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Layouts/slideLayout39.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theme/themeOverride1.xml" ContentType="application/vnd.openxmlformats-officedocument.themeOverr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diagrams/layout1.xml" ContentType="application/vnd.openxmlformats-officedocument.drawingml.diagramLayout+xml"/>
  <Override PartName="/ppt/slideMasters/slideMaster4.xml" ContentType="application/vnd.openxmlformats-officedocument.presentationml.slideMaster+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Layouts/slideLayout4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Default Extension="jpeg" ContentType="image/jpeg"/>
  <Override PartName="/ppt/slideLayouts/slideLayout43.xml" ContentType="application/vnd.openxmlformats-officedocument.presentationml.slideLayout+xml"/>
  <Override PartName="/ppt/diagrams/quickStyle1.xml" ContentType="application/vnd.openxmlformats-officedocument.drawingml.diagramStyle+xml"/>
  <Override PartName="/ppt/theme/themeOverride4.xml" ContentType="application/vnd.openxmlformats-officedocument.themeOverr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theme/themeOverride2.xml" ContentType="application/vnd.openxmlformats-officedocument.themeOverr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Default Extension="wmf" ContentType="image/x-wmf"/>
  <Override PartName="/ppt/theme/themeOverride3.xml" ContentType="application/vnd.openxmlformats-officedocument.themeOverr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73" r:id="rId2"/>
    <p:sldMasterId id="2147483698" r:id="rId3"/>
    <p:sldMasterId id="2147483722" r:id="rId4"/>
  </p:sldMasterIdLst>
  <p:sldIdLst>
    <p:sldId id="317" r:id="rId5"/>
    <p:sldId id="258" r:id="rId6"/>
    <p:sldId id="323" r:id="rId7"/>
    <p:sldId id="322" r:id="rId8"/>
    <p:sldId id="321" r:id="rId9"/>
    <p:sldId id="338" r:id="rId10"/>
    <p:sldId id="339" r:id="rId11"/>
    <p:sldId id="337" r:id="rId12"/>
    <p:sldId id="340" r:id="rId13"/>
    <p:sldId id="262" r:id="rId14"/>
    <p:sldId id="263" r:id="rId15"/>
    <p:sldId id="264" r:id="rId16"/>
    <p:sldId id="265" r:id="rId17"/>
    <p:sldId id="266" r:id="rId18"/>
    <p:sldId id="267" r:id="rId19"/>
    <p:sldId id="268" r:id="rId20"/>
    <p:sldId id="270" r:id="rId21"/>
    <p:sldId id="272" r:id="rId22"/>
    <p:sldId id="273" r:id="rId23"/>
    <p:sldId id="274" r:id="rId24"/>
    <p:sldId id="275" r:id="rId25"/>
    <p:sldId id="276" r:id="rId26"/>
    <p:sldId id="277" r:id="rId27"/>
    <p:sldId id="278" r:id="rId28"/>
    <p:sldId id="279" r:id="rId29"/>
    <p:sldId id="280" r:id="rId30"/>
    <p:sldId id="281" r:id="rId31"/>
    <p:sldId id="283" r:id="rId32"/>
    <p:sldId id="284" r:id="rId33"/>
    <p:sldId id="285" r:id="rId34"/>
    <p:sldId id="286" r:id="rId35"/>
    <p:sldId id="287" r:id="rId36"/>
    <p:sldId id="289" r:id="rId37"/>
    <p:sldId id="290" r:id="rId38"/>
    <p:sldId id="292" r:id="rId39"/>
    <p:sldId id="293" r:id="rId40"/>
    <p:sldId id="294" r:id="rId41"/>
    <p:sldId id="295" r:id="rId42"/>
    <p:sldId id="296" r:id="rId43"/>
    <p:sldId id="297" r:id="rId44"/>
    <p:sldId id="298" r:id="rId45"/>
    <p:sldId id="299" r:id="rId46"/>
    <p:sldId id="342"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28" r:id="rId62"/>
    <p:sldId id="329" r:id="rId63"/>
    <p:sldId id="330" r:id="rId64"/>
    <p:sldId id="331" r:id="rId65"/>
    <p:sldId id="332" r:id="rId66"/>
    <p:sldId id="333" r:id="rId67"/>
    <p:sldId id="334" r:id="rId68"/>
    <p:sldId id="335" r:id="rId69"/>
    <p:sldId id="315" r:id="rId70"/>
    <p:sldId id="316" r:id="rId71"/>
    <p:sldId id="336" r:id="rId72"/>
    <p:sldId id="343" r:id="rId73"/>
    <p:sldId id="344" r:id="rId74"/>
    <p:sldId id="341" r:id="rId75"/>
    <p:sldId id="314" r:id="rId76"/>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94660"/>
  </p:normalViewPr>
  <p:slideViewPr>
    <p:cSldViewPr>
      <p:cViewPr varScale="1">
        <p:scale>
          <a:sx n="50" d="100"/>
          <a:sy n="50" d="100"/>
        </p:scale>
        <p:origin x="-571" y="-67"/>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429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s>
</file>

<file path=ppt/diagrams/colors1.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C94EB98-B91F-4F55-8C3D-9480E02A6779}" type="doc">
      <dgm:prSet loTypeId="urn:microsoft.com/office/officeart/2005/8/layout/orgChart1" loCatId="hierarchy" qsTypeId="urn:microsoft.com/office/officeart/2005/8/quickstyle/3d1" qsCatId="3D" csTypeId="urn:microsoft.com/office/officeart/2005/8/colors/accent2_4" csCatId="accent2" phldr="1"/>
      <dgm:spPr/>
      <dgm:t>
        <a:bodyPr/>
        <a:lstStyle/>
        <a:p>
          <a:pPr rtl="1"/>
          <a:endParaRPr lang="ar-EG"/>
        </a:p>
      </dgm:t>
    </dgm:pt>
    <dgm:pt modelId="{E95B8025-9927-4F19-8C99-7AB262EC7856}">
      <dgm:prSet phldrT="[Text]" custT="1"/>
      <dgm:spPr>
        <a:gradFill rotWithShape="0">
          <a:gsLst>
            <a:gs pos="0">
              <a:srgbClr val="000082"/>
            </a:gs>
            <a:gs pos="30000">
              <a:srgbClr val="66008F"/>
            </a:gs>
            <a:gs pos="64999">
              <a:srgbClr val="BA0066"/>
            </a:gs>
            <a:gs pos="89999">
              <a:srgbClr val="FF0000"/>
            </a:gs>
            <a:gs pos="100000">
              <a:srgbClr val="FF8200"/>
            </a:gs>
          </a:gsLst>
          <a:lin ang="16200000" scaled="0"/>
        </a:gradFill>
      </dgm:spPr>
      <dgm:t>
        <a:bodyPr/>
        <a:lstStyle/>
        <a:p>
          <a:pPr rtl="1"/>
          <a:r>
            <a:rPr lang="en-US" sz="3600" dirty="0" smtClean="0">
              <a:latin typeface="Times New Roman" pitchFamily="18" charset="0"/>
              <a:cs typeface="Times New Roman" pitchFamily="18" charset="0"/>
            </a:rPr>
            <a:t>Materials &amp; Methods </a:t>
          </a:r>
          <a:endParaRPr lang="ar-EG" sz="3600" dirty="0">
            <a:latin typeface="Times New Roman" pitchFamily="18" charset="0"/>
            <a:cs typeface="Times New Roman" pitchFamily="18" charset="0"/>
          </a:endParaRPr>
        </a:p>
      </dgm:t>
    </dgm:pt>
    <dgm:pt modelId="{E6D0782E-A28B-480C-88EE-94B65E071DAB}" type="parTrans" cxnId="{D8CD1EC5-07A2-44CB-9AA5-8DC70111A341}">
      <dgm:prSet/>
      <dgm:spPr/>
      <dgm:t>
        <a:bodyPr/>
        <a:lstStyle/>
        <a:p>
          <a:pPr rtl="1"/>
          <a:endParaRPr lang="ar-EG"/>
        </a:p>
      </dgm:t>
    </dgm:pt>
    <dgm:pt modelId="{9608A79E-F71B-4D40-880A-CDEB7984A0FF}" type="sibTrans" cxnId="{D8CD1EC5-07A2-44CB-9AA5-8DC70111A341}">
      <dgm:prSet/>
      <dgm:spPr/>
      <dgm:t>
        <a:bodyPr/>
        <a:lstStyle/>
        <a:p>
          <a:pPr rtl="1"/>
          <a:endParaRPr lang="ar-EG"/>
        </a:p>
      </dgm:t>
    </dgm:pt>
    <dgm:pt modelId="{75AD4CF4-95D4-4383-8908-E34340028905}">
      <dgm:prSet phldrT="[Text]" custT="1"/>
      <dgm:spPr>
        <a:gradFill rotWithShape="0">
          <a:gsLst>
            <a:gs pos="0">
              <a:srgbClr val="000000"/>
            </a:gs>
            <a:gs pos="20000">
              <a:srgbClr val="000040"/>
            </a:gs>
            <a:gs pos="50000">
              <a:srgbClr val="400040"/>
            </a:gs>
            <a:gs pos="75000">
              <a:srgbClr val="8F0040"/>
            </a:gs>
            <a:gs pos="89999">
              <a:srgbClr val="F27300"/>
            </a:gs>
            <a:gs pos="100000">
              <a:srgbClr val="FFBF00"/>
            </a:gs>
          </a:gsLst>
          <a:lin ang="16200000" scaled="0"/>
        </a:gradFill>
      </dgm:spPr>
      <dgm:t>
        <a:bodyPr/>
        <a:lstStyle/>
        <a:p>
          <a:pPr rtl="1"/>
          <a:r>
            <a:rPr lang="en-US" sz="2400" b="1" dirty="0" smtClean="0">
              <a:latin typeface="Times New Roman" pitchFamily="18" charset="0"/>
              <a:cs typeface="Times New Roman" pitchFamily="18" charset="0"/>
            </a:rPr>
            <a:t>I</a:t>
          </a:r>
          <a:r>
            <a:rPr lang="en-US" sz="2000" b="1" dirty="0" smtClean="0">
              <a:solidFill>
                <a:schemeClr val="tx1"/>
              </a:solidFill>
              <a:latin typeface="Times New Roman" pitchFamily="18" charset="0"/>
              <a:cs typeface="Times New Roman" pitchFamily="18" charset="0"/>
            </a:rPr>
            <a:t>- Tested Pesticides</a:t>
          </a:r>
          <a:endParaRPr lang="ar-EG" sz="2000" b="1" dirty="0">
            <a:solidFill>
              <a:schemeClr val="tx1"/>
            </a:solidFill>
            <a:latin typeface="Times New Roman" pitchFamily="18" charset="0"/>
            <a:cs typeface="Times New Roman" pitchFamily="18" charset="0"/>
          </a:endParaRPr>
        </a:p>
      </dgm:t>
    </dgm:pt>
    <dgm:pt modelId="{6CB9EEC3-62AA-4DEF-83AE-1D888B483461}" type="parTrans" cxnId="{76576FDD-964A-4A7C-9BBB-90B092B2D3F7}">
      <dgm:prSet/>
      <dgm:spPr/>
      <dgm:t>
        <a:bodyPr/>
        <a:lstStyle/>
        <a:p>
          <a:pPr rtl="1"/>
          <a:endParaRPr lang="ar-EG" sz="2000">
            <a:latin typeface="Times New Roman" pitchFamily="18" charset="0"/>
            <a:cs typeface="Times New Roman" pitchFamily="18" charset="0"/>
          </a:endParaRPr>
        </a:p>
      </dgm:t>
    </dgm:pt>
    <dgm:pt modelId="{3AB8412B-BA57-40F5-8C64-BFD3A12C8EF8}" type="sibTrans" cxnId="{76576FDD-964A-4A7C-9BBB-90B092B2D3F7}">
      <dgm:prSet/>
      <dgm:spPr/>
      <dgm:t>
        <a:bodyPr/>
        <a:lstStyle/>
        <a:p>
          <a:pPr rtl="1"/>
          <a:endParaRPr lang="ar-EG"/>
        </a:p>
      </dgm:t>
    </dgm:pt>
    <dgm:pt modelId="{BED63BE1-D42B-4663-B3FA-03B9F7DA08FE}">
      <dgm:prSet phldrT="[Text]" custT="1"/>
      <dgm:spPr>
        <a:gradFill rotWithShape="0">
          <a:gsLst>
            <a:gs pos="0">
              <a:srgbClr val="000000"/>
            </a:gs>
            <a:gs pos="20000">
              <a:srgbClr val="000040"/>
            </a:gs>
            <a:gs pos="50000">
              <a:srgbClr val="400040"/>
            </a:gs>
            <a:gs pos="75000">
              <a:srgbClr val="8F0040"/>
            </a:gs>
            <a:gs pos="89999">
              <a:srgbClr val="F27300"/>
            </a:gs>
            <a:gs pos="100000">
              <a:srgbClr val="FFBF00"/>
            </a:gs>
          </a:gsLst>
          <a:lin ang="16200000" scaled="0"/>
        </a:gradFill>
      </dgm:spPr>
      <dgm:t>
        <a:bodyPr/>
        <a:lstStyle/>
        <a:p>
          <a:pPr rtl="1"/>
          <a:r>
            <a:rPr lang="en-US" sz="2400" b="1" dirty="0" smtClean="0">
              <a:latin typeface="Times New Roman" pitchFamily="18" charset="0"/>
              <a:cs typeface="Times New Roman" pitchFamily="18" charset="0"/>
            </a:rPr>
            <a:t>II- Tested Snails</a:t>
          </a:r>
          <a:endParaRPr lang="ar-EG" sz="2400" b="1" dirty="0">
            <a:latin typeface="Times New Roman" pitchFamily="18" charset="0"/>
            <a:cs typeface="Times New Roman" pitchFamily="18" charset="0"/>
          </a:endParaRPr>
        </a:p>
      </dgm:t>
    </dgm:pt>
    <dgm:pt modelId="{5E4B9D5C-E980-4722-8FE5-D0E017CC70E5}" type="parTrans" cxnId="{630EBBDF-F555-4864-82EC-9B8F0B40D026}">
      <dgm:prSet/>
      <dgm:spPr/>
      <dgm:t>
        <a:bodyPr/>
        <a:lstStyle/>
        <a:p>
          <a:pPr rtl="1"/>
          <a:endParaRPr lang="ar-EG" sz="2000">
            <a:latin typeface="Times New Roman" pitchFamily="18" charset="0"/>
            <a:cs typeface="Times New Roman" pitchFamily="18" charset="0"/>
          </a:endParaRPr>
        </a:p>
      </dgm:t>
    </dgm:pt>
    <dgm:pt modelId="{F897D69D-6635-4DD1-8680-A423F2EE490B}" type="sibTrans" cxnId="{630EBBDF-F555-4864-82EC-9B8F0B40D026}">
      <dgm:prSet/>
      <dgm:spPr/>
      <dgm:t>
        <a:bodyPr/>
        <a:lstStyle/>
        <a:p>
          <a:pPr rtl="1"/>
          <a:endParaRPr lang="ar-EG"/>
        </a:p>
      </dgm:t>
    </dgm:pt>
    <dgm:pt modelId="{D76CD8AF-1D65-4D76-80C7-DFC06DDCEC47}">
      <dgm:prSet phldrT="[Text]" custT="1"/>
      <dgm:spPr>
        <a:gradFill rotWithShape="0">
          <a:gsLst>
            <a:gs pos="0">
              <a:srgbClr val="000000"/>
            </a:gs>
            <a:gs pos="20000">
              <a:srgbClr val="000040"/>
            </a:gs>
            <a:gs pos="50000">
              <a:srgbClr val="400040"/>
            </a:gs>
            <a:gs pos="75000">
              <a:srgbClr val="8F0040"/>
            </a:gs>
            <a:gs pos="89999">
              <a:srgbClr val="F27300"/>
            </a:gs>
            <a:gs pos="100000">
              <a:srgbClr val="FFBF00"/>
            </a:gs>
          </a:gsLst>
          <a:lin ang="16200000" scaled="0"/>
        </a:gradFill>
      </dgm:spPr>
      <dgm:t>
        <a:bodyPr/>
        <a:lstStyle/>
        <a:p>
          <a:pPr rtl="1"/>
          <a:r>
            <a:rPr lang="en-US" sz="2400" b="1" dirty="0" smtClean="0">
              <a:latin typeface="Times New Roman" pitchFamily="18" charset="0"/>
              <a:cs typeface="Times New Roman" pitchFamily="18" charset="0"/>
            </a:rPr>
            <a:t>III- Biochemical Studies</a:t>
          </a:r>
          <a:endParaRPr lang="ar-EG" sz="2400" b="1" dirty="0">
            <a:latin typeface="Times New Roman" pitchFamily="18" charset="0"/>
            <a:cs typeface="Times New Roman" pitchFamily="18" charset="0"/>
          </a:endParaRPr>
        </a:p>
      </dgm:t>
    </dgm:pt>
    <dgm:pt modelId="{8BF56920-07E4-4719-AE88-7E72E5B947E4}" type="parTrans" cxnId="{3B0DCC67-56AA-429C-9D5F-EEB45E44BD4C}">
      <dgm:prSet/>
      <dgm:spPr/>
      <dgm:t>
        <a:bodyPr/>
        <a:lstStyle/>
        <a:p>
          <a:pPr rtl="1"/>
          <a:endParaRPr lang="ar-EG" sz="2000">
            <a:latin typeface="Times New Roman" pitchFamily="18" charset="0"/>
            <a:cs typeface="Times New Roman" pitchFamily="18" charset="0"/>
          </a:endParaRPr>
        </a:p>
      </dgm:t>
    </dgm:pt>
    <dgm:pt modelId="{C96D1429-45AA-4A1F-B15B-58BDB5A1433F}" type="sibTrans" cxnId="{3B0DCC67-56AA-429C-9D5F-EEB45E44BD4C}">
      <dgm:prSet/>
      <dgm:spPr/>
      <dgm:t>
        <a:bodyPr/>
        <a:lstStyle/>
        <a:p>
          <a:pPr rtl="1"/>
          <a:endParaRPr lang="ar-EG"/>
        </a:p>
      </dgm:t>
    </dgm:pt>
    <dgm:pt modelId="{419F13D6-59D9-4651-9E58-B7C6DE0CF3EC}">
      <dgm:prSet custT="1"/>
      <dgm:spPr>
        <a:gradFill rotWithShape="0">
          <a:gsLst>
            <a:gs pos="0">
              <a:srgbClr val="000000"/>
            </a:gs>
            <a:gs pos="39999">
              <a:srgbClr val="0A128C"/>
            </a:gs>
            <a:gs pos="70000">
              <a:srgbClr val="181CC7"/>
            </a:gs>
            <a:gs pos="88000">
              <a:srgbClr val="7005D4"/>
            </a:gs>
            <a:gs pos="100000">
              <a:srgbClr val="8C3D91"/>
            </a:gs>
          </a:gsLst>
          <a:lin ang="16200000" scaled="0"/>
        </a:gradFill>
      </dgm:spPr>
      <dgm:t>
        <a:bodyPr/>
        <a:lstStyle/>
        <a:p>
          <a:pPr rtl="1"/>
          <a:r>
            <a:rPr lang="en-US" sz="2000" b="1" u="none" dirty="0" smtClean="0">
              <a:solidFill>
                <a:schemeClr val="tx1"/>
              </a:solidFill>
              <a:latin typeface="Times New Roman" pitchFamily="18" charset="0"/>
              <a:ea typeface="Constantia"/>
              <a:cs typeface="Times New Roman" pitchFamily="18" charset="0"/>
            </a:rPr>
            <a:t>Emamectin benzoate</a:t>
          </a:r>
          <a:endParaRPr lang="ar-EG" sz="2000" b="1" u="none" dirty="0" smtClean="0">
            <a:solidFill>
              <a:schemeClr val="tx1"/>
            </a:solidFill>
            <a:latin typeface="Times New Roman" pitchFamily="18" charset="0"/>
            <a:ea typeface="Constantia"/>
            <a:cs typeface="Times New Roman" pitchFamily="18" charset="0"/>
          </a:endParaRPr>
        </a:p>
      </dgm:t>
    </dgm:pt>
    <dgm:pt modelId="{637AA03E-2BA2-467D-8CB7-EAF9D98C0C8A}" type="parTrans" cxnId="{8AD1D3BC-ED7A-4454-98A0-C9AE2A2EBFEB}">
      <dgm:prSet/>
      <dgm:spPr/>
      <dgm:t>
        <a:bodyPr/>
        <a:lstStyle/>
        <a:p>
          <a:pPr rtl="1"/>
          <a:endParaRPr lang="ar-EG" sz="2000">
            <a:latin typeface="Times New Roman" pitchFamily="18" charset="0"/>
            <a:cs typeface="Times New Roman" pitchFamily="18" charset="0"/>
          </a:endParaRPr>
        </a:p>
      </dgm:t>
    </dgm:pt>
    <dgm:pt modelId="{0DF06A79-F761-4580-BD6D-652DA7A096E2}" type="sibTrans" cxnId="{8AD1D3BC-ED7A-4454-98A0-C9AE2A2EBFEB}">
      <dgm:prSet/>
      <dgm:spPr/>
      <dgm:t>
        <a:bodyPr/>
        <a:lstStyle/>
        <a:p>
          <a:pPr rtl="1"/>
          <a:endParaRPr lang="ar-EG"/>
        </a:p>
      </dgm:t>
    </dgm:pt>
    <dgm:pt modelId="{BFB9AFAD-F0B1-4599-8135-5D5D294C9734}">
      <dgm:prSet custT="1"/>
      <dgm:spPr>
        <a:gradFill rotWithShape="0">
          <a:gsLst>
            <a:gs pos="0">
              <a:srgbClr val="000000"/>
            </a:gs>
            <a:gs pos="39999">
              <a:srgbClr val="0A128C"/>
            </a:gs>
            <a:gs pos="70000">
              <a:srgbClr val="181CC7"/>
            </a:gs>
            <a:gs pos="88000">
              <a:srgbClr val="7005D4"/>
            </a:gs>
            <a:gs pos="100000">
              <a:srgbClr val="8C3D91"/>
            </a:gs>
          </a:gsLst>
          <a:lin ang="16200000" scaled="0"/>
        </a:gradFill>
        <a:scene3d>
          <a:camera prst="orthographicFront"/>
          <a:lightRig rig="flat" dir="t"/>
        </a:scene3d>
        <a:sp3d prstMaterial="plastic">
          <a:bevelT w="368300" h="88900"/>
          <a:bevelB w="88900" h="31750" prst="angle"/>
        </a:sp3d>
      </dgm:spPr>
      <dgm:t>
        <a:bodyPr anchor="ctr" anchorCtr="1"/>
        <a:lstStyle/>
        <a:p>
          <a:pPr algn="ctr" rtl="0">
            <a:spcAft>
              <a:spcPts val="0"/>
            </a:spcAft>
          </a:pPr>
          <a:r>
            <a:rPr lang="en-US" sz="2000" b="1" i="1" u="none" dirty="0" smtClean="0">
              <a:latin typeface="Times New Roman" pitchFamily="18" charset="0"/>
              <a:ea typeface="Constantia"/>
              <a:cs typeface="Times New Roman" pitchFamily="18" charset="0"/>
            </a:rPr>
            <a:t>Eobania vermiculata</a:t>
          </a:r>
          <a:endParaRPr lang="ar-EG" sz="2000" b="1" i="1" u="none" dirty="0" smtClean="0">
            <a:latin typeface="Times New Roman" pitchFamily="18" charset="0"/>
            <a:ea typeface="Constantia"/>
            <a:cs typeface="Times New Roman" pitchFamily="18" charset="0"/>
          </a:endParaRPr>
        </a:p>
      </dgm:t>
    </dgm:pt>
    <dgm:pt modelId="{8A5BC3ED-30E6-4C26-9F49-9751F25180F1}" type="parTrans" cxnId="{BDADE606-0CB3-4040-90D4-4C9263336DA2}">
      <dgm:prSet/>
      <dgm:spPr/>
      <dgm:t>
        <a:bodyPr/>
        <a:lstStyle/>
        <a:p>
          <a:pPr rtl="1"/>
          <a:endParaRPr lang="ar-EG" sz="2000">
            <a:latin typeface="Times New Roman" pitchFamily="18" charset="0"/>
            <a:cs typeface="Times New Roman" pitchFamily="18" charset="0"/>
          </a:endParaRPr>
        </a:p>
      </dgm:t>
    </dgm:pt>
    <dgm:pt modelId="{17605B77-33D1-4DB6-A5BC-37DEE41377FF}" type="sibTrans" cxnId="{BDADE606-0CB3-4040-90D4-4C9263336DA2}">
      <dgm:prSet/>
      <dgm:spPr/>
      <dgm:t>
        <a:bodyPr/>
        <a:lstStyle/>
        <a:p>
          <a:pPr rtl="1"/>
          <a:endParaRPr lang="ar-EG"/>
        </a:p>
      </dgm:t>
    </dgm:pt>
    <dgm:pt modelId="{AFD723B4-A5DE-45D4-9E44-E6B2B9332B99}">
      <dgm:prSet custT="1"/>
      <dgm:spPr>
        <a:gradFill rotWithShape="0">
          <a:gsLst>
            <a:gs pos="0">
              <a:srgbClr val="000000"/>
            </a:gs>
            <a:gs pos="39999">
              <a:srgbClr val="0A128C"/>
            </a:gs>
            <a:gs pos="70000">
              <a:srgbClr val="181CC7"/>
            </a:gs>
            <a:gs pos="88000">
              <a:srgbClr val="7005D4"/>
            </a:gs>
            <a:gs pos="100000">
              <a:srgbClr val="8C3D91"/>
            </a:gs>
          </a:gsLst>
          <a:lin ang="16200000" scaled="0"/>
        </a:gradFill>
      </dgm:spPr>
      <dgm:t>
        <a:bodyPr/>
        <a:lstStyle/>
        <a:p>
          <a:pPr rtl="0"/>
          <a:r>
            <a:rPr lang="en-US" sz="2400" b="1" i="1" u="none" dirty="0" smtClean="0">
              <a:latin typeface="Times New Roman" pitchFamily="18" charset="0"/>
              <a:ea typeface="Constantia"/>
              <a:cs typeface="Times New Roman" pitchFamily="18" charset="0"/>
            </a:rPr>
            <a:t>Theba pisana</a:t>
          </a:r>
          <a:endParaRPr lang="ar-EG" sz="2400" b="1" i="1" u="none" dirty="0" smtClean="0">
            <a:latin typeface="Times New Roman" pitchFamily="18" charset="0"/>
            <a:ea typeface="Constantia"/>
            <a:cs typeface="Times New Roman" pitchFamily="18" charset="0"/>
          </a:endParaRPr>
        </a:p>
      </dgm:t>
    </dgm:pt>
    <dgm:pt modelId="{B3976172-5C35-426B-A8AD-B089B4A330D6}" type="parTrans" cxnId="{B4247A4D-70E1-414E-AC96-E324F672EA4D}">
      <dgm:prSet/>
      <dgm:spPr/>
      <dgm:t>
        <a:bodyPr/>
        <a:lstStyle/>
        <a:p>
          <a:pPr rtl="1"/>
          <a:endParaRPr lang="ar-EG" sz="2000">
            <a:latin typeface="Times New Roman" pitchFamily="18" charset="0"/>
            <a:cs typeface="Times New Roman" pitchFamily="18" charset="0"/>
          </a:endParaRPr>
        </a:p>
      </dgm:t>
    </dgm:pt>
    <dgm:pt modelId="{F3242A7B-0977-4609-80E8-6AF10A54221D}" type="sibTrans" cxnId="{B4247A4D-70E1-414E-AC96-E324F672EA4D}">
      <dgm:prSet/>
      <dgm:spPr/>
      <dgm:t>
        <a:bodyPr/>
        <a:lstStyle/>
        <a:p>
          <a:pPr rtl="1"/>
          <a:endParaRPr lang="ar-EG"/>
        </a:p>
      </dgm:t>
    </dgm:pt>
    <dgm:pt modelId="{A6B01922-07C7-407A-9A2E-4F0AC1CA6DE6}">
      <dgm:prSet custT="1"/>
      <dgm:spPr>
        <a:gradFill flip="none" rotWithShape="0">
          <a:gsLst>
            <a:gs pos="0">
              <a:srgbClr val="000000"/>
            </a:gs>
            <a:gs pos="39999">
              <a:srgbClr val="0A128C"/>
            </a:gs>
            <a:gs pos="70000">
              <a:srgbClr val="181CC7"/>
            </a:gs>
            <a:gs pos="88000">
              <a:srgbClr val="7005D4"/>
            </a:gs>
            <a:gs pos="100000">
              <a:srgbClr val="8C3D91"/>
            </a:gs>
          </a:gsLst>
          <a:lin ang="16200000" scaled="0"/>
          <a:tileRect/>
        </a:gradFill>
      </dgm:spPr>
      <dgm:t>
        <a:bodyPr/>
        <a:lstStyle/>
        <a:p>
          <a:pPr rtl="0"/>
          <a:r>
            <a:rPr lang="en-US" sz="2000" b="1" u="none" dirty="0" smtClean="0">
              <a:latin typeface="Times New Roman" pitchFamily="18" charset="0"/>
              <a:ea typeface="Constantia"/>
              <a:cs typeface="Times New Roman" pitchFamily="18" charset="0"/>
            </a:rPr>
            <a:t>GABAergic </a:t>
          </a:r>
          <a:endParaRPr lang="ar-EG" sz="1800" b="1" dirty="0">
            <a:latin typeface="Times New Roman" pitchFamily="18" charset="0"/>
            <a:cs typeface="Times New Roman" pitchFamily="18" charset="0"/>
          </a:endParaRPr>
        </a:p>
      </dgm:t>
    </dgm:pt>
    <dgm:pt modelId="{1DF2F497-CBAB-40CF-817D-0678CA5D9686}" type="parTrans" cxnId="{0EB22901-975F-4853-8847-698E89D513E8}">
      <dgm:prSet/>
      <dgm:spPr/>
      <dgm:t>
        <a:bodyPr/>
        <a:lstStyle/>
        <a:p>
          <a:pPr rtl="1"/>
          <a:endParaRPr lang="ar-EG" sz="2000">
            <a:latin typeface="Times New Roman" pitchFamily="18" charset="0"/>
            <a:cs typeface="Times New Roman" pitchFamily="18" charset="0"/>
          </a:endParaRPr>
        </a:p>
      </dgm:t>
    </dgm:pt>
    <dgm:pt modelId="{0E0CFE7D-7D29-4F3E-A977-0B2221660500}" type="sibTrans" cxnId="{0EB22901-975F-4853-8847-698E89D513E8}">
      <dgm:prSet/>
      <dgm:spPr/>
      <dgm:t>
        <a:bodyPr/>
        <a:lstStyle/>
        <a:p>
          <a:pPr rtl="1"/>
          <a:endParaRPr lang="ar-EG"/>
        </a:p>
      </dgm:t>
    </dgm:pt>
    <dgm:pt modelId="{028F646E-34C3-45F9-9102-C8F9A937F2A0}">
      <dgm:prSet custT="1"/>
      <dgm:spPr>
        <a:gradFill rotWithShape="0">
          <a:gsLst>
            <a:gs pos="0">
              <a:srgbClr val="000000"/>
            </a:gs>
            <a:gs pos="39999">
              <a:srgbClr val="0A128C"/>
            </a:gs>
            <a:gs pos="70000">
              <a:srgbClr val="181CC7"/>
            </a:gs>
            <a:gs pos="88000">
              <a:srgbClr val="7005D4"/>
            </a:gs>
            <a:gs pos="100000">
              <a:srgbClr val="8C3D91"/>
            </a:gs>
          </a:gsLst>
          <a:lin ang="16200000" scaled="0"/>
        </a:gradFill>
        <a:scene3d>
          <a:camera prst="orthographicFront"/>
          <a:lightRig rig="flat" dir="t"/>
        </a:scene3d>
        <a:sp3d prstMaterial="plastic">
          <a:bevelT w="107950" h="88900"/>
          <a:bevelB w="88900" h="31750" prst="angle"/>
        </a:sp3d>
      </dgm:spPr>
      <dgm:t>
        <a:bodyPr/>
        <a:lstStyle/>
        <a:p>
          <a:pPr rtl="0"/>
          <a:r>
            <a:rPr lang="en-US" sz="2000" b="1" u="none" dirty="0" err="1" smtClean="0">
              <a:solidFill>
                <a:schemeClr val="tx1"/>
              </a:solidFill>
              <a:latin typeface="Times New Roman" pitchFamily="18" charset="0"/>
              <a:ea typeface="Constantia"/>
              <a:cs typeface="Times New Roman" pitchFamily="18" charset="0"/>
            </a:rPr>
            <a:t>Abamectin</a:t>
          </a:r>
          <a:endParaRPr lang="ar-EG" sz="1600" b="1" u="none" dirty="0">
            <a:solidFill>
              <a:schemeClr val="tx1"/>
            </a:solidFill>
            <a:latin typeface="Times New Roman" pitchFamily="18" charset="0"/>
            <a:ea typeface="Constantia"/>
            <a:cs typeface="Times New Roman" pitchFamily="18" charset="0"/>
          </a:endParaRPr>
        </a:p>
      </dgm:t>
    </dgm:pt>
    <dgm:pt modelId="{96004B1A-CEB7-4B61-8EFB-25F79574EA58}" type="sibTrans" cxnId="{01981E29-A058-40D3-B842-5F77B813B9BD}">
      <dgm:prSet/>
      <dgm:spPr/>
      <dgm:t>
        <a:bodyPr/>
        <a:lstStyle/>
        <a:p>
          <a:pPr rtl="1"/>
          <a:endParaRPr lang="ar-EG"/>
        </a:p>
      </dgm:t>
    </dgm:pt>
    <dgm:pt modelId="{FD6A0154-186D-48C6-8EEC-5CF296E8EC7D}" type="parTrans" cxnId="{01981E29-A058-40D3-B842-5F77B813B9BD}">
      <dgm:prSet/>
      <dgm:spPr/>
      <dgm:t>
        <a:bodyPr/>
        <a:lstStyle/>
        <a:p>
          <a:pPr rtl="1"/>
          <a:endParaRPr lang="ar-EG" sz="2000">
            <a:latin typeface="Times New Roman" pitchFamily="18" charset="0"/>
            <a:cs typeface="Times New Roman" pitchFamily="18" charset="0"/>
          </a:endParaRPr>
        </a:p>
      </dgm:t>
    </dgm:pt>
    <dgm:pt modelId="{A2AEA90B-E246-434B-94F5-0BE01F3EB258}">
      <dgm:prSet custT="1"/>
      <dgm:spPr>
        <a:gradFill rotWithShape="0">
          <a:gsLst>
            <a:gs pos="0">
              <a:srgbClr val="000000"/>
            </a:gs>
            <a:gs pos="39999">
              <a:srgbClr val="0A128C"/>
            </a:gs>
            <a:gs pos="70000">
              <a:srgbClr val="181CC7"/>
            </a:gs>
            <a:gs pos="88000">
              <a:srgbClr val="7005D4"/>
            </a:gs>
            <a:gs pos="100000">
              <a:srgbClr val="8C3D91"/>
            </a:gs>
          </a:gsLst>
          <a:lin ang="16200000" scaled="0"/>
        </a:gradFill>
      </dgm:spPr>
      <dgm:t>
        <a:bodyPr/>
        <a:lstStyle/>
        <a:p>
          <a:pPr rtl="1"/>
          <a:r>
            <a:rPr lang="en-US" sz="2000" b="1" u="none" dirty="0" smtClean="0">
              <a:solidFill>
                <a:schemeClr val="tx1"/>
              </a:solidFill>
              <a:latin typeface="Times New Roman" pitchFamily="18" charset="0"/>
              <a:ea typeface="Constantia"/>
              <a:cs typeface="Times New Roman" pitchFamily="18" charset="0"/>
            </a:rPr>
            <a:t>Methomyl</a:t>
          </a:r>
          <a:endParaRPr lang="ar-EG" sz="2000" b="1" u="none" dirty="0" smtClean="0">
            <a:solidFill>
              <a:schemeClr val="tx1"/>
            </a:solidFill>
            <a:latin typeface="Times New Roman" pitchFamily="18" charset="0"/>
            <a:ea typeface="Constantia"/>
            <a:cs typeface="Times New Roman" pitchFamily="18" charset="0"/>
          </a:endParaRPr>
        </a:p>
      </dgm:t>
    </dgm:pt>
    <dgm:pt modelId="{F02B22B9-8BBB-47A8-BE1B-55EEB5543524}" type="parTrans" cxnId="{373317F9-7999-44F6-AB5A-EB96A0A7E9FF}">
      <dgm:prSet/>
      <dgm:spPr/>
      <dgm:t>
        <a:bodyPr/>
        <a:lstStyle/>
        <a:p>
          <a:pPr rtl="1"/>
          <a:endParaRPr lang="ar-EG" sz="2000">
            <a:latin typeface="Times New Roman" pitchFamily="18" charset="0"/>
            <a:cs typeface="Times New Roman" pitchFamily="18" charset="0"/>
          </a:endParaRPr>
        </a:p>
      </dgm:t>
    </dgm:pt>
    <dgm:pt modelId="{BC8785F8-A2AC-4240-B9C9-C9A14DC362CB}" type="sibTrans" cxnId="{373317F9-7999-44F6-AB5A-EB96A0A7E9FF}">
      <dgm:prSet/>
      <dgm:spPr/>
      <dgm:t>
        <a:bodyPr/>
        <a:lstStyle/>
        <a:p>
          <a:pPr rtl="1"/>
          <a:endParaRPr lang="ar-EG"/>
        </a:p>
      </dgm:t>
    </dgm:pt>
    <dgm:pt modelId="{1B3215D8-2652-426D-9B7A-0BC002773A20}" type="pres">
      <dgm:prSet presAssocID="{8C94EB98-B91F-4F55-8C3D-9480E02A6779}" presName="hierChild1" presStyleCnt="0">
        <dgm:presLayoutVars>
          <dgm:orgChart val="1"/>
          <dgm:chPref val="1"/>
          <dgm:dir/>
          <dgm:animOne val="branch"/>
          <dgm:animLvl val="lvl"/>
          <dgm:resizeHandles/>
        </dgm:presLayoutVars>
      </dgm:prSet>
      <dgm:spPr/>
      <dgm:t>
        <a:bodyPr/>
        <a:lstStyle/>
        <a:p>
          <a:pPr rtl="1"/>
          <a:endParaRPr lang="ar-EG"/>
        </a:p>
      </dgm:t>
    </dgm:pt>
    <dgm:pt modelId="{E77D524E-6D42-42F2-B50E-104CABC7714A}" type="pres">
      <dgm:prSet presAssocID="{E95B8025-9927-4F19-8C99-7AB262EC7856}" presName="hierRoot1" presStyleCnt="0">
        <dgm:presLayoutVars>
          <dgm:hierBranch val="init"/>
        </dgm:presLayoutVars>
      </dgm:prSet>
      <dgm:spPr/>
    </dgm:pt>
    <dgm:pt modelId="{5C626AB3-1FF9-4666-9F08-037F4EA6360E}" type="pres">
      <dgm:prSet presAssocID="{E95B8025-9927-4F19-8C99-7AB262EC7856}" presName="rootComposite1" presStyleCnt="0"/>
      <dgm:spPr/>
    </dgm:pt>
    <dgm:pt modelId="{5D951D3A-B07D-4F57-A89F-B3F888F5D371}" type="pres">
      <dgm:prSet presAssocID="{E95B8025-9927-4F19-8C99-7AB262EC7856}" presName="rootText1" presStyleLbl="node0" presStyleIdx="0" presStyleCnt="1" custScaleX="381401" custLinFactNeighborX="1422" custLinFactNeighborY="-91622">
        <dgm:presLayoutVars>
          <dgm:chPref val="3"/>
        </dgm:presLayoutVars>
      </dgm:prSet>
      <dgm:spPr/>
      <dgm:t>
        <a:bodyPr/>
        <a:lstStyle/>
        <a:p>
          <a:pPr rtl="1"/>
          <a:endParaRPr lang="ar-EG"/>
        </a:p>
      </dgm:t>
    </dgm:pt>
    <dgm:pt modelId="{BE18014C-4B1D-4D63-A95D-8261C6604D6D}" type="pres">
      <dgm:prSet presAssocID="{E95B8025-9927-4F19-8C99-7AB262EC7856}" presName="rootConnector1" presStyleLbl="node1" presStyleIdx="0" presStyleCnt="0"/>
      <dgm:spPr/>
      <dgm:t>
        <a:bodyPr/>
        <a:lstStyle/>
        <a:p>
          <a:pPr rtl="1"/>
          <a:endParaRPr lang="ar-EG"/>
        </a:p>
      </dgm:t>
    </dgm:pt>
    <dgm:pt modelId="{02DA3407-7310-4F3D-80D0-508E04950BF2}" type="pres">
      <dgm:prSet presAssocID="{E95B8025-9927-4F19-8C99-7AB262EC7856}" presName="hierChild2" presStyleCnt="0"/>
      <dgm:spPr/>
    </dgm:pt>
    <dgm:pt modelId="{045740B7-0C6C-4683-9352-8FC67F6756BE}" type="pres">
      <dgm:prSet presAssocID="{6CB9EEC3-62AA-4DEF-83AE-1D888B483461}" presName="Name37" presStyleLbl="parChTrans1D2" presStyleIdx="0" presStyleCnt="3"/>
      <dgm:spPr/>
      <dgm:t>
        <a:bodyPr/>
        <a:lstStyle/>
        <a:p>
          <a:pPr rtl="1"/>
          <a:endParaRPr lang="ar-EG"/>
        </a:p>
      </dgm:t>
    </dgm:pt>
    <dgm:pt modelId="{62854141-7DB1-49C7-8785-854399865EFF}" type="pres">
      <dgm:prSet presAssocID="{75AD4CF4-95D4-4383-8908-E34340028905}" presName="hierRoot2" presStyleCnt="0">
        <dgm:presLayoutVars>
          <dgm:hierBranch val="r"/>
        </dgm:presLayoutVars>
      </dgm:prSet>
      <dgm:spPr/>
    </dgm:pt>
    <dgm:pt modelId="{F9C99945-C01A-4201-924A-7D2CD80CF498}" type="pres">
      <dgm:prSet presAssocID="{75AD4CF4-95D4-4383-8908-E34340028905}" presName="rootComposite" presStyleCnt="0"/>
      <dgm:spPr/>
    </dgm:pt>
    <dgm:pt modelId="{15FEC8BD-A28A-465A-B113-82F3067B59F3}" type="pres">
      <dgm:prSet presAssocID="{75AD4CF4-95D4-4383-8908-E34340028905}" presName="rootText" presStyleLbl="node2" presStyleIdx="0" presStyleCnt="3" custScaleX="193248" custLinFactNeighborX="-1" custLinFactNeighborY="-25406">
        <dgm:presLayoutVars>
          <dgm:chPref val="3"/>
        </dgm:presLayoutVars>
      </dgm:prSet>
      <dgm:spPr/>
      <dgm:t>
        <a:bodyPr/>
        <a:lstStyle/>
        <a:p>
          <a:pPr rtl="1"/>
          <a:endParaRPr lang="ar-EG"/>
        </a:p>
      </dgm:t>
    </dgm:pt>
    <dgm:pt modelId="{1C7CA05F-C68D-4BD9-A6CC-DFEC23C06623}" type="pres">
      <dgm:prSet presAssocID="{75AD4CF4-95D4-4383-8908-E34340028905}" presName="rootConnector" presStyleLbl="node2" presStyleIdx="0" presStyleCnt="3"/>
      <dgm:spPr/>
      <dgm:t>
        <a:bodyPr/>
        <a:lstStyle/>
        <a:p>
          <a:pPr rtl="1"/>
          <a:endParaRPr lang="ar-EG"/>
        </a:p>
      </dgm:t>
    </dgm:pt>
    <dgm:pt modelId="{5C153E3D-E7AD-4E2C-B87C-EB728C68763F}" type="pres">
      <dgm:prSet presAssocID="{75AD4CF4-95D4-4383-8908-E34340028905}" presName="hierChild4" presStyleCnt="0"/>
      <dgm:spPr/>
    </dgm:pt>
    <dgm:pt modelId="{7DF7FAD7-4DF2-4997-BA78-782BB05D9C3A}" type="pres">
      <dgm:prSet presAssocID="{FD6A0154-186D-48C6-8EEC-5CF296E8EC7D}" presName="Name50" presStyleLbl="parChTrans1D3" presStyleIdx="0" presStyleCnt="6"/>
      <dgm:spPr/>
      <dgm:t>
        <a:bodyPr/>
        <a:lstStyle/>
        <a:p>
          <a:pPr rtl="1"/>
          <a:endParaRPr lang="ar-EG"/>
        </a:p>
      </dgm:t>
    </dgm:pt>
    <dgm:pt modelId="{B29EDB35-71B3-4D2C-9EF1-4C99C944202F}" type="pres">
      <dgm:prSet presAssocID="{028F646E-34C3-45F9-9102-C8F9A937F2A0}" presName="hierRoot2" presStyleCnt="0">
        <dgm:presLayoutVars>
          <dgm:hierBranch val="l"/>
        </dgm:presLayoutVars>
      </dgm:prSet>
      <dgm:spPr/>
    </dgm:pt>
    <dgm:pt modelId="{44739127-16A0-4202-97BE-FE8A50D69880}" type="pres">
      <dgm:prSet presAssocID="{028F646E-34C3-45F9-9102-C8F9A937F2A0}" presName="rootComposite" presStyleCnt="0"/>
      <dgm:spPr/>
    </dgm:pt>
    <dgm:pt modelId="{124D775C-21BF-4D55-B821-3F1C51C26850}" type="pres">
      <dgm:prSet presAssocID="{028F646E-34C3-45F9-9102-C8F9A937F2A0}" presName="rootText" presStyleLbl="node3" presStyleIdx="0" presStyleCnt="6" custScaleX="127546" custScaleY="63375" custLinFactNeighborX="-12167" custLinFactNeighborY="1942">
        <dgm:presLayoutVars>
          <dgm:chPref val="3"/>
        </dgm:presLayoutVars>
      </dgm:prSet>
      <dgm:spPr/>
      <dgm:t>
        <a:bodyPr/>
        <a:lstStyle/>
        <a:p>
          <a:pPr rtl="1"/>
          <a:endParaRPr lang="ar-EG"/>
        </a:p>
      </dgm:t>
    </dgm:pt>
    <dgm:pt modelId="{EE87A365-8CB6-43E6-8A3F-4873C8BAAE35}" type="pres">
      <dgm:prSet presAssocID="{028F646E-34C3-45F9-9102-C8F9A937F2A0}" presName="rootConnector" presStyleLbl="node3" presStyleIdx="0" presStyleCnt="6"/>
      <dgm:spPr/>
      <dgm:t>
        <a:bodyPr/>
        <a:lstStyle/>
        <a:p>
          <a:pPr rtl="1"/>
          <a:endParaRPr lang="ar-EG"/>
        </a:p>
      </dgm:t>
    </dgm:pt>
    <dgm:pt modelId="{33D7E515-4104-4B38-9843-24A4DEA74989}" type="pres">
      <dgm:prSet presAssocID="{028F646E-34C3-45F9-9102-C8F9A937F2A0}" presName="hierChild4" presStyleCnt="0"/>
      <dgm:spPr/>
    </dgm:pt>
    <dgm:pt modelId="{5553731F-5043-4303-BB46-8B860D68B430}" type="pres">
      <dgm:prSet presAssocID="{028F646E-34C3-45F9-9102-C8F9A937F2A0}" presName="hierChild5" presStyleCnt="0"/>
      <dgm:spPr/>
    </dgm:pt>
    <dgm:pt modelId="{3848A312-601C-4CA5-A216-3772E8DDAC2D}" type="pres">
      <dgm:prSet presAssocID="{637AA03E-2BA2-467D-8CB7-EAF9D98C0C8A}" presName="Name50" presStyleLbl="parChTrans1D3" presStyleIdx="1" presStyleCnt="6"/>
      <dgm:spPr/>
      <dgm:t>
        <a:bodyPr/>
        <a:lstStyle/>
        <a:p>
          <a:pPr rtl="1"/>
          <a:endParaRPr lang="ar-EG"/>
        </a:p>
      </dgm:t>
    </dgm:pt>
    <dgm:pt modelId="{D92F1958-E547-4CCB-98E4-FC5F44DBF663}" type="pres">
      <dgm:prSet presAssocID="{419F13D6-59D9-4651-9E58-B7C6DE0CF3EC}" presName="hierRoot2" presStyleCnt="0">
        <dgm:presLayoutVars>
          <dgm:hierBranch val="init"/>
        </dgm:presLayoutVars>
      </dgm:prSet>
      <dgm:spPr/>
    </dgm:pt>
    <dgm:pt modelId="{37C22DF6-BD68-44FA-B698-C5C08169581E}" type="pres">
      <dgm:prSet presAssocID="{419F13D6-59D9-4651-9E58-B7C6DE0CF3EC}" presName="rootComposite" presStyleCnt="0"/>
      <dgm:spPr/>
    </dgm:pt>
    <dgm:pt modelId="{61DCBD63-444E-4325-8CC1-8C9CDA9096A6}" type="pres">
      <dgm:prSet presAssocID="{419F13D6-59D9-4651-9E58-B7C6DE0CF3EC}" presName="rootText" presStyleLbl="node3" presStyleIdx="1" presStyleCnt="6" custScaleX="207195" custScaleY="79286" custLinFactNeighborX="-24480" custLinFactNeighborY="-171">
        <dgm:presLayoutVars>
          <dgm:chPref val="3"/>
        </dgm:presLayoutVars>
      </dgm:prSet>
      <dgm:spPr/>
      <dgm:t>
        <a:bodyPr/>
        <a:lstStyle/>
        <a:p>
          <a:pPr rtl="1"/>
          <a:endParaRPr lang="ar-EG"/>
        </a:p>
      </dgm:t>
    </dgm:pt>
    <dgm:pt modelId="{5769462B-DC8A-4D0C-BEB0-41502F652067}" type="pres">
      <dgm:prSet presAssocID="{419F13D6-59D9-4651-9E58-B7C6DE0CF3EC}" presName="rootConnector" presStyleLbl="node3" presStyleIdx="1" presStyleCnt="6"/>
      <dgm:spPr/>
      <dgm:t>
        <a:bodyPr/>
        <a:lstStyle/>
        <a:p>
          <a:pPr rtl="1"/>
          <a:endParaRPr lang="ar-EG"/>
        </a:p>
      </dgm:t>
    </dgm:pt>
    <dgm:pt modelId="{CB30B451-0A2B-4D9E-8BC5-3FE2DADA6F3C}" type="pres">
      <dgm:prSet presAssocID="{419F13D6-59D9-4651-9E58-B7C6DE0CF3EC}" presName="hierChild4" presStyleCnt="0"/>
      <dgm:spPr/>
    </dgm:pt>
    <dgm:pt modelId="{4A4C6821-344B-4A6A-800C-254327435BCE}" type="pres">
      <dgm:prSet presAssocID="{419F13D6-59D9-4651-9E58-B7C6DE0CF3EC}" presName="hierChild5" presStyleCnt="0"/>
      <dgm:spPr/>
    </dgm:pt>
    <dgm:pt modelId="{2E58321E-E52A-4368-ABB1-BA6DF3FEF9C6}" type="pres">
      <dgm:prSet presAssocID="{F02B22B9-8BBB-47A8-BE1B-55EEB5543524}" presName="Name50" presStyleLbl="parChTrans1D3" presStyleIdx="2" presStyleCnt="6"/>
      <dgm:spPr/>
      <dgm:t>
        <a:bodyPr/>
        <a:lstStyle/>
        <a:p>
          <a:pPr rtl="1"/>
          <a:endParaRPr lang="ar-EG"/>
        </a:p>
      </dgm:t>
    </dgm:pt>
    <dgm:pt modelId="{BEC095EB-D5B0-4EAE-BB46-C3DE14A9828C}" type="pres">
      <dgm:prSet presAssocID="{A2AEA90B-E246-434B-94F5-0BE01F3EB258}" presName="hierRoot2" presStyleCnt="0">
        <dgm:presLayoutVars>
          <dgm:hierBranch val="init"/>
        </dgm:presLayoutVars>
      </dgm:prSet>
      <dgm:spPr/>
    </dgm:pt>
    <dgm:pt modelId="{939373AC-4CDA-4073-8045-9794C2F1DCB3}" type="pres">
      <dgm:prSet presAssocID="{A2AEA90B-E246-434B-94F5-0BE01F3EB258}" presName="rootComposite" presStyleCnt="0"/>
      <dgm:spPr/>
    </dgm:pt>
    <dgm:pt modelId="{6E5DCD72-33F0-4EE1-9420-D8D3AD66B0DE}" type="pres">
      <dgm:prSet presAssocID="{A2AEA90B-E246-434B-94F5-0BE01F3EB258}" presName="rootText" presStyleLbl="node3" presStyleIdx="2" presStyleCnt="6" custScaleX="138116" custScaleY="71350" custLinFactNeighborX="-12167" custLinFactNeighborY="17569">
        <dgm:presLayoutVars>
          <dgm:chPref val="3"/>
        </dgm:presLayoutVars>
      </dgm:prSet>
      <dgm:spPr/>
      <dgm:t>
        <a:bodyPr/>
        <a:lstStyle/>
        <a:p>
          <a:pPr rtl="1"/>
          <a:endParaRPr lang="ar-EG"/>
        </a:p>
      </dgm:t>
    </dgm:pt>
    <dgm:pt modelId="{56C5DD93-BE24-4291-B41C-0E8559E45885}" type="pres">
      <dgm:prSet presAssocID="{A2AEA90B-E246-434B-94F5-0BE01F3EB258}" presName="rootConnector" presStyleLbl="node3" presStyleIdx="2" presStyleCnt="6"/>
      <dgm:spPr/>
      <dgm:t>
        <a:bodyPr/>
        <a:lstStyle/>
        <a:p>
          <a:pPr rtl="1"/>
          <a:endParaRPr lang="ar-EG"/>
        </a:p>
      </dgm:t>
    </dgm:pt>
    <dgm:pt modelId="{681209B1-E7CA-4949-A6C8-FF57F8E9A849}" type="pres">
      <dgm:prSet presAssocID="{A2AEA90B-E246-434B-94F5-0BE01F3EB258}" presName="hierChild4" presStyleCnt="0"/>
      <dgm:spPr/>
    </dgm:pt>
    <dgm:pt modelId="{A4CEB019-7D09-4356-B642-339992D75009}" type="pres">
      <dgm:prSet presAssocID="{A2AEA90B-E246-434B-94F5-0BE01F3EB258}" presName="hierChild5" presStyleCnt="0"/>
      <dgm:spPr/>
    </dgm:pt>
    <dgm:pt modelId="{1D6E478C-1BC7-4DA6-AA9A-85C649A39629}" type="pres">
      <dgm:prSet presAssocID="{75AD4CF4-95D4-4383-8908-E34340028905}" presName="hierChild5" presStyleCnt="0"/>
      <dgm:spPr/>
    </dgm:pt>
    <dgm:pt modelId="{6138375A-CBA7-49BB-BDA1-2C5D4D8E7942}" type="pres">
      <dgm:prSet presAssocID="{5E4B9D5C-E980-4722-8FE5-D0E017CC70E5}" presName="Name37" presStyleLbl="parChTrans1D2" presStyleIdx="1" presStyleCnt="3"/>
      <dgm:spPr/>
      <dgm:t>
        <a:bodyPr/>
        <a:lstStyle/>
        <a:p>
          <a:pPr rtl="1"/>
          <a:endParaRPr lang="ar-EG"/>
        </a:p>
      </dgm:t>
    </dgm:pt>
    <dgm:pt modelId="{0562D84D-F944-4EB9-B5A2-DC682A8FFE63}" type="pres">
      <dgm:prSet presAssocID="{BED63BE1-D42B-4663-B3FA-03B9F7DA08FE}" presName="hierRoot2" presStyleCnt="0">
        <dgm:presLayoutVars>
          <dgm:hierBranch val="init"/>
        </dgm:presLayoutVars>
      </dgm:prSet>
      <dgm:spPr/>
    </dgm:pt>
    <dgm:pt modelId="{8D965771-B68B-4BDB-BEBB-8C1B81FC66E3}" type="pres">
      <dgm:prSet presAssocID="{BED63BE1-D42B-4663-B3FA-03B9F7DA08FE}" presName="rootComposite" presStyleCnt="0"/>
      <dgm:spPr/>
    </dgm:pt>
    <dgm:pt modelId="{211E2BE3-9988-4BA3-B90C-B15C62866EB5}" type="pres">
      <dgm:prSet presAssocID="{BED63BE1-D42B-4663-B3FA-03B9F7DA08FE}" presName="rootText" presStyleLbl="node2" presStyleIdx="1" presStyleCnt="3" custScaleX="217531" custLinFactNeighborX="-1542" custLinFactNeighborY="-25406">
        <dgm:presLayoutVars>
          <dgm:chPref val="3"/>
        </dgm:presLayoutVars>
      </dgm:prSet>
      <dgm:spPr/>
      <dgm:t>
        <a:bodyPr/>
        <a:lstStyle/>
        <a:p>
          <a:pPr rtl="1"/>
          <a:endParaRPr lang="ar-EG"/>
        </a:p>
      </dgm:t>
    </dgm:pt>
    <dgm:pt modelId="{13F6B8FA-7D96-4530-8B56-FF9C5EC82B84}" type="pres">
      <dgm:prSet presAssocID="{BED63BE1-D42B-4663-B3FA-03B9F7DA08FE}" presName="rootConnector" presStyleLbl="node2" presStyleIdx="1" presStyleCnt="3"/>
      <dgm:spPr/>
      <dgm:t>
        <a:bodyPr/>
        <a:lstStyle/>
        <a:p>
          <a:pPr rtl="1"/>
          <a:endParaRPr lang="ar-EG"/>
        </a:p>
      </dgm:t>
    </dgm:pt>
    <dgm:pt modelId="{9B13046F-5EC9-4F88-9640-AFC44FF6F7A5}" type="pres">
      <dgm:prSet presAssocID="{BED63BE1-D42B-4663-B3FA-03B9F7DA08FE}" presName="hierChild4" presStyleCnt="0"/>
      <dgm:spPr/>
    </dgm:pt>
    <dgm:pt modelId="{174A859E-59E1-4645-B6AF-A68003F4F5CA}" type="pres">
      <dgm:prSet presAssocID="{8A5BC3ED-30E6-4C26-9F49-9751F25180F1}" presName="Name37" presStyleLbl="parChTrans1D3" presStyleIdx="3" presStyleCnt="6"/>
      <dgm:spPr/>
      <dgm:t>
        <a:bodyPr/>
        <a:lstStyle/>
        <a:p>
          <a:pPr rtl="1"/>
          <a:endParaRPr lang="ar-EG"/>
        </a:p>
      </dgm:t>
    </dgm:pt>
    <dgm:pt modelId="{42300FC3-F426-4ECC-A50A-3DFFD57C8FCF}" type="pres">
      <dgm:prSet presAssocID="{BFB9AFAD-F0B1-4599-8135-5D5D294C9734}" presName="hierRoot2" presStyleCnt="0">
        <dgm:presLayoutVars>
          <dgm:hierBranch val="init"/>
        </dgm:presLayoutVars>
      </dgm:prSet>
      <dgm:spPr/>
    </dgm:pt>
    <dgm:pt modelId="{7A154739-0875-47CB-ACF6-4221D520E714}" type="pres">
      <dgm:prSet presAssocID="{BFB9AFAD-F0B1-4599-8135-5D5D294C9734}" presName="rootComposite" presStyleCnt="0"/>
      <dgm:spPr/>
    </dgm:pt>
    <dgm:pt modelId="{3830FC90-9C9F-45BE-80A1-7C7082FAEB3C}" type="pres">
      <dgm:prSet presAssocID="{BFB9AFAD-F0B1-4599-8135-5D5D294C9734}" presName="rootText" presStyleLbl="node3" presStyleIdx="3" presStyleCnt="6" custScaleX="239859" custScaleY="80577" custLinFactNeighborX="-21168" custLinFactNeighborY="56244">
        <dgm:presLayoutVars>
          <dgm:chPref val="3"/>
        </dgm:presLayoutVars>
      </dgm:prSet>
      <dgm:spPr/>
      <dgm:t>
        <a:bodyPr/>
        <a:lstStyle/>
        <a:p>
          <a:pPr rtl="1"/>
          <a:endParaRPr lang="ar-EG"/>
        </a:p>
      </dgm:t>
    </dgm:pt>
    <dgm:pt modelId="{8D7D677E-271C-48BA-BF01-41A12298AA65}" type="pres">
      <dgm:prSet presAssocID="{BFB9AFAD-F0B1-4599-8135-5D5D294C9734}" presName="rootConnector" presStyleLbl="node3" presStyleIdx="3" presStyleCnt="6"/>
      <dgm:spPr/>
      <dgm:t>
        <a:bodyPr/>
        <a:lstStyle/>
        <a:p>
          <a:pPr rtl="1"/>
          <a:endParaRPr lang="ar-EG"/>
        </a:p>
      </dgm:t>
    </dgm:pt>
    <dgm:pt modelId="{1E3D9F6C-93FE-4C49-86D3-D716BF5E7823}" type="pres">
      <dgm:prSet presAssocID="{BFB9AFAD-F0B1-4599-8135-5D5D294C9734}" presName="hierChild4" presStyleCnt="0"/>
      <dgm:spPr/>
    </dgm:pt>
    <dgm:pt modelId="{FABAC264-934D-421E-AFCF-687206A123CC}" type="pres">
      <dgm:prSet presAssocID="{BFB9AFAD-F0B1-4599-8135-5D5D294C9734}" presName="hierChild5" presStyleCnt="0"/>
      <dgm:spPr/>
    </dgm:pt>
    <dgm:pt modelId="{7A653EC2-11E8-41F6-AF67-3EFA2088EEA4}" type="pres">
      <dgm:prSet presAssocID="{B3976172-5C35-426B-A8AD-B089B4A330D6}" presName="Name37" presStyleLbl="parChTrans1D3" presStyleIdx="4" presStyleCnt="6"/>
      <dgm:spPr/>
      <dgm:t>
        <a:bodyPr/>
        <a:lstStyle/>
        <a:p>
          <a:pPr rtl="1"/>
          <a:endParaRPr lang="ar-EG"/>
        </a:p>
      </dgm:t>
    </dgm:pt>
    <dgm:pt modelId="{688B4000-E405-443A-885C-1746CF64ABEA}" type="pres">
      <dgm:prSet presAssocID="{AFD723B4-A5DE-45D4-9E44-E6B2B9332B99}" presName="hierRoot2" presStyleCnt="0">
        <dgm:presLayoutVars>
          <dgm:hierBranch val="init"/>
        </dgm:presLayoutVars>
      </dgm:prSet>
      <dgm:spPr/>
    </dgm:pt>
    <dgm:pt modelId="{EC05E9EA-126B-485B-BB50-D8A202732C39}" type="pres">
      <dgm:prSet presAssocID="{AFD723B4-A5DE-45D4-9E44-E6B2B9332B99}" presName="rootComposite" presStyleCnt="0"/>
      <dgm:spPr/>
    </dgm:pt>
    <dgm:pt modelId="{0FF91F7D-2D40-4C79-8A0A-7112B1734C08}" type="pres">
      <dgm:prSet presAssocID="{AFD723B4-A5DE-45D4-9E44-E6B2B9332B99}" presName="rootText" presStyleLbl="node3" presStyleIdx="4" presStyleCnt="6" custScaleX="250753" custScaleY="83580" custLinFactNeighborX="-21168" custLinFactNeighborY="61754">
        <dgm:presLayoutVars>
          <dgm:chPref val="3"/>
        </dgm:presLayoutVars>
      </dgm:prSet>
      <dgm:spPr/>
      <dgm:t>
        <a:bodyPr/>
        <a:lstStyle/>
        <a:p>
          <a:pPr rtl="1"/>
          <a:endParaRPr lang="ar-EG"/>
        </a:p>
      </dgm:t>
    </dgm:pt>
    <dgm:pt modelId="{8E866F9F-6B18-4D2B-8BCE-37DCD7ED32B1}" type="pres">
      <dgm:prSet presAssocID="{AFD723B4-A5DE-45D4-9E44-E6B2B9332B99}" presName="rootConnector" presStyleLbl="node3" presStyleIdx="4" presStyleCnt="6"/>
      <dgm:spPr/>
      <dgm:t>
        <a:bodyPr/>
        <a:lstStyle/>
        <a:p>
          <a:pPr rtl="1"/>
          <a:endParaRPr lang="ar-EG"/>
        </a:p>
      </dgm:t>
    </dgm:pt>
    <dgm:pt modelId="{3F52D2CA-4B10-4EA2-A6C0-947637E17AFA}" type="pres">
      <dgm:prSet presAssocID="{AFD723B4-A5DE-45D4-9E44-E6B2B9332B99}" presName="hierChild4" presStyleCnt="0"/>
      <dgm:spPr/>
    </dgm:pt>
    <dgm:pt modelId="{13FB64C9-8FBA-4679-8E9E-A53001E9E180}" type="pres">
      <dgm:prSet presAssocID="{AFD723B4-A5DE-45D4-9E44-E6B2B9332B99}" presName="hierChild5" presStyleCnt="0"/>
      <dgm:spPr/>
    </dgm:pt>
    <dgm:pt modelId="{FBCB45C1-8B7A-421A-813F-788543CBB8A3}" type="pres">
      <dgm:prSet presAssocID="{BED63BE1-D42B-4663-B3FA-03B9F7DA08FE}" presName="hierChild5" presStyleCnt="0"/>
      <dgm:spPr/>
    </dgm:pt>
    <dgm:pt modelId="{47C7F40E-C349-4AEE-9365-D7362544AB24}" type="pres">
      <dgm:prSet presAssocID="{8BF56920-07E4-4719-AE88-7E72E5B947E4}" presName="Name37" presStyleLbl="parChTrans1D2" presStyleIdx="2" presStyleCnt="3"/>
      <dgm:spPr/>
      <dgm:t>
        <a:bodyPr/>
        <a:lstStyle/>
        <a:p>
          <a:pPr rtl="1"/>
          <a:endParaRPr lang="ar-EG"/>
        </a:p>
      </dgm:t>
    </dgm:pt>
    <dgm:pt modelId="{C8370566-8E04-4C53-8DEB-69D94E93C5E5}" type="pres">
      <dgm:prSet presAssocID="{D76CD8AF-1D65-4D76-80C7-DFC06DDCEC47}" presName="hierRoot2" presStyleCnt="0">
        <dgm:presLayoutVars>
          <dgm:hierBranch val="init"/>
        </dgm:presLayoutVars>
      </dgm:prSet>
      <dgm:spPr/>
    </dgm:pt>
    <dgm:pt modelId="{D4077453-3AB4-4A45-AAAA-0347D3EAB309}" type="pres">
      <dgm:prSet presAssocID="{D76CD8AF-1D65-4D76-80C7-DFC06DDCEC47}" presName="rootComposite" presStyleCnt="0"/>
      <dgm:spPr/>
    </dgm:pt>
    <dgm:pt modelId="{6A183420-F71B-425B-8691-A14BD857C470}" type="pres">
      <dgm:prSet presAssocID="{D76CD8AF-1D65-4D76-80C7-DFC06DDCEC47}" presName="rootText" presStyleLbl="node2" presStyleIdx="2" presStyleCnt="3" custScaleX="259765" custLinFactNeighborX="1" custLinFactNeighborY="-25406">
        <dgm:presLayoutVars>
          <dgm:chPref val="3"/>
        </dgm:presLayoutVars>
      </dgm:prSet>
      <dgm:spPr/>
      <dgm:t>
        <a:bodyPr/>
        <a:lstStyle/>
        <a:p>
          <a:pPr rtl="1"/>
          <a:endParaRPr lang="ar-EG"/>
        </a:p>
      </dgm:t>
    </dgm:pt>
    <dgm:pt modelId="{BB5C57E6-A11B-41F6-8EA7-B8998B7E4A04}" type="pres">
      <dgm:prSet presAssocID="{D76CD8AF-1D65-4D76-80C7-DFC06DDCEC47}" presName="rootConnector" presStyleLbl="node2" presStyleIdx="2" presStyleCnt="3"/>
      <dgm:spPr/>
      <dgm:t>
        <a:bodyPr/>
        <a:lstStyle/>
        <a:p>
          <a:pPr rtl="1"/>
          <a:endParaRPr lang="ar-EG"/>
        </a:p>
      </dgm:t>
    </dgm:pt>
    <dgm:pt modelId="{F7E5C44C-59C9-4AEA-9234-2F914869171E}" type="pres">
      <dgm:prSet presAssocID="{D76CD8AF-1D65-4D76-80C7-DFC06DDCEC47}" presName="hierChild4" presStyleCnt="0"/>
      <dgm:spPr/>
    </dgm:pt>
    <dgm:pt modelId="{BEE4BF26-A96C-40B7-9D7D-7080A19F4A98}" type="pres">
      <dgm:prSet presAssocID="{1DF2F497-CBAB-40CF-817D-0678CA5D9686}" presName="Name37" presStyleLbl="parChTrans1D3" presStyleIdx="5" presStyleCnt="6"/>
      <dgm:spPr/>
      <dgm:t>
        <a:bodyPr/>
        <a:lstStyle/>
        <a:p>
          <a:pPr rtl="1"/>
          <a:endParaRPr lang="ar-EG"/>
        </a:p>
      </dgm:t>
    </dgm:pt>
    <dgm:pt modelId="{B56BFEA2-DC25-494E-8CF7-0D5B27FE72B4}" type="pres">
      <dgm:prSet presAssocID="{A6B01922-07C7-407A-9A2E-4F0AC1CA6DE6}" presName="hierRoot2" presStyleCnt="0">
        <dgm:presLayoutVars>
          <dgm:hierBranch val="l"/>
        </dgm:presLayoutVars>
      </dgm:prSet>
      <dgm:spPr/>
    </dgm:pt>
    <dgm:pt modelId="{93B4387E-B0DD-40EA-B605-126D5B87A6F1}" type="pres">
      <dgm:prSet presAssocID="{A6B01922-07C7-407A-9A2E-4F0AC1CA6DE6}" presName="rootComposite" presStyleCnt="0"/>
      <dgm:spPr/>
    </dgm:pt>
    <dgm:pt modelId="{9CD439F5-BE3C-4941-97D2-B2A1395D626B}" type="pres">
      <dgm:prSet presAssocID="{A6B01922-07C7-407A-9A2E-4F0AC1CA6DE6}" presName="rootText" presStyleLbl="node3" presStyleIdx="5" presStyleCnt="6" custScaleX="139250" custScaleY="50837" custLinFactNeighborX="-18716" custLinFactNeighborY="2563">
        <dgm:presLayoutVars>
          <dgm:chPref val="3"/>
        </dgm:presLayoutVars>
      </dgm:prSet>
      <dgm:spPr/>
      <dgm:t>
        <a:bodyPr/>
        <a:lstStyle/>
        <a:p>
          <a:pPr rtl="1"/>
          <a:endParaRPr lang="ar-EG"/>
        </a:p>
      </dgm:t>
    </dgm:pt>
    <dgm:pt modelId="{8259CEBE-344E-46B7-BFA0-853FD615744B}" type="pres">
      <dgm:prSet presAssocID="{A6B01922-07C7-407A-9A2E-4F0AC1CA6DE6}" presName="rootConnector" presStyleLbl="node3" presStyleIdx="5" presStyleCnt="6"/>
      <dgm:spPr/>
      <dgm:t>
        <a:bodyPr/>
        <a:lstStyle/>
        <a:p>
          <a:pPr rtl="1"/>
          <a:endParaRPr lang="ar-EG"/>
        </a:p>
      </dgm:t>
    </dgm:pt>
    <dgm:pt modelId="{E9B5B787-0E0F-4668-A62C-C568504BB257}" type="pres">
      <dgm:prSet presAssocID="{A6B01922-07C7-407A-9A2E-4F0AC1CA6DE6}" presName="hierChild4" presStyleCnt="0"/>
      <dgm:spPr/>
    </dgm:pt>
    <dgm:pt modelId="{A2F85103-43D1-43C6-909A-B5A01B20830F}" type="pres">
      <dgm:prSet presAssocID="{A6B01922-07C7-407A-9A2E-4F0AC1CA6DE6}" presName="hierChild5" presStyleCnt="0"/>
      <dgm:spPr/>
    </dgm:pt>
    <dgm:pt modelId="{E8C55F50-1D74-4A4C-8B9A-2B3F564D132C}" type="pres">
      <dgm:prSet presAssocID="{D76CD8AF-1D65-4D76-80C7-DFC06DDCEC47}" presName="hierChild5" presStyleCnt="0"/>
      <dgm:spPr/>
    </dgm:pt>
    <dgm:pt modelId="{D486933E-E3AE-4460-894A-6C3E8694EC69}" type="pres">
      <dgm:prSet presAssocID="{E95B8025-9927-4F19-8C99-7AB262EC7856}" presName="hierChild3" presStyleCnt="0"/>
      <dgm:spPr/>
    </dgm:pt>
  </dgm:ptLst>
  <dgm:cxnLst>
    <dgm:cxn modelId="{B4247A4D-70E1-414E-AC96-E324F672EA4D}" srcId="{BED63BE1-D42B-4663-B3FA-03B9F7DA08FE}" destId="{AFD723B4-A5DE-45D4-9E44-E6B2B9332B99}" srcOrd="1" destOrd="0" parTransId="{B3976172-5C35-426B-A8AD-B089B4A330D6}" sibTransId="{F3242A7B-0977-4609-80E8-6AF10A54221D}"/>
    <dgm:cxn modelId="{7A2BA72C-3792-4D12-B928-2EEA5FF4CD7C}" type="presOf" srcId="{75AD4CF4-95D4-4383-8908-E34340028905}" destId="{15FEC8BD-A28A-465A-B113-82F3067B59F3}" srcOrd="0" destOrd="0" presId="urn:microsoft.com/office/officeart/2005/8/layout/orgChart1"/>
    <dgm:cxn modelId="{F97AAC64-9477-4C2F-A2CB-4A992FB1CE19}" type="presOf" srcId="{A6B01922-07C7-407A-9A2E-4F0AC1CA6DE6}" destId="{9CD439F5-BE3C-4941-97D2-B2A1395D626B}" srcOrd="0" destOrd="0" presId="urn:microsoft.com/office/officeart/2005/8/layout/orgChart1"/>
    <dgm:cxn modelId="{BDADE606-0CB3-4040-90D4-4C9263336DA2}" srcId="{BED63BE1-D42B-4663-B3FA-03B9F7DA08FE}" destId="{BFB9AFAD-F0B1-4599-8135-5D5D294C9734}" srcOrd="0" destOrd="0" parTransId="{8A5BC3ED-30E6-4C26-9F49-9751F25180F1}" sibTransId="{17605B77-33D1-4DB6-A5BC-37DEE41377FF}"/>
    <dgm:cxn modelId="{A24656A4-F55D-494A-80EC-4BE4BC5FD496}" type="presOf" srcId="{637AA03E-2BA2-467D-8CB7-EAF9D98C0C8A}" destId="{3848A312-601C-4CA5-A216-3772E8DDAC2D}" srcOrd="0" destOrd="0" presId="urn:microsoft.com/office/officeart/2005/8/layout/orgChart1"/>
    <dgm:cxn modelId="{8AD1D3BC-ED7A-4454-98A0-C9AE2A2EBFEB}" srcId="{75AD4CF4-95D4-4383-8908-E34340028905}" destId="{419F13D6-59D9-4651-9E58-B7C6DE0CF3EC}" srcOrd="1" destOrd="0" parTransId="{637AA03E-2BA2-467D-8CB7-EAF9D98C0C8A}" sibTransId="{0DF06A79-F761-4580-BD6D-652DA7A096E2}"/>
    <dgm:cxn modelId="{D8CD1EC5-07A2-44CB-9AA5-8DC70111A341}" srcId="{8C94EB98-B91F-4F55-8C3D-9480E02A6779}" destId="{E95B8025-9927-4F19-8C99-7AB262EC7856}" srcOrd="0" destOrd="0" parTransId="{E6D0782E-A28B-480C-88EE-94B65E071DAB}" sibTransId="{9608A79E-F71B-4D40-880A-CDEB7984A0FF}"/>
    <dgm:cxn modelId="{48A617F9-63E9-4D84-B50E-D0BC4A3FB6E7}" type="presOf" srcId="{BED63BE1-D42B-4663-B3FA-03B9F7DA08FE}" destId="{13F6B8FA-7D96-4530-8B56-FF9C5EC82B84}" srcOrd="1" destOrd="0" presId="urn:microsoft.com/office/officeart/2005/8/layout/orgChart1"/>
    <dgm:cxn modelId="{0EB22901-975F-4853-8847-698E89D513E8}" srcId="{D76CD8AF-1D65-4D76-80C7-DFC06DDCEC47}" destId="{A6B01922-07C7-407A-9A2E-4F0AC1CA6DE6}" srcOrd="0" destOrd="0" parTransId="{1DF2F497-CBAB-40CF-817D-0678CA5D9686}" sibTransId="{0E0CFE7D-7D29-4F3E-A977-0B2221660500}"/>
    <dgm:cxn modelId="{3B0DCC67-56AA-429C-9D5F-EEB45E44BD4C}" srcId="{E95B8025-9927-4F19-8C99-7AB262EC7856}" destId="{D76CD8AF-1D65-4D76-80C7-DFC06DDCEC47}" srcOrd="2" destOrd="0" parTransId="{8BF56920-07E4-4719-AE88-7E72E5B947E4}" sibTransId="{C96D1429-45AA-4A1F-B15B-58BDB5A1433F}"/>
    <dgm:cxn modelId="{4965EBDF-DBC9-4463-9448-F08B29C3BC60}" type="presOf" srcId="{F02B22B9-8BBB-47A8-BE1B-55EEB5543524}" destId="{2E58321E-E52A-4368-ABB1-BA6DF3FEF9C6}" srcOrd="0" destOrd="0" presId="urn:microsoft.com/office/officeart/2005/8/layout/orgChart1"/>
    <dgm:cxn modelId="{C85B8C49-193F-4EA4-A1AA-FAF8F159F07E}" type="presOf" srcId="{BED63BE1-D42B-4663-B3FA-03B9F7DA08FE}" destId="{211E2BE3-9988-4BA3-B90C-B15C62866EB5}" srcOrd="0" destOrd="0" presId="urn:microsoft.com/office/officeart/2005/8/layout/orgChart1"/>
    <dgm:cxn modelId="{46853A5E-BC00-4D05-8B09-D2DC3310200C}" type="presOf" srcId="{B3976172-5C35-426B-A8AD-B089B4A330D6}" destId="{7A653EC2-11E8-41F6-AF67-3EFA2088EEA4}" srcOrd="0" destOrd="0" presId="urn:microsoft.com/office/officeart/2005/8/layout/orgChart1"/>
    <dgm:cxn modelId="{C15F420B-1D24-4105-8E93-873873525269}" type="presOf" srcId="{028F646E-34C3-45F9-9102-C8F9A937F2A0}" destId="{124D775C-21BF-4D55-B821-3F1C51C26850}" srcOrd="0" destOrd="0" presId="urn:microsoft.com/office/officeart/2005/8/layout/orgChart1"/>
    <dgm:cxn modelId="{34BA15E8-9E3E-4FD8-A419-F3047280E845}" type="presOf" srcId="{A2AEA90B-E246-434B-94F5-0BE01F3EB258}" destId="{56C5DD93-BE24-4291-B41C-0E8559E45885}" srcOrd="1" destOrd="0" presId="urn:microsoft.com/office/officeart/2005/8/layout/orgChart1"/>
    <dgm:cxn modelId="{076F04A8-F611-40F3-9E83-6E3C10DF5F79}" type="presOf" srcId="{E95B8025-9927-4F19-8C99-7AB262EC7856}" destId="{5D951D3A-B07D-4F57-A89F-B3F888F5D371}" srcOrd="0" destOrd="0" presId="urn:microsoft.com/office/officeart/2005/8/layout/orgChart1"/>
    <dgm:cxn modelId="{ABB5B189-EEDD-4D11-A4EE-28024F7C7EBD}" type="presOf" srcId="{419F13D6-59D9-4651-9E58-B7C6DE0CF3EC}" destId="{61DCBD63-444E-4325-8CC1-8C9CDA9096A6}" srcOrd="0" destOrd="0" presId="urn:microsoft.com/office/officeart/2005/8/layout/orgChart1"/>
    <dgm:cxn modelId="{630EBBDF-F555-4864-82EC-9B8F0B40D026}" srcId="{E95B8025-9927-4F19-8C99-7AB262EC7856}" destId="{BED63BE1-D42B-4663-B3FA-03B9F7DA08FE}" srcOrd="1" destOrd="0" parTransId="{5E4B9D5C-E980-4722-8FE5-D0E017CC70E5}" sibTransId="{F897D69D-6635-4DD1-8680-A423F2EE490B}"/>
    <dgm:cxn modelId="{ADD1F18D-8FC9-4A5E-BDD4-24DA5177CE96}" type="presOf" srcId="{BFB9AFAD-F0B1-4599-8135-5D5D294C9734}" destId="{8D7D677E-271C-48BA-BF01-41A12298AA65}" srcOrd="1" destOrd="0" presId="urn:microsoft.com/office/officeart/2005/8/layout/orgChart1"/>
    <dgm:cxn modelId="{373317F9-7999-44F6-AB5A-EB96A0A7E9FF}" srcId="{75AD4CF4-95D4-4383-8908-E34340028905}" destId="{A2AEA90B-E246-434B-94F5-0BE01F3EB258}" srcOrd="2" destOrd="0" parTransId="{F02B22B9-8BBB-47A8-BE1B-55EEB5543524}" sibTransId="{BC8785F8-A2AC-4240-B9C9-C9A14DC362CB}"/>
    <dgm:cxn modelId="{572B5895-5064-4C2A-A410-15C1B939E966}" type="presOf" srcId="{FD6A0154-186D-48C6-8EEC-5CF296E8EC7D}" destId="{7DF7FAD7-4DF2-4997-BA78-782BB05D9C3A}" srcOrd="0" destOrd="0" presId="urn:microsoft.com/office/officeart/2005/8/layout/orgChart1"/>
    <dgm:cxn modelId="{F76176FA-4EE0-45F3-BFA5-7E2E7C3CFA26}" type="presOf" srcId="{AFD723B4-A5DE-45D4-9E44-E6B2B9332B99}" destId="{8E866F9F-6B18-4D2B-8BCE-37DCD7ED32B1}" srcOrd="1" destOrd="0" presId="urn:microsoft.com/office/officeart/2005/8/layout/orgChart1"/>
    <dgm:cxn modelId="{9B5C3101-A0A3-44E8-A564-B7B5A4923FFF}" type="presOf" srcId="{8BF56920-07E4-4719-AE88-7E72E5B947E4}" destId="{47C7F40E-C349-4AEE-9365-D7362544AB24}" srcOrd="0" destOrd="0" presId="urn:microsoft.com/office/officeart/2005/8/layout/orgChart1"/>
    <dgm:cxn modelId="{18552063-7753-4E1C-BCE0-450FB37149D2}" type="presOf" srcId="{AFD723B4-A5DE-45D4-9E44-E6B2B9332B99}" destId="{0FF91F7D-2D40-4C79-8A0A-7112B1734C08}" srcOrd="0" destOrd="0" presId="urn:microsoft.com/office/officeart/2005/8/layout/orgChart1"/>
    <dgm:cxn modelId="{8C4C69CE-4480-4EF8-B5E9-889CB124BB3E}" type="presOf" srcId="{A2AEA90B-E246-434B-94F5-0BE01F3EB258}" destId="{6E5DCD72-33F0-4EE1-9420-D8D3AD66B0DE}" srcOrd="0" destOrd="0" presId="urn:microsoft.com/office/officeart/2005/8/layout/orgChart1"/>
    <dgm:cxn modelId="{0AB9F497-712F-48FB-A8A7-7AE37D86B4DF}" type="presOf" srcId="{BFB9AFAD-F0B1-4599-8135-5D5D294C9734}" destId="{3830FC90-9C9F-45BE-80A1-7C7082FAEB3C}" srcOrd="0" destOrd="0" presId="urn:microsoft.com/office/officeart/2005/8/layout/orgChart1"/>
    <dgm:cxn modelId="{326BC4F1-AA5A-45FA-AF98-61CF1B56C0A2}" type="presOf" srcId="{75AD4CF4-95D4-4383-8908-E34340028905}" destId="{1C7CA05F-C68D-4BD9-A6CC-DFEC23C06623}" srcOrd="1" destOrd="0" presId="urn:microsoft.com/office/officeart/2005/8/layout/orgChart1"/>
    <dgm:cxn modelId="{53ED4CCF-07FE-497F-B398-F0F0C4950FDB}" type="presOf" srcId="{5E4B9D5C-E980-4722-8FE5-D0E017CC70E5}" destId="{6138375A-CBA7-49BB-BDA1-2C5D4D8E7942}" srcOrd="0" destOrd="0" presId="urn:microsoft.com/office/officeart/2005/8/layout/orgChart1"/>
    <dgm:cxn modelId="{F58D5F1A-8B0D-4F7E-B3A6-8AF594DCFE78}" type="presOf" srcId="{E95B8025-9927-4F19-8C99-7AB262EC7856}" destId="{BE18014C-4B1D-4D63-A95D-8261C6604D6D}" srcOrd="1" destOrd="0" presId="urn:microsoft.com/office/officeart/2005/8/layout/orgChart1"/>
    <dgm:cxn modelId="{228BE7B8-87FE-492D-964B-290EFCB6005A}" type="presOf" srcId="{8A5BC3ED-30E6-4C26-9F49-9751F25180F1}" destId="{174A859E-59E1-4645-B6AF-A68003F4F5CA}" srcOrd="0" destOrd="0" presId="urn:microsoft.com/office/officeart/2005/8/layout/orgChart1"/>
    <dgm:cxn modelId="{B8CA6882-E999-4049-81E8-3909049B45BF}" type="presOf" srcId="{D76CD8AF-1D65-4D76-80C7-DFC06DDCEC47}" destId="{BB5C57E6-A11B-41F6-8EA7-B8998B7E4A04}" srcOrd="1" destOrd="0" presId="urn:microsoft.com/office/officeart/2005/8/layout/orgChart1"/>
    <dgm:cxn modelId="{00EADBE5-2BAA-4DE6-9B82-2AF358712B39}" type="presOf" srcId="{028F646E-34C3-45F9-9102-C8F9A937F2A0}" destId="{EE87A365-8CB6-43E6-8A3F-4873C8BAAE35}" srcOrd="1" destOrd="0" presId="urn:microsoft.com/office/officeart/2005/8/layout/orgChart1"/>
    <dgm:cxn modelId="{01981E29-A058-40D3-B842-5F77B813B9BD}" srcId="{75AD4CF4-95D4-4383-8908-E34340028905}" destId="{028F646E-34C3-45F9-9102-C8F9A937F2A0}" srcOrd="0" destOrd="0" parTransId="{FD6A0154-186D-48C6-8EEC-5CF296E8EC7D}" sibTransId="{96004B1A-CEB7-4B61-8EFB-25F79574EA58}"/>
    <dgm:cxn modelId="{76576FDD-964A-4A7C-9BBB-90B092B2D3F7}" srcId="{E95B8025-9927-4F19-8C99-7AB262EC7856}" destId="{75AD4CF4-95D4-4383-8908-E34340028905}" srcOrd="0" destOrd="0" parTransId="{6CB9EEC3-62AA-4DEF-83AE-1D888B483461}" sibTransId="{3AB8412B-BA57-40F5-8C64-BFD3A12C8EF8}"/>
    <dgm:cxn modelId="{1094AAC0-9085-456D-A08A-691B303907E6}" type="presOf" srcId="{A6B01922-07C7-407A-9A2E-4F0AC1CA6DE6}" destId="{8259CEBE-344E-46B7-BFA0-853FD615744B}" srcOrd="1" destOrd="0" presId="urn:microsoft.com/office/officeart/2005/8/layout/orgChart1"/>
    <dgm:cxn modelId="{37E045A2-A53C-4C31-B455-875E3108F6E7}" type="presOf" srcId="{8C94EB98-B91F-4F55-8C3D-9480E02A6779}" destId="{1B3215D8-2652-426D-9B7A-0BC002773A20}" srcOrd="0" destOrd="0" presId="urn:microsoft.com/office/officeart/2005/8/layout/orgChart1"/>
    <dgm:cxn modelId="{6AD5DE81-58E0-499F-AD59-1954F9793393}" type="presOf" srcId="{D76CD8AF-1D65-4D76-80C7-DFC06DDCEC47}" destId="{6A183420-F71B-425B-8691-A14BD857C470}" srcOrd="0" destOrd="0" presId="urn:microsoft.com/office/officeart/2005/8/layout/orgChart1"/>
    <dgm:cxn modelId="{AD1B0016-72A9-424A-97E5-850E461F6853}" type="presOf" srcId="{1DF2F497-CBAB-40CF-817D-0678CA5D9686}" destId="{BEE4BF26-A96C-40B7-9D7D-7080A19F4A98}" srcOrd="0" destOrd="0" presId="urn:microsoft.com/office/officeart/2005/8/layout/orgChart1"/>
    <dgm:cxn modelId="{F68C721C-2B28-433B-A8DB-35E98F56C61B}" type="presOf" srcId="{419F13D6-59D9-4651-9E58-B7C6DE0CF3EC}" destId="{5769462B-DC8A-4D0C-BEB0-41502F652067}" srcOrd="1" destOrd="0" presId="urn:microsoft.com/office/officeart/2005/8/layout/orgChart1"/>
    <dgm:cxn modelId="{D295DDC7-A754-470F-9172-4042E381E685}" type="presOf" srcId="{6CB9EEC3-62AA-4DEF-83AE-1D888B483461}" destId="{045740B7-0C6C-4683-9352-8FC67F6756BE}" srcOrd="0" destOrd="0" presId="urn:microsoft.com/office/officeart/2005/8/layout/orgChart1"/>
    <dgm:cxn modelId="{47001530-36C0-4907-A3B5-64B9ADE7FFF3}" type="presParOf" srcId="{1B3215D8-2652-426D-9B7A-0BC002773A20}" destId="{E77D524E-6D42-42F2-B50E-104CABC7714A}" srcOrd="0" destOrd="0" presId="urn:microsoft.com/office/officeart/2005/8/layout/orgChart1"/>
    <dgm:cxn modelId="{7CF14484-595D-4272-B9FD-6C1C4FF8152C}" type="presParOf" srcId="{E77D524E-6D42-42F2-B50E-104CABC7714A}" destId="{5C626AB3-1FF9-4666-9F08-037F4EA6360E}" srcOrd="0" destOrd="0" presId="urn:microsoft.com/office/officeart/2005/8/layout/orgChart1"/>
    <dgm:cxn modelId="{7A0B64C8-4315-4DBC-A9C7-098D4B2FE359}" type="presParOf" srcId="{5C626AB3-1FF9-4666-9F08-037F4EA6360E}" destId="{5D951D3A-B07D-4F57-A89F-B3F888F5D371}" srcOrd="0" destOrd="0" presId="urn:microsoft.com/office/officeart/2005/8/layout/orgChart1"/>
    <dgm:cxn modelId="{C3FA245C-230D-40D8-A88A-05876E06F9A5}" type="presParOf" srcId="{5C626AB3-1FF9-4666-9F08-037F4EA6360E}" destId="{BE18014C-4B1D-4D63-A95D-8261C6604D6D}" srcOrd="1" destOrd="0" presId="urn:microsoft.com/office/officeart/2005/8/layout/orgChart1"/>
    <dgm:cxn modelId="{47EBCC9E-7D0A-482B-9033-691F2A303D96}" type="presParOf" srcId="{E77D524E-6D42-42F2-B50E-104CABC7714A}" destId="{02DA3407-7310-4F3D-80D0-508E04950BF2}" srcOrd="1" destOrd="0" presId="urn:microsoft.com/office/officeart/2005/8/layout/orgChart1"/>
    <dgm:cxn modelId="{358998A8-CA1A-4D34-9A83-1D31CDBCAECC}" type="presParOf" srcId="{02DA3407-7310-4F3D-80D0-508E04950BF2}" destId="{045740B7-0C6C-4683-9352-8FC67F6756BE}" srcOrd="0" destOrd="0" presId="urn:microsoft.com/office/officeart/2005/8/layout/orgChart1"/>
    <dgm:cxn modelId="{24F846C9-C5CC-482B-9AE7-941AC5E28756}" type="presParOf" srcId="{02DA3407-7310-4F3D-80D0-508E04950BF2}" destId="{62854141-7DB1-49C7-8785-854399865EFF}" srcOrd="1" destOrd="0" presId="urn:microsoft.com/office/officeart/2005/8/layout/orgChart1"/>
    <dgm:cxn modelId="{7F594628-2A98-4F1B-BC19-BED1EB051A91}" type="presParOf" srcId="{62854141-7DB1-49C7-8785-854399865EFF}" destId="{F9C99945-C01A-4201-924A-7D2CD80CF498}" srcOrd="0" destOrd="0" presId="urn:microsoft.com/office/officeart/2005/8/layout/orgChart1"/>
    <dgm:cxn modelId="{98CA37C5-4465-4D91-8EEC-8EC2049BD5C5}" type="presParOf" srcId="{F9C99945-C01A-4201-924A-7D2CD80CF498}" destId="{15FEC8BD-A28A-465A-B113-82F3067B59F3}" srcOrd="0" destOrd="0" presId="urn:microsoft.com/office/officeart/2005/8/layout/orgChart1"/>
    <dgm:cxn modelId="{B551060E-49D2-4ADF-ABF1-BFA576649FC5}" type="presParOf" srcId="{F9C99945-C01A-4201-924A-7D2CD80CF498}" destId="{1C7CA05F-C68D-4BD9-A6CC-DFEC23C06623}" srcOrd="1" destOrd="0" presId="urn:microsoft.com/office/officeart/2005/8/layout/orgChart1"/>
    <dgm:cxn modelId="{125C8B92-2FA7-4DD7-B45F-30A5E1505758}" type="presParOf" srcId="{62854141-7DB1-49C7-8785-854399865EFF}" destId="{5C153E3D-E7AD-4E2C-B87C-EB728C68763F}" srcOrd="1" destOrd="0" presId="urn:microsoft.com/office/officeart/2005/8/layout/orgChart1"/>
    <dgm:cxn modelId="{A702F824-9C70-43BC-A7B0-8199FFAF977A}" type="presParOf" srcId="{5C153E3D-E7AD-4E2C-B87C-EB728C68763F}" destId="{7DF7FAD7-4DF2-4997-BA78-782BB05D9C3A}" srcOrd="0" destOrd="0" presId="urn:microsoft.com/office/officeart/2005/8/layout/orgChart1"/>
    <dgm:cxn modelId="{ECB82527-10D3-469E-9D2B-D61E43355170}" type="presParOf" srcId="{5C153E3D-E7AD-4E2C-B87C-EB728C68763F}" destId="{B29EDB35-71B3-4D2C-9EF1-4C99C944202F}" srcOrd="1" destOrd="0" presId="urn:microsoft.com/office/officeart/2005/8/layout/orgChart1"/>
    <dgm:cxn modelId="{9A3F8EF6-8337-40DD-990A-1CE03F87EC4D}" type="presParOf" srcId="{B29EDB35-71B3-4D2C-9EF1-4C99C944202F}" destId="{44739127-16A0-4202-97BE-FE8A50D69880}" srcOrd="0" destOrd="0" presId="urn:microsoft.com/office/officeart/2005/8/layout/orgChart1"/>
    <dgm:cxn modelId="{768D02FE-DDC0-494D-B849-D44EC5F54EB0}" type="presParOf" srcId="{44739127-16A0-4202-97BE-FE8A50D69880}" destId="{124D775C-21BF-4D55-B821-3F1C51C26850}" srcOrd="0" destOrd="0" presId="urn:microsoft.com/office/officeart/2005/8/layout/orgChart1"/>
    <dgm:cxn modelId="{F6C3F3B1-B040-4EB3-9159-AEFCCDA7C09A}" type="presParOf" srcId="{44739127-16A0-4202-97BE-FE8A50D69880}" destId="{EE87A365-8CB6-43E6-8A3F-4873C8BAAE35}" srcOrd="1" destOrd="0" presId="urn:microsoft.com/office/officeart/2005/8/layout/orgChart1"/>
    <dgm:cxn modelId="{D12F07A3-86D1-4DC0-8B30-8DDECEA777B1}" type="presParOf" srcId="{B29EDB35-71B3-4D2C-9EF1-4C99C944202F}" destId="{33D7E515-4104-4B38-9843-24A4DEA74989}" srcOrd="1" destOrd="0" presId="urn:microsoft.com/office/officeart/2005/8/layout/orgChart1"/>
    <dgm:cxn modelId="{DCB8495E-51C1-4B1A-B373-CD45A6A76DDD}" type="presParOf" srcId="{B29EDB35-71B3-4D2C-9EF1-4C99C944202F}" destId="{5553731F-5043-4303-BB46-8B860D68B430}" srcOrd="2" destOrd="0" presId="urn:microsoft.com/office/officeart/2005/8/layout/orgChart1"/>
    <dgm:cxn modelId="{D3A03D3A-BE8B-467F-8280-550CD66FCE95}" type="presParOf" srcId="{5C153E3D-E7AD-4E2C-B87C-EB728C68763F}" destId="{3848A312-601C-4CA5-A216-3772E8DDAC2D}" srcOrd="2" destOrd="0" presId="urn:microsoft.com/office/officeart/2005/8/layout/orgChart1"/>
    <dgm:cxn modelId="{772752BC-0BEE-46DA-9183-CC4F90FF5904}" type="presParOf" srcId="{5C153E3D-E7AD-4E2C-B87C-EB728C68763F}" destId="{D92F1958-E547-4CCB-98E4-FC5F44DBF663}" srcOrd="3" destOrd="0" presId="urn:microsoft.com/office/officeart/2005/8/layout/orgChart1"/>
    <dgm:cxn modelId="{FAAE3CA2-CCC5-479B-B1E8-6F274D7CEA89}" type="presParOf" srcId="{D92F1958-E547-4CCB-98E4-FC5F44DBF663}" destId="{37C22DF6-BD68-44FA-B698-C5C08169581E}" srcOrd="0" destOrd="0" presId="urn:microsoft.com/office/officeart/2005/8/layout/orgChart1"/>
    <dgm:cxn modelId="{476BD814-38AA-4123-A647-6733CB9A6F8D}" type="presParOf" srcId="{37C22DF6-BD68-44FA-B698-C5C08169581E}" destId="{61DCBD63-444E-4325-8CC1-8C9CDA9096A6}" srcOrd="0" destOrd="0" presId="urn:microsoft.com/office/officeart/2005/8/layout/orgChart1"/>
    <dgm:cxn modelId="{9A52ADB7-C26B-47B6-84F2-595C8CB329E9}" type="presParOf" srcId="{37C22DF6-BD68-44FA-B698-C5C08169581E}" destId="{5769462B-DC8A-4D0C-BEB0-41502F652067}" srcOrd="1" destOrd="0" presId="urn:microsoft.com/office/officeart/2005/8/layout/orgChart1"/>
    <dgm:cxn modelId="{EECFC33B-A45B-445E-95B3-2FD50E753CA3}" type="presParOf" srcId="{D92F1958-E547-4CCB-98E4-FC5F44DBF663}" destId="{CB30B451-0A2B-4D9E-8BC5-3FE2DADA6F3C}" srcOrd="1" destOrd="0" presId="urn:microsoft.com/office/officeart/2005/8/layout/orgChart1"/>
    <dgm:cxn modelId="{EDC1C08E-A27B-4DFA-AE99-38D6772641B0}" type="presParOf" srcId="{D92F1958-E547-4CCB-98E4-FC5F44DBF663}" destId="{4A4C6821-344B-4A6A-800C-254327435BCE}" srcOrd="2" destOrd="0" presId="urn:microsoft.com/office/officeart/2005/8/layout/orgChart1"/>
    <dgm:cxn modelId="{1671D013-A446-4994-83AA-914BC1C8F95B}" type="presParOf" srcId="{5C153E3D-E7AD-4E2C-B87C-EB728C68763F}" destId="{2E58321E-E52A-4368-ABB1-BA6DF3FEF9C6}" srcOrd="4" destOrd="0" presId="urn:microsoft.com/office/officeart/2005/8/layout/orgChart1"/>
    <dgm:cxn modelId="{7BE4BF3A-F384-45FA-B906-0E3D10E3B6F8}" type="presParOf" srcId="{5C153E3D-E7AD-4E2C-B87C-EB728C68763F}" destId="{BEC095EB-D5B0-4EAE-BB46-C3DE14A9828C}" srcOrd="5" destOrd="0" presId="urn:microsoft.com/office/officeart/2005/8/layout/orgChart1"/>
    <dgm:cxn modelId="{5608886F-A7FB-47B9-8E42-E32F60D3045F}" type="presParOf" srcId="{BEC095EB-D5B0-4EAE-BB46-C3DE14A9828C}" destId="{939373AC-4CDA-4073-8045-9794C2F1DCB3}" srcOrd="0" destOrd="0" presId="urn:microsoft.com/office/officeart/2005/8/layout/orgChart1"/>
    <dgm:cxn modelId="{E2687E07-14C4-48B6-A324-321592C0A544}" type="presParOf" srcId="{939373AC-4CDA-4073-8045-9794C2F1DCB3}" destId="{6E5DCD72-33F0-4EE1-9420-D8D3AD66B0DE}" srcOrd="0" destOrd="0" presId="urn:microsoft.com/office/officeart/2005/8/layout/orgChart1"/>
    <dgm:cxn modelId="{48AAA5F4-C714-40CA-BF73-A6A85204A63E}" type="presParOf" srcId="{939373AC-4CDA-4073-8045-9794C2F1DCB3}" destId="{56C5DD93-BE24-4291-B41C-0E8559E45885}" srcOrd="1" destOrd="0" presId="urn:microsoft.com/office/officeart/2005/8/layout/orgChart1"/>
    <dgm:cxn modelId="{6B54A59A-E62E-49EA-A4F3-6D4EADB2AEEF}" type="presParOf" srcId="{BEC095EB-D5B0-4EAE-BB46-C3DE14A9828C}" destId="{681209B1-E7CA-4949-A6C8-FF57F8E9A849}" srcOrd="1" destOrd="0" presId="urn:microsoft.com/office/officeart/2005/8/layout/orgChart1"/>
    <dgm:cxn modelId="{07FB327A-1C7E-4DCE-B80B-4C727002D9CA}" type="presParOf" srcId="{BEC095EB-D5B0-4EAE-BB46-C3DE14A9828C}" destId="{A4CEB019-7D09-4356-B642-339992D75009}" srcOrd="2" destOrd="0" presId="urn:microsoft.com/office/officeart/2005/8/layout/orgChart1"/>
    <dgm:cxn modelId="{AB534E85-F38C-49CC-8BCC-D9E2086105A7}" type="presParOf" srcId="{62854141-7DB1-49C7-8785-854399865EFF}" destId="{1D6E478C-1BC7-4DA6-AA9A-85C649A39629}" srcOrd="2" destOrd="0" presId="urn:microsoft.com/office/officeart/2005/8/layout/orgChart1"/>
    <dgm:cxn modelId="{60F23A93-5DA5-4998-A72F-2258EFE285F6}" type="presParOf" srcId="{02DA3407-7310-4F3D-80D0-508E04950BF2}" destId="{6138375A-CBA7-49BB-BDA1-2C5D4D8E7942}" srcOrd="2" destOrd="0" presId="urn:microsoft.com/office/officeart/2005/8/layout/orgChart1"/>
    <dgm:cxn modelId="{F197E468-7F5D-40D3-AB2A-9F0366E9808E}" type="presParOf" srcId="{02DA3407-7310-4F3D-80D0-508E04950BF2}" destId="{0562D84D-F944-4EB9-B5A2-DC682A8FFE63}" srcOrd="3" destOrd="0" presId="urn:microsoft.com/office/officeart/2005/8/layout/orgChart1"/>
    <dgm:cxn modelId="{5D81E9EE-003A-4A91-8153-86E48BC6C8EB}" type="presParOf" srcId="{0562D84D-F944-4EB9-B5A2-DC682A8FFE63}" destId="{8D965771-B68B-4BDB-BEBB-8C1B81FC66E3}" srcOrd="0" destOrd="0" presId="urn:microsoft.com/office/officeart/2005/8/layout/orgChart1"/>
    <dgm:cxn modelId="{0CF8A378-60B4-4E3E-A07A-8A3915E3EBF8}" type="presParOf" srcId="{8D965771-B68B-4BDB-BEBB-8C1B81FC66E3}" destId="{211E2BE3-9988-4BA3-B90C-B15C62866EB5}" srcOrd="0" destOrd="0" presId="urn:microsoft.com/office/officeart/2005/8/layout/orgChart1"/>
    <dgm:cxn modelId="{6EF1CCD8-BF69-425F-8878-25BCC07ADD95}" type="presParOf" srcId="{8D965771-B68B-4BDB-BEBB-8C1B81FC66E3}" destId="{13F6B8FA-7D96-4530-8B56-FF9C5EC82B84}" srcOrd="1" destOrd="0" presId="urn:microsoft.com/office/officeart/2005/8/layout/orgChart1"/>
    <dgm:cxn modelId="{5DF539CB-98F1-4D96-B47E-6D6D08867773}" type="presParOf" srcId="{0562D84D-F944-4EB9-B5A2-DC682A8FFE63}" destId="{9B13046F-5EC9-4F88-9640-AFC44FF6F7A5}" srcOrd="1" destOrd="0" presId="urn:microsoft.com/office/officeart/2005/8/layout/orgChart1"/>
    <dgm:cxn modelId="{D05C9BA0-89DF-486C-A5AC-EB073C8AACDE}" type="presParOf" srcId="{9B13046F-5EC9-4F88-9640-AFC44FF6F7A5}" destId="{174A859E-59E1-4645-B6AF-A68003F4F5CA}" srcOrd="0" destOrd="0" presId="urn:microsoft.com/office/officeart/2005/8/layout/orgChart1"/>
    <dgm:cxn modelId="{3989C02F-17E3-4B4D-B620-85D93AE69185}" type="presParOf" srcId="{9B13046F-5EC9-4F88-9640-AFC44FF6F7A5}" destId="{42300FC3-F426-4ECC-A50A-3DFFD57C8FCF}" srcOrd="1" destOrd="0" presId="urn:microsoft.com/office/officeart/2005/8/layout/orgChart1"/>
    <dgm:cxn modelId="{55F499F2-D2D3-4302-B380-0ED6966CC63B}" type="presParOf" srcId="{42300FC3-F426-4ECC-A50A-3DFFD57C8FCF}" destId="{7A154739-0875-47CB-ACF6-4221D520E714}" srcOrd="0" destOrd="0" presId="urn:microsoft.com/office/officeart/2005/8/layout/orgChart1"/>
    <dgm:cxn modelId="{0AB009F2-361E-457F-8420-6BDAE9ECF758}" type="presParOf" srcId="{7A154739-0875-47CB-ACF6-4221D520E714}" destId="{3830FC90-9C9F-45BE-80A1-7C7082FAEB3C}" srcOrd="0" destOrd="0" presId="urn:microsoft.com/office/officeart/2005/8/layout/orgChart1"/>
    <dgm:cxn modelId="{5BAC459D-03F9-47D1-AEEB-164A084841D8}" type="presParOf" srcId="{7A154739-0875-47CB-ACF6-4221D520E714}" destId="{8D7D677E-271C-48BA-BF01-41A12298AA65}" srcOrd="1" destOrd="0" presId="urn:microsoft.com/office/officeart/2005/8/layout/orgChart1"/>
    <dgm:cxn modelId="{3B211502-E531-4B47-B3AE-BDA0BCFB5A7A}" type="presParOf" srcId="{42300FC3-F426-4ECC-A50A-3DFFD57C8FCF}" destId="{1E3D9F6C-93FE-4C49-86D3-D716BF5E7823}" srcOrd="1" destOrd="0" presId="urn:microsoft.com/office/officeart/2005/8/layout/orgChart1"/>
    <dgm:cxn modelId="{76C66F1D-91D0-4E16-A88A-A5C90DFAD5DA}" type="presParOf" srcId="{42300FC3-F426-4ECC-A50A-3DFFD57C8FCF}" destId="{FABAC264-934D-421E-AFCF-687206A123CC}" srcOrd="2" destOrd="0" presId="urn:microsoft.com/office/officeart/2005/8/layout/orgChart1"/>
    <dgm:cxn modelId="{F145E8A2-478A-4BC0-8ABD-CDE345D364EC}" type="presParOf" srcId="{9B13046F-5EC9-4F88-9640-AFC44FF6F7A5}" destId="{7A653EC2-11E8-41F6-AF67-3EFA2088EEA4}" srcOrd="2" destOrd="0" presId="urn:microsoft.com/office/officeart/2005/8/layout/orgChart1"/>
    <dgm:cxn modelId="{F3D9552A-4025-4AC9-BF1C-A635E28AC8F1}" type="presParOf" srcId="{9B13046F-5EC9-4F88-9640-AFC44FF6F7A5}" destId="{688B4000-E405-443A-885C-1746CF64ABEA}" srcOrd="3" destOrd="0" presId="urn:microsoft.com/office/officeart/2005/8/layout/orgChart1"/>
    <dgm:cxn modelId="{3A47B083-D55A-47F2-9F55-9FF7B786B98B}" type="presParOf" srcId="{688B4000-E405-443A-885C-1746CF64ABEA}" destId="{EC05E9EA-126B-485B-BB50-D8A202732C39}" srcOrd="0" destOrd="0" presId="urn:microsoft.com/office/officeart/2005/8/layout/orgChart1"/>
    <dgm:cxn modelId="{715C2F62-CA5F-4B3F-AF80-BF141928AE32}" type="presParOf" srcId="{EC05E9EA-126B-485B-BB50-D8A202732C39}" destId="{0FF91F7D-2D40-4C79-8A0A-7112B1734C08}" srcOrd="0" destOrd="0" presId="urn:microsoft.com/office/officeart/2005/8/layout/orgChart1"/>
    <dgm:cxn modelId="{0182ED69-B3B5-41DC-B934-DCE5853A9E5C}" type="presParOf" srcId="{EC05E9EA-126B-485B-BB50-D8A202732C39}" destId="{8E866F9F-6B18-4D2B-8BCE-37DCD7ED32B1}" srcOrd="1" destOrd="0" presId="urn:microsoft.com/office/officeart/2005/8/layout/orgChart1"/>
    <dgm:cxn modelId="{00C9B975-C6D7-43BB-BD55-CCFD5A391D86}" type="presParOf" srcId="{688B4000-E405-443A-885C-1746CF64ABEA}" destId="{3F52D2CA-4B10-4EA2-A6C0-947637E17AFA}" srcOrd="1" destOrd="0" presId="urn:microsoft.com/office/officeart/2005/8/layout/orgChart1"/>
    <dgm:cxn modelId="{66DFECE0-0D0B-40A0-8B56-CB01C7E453C9}" type="presParOf" srcId="{688B4000-E405-443A-885C-1746CF64ABEA}" destId="{13FB64C9-8FBA-4679-8E9E-A53001E9E180}" srcOrd="2" destOrd="0" presId="urn:microsoft.com/office/officeart/2005/8/layout/orgChart1"/>
    <dgm:cxn modelId="{9D221CBE-EAAA-4595-93B8-8569BF188F00}" type="presParOf" srcId="{0562D84D-F944-4EB9-B5A2-DC682A8FFE63}" destId="{FBCB45C1-8B7A-421A-813F-788543CBB8A3}" srcOrd="2" destOrd="0" presId="urn:microsoft.com/office/officeart/2005/8/layout/orgChart1"/>
    <dgm:cxn modelId="{6015E710-CFD9-4358-A06F-D66D3CC61423}" type="presParOf" srcId="{02DA3407-7310-4F3D-80D0-508E04950BF2}" destId="{47C7F40E-C349-4AEE-9365-D7362544AB24}" srcOrd="4" destOrd="0" presId="urn:microsoft.com/office/officeart/2005/8/layout/orgChart1"/>
    <dgm:cxn modelId="{5A37B6BD-FE5C-45D9-8FD8-6145EA08A24A}" type="presParOf" srcId="{02DA3407-7310-4F3D-80D0-508E04950BF2}" destId="{C8370566-8E04-4C53-8DEB-69D94E93C5E5}" srcOrd="5" destOrd="0" presId="urn:microsoft.com/office/officeart/2005/8/layout/orgChart1"/>
    <dgm:cxn modelId="{DD6A2EBF-3EA5-486E-AE88-91D4CDE6683A}" type="presParOf" srcId="{C8370566-8E04-4C53-8DEB-69D94E93C5E5}" destId="{D4077453-3AB4-4A45-AAAA-0347D3EAB309}" srcOrd="0" destOrd="0" presId="urn:microsoft.com/office/officeart/2005/8/layout/orgChart1"/>
    <dgm:cxn modelId="{1FA90DF7-33C4-43D4-8C44-5FB7D97C8829}" type="presParOf" srcId="{D4077453-3AB4-4A45-AAAA-0347D3EAB309}" destId="{6A183420-F71B-425B-8691-A14BD857C470}" srcOrd="0" destOrd="0" presId="urn:microsoft.com/office/officeart/2005/8/layout/orgChart1"/>
    <dgm:cxn modelId="{5590CFB6-A4F5-4AA7-BD35-0E71E3B9DE64}" type="presParOf" srcId="{D4077453-3AB4-4A45-AAAA-0347D3EAB309}" destId="{BB5C57E6-A11B-41F6-8EA7-B8998B7E4A04}" srcOrd="1" destOrd="0" presId="urn:microsoft.com/office/officeart/2005/8/layout/orgChart1"/>
    <dgm:cxn modelId="{4822384F-8A72-487C-84F6-27820F4BE694}" type="presParOf" srcId="{C8370566-8E04-4C53-8DEB-69D94E93C5E5}" destId="{F7E5C44C-59C9-4AEA-9234-2F914869171E}" srcOrd="1" destOrd="0" presId="urn:microsoft.com/office/officeart/2005/8/layout/orgChart1"/>
    <dgm:cxn modelId="{CF532A9E-4F03-4398-8584-D7ABA87ABBD1}" type="presParOf" srcId="{F7E5C44C-59C9-4AEA-9234-2F914869171E}" destId="{BEE4BF26-A96C-40B7-9D7D-7080A19F4A98}" srcOrd="0" destOrd="0" presId="urn:microsoft.com/office/officeart/2005/8/layout/orgChart1"/>
    <dgm:cxn modelId="{FF586E3F-24CA-4611-8946-0192BECAE7BF}" type="presParOf" srcId="{F7E5C44C-59C9-4AEA-9234-2F914869171E}" destId="{B56BFEA2-DC25-494E-8CF7-0D5B27FE72B4}" srcOrd="1" destOrd="0" presId="urn:microsoft.com/office/officeart/2005/8/layout/orgChart1"/>
    <dgm:cxn modelId="{20482CAC-9E2B-411C-ABD8-51A998CE9ED4}" type="presParOf" srcId="{B56BFEA2-DC25-494E-8CF7-0D5B27FE72B4}" destId="{93B4387E-B0DD-40EA-B605-126D5B87A6F1}" srcOrd="0" destOrd="0" presId="urn:microsoft.com/office/officeart/2005/8/layout/orgChart1"/>
    <dgm:cxn modelId="{264D90DE-39EF-4970-B598-662247A31EBA}" type="presParOf" srcId="{93B4387E-B0DD-40EA-B605-126D5B87A6F1}" destId="{9CD439F5-BE3C-4941-97D2-B2A1395D626B}" srcOrd="0" destOrd="0" presId="urn:microsoft.com/office/officeart/2005/8/layout/orgChart1"/>
    <dgm:cxn modelId="{FF0D5E98-F59E-4696-AC52-FFFF7C290BB5}" type="presParOf" srcId="{93B4387E-B0DD-40EA-B605-126D5B87A6F1}" destId="{8259CEBE-344E-46B7-BFA0-853FD615744B}" srcOrd="1" destOrd="0" presId="urn:microsoft.com/office/officeart/2005/8/layout/orgChart1"/>
    <dgm:cxn modelId="{B8580455-22ED-4C7A-9AE1-9109C81C918F}" type="presParOf" srcId="{B56BFEA2-DC25-494E-8CF7-0D5B27FE72B4}" destId="{E9B5B787-0E0F-4668-A62C-C568504BB257}" srcOrd="1" destOrd="0" presId="urn:microsoft.com/office/officeart/2005/8/layout/orgChart1"/>
    <dgm:cxn modelId="{AC70EF40-6824-4CB3-92F1-DE1012C87163}" type="presParOf" srcId="{B56BFEA2-DC25-494E-8CF7-0D5B27FE72B4}" destId="{A2F85103-43D1-43C6-909A-B5A01B20830F}" srcOrd="2" destOrd="0" presId="urn:microsoft.com/office/officeart/2005/8/layout/orgChart1"/>
    <dgm:cxn modelId="{3E9383DE-14FA-438F-8C18-D36AA7CF0234}" type="presParOf" srcId="{C8370566-8E04-4C53-8DEB-69D94E93C5E5}" destId="{E8C55F50-1D74-4A4C-8B9A-2B3F564D132C}" srcOrd="2" destOrd="0" presId="urn:microsoft.com/office/officeart/2005/8/layout/orgChart1"/>
    <dgm:cxn modelId="{0D7FBD26-272D-4B39-8AAD-B4BF6E753276}" type="presParOf" srcId="{E77D524E-6D42-42F2-B50E-104CABC7714A}" destId="{D486933E-E3AE-4460-894A-6C3E8694EC69}" srcOrd="2" destOrd="0" presId="urn:microsoft.com/office/officeart/2005/8/layout/orgChart1"/>
  </dgm:cxnLst>
  <dgm:bg/>
  <dgm:whole/>
</dgm:dataModel>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5.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6.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48.wmf"/><Relationship Id="rId1" Type="http://schemas.openxmlformats.org/officeDocument/2006/relationships/image" Target="../media/image47.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6.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8.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EG"/>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ar-EG"/>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ftr" sz="quarter" idx="11"/>
          </p:nvPr>
        </p:nvSpPr>
        <p:spPr>
          <a:ln/>
        </p:spPr>
        <p:txBody>
          <a:bodyPr/>
          <a:lstStyle>
            <a:lvl1pPr>
              <a:defRPr/>
            </a:lvl1pPr>
          </a:lstStyle>
          <a:p>
            <a:pPr>
              <a:defRPr/>
            </a:pPr>
            <a:endParaRPr lang="en-US"/>
          </a:p>
        </p:txBody>
      </p:sp>
      <p:sp>
        <p:nvSpPr>
          <p:cNvPr id="6" name="Rectangle 4"/>
          <p:cNvSpPr>
            <a:spLocks noGrp="1" noChangeArrowheads="1"/>
          </p:cNvSpPr>
          <p:nvPr>
            <p:ph type="sldNum" sz="quarter" idx="12"/>
          </p:nvPr>
        </p:nvSpPr>
        <p:spPr>
          <a:ln/>
        </p:spPr>
        <p:txBody>
          <a:bodyPr/>
          <a:lstStyle>
            <a:lvl1pPr>
              <a:defRPr/>
            </a:lvl1pPr>
          </a:lstStyle>
          <a:p>
            <a:pPr>
              <a:defRPr/>
            </a:pPr>
            <a:fld id="{9190DB56-B65C-4DD5-93C8-536E2EE415E3}" type="slidenum">
              <a:rPr lang="ar-SA"/>
              <a:pPr>
                <a:defRPr/>
              </a:pPr>
              <a:t>‹#›</a:t>
            </a:fld>
            <a:endParaRPr lang="en-US" dirty="0"/>
          </a:p>
        </p:txBody>
      </p:sp>
    </p:spTree>
  </p:cSld>
  <p:clrMapOvr>
    <a:masterClrMapping/>
  </p:clrMapOvr>
  <p:transition spd="slow">
    <p:zo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ftr" sz="quarter" idx="11"/>
          </p:nvPr>
        </p:nvSpPr>
        <p:spPr>
          <a:ln/>
        </p:spPr>
        <p:txBody>
          <a:bodyPr/>
          <a:lstStyle>
            <a:lvl1pPr>
              <a:defRPr/>
            </a:lvl1pPr>
          </a:lstStyle>
          <a:p>
            <a:pPr>
              <a:defRPr/>
            </a:pPr>
            <a:endParaRPr lang="en-US"/>
          </a:p>
        </p:txBody>
      </p:sp>
      <p:sp>
        <p:nvSpPr>
          <p:cNvPr id="6" name="Rectangle 4"/>
          <p:cNvSpPr>
            <a:spLocks noGrp="1" noChangeArrowheads="1"/>
          </p:cNvSpPr>
          <p:nvPr>
            <p:ph type="sldNum" sz="quarter" idx="12"/>
          </p:nvPr>
        </p:nvSpPr>
        <p:spPr>
          <a:ln/>
        </p:spPr>
        <p:txBody>
          <a:bodyPr/>
          <a:lstStyle>
            <a:lvl1pPr>
              <a:defRPr/>
            </a:lvl1pPr>
          </a:lstStyle>
          <a:p>
            <a:pPr>
              <a:defRPr/>
            </a:pPr>
            <a:fld id="{CDE0FA6A-9279-4A5E-9DB3-85A8F0ECCB45}" type="slidenum">
              <a:rPr lang="ar-SA"/>
              <a:pPr>
                <a:defRPr/>
              </a:pPr>
              <a:t>‹#›</a:t>
            </a:fld>
            <a:endParaRPr lang="en-US" dirty="0"/>
          </a:p>
        </p:txBody>
      </p:sp>
    </p:spTree>
  </p:cSld>
  <p:clrMapOvr>
    <a:masterClrMapping/>
  </p:clrMapOvr>
  <p:transition spd="slow">
    <p:zo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EG"/>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ftr" sz="quarter" idx="11"/>
          </p:nvPr>
        </p:nvSpPr>
        <p:spPr>
          <a:ln/>
        </p:spPr>
        <p:txBody>
          <a:bodyPr/>
          <a:lstStyle>
            <a:lvl1pPr>
              <a:defRPr/>
            </a:lvl1pPr>
          </a:lstStyle>
          <a:p>
            <a:pPr>
              <a:defRPr/>
            </a:pPr>
            <a:endParaRPr lang="en-US"/>
          </a:p>
        </p:txBody>
      </p:sp>
      <p:sp>
        <p:nvSpPr>
          <p:cNvPr id="6" name="Rectangle 4"/>
          <p:cNvSpPr>
            <a:spLocks noGrp="1" noChangeArrowheads="1"/>
          </p:cNvSpPr>
          <p:nvPr>
            <p:ph type="sldNum" sz="quarter" idx="12"/>
          </p:nvPr>
        </p:nvSpPr>
        <p:spPr>
          <a:ln/>
        </p:spPr>
        <p:txBody>
          <a:bodyPr/>
          <a:lstStyle>
            <a:lvl1pPr>
              <a:defRPr/>
            </a:lvl1pPr>
          </a:lstStyle>
          <a:p>
            <a:pPr>
              <a:defRPr/>
            </a:pPr>
            <a:fld id="{AF45F842-E7E2-4D9E-AC44-1885BA13BC28}" type="slidenum">
              <a:rPr lang="ar-SA"/>
              <a:pPr>
                <a:defRPr/>
              </a:pPr>
              <a:t>‹#›</a:t>
            </a:fld>
            <a:endParaRPr lang="en-US" dirty="0"/>
          </a:p>
        </p:txBody>
      </p:sp>
    </p:spTree>
  </p:cSld>
  <p:clrMapOvr>
    <a:masterClrMapping/>
  </p:clrMapOvr>
  <p:transition spd="slow">
    <p:zo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Content Placeholder 2"/>
          <p:cNvSpPr>
            <a:spLocks noGrp="1"/>
          </p:cNvSpPr>
          <p:nvPr>
            <p:ph sz="half" idx="1"/>
          </p:nvPr>
        </p:nvSpPr>
        <p:spPr>
          <a:xfrm>
            <a:off x="457200" y="990600"/>
            <a:ext cx="4038600" cy="60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Content Placeholder 3"/>
          <p:cNvSpPr>
            <a:spLocks noGrp="1"/>
          </p:cNvSpPr>
          <p:nvPr>
            <p:ph sz="half" idx="2"/>
          </p:nvPr>
        </p:nvSpPr>
        <p:spPr>
          <a:xfrm>
            <a:off x="4648200" y="990600"/>
            <a:ext cx="4038600" cy="60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ftr" sz="quarter" idx="11"/>
          </p:nvPr>
        </p:nvSpPr>
        <p:spPr>
          <a:ln/>
        </p:spPr>
        <p:txBody>
          <a:bodyPr/>
          <a:lstStyle>
            <a:lvl1pPr>
              <a:defRPr/>
            </a:lvl1pPr>
          </a:lstStyle>
          <a:p>
            <a:pPr>
              <a:defRPr/>
            </a:pPr>
            <a:endParaRPr lang="en-US"/>
          </a:p>
        </p:txBody>
      </p:sp>
      <p:sp>
        <p:nvSpPr>
          <p:cNvPr id="7" name="Rectangle 4"/>
          <p:cNvSpPr>
            <a:spLocks noGrp="1" noChangeArrowheads="1"/>
          </p:cNvSpPr>
          <p:nvPr>
            <p:ph type="sldNum" sz="quarter" idx="12"/>
          </p:nvPr>
        </p:nvSpPr>
        <p:spPr>
          <a:ln/>
        </p:spPr>
        <p:txBody>
          <a:bodyPr/>
          <a:lstStyle>
            <a:lvl1pPr>
              <a:defRPr/>
            </a:lvl1pPr>
          </a:lstStyle>
          <a:p>
            <a:pPr>
              <a:defRPr/>
            </a:pPr>
            <a:fld id="{1D2F606B-1F44-4EC0-BC89-750EC6B64D8D}" type="slidenum">
              <a:rPr lang="ar-SA"/>
              <a:pPr>
                <a:defRPr/>
              </a:pPr>
              <a:t>‹#›</a:t>
            </a:fld>
            <a:endParaRPr lang="en-US" dirty="0"/>
          </a:p>
        </p:txBody>
      </p:sp>
    </p:spTree>
  </p:cSld>
  <p:clrMapOvr>
    <a:masterClrMapping/>
  </p:clrMapOvr>
  <p:transition spd="slow">
    <p:zo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ar-EG"/>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7" name="Rectangle 2"/>
          <p:cNvSpPr>
            <a:spLocks noGrp="1" noChangeArrowheads="1"/>
          </p:cNvSpPr>
          <p:nvPr>
            <p:ph type="dt" sz="half" idx="10"/>
          </p:nvPr>
        </p:nvSpPr>
        <p:spPr>
          <a:ln/>
        </p:spPr>
        <p:txBody>
          <a:bodyPr/>
          <a:lstStyle>
            <a:lvl1pPr>
              <a:defRPr/>
            </a:lvl1pPr>
          </a:lstStyle>
          <a:p>
            <a:pPr>
              <a:defRPr/>
            </a:pPr>
            <a:endParaRPr lang="en-US"/>
          </a:p>
        </p:txBody>
      </p:sp>
      <p:sp>
        <p:nvSpPr>
          <p:cNvPr id="8" name="Rectangle 3"/>
          <p:cNvSpPr>
            <a:spLocks noGrp="1" noChangeArrowheads="1"/>
          </p:cNvSpPr>
          <p:nvPr>
            <p:ph type="ftr" sz="quarter" idx="11"/>
          </p:nvPr>
        </p:nvSpPr>
        <p:spPr>
          <a:ln/>
        </p:spPr>
        <p:txBody>
          <a:bodyPr/>
          <a:lstStyle>
            <a:lvl1pPr>
              <a:defRPr/>
            </a:lvl1pPr>
          </a:lstStyle>
          <a:p>
            <a:pPr>
              <a:defRPr/>
            </a:pPr>
            <a:endParaRPr lang="en-US"/>
          </a:p>
        </p:txBody>
      </p:sp>
      <p:sp>
        <p:nvSpPr>
          <p:cNvPr id="9" name="Rectangle 4"/>
          <p:cNvSpPr>
            <a:spLocks noGrp="1" noChangeArrowheads="1"/>
          </p:cNvSpPr>
          <p:nvPr>
            <p:ph type="sldNum" sz="quarter" idx="12"/>
          </p:nvPr>
        </p:nvSpPr>
        <p:spPr>
          <a:ln/>
        </p:spPr>
        <p:txBody>
          <a:bodyPr/>
          <a:lstStyle>
            <a:lvl1pPr>
              <a:defRPr/>
            </a:lvl1pPr>
          </a:lstStyle>
          <a:p>
            <a:pPr>
              <a:defRPr/>
            </a:pPr>
            <a:fld id="{EAD6AC9A-3D56-4243-8259-47A4C4C3EDF4}" type="slidenum">
              <a:rPr lang="ar-SA"/>
              <a:pPr>
                <a:defRPr/>
              </a:pPr>
              <a:t>‹#›</a:t>
            </a:fld>
            <a:endParaRPr lang="en-US" dirty="0"/>
          </a:p>
        </p:txBody>
      </p:sp>
    </p:spTree>
  </p:cSld>
  <p:clrMapOvr>
    <a:masterClrMapping/>
  </p:clrMapOvr>
  <p:transition spd="slow">
    <p:zo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Rectangle 2"/>
          <p:cNvSpPr>
            <a:spLocks noGrp="1" noChangeArrowheads="1"/>
          </p:cNvSpPr>
          <p:nvPr>
            <p:ph type="dt" sz="half" idx="10"/>
          </p:nvPr>
        </p:nvSpPr>
        <p:spPr>
          <a:ln/>
        </p:spPr>
        <p:txBody>
          <a:bodyPr/>
          <a:lstStyle>
            <a:lvl1pPr>
              <a:defRPr/>
            </a:lvl1pPr>
          </a:lstStyle>
          <a:p>
            <a:pPr>
              <a:defRPr/>
            </a:pPr>
            <a:endParaRPr lang="en-US"/>
          </a:p>
        </p:txBody>
      </p:sp>
      <p:sp>
        <p:nvSpPr>
          <p:cNvPr id="4" name="Rectangle 3"/>
          <p:cNvSpPr>
            <a:spLocks noGrp="1" noChangeArrowheads="1"/>
          </p:cNvSpPr>
          <p:nvPr>
            <p:ph type="ftr" sz="quarter" idx="11"/>
          </p:nvPr>
        </p:nvSpPr>
        <p:spPr>
          <a:ln/>
        </p:spPr>
        <p:txBody>
          <a:bodyPr/>
          <a:lstStyle>
            <a:lvl1pPr>
              <a:defRPr/>
            </a:lvl1pPr>
          </a:lstStyle>
          <a:p>
            <a:pPr>
              <a:defRPr/>
            </a:pPr>
            <a:endParaRPr lang="en-US"/>
          </a:p>
        </p:txBody>
      </p:sp>
      <p:sp>
        <p:nvSpPr>
          <p:cNvPr id="5" name="Rectangle 4"/>
          <p:cNvSpPr>
            <a:spLocks noGrp="1" noChangeArrowheads="1"/>
          </p:cNvSpPr>
          <p:nvPr>
            <p:ph type="sldNum" sz="quarter" idx="12"/>
          </p:nvPr>
        </p:nvSpPr>
        <p:spPr>
          <a:ln/>
        </p:spPr>
        <p:txBody>
          <a:bodyPr/>
          <a:lstStyle>
            <a:lvl1pPr>
              <a:defRPr/>
            </a:lvl1pPr>
          </a:lstStyle>
          <a:p>
            <a:pPr>
              <a:defRPr/>
            </a:pPr>
            <a:fld id="{BFDB2F0A-A305-4C28-AE26-B88E5CF40FE0}" type="slidenum">
              <a:rPr lang="ar-SA"/>
              <a:pPr>
                <a:defRPr/>
              </a:pPr>
              <a:t>‹#›</a:t>
            </a:fld>
            <a:endParaRPr lang="en-US" dirty="0"/>
          </a:p>
        </p:txBody>
      </p:sp>
    </p:spTree>
  </p:cSld>
  <p:clrMapOvr>
    <a:masterClrMapping/>
  </p:clrMapOvr>
  <p:transition spd="slow">
    <p:zo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pPr>
              <a:defRPr/>
            </a:pPr>
            <a:endParaRPr lang="en-US"/>
          </a:p>
        </p:txBody>
      </p:sp>
      <p:sp>
        <p:nvSpPr>
          <p:cNvPr id="3" name="Rectangle 3"/>
          <p:cNvSpPr>
            <a:spLocks noGrp="1" noChangeArrowheads="1"/>
          </p:cNvSpPr>
          <p:nvPr>
            <p:ph type="ftr" sz="quarter" idx="11"/>
          </p:nvPr>
        </p:nvSpPr>
        <p:spPr>
          <a:ln/>
        </p:spPr>
        <p:txBody>
          <a:bodyPr/>
          <a:lstStyle>
            <a:lvl1pPr>
              <a:defRPr/>
            </a:lvl1pPr>
          </a:lstStyle>
          <a:p>
            <a:pPr>
              <a:defRPr/>
            </a:pPr>
            <a:endParaRPr lang="en-US"/>
          </a:p>
        </p:txBody>
      </p:sp>
      <p:sp>
        <p:nvSpPr>
          <p:cNvPr id="4" name="Rectangle 4"/>
          <p:cNvSpPr>
            <a:spLocks noGrp="1" noChangeArrowheads="1"/>
          </p:cNvSpPr>
          <p:nvPr>
            <p:ph type="sldNum" sz="quarter" idx="12"/>
          </p:nvPr>
        </p:nvSpPr>
        <p:spPr>
          <a:ln/>
        </p:spPr>
        <p:txBody>
          <a:bodyPr/>
          <a:lstStyle>
            <a:lvl1pPr>
              <a:defRPr/>
            </a:lvl1pPr>
          </a:lstStyle>
          <a:p>
            <a:pPr>
              <a:defRPr/>
            </a:pPr>
            <a:fld id="{0969A4AB-6F53-42D4-B7FE-67C8871636C9}" type="slidenum">
              <a:rPr lang="ar-SA"/>
              <a:pPr>
                <a:defRPr/>
              </a:pPr>
              <a:t>‹#›</a:t>
            </a:fld>
            <a:endParaRPr lang="en-US" dirty="0"/>
          </a:p>
        </p:txBody>
      </p:sp>
    </p:spTree>
  </p:cSld>
  <p:clrMapOvr>
    <a:masterClrMapping/>
  </p:clrMapOvr>
  <p:transition spd="slow">
    <p:zo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EG"/>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ftr" sz="quarter" idx="11"/>
          </p:nvPr>
        </p:nvSpPr>
        <p:spPr>
          <a:ln/>
        </p:spPr>
        <p:txBody>
          <a:bodyPr/>
          <a:lstStyle>
            <a:lvl1pPr>
              <a:defRPr/>
            </a:lvl1pPr>
          </a:lstStyle>
          <a:p>
            <a:pPr>
              <a:defRPr/>
            </a:pPr>
            <a:endParaRPr lang="en-US"/>
          </a:p>
        </p:txBody>
      </p:sp>
      <p:sp>
        <p:nvSpPr>
          <p:cNvPr id="7" name="Rectangle 4"/>
          <p:cNvSpPr>
            <a:spLocks noGrp="1" noChangeArrowheads="1"/>
          </p:cNvSpPr>
          <p:nvPr>
            <p:ph type="sldNum" sz="quarter" idx="12"/>
          </p:nvPr>
        </p:nvSpPr>
        <p:spPr>
          <a:ln/>
        </p:spPr>
        <p:txBody>
          <a:bodyPr/>
          <a:lstStyle>
            <a:lvl1pPr>
              <a:defRPr/>
            </a:lvl1pPr>
          </a:lstStyle>
          <a:p>
            <a:pPr>
              <a:defRPr/>
            </a:pPr>
            <a:fld id="{9D55E96C-D354-48C4-BB5E-9FA4D915188D}" type="slidenum">
              <a:rPr lang="ar-SA"/>
              <a:pPr>
                <a:defRPr/>
              </a:pPr>
              <a:t>‹#›</a:t>
            </a:fld>
            <a:endParaRPr lang="en-US" dirty="0"/>
          </a:p>
        </p:txBody>
      </p:sp>
    </p:spTree>
  </p:cSld>
  <p:clrMapOvr>
    <a:masterClrMapping/>
  </p:clrMapOvr>
  <p:transition spd="slow">
    <p:zo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EG"/>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EG"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ftr" sz="quarter" idx="11"/>
          </p:nvPr>
        </p:nvSpPr>
        <p:spPr>
          <a:ln/>
        </p:spPr>
        <p:txBody>
          <a:bodyPr/>
          <a:lstStyle>
            <a:lvl1pPr>
              <a:defRPr/>
            </a:lvl1pPr>
          </a:lstStyle>
          <a:p>
            <a:pPr>
              <a:defRPr/>
            </a:pPr>
            <a:endParaRPr lang="en-US"/>
          </a:p>
        </p:txBody>
      </p:sp>
      <p:sp>
        <p:nvSpPr>
          <p:cNvPr id="7" name="Rectangle 4"/>
          <p:cNvSpPr>
            <a:spLocks noGrp="1" noChangeArrowheads="1"/>
          </p:cNvSpPr>
          <p:nvPr>
            <p:ph type="sldNum" sz="quarter" idx="12"/>
          </p:nvPr>
        </p:nvSpPr>
        <p:spPr>
          <a:ln/>
        </p:spPr>
        <p:txBody>
          <a:bodyPr/>
          <a:lstStyle>
            <a:lvl1pPr>
              <a:defRPr/>
            </a:lvl1pPr>
          </a:lstStyle>
          <a:p>
            <a:pPr>
              <a:defRPr/>
            </a:pPr>
            <a:fld id="{1EFDF3BA-4BB4-4A25-A052-3F9D8F780B39}" type="slidenum">
              <a:rPr lang="ar-SA"/>
              <a:pPr>
                <a:defRPr/>
              </a:pPr>
              <a:t>‹#›</a:t>
            </a:fld>
            <a:endParaRPr lang="en-US" dirty="0"/>
          </a:p>
        </p:txBody>
      </p:sp>
    </p:spTree>
  </p:cSld>
  <p:clrMapOvr>
    <a:masterClrMapping/>
  </p:clrMapOvr>
  <p:transition spd="slow">
    <p:zo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ftr" sz="quarter" idx="11"/>
          </p:nvPr>
        </p:nvSpPr>
        <p:spPr>
          <a:ln/>
        </p:spPr>
        <p:txBody>
          <a:bodyPr/>
          <a:lstStyle>
            <a:lvl1pPr>
              <a:defRPr/>
            </a:lvl1pPr>
          </a:lstStyle>
          <a:p>
            <a:pPr>
              <a:defRPr/>
            </a:pPr>
            <a:endParaRPr lang="en-US"/>
          </a:p>
        </p:txBody>
      </p:sp>
      <p:sp>
        <p:nvSpPr>
          <p:cNvPr id="6" name="Rectangle 4"/>
          <p:cNvSpPr>
            <a:spLocks noGrp="1" noChangeArrowheads="1"/>
          </p:cNvSpPr>
          <p:nvPr>
            <p:ph type="sldNum" sz="quarter" idx="12"/>
          </p:nvPr>
        </p:nvSpPr>
        <p:spPr>
          <a:ln/>
        </p:spPr>
        <p:txBody>
          <a:bodyPr/>
          <a:lstStyle>
            <a:lvl1pPr>
              <a:defRPr/>
            </a:lvl1pPr>
          </a:lstStyle>
          <a:p>
            <a:pPr>
              <a:defRPr/>
            </a:pPr>
            <a:fld id="{8ED2E38C-2370-4D95-941B-E5A3F1C19C2C}" type="slidenum">
              <a:rPr lang="ar-SA"/>
              <a:pPr>
                <a:defRPr/>
              </a:pPr>
              <a:t>‹#›</a:t>
            </a:fld>
            <a:endParaRPr lang="en-US" dirty="0"/>
          </a:p>
        </p:txBody>
      </p:sp>
    </p:spTree>
  </p:cSld>
  <p:clrMapOvr>
    <a:masterClrMapping/>
  </p:clrMapOvr>
  <p:transition spd="slow">
    <p:zo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165100"/>
            <a:ext cx="2286000" cy="1435100"/>
          </a:xfrm>
        </p:spPr>
        <p:txBody>
          <a:bodyPr vert="eaVert"/>
          <a:lstStyle/>
          <a:p>
            <a:r>
              <a:rPr lang="en-US" smtClean="0"/>
              <a:t>Click to edit Master title style</a:t>
            </a:r>
            <a:endParaRPr lang="ar-EG"/>
          </a:p>
        </p:txBody>
      </p:sp>
      <p:sp>
        <p:nvSpPr>
          <p:cNvPr id="3" name="Vertical Text Placeholder 2"/>
          <p:cNvSpPr>
            <a:spLocks noGrp="1"/>
          </p:cNvSpPr>
          <p:nvPr>
            <p:ph type="body" orient="vert" idx="1"/>
          </p:nvPr>
        </p:nvSpPr>
        <p:spPr>
          <a:xfrm>
            <a:off x="0" y="165100"/>
            <a:ext cx="6705600" cy="14351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ftr" sz="quarter" idx="11"/>
          </p:nvPr>
        </p:nvSpPr>
        <p:spPr>
          <a:ln/>
        </p:spPr>
        <p:txBody>
          <a:bodyPr/>
          <a:lstStyle>
            <a:lvl1pPr>
              <a:defRPr/>
            </a:lvl1pPr>
          </a:lstStyle>
          <a:p>
            <a:pPr>
              <a:defRPr/>
            </a:pPr>
            <a:endParaRPr lang="en-US"/>
          </a:p>
        </p:txBody>
      </p:sp>
      <p:sp>
        <p:nvSpPr>
          <p:cNvPr id="6" name="Rectangle 4"/>
          <p:cNvSpPr>
            <a:spLocks noGrp="1" noChangeArrowheads="1"/>
          </p:cNvSpPr>
          <p:nvPr>
            <p:ph type="sldNum" sz="quarter" idx="12"/>
          </p:nvPr>
        </p:nvSpPr>
        <p:spPr>
          <a:ln/>
        </p:spPr>
        <p:txBody>
          <a:bodyPr/>
          <a:lstStyle>
            <a:lvl1pPr>
              <a:defRPr/>
            </a:lvl1pPr>
          </a:lstStyle>
          <a:p>
            <a:pPr>
              <a:defRPr/>
            </a:pPr>
            <a:fld id="{EA2EBD57-8F35-4A17-9527-F756FB843D32}" type="slidenum">
              <a:rPr lang="ar-SA"/>
              <a:pPr>
                <a:defRPr/>
              </a:pPr>
              <a:t>‹#›</a:t>
            </a:fld>
            <a:endParaRPr lang="en-US" dirty="0"/>
          </a:p>
        </p:txBody>
      </p:sp>
    </p:spTree>
  </p:cSld>
  <p:clrMapOvr>
    <a:masterClrMapping/>
  </p:clrMapOvr>
  <p:transition spd="slow">
    <p:zo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0" y="165100"/>
            <a:ext cx="9144000" cy="1435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3" name="Rectangle 2"/>
          <p:cNvSpPr>
            <a:spLocks noGrp="1" noChangeArrowheads="1"/>
          </p:cNvSpPr>
          <p:nvPr>
            <p:ph type="dt" sz="half" idx="10"/>
          </p:nvPr>
        </p:nvSpPr>
        <p:spPr>
          <a:ln/>
        </p:spPr>
        <p:txBody>
          <a:bodyPr/>
          <a:lstStyle>
            <a:lvl1pPr>
              <a:defRPr/>
            </a:lvl1pPr>
          </a:lstStyle>
          <a:p>
            <a:pPr>
              <a:defRPr/>
            </a:pPr>
            <a:endParaRPr lang="en-US"/>
          </a:p>
        </p:txBody>
      </p:sp>
      <p:sp>
        <p:nvSpPr>
          <p:cNvPr id="4" name="Rectangle 3"/>
          <p:cNvSpPr>
            <a:spLocks noGrp="1" noChangeArrowheads="1"/>
          </p:cNvSpPr>
          <p:nvPr>
            <p:ph type="ftr" sz="quarter" idx="11"/>
          </p:nvPr>
        </p:nvSpPr>
        <p:spPr>
          <a:ln/>
        </p:spPr>
        <p:txBody>
          <a:bodyPr/>
          <a:lstStyle>
            <a:lvl1pPr>
              <a:defRPr/>
            </a:lvl1pPr>
          </a:lstStyle>
          <a:p>
            <a:pPr>
              <a:defRPr/>
            </a:pPr>
            <a:endParaRPr lang="en-US"/>
          </a:p>
        </p:txBody>
      </p:sp>
      <p:sp>
        <p:nvSpPr>
          <p:cNvPr id="5" name="Rectangle 4"/>
          <p:cNvSpPr>
            <a:spLocks noGrp="1" noChangeArrowheads="1"/>
          </p:cNvSpPr>
          <p:nvPr>
            <p:ph type="sldNum" sz="quarter" idx="12"/>
          </p:nvPr>
        </p:nvSpPr>
        <p:spPr>
          <a:ln/>
        </p:spPr>
        <p:txBody>
          <a:bodyPr/>
          <a:lstStyle>
            <a:lvl1pPr>
              <a:defRPr/>
            </a:lvl1pPr>
          </a:lstStyle>
          <a:p>
            <a:pPr>
              <a:defRPr/>
            </a:pPr>
            <a:fld id="{1073C4E1-EE96-4563-82A4-BBB010A41C7E}" type="slidenum">
              <a:rPr lang="ar-SA"/>
              <a:pPr>
                <a:defRPr/>
              </a:pPr>
              <a:t>‹#›</a:t>
            </a:fld>
            <a:endParaRPr lang="en-US" dirty="0"/>
          </a:p>
        </p:txBody>
      </p:sp>
    </p:spTree>
  </p:cSld>
  <p:clrMapOvr>
    <a:masterClrMapping/>
  </p:clrMapOvr>
  <p:transition spd="slow">
    <p:zo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EG"/>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ar-EG"/>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ftr" sz="quarter" idx="11"/>
          </p:nvPr>
        </p:nvSpPr>
        <p:spPr>
          <a:ln/>
        </p:spPr>
        <p:txBody>
          <a:bodyPr/>
          <a:lstStyle>
            <a:lvl1pPr>
              <a:defRPr/>
            </a:lvl1pPr>
          </a:lstStyle>
          <a:p>
            <a:pPr>
              <a:defRPr/>
            </a:pPr>
            <a:endParaRPr lang="en-US"/>
          </a:p>
        </p:txBody>
      </p:sp>
      <p:sp>
        <p:nvSpPr>
          <p:cNvPr id="6" name="Rectangle 4"/>
          <p:cNvSpPr>
            <a:spLocks noGrp="1" noChangeArrowheads="1"/>
          </p:cNvSpPr>
          <p:nvPr>
            <p:ph type="sldNum" sz="quarter" idx="12"/>
          </p:nvPr>
        </p:nvSpPr>
        <p:spPr>
          <a:ln/>
        </p:spPr>
        <p:txBody>
          <a:bodyPr/>
          <a:lstStyle>
            <a:lvl1pPr>
              <a:defRPr/>
            </a:lvl1pPr>
          </a:lstStyle>
          <a:p>
            <a:pPr>
              <a:defRPr/>
            </a:pPr>
            <a:fld id="{2B914D59-FC23-4F42-B0DA-C8195332F7B5}" type="slidenum">
              <a:rPr lang="ar-SA"/>
              <a:pPr>
                <a:defRPr/>
              </a:pPr>
              <a:t>‹#›</a:t>
            </a:fld>
            <a:endParaRPr lang="en-US" dirty="0"/>
          </a:p>
        </p:txBody>
      </p:sp>
    </p:spTree>
  </p:cSld>
  <p:clrMapOvr>
    <a:masterClrMapping/>
  </p:clrMapOvr>
  <p:transition spd="slow">
    <p:zo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ftr" sz="quarter" idx="11"/>
          </p:nvPr>
        </p:nvSpPr>
        <p:spPr>
          <a:ln/>
        </p:spPr>
        <p:txBody>
          <a:bodyPr/>
          <a:lstStyle>
            <a:lvl1pPr>
              <a:defRPr/>
            </a:lvl1pPr>
          </a:lstStyle>
          <a:p>
            <a:pPr>
              <a:defRPr/>
            </a:pPr>
            <a:endParaRPr lang="en-US"/>
          </a:p>
        </p:txBody>
      </p:sp>
      <p:sp>
        <p:nvSpPr>
          <p:cNvPr id="6" name="Rectangle 4"/>
          <p:cNvSpPr>
            <a:spLocks noGrp="1" noChangeArrowheads="1"/>
          </p:cNvSpPr>
          <p:nvPr>
            <p:ph type="sldNum" sz="quarter" idx="12"/>
          </p:nvPr>
        </p:nvSpPr>
        <p:spPr>
          <a:ln/>
        </p:spPr>
        <p:txBody>
          <a:bodyPr/>
          <a:lstStyle>
            <a:lvl1pPr>
              <a:defRPr/>
            </a:lvl1pPr>
          </a:lstStyle>
          <a:p>
            <a:pPr>
              <a:defRPr/>
            </a:pPr>
            <a:fld id="{7F94E8EC-9331-4F58-A1A0-B9EB6D67696C}" type="slidenum">
              <a:rPr lang="ar-SA"/>
              <a:pPr>
                <a:defRPr/>
              </a:pPr>
              <a:t>‹#›</a:t>
            </a:fld>
            <a:endParaRPr lang="en-US" dirty="0"/>
          </a:p>
        </p:txBody>
      </p:sp>
    </p:spTree>
  </p:cSld>
  <p:clrMapOvr>
    <a:masterClrMapping/>
  </p:clrMapOvr>
  <p:transition spd="slow">
    <p:zo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EG"/>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ftr" sz="quarter" idx="11"/>
          </p:nvPr>
        </p:nvSpPr>
        <p:spPr>
          <a:ln/>
        </p:spPr>
        <p:txBody>
          <a:bodyPr/>
          <a:lstStyle>
            <a:lvl1pPr>
              <a:defRPr/>
            </a:lvl1pPr>
          </a:lstStyle>
          <a:p>
            <a:pPr>
              <a:defRPr/>
            </a:pPr>
            <a:endParaRPr lang="en-US"/>
          </a:p>
        </p:txBody>
      </p:sp>
      <p:sp>
        <p:nvSpPr>
          <p:cNvPr id="6" name="Rectangle 4"/>
          <p:cNvSpPr>
            <a:spLocks noGrp="1" noChangeArrowheads="1"/>
          </p:cNvSpPr>
          <p:nvPr>
            <p:ph type="sldNum" sz="quarter" idx="12"/>
          </p:nvPr>
        </p:nvSpPr>
        <p:spPr>
          <a:ln/>
        </p:spPr>
        <p:txBody>
          <a:bodyPr/>
          <a:lstStyle>
            <a:lvl1pPr>
              <a:defRPr/>
            </a:lvl1pPr>
          </a:lstStyle>
          <a:p>
            <a:pPr>
              <a:defRPr/>
            </a:pPr>
            <a:fld id="{B2CCF2AD-1D90-4E3D-864E-48694D69D166}" type="slidenum">
              <a:rPr lang="ar-SA"/>
              <a:pPr>
                <a:defRPr/>
              </a:pPr>
              <a:t>‹#›</a:t>
            </a:fld>
            <a:endParaRPr lang="en-US" dirty="0"/>
          </a:p>
        </p:txBody>
      </p:sp>
    </p:spTree>
  </p:cSld>
  <p:clrMapOvr>
    <a:masterClrMapping/>
  </p:clrMapOvr>
  <p:transition spd="slow">
    <p:zo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Content Placeholder 2"/>
          <p:cNvSpPr>
            <a:spLocks noGrp="1"/>
          </p:cNvSpPr>
          <p:nvPr>
            <p:ph sz="half" idx="1"/>
          </p:nvPr>
        </p:nvSpPr>
        <p:spPr>
          <a:xfrm>
            <a:off x="457200" y="990600"/>
            <a:ext cx="4038600" cy="60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Content Placeholder 3"/>
          <p:cNvSpPr>
            <a:spLocks noGrp="1"/>
          </p:cNvSpPr>
          <p:nvPr>
            <p:ph sz="half" idx="2"/>
          </p:nvPr>
        </p:nvSpPr>
        <p:spPr>
          <a:xfrm>
            <a:off x="4648200" y="990600"/>
            <a:ext cx="4038600" cy="60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ftr" sz="quarter" idx="11"/>
          </p:nvPr>
        </p:nvSpPr>
        <p:spPr>
          <a:ln/>
        </p:spPr>
        <p:txBody>
          <a:bodyPr/>
          <a:lstStyle>
            <a:lvl1pPr>
              <a:defRPr/>
            </a:lvl1pPr>
          </a:lstStyle>
          <a:p>
            <a:pPr>
              <a:defRPr/>
            </a:pPr>
            <a:endParaRPr lang="en-US"/>
          </a:p>
        </p:txBody>
      </p:sp>
      <p:sp>
        <p:nvSpPr>
          <p:cNvPr id="7" name="Rectangle 4"/>
          <p:cNvSpPr>
            <a:spLocks noGrp="1" noChangeArrowheads="1"/>
          </p:cNvSpPr>
          <p:nvPr>
            <p:ph type="sldNum" sz="quarter" idx="12"/>
          </p:nvPr>
        </p:nvSpPr>
        <p:spPr>
          <a:ln/>
        </p:spPr>
        <p:txBody>
          <a:bodyPr/>
          <a:lstStyle>
            <a:lvl1pPr>
              <a:defRPr/>
            </a:lvl1pPr>
          </a:lstStyle>
          <a:p>
            <a:pPr>
              <a:defRPr/>
            </a:pPr>
            <a:fld id="{FB0FFFD2-3B16-412F-90DE-7AC2CC9484D5}" type="slidenum">
              <a:rPr lang="ar-SA"/>
              <a:pPr>
                <a:defRPr/>
              </a:pPr>
              <a:t>‹#›</a:t>
            </a:fld>
            <a:endParaRPr lang="en-US" dirty="0"/>
          </a:p>
        </p:txBody>
      </p:sp>
    </p:spTree>
  </p:cSld>
  <p:clrMapOvr>
    <a:masterClrMapping/>
  </p:clrMapOvr>
  <p:transition spd="slow">
    <p:zo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ar-EG"/>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7" name="Rectangle 2"/>
          <p:cNvSpPr>
            <a:spLocks noGrp="1" noChangeArrowheads="1"/>
          </p:cNvSpPr>
          <p:nvPr>
            <p:ph type="dt" sz="half" idx="10"/>
          </p:nvPr>
        </p:nvSpPr>
        <p:spPr>
          <a:ln/>
        </p:spPr>
        <p:txBody>
          <a:bodyPr/>
          <a:lstStyle>
            <a:lvl1pPr>
              <a:defRPr/>
            </a:lvl1pPr>
          </a:lstStyle>
          <a:p>
            <a:pPr>
              <a:defRPr/>
            </a:pPr>
            <a:endParaRPr lang="en-US"/>
          </a:p>
        </p:txBody>
      </p:sp>
      <p:sp>
        <p:nvSpPr>
          <p:cNvPr id="8" name="Rectangle 3"/>
          <p:cNvSpPr>
            <a:spLocks noGrp="1" noChangeArrowheads="1"/>
          </p:cNvSpPr>
          <p:nvPr>
            <p:ph type="ftr" sz="quarter" idx="11"/>
          </p:nvPr>
        </p:nvSpPr>
        <p:spPr>
          <a:ln/>
        </p:spPr>
        <p:txBody>
          <a:bodyPr/>
          <a:lstStyle>
            <a:lvl1pPr>
              <a:defRPr/>
            </a:lvl1pPr>
          </a:lstStyle>
          <a:p>
            <a:pPr>
              <a:defRPr/>
            </a:pPr>
            <a:endParaRPr lang="en-US"/>
          </a:p>
        </p:txBody>
      </p:sp>
      <p:sp>
        <p:nvSpPr>
          <p:cNvPr id="9" name="Rectangle 4"/>
          <p:cNvSpPr>
            <a:spLocks noGrp="1" noChangeArrowheads="1"/>
          </p:cNvSpPr>
          <p:nvPr>
            <p:ph type="sldNum" sz="quarter" idx="12"/>
          </p:nvPr>
        </p:nvSpPr>
        <p:spPr>
          <a:ln/>
        </p:spPr>
        <p:txBody>
          <a:bodyPr/>
          <a:lstStyle>
            <a:lvl1pPr>
              <a:defRPr/>
            </a:lvl1pPr>
          </a:lstStyle>
          <a:p>
            <a:pPr>
              <a:defRPr/>
            </a:pPr>
            <a:fld id="{B3CC1C6A-FAAB-4A27-96F2-6C0C33014634}" type="slidenum">
              <a:rPr lang="ar-SA"/>
              <a:pPr>
                <a:defRPr/>
              </a:pPr>
              <a:t>‹#›</a:t>
            </a:fld>
            <a:endParaRPr lang="en-US" dirty="0"/>
          </a:p>
        </p:txBody>
      </p:sp>
    </p:spTree>
  </p:cSld>
  <p:clrMapOvr>
    <a:masterClrMapping/>
  </p:clrMapOvr>
  <p:transition spd="slow">
    <p:zo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Rectangle 2"/>
          <p:cNvSpPr>
            <a:spLocks noGrp="1" noChangeArrowheads="1"/>
          </p:cNvSpPr>
          <p:nvPr>
            <p:ph type="dt" sz="half" idx="10"/>
          </p:nvPr>
        </p:nvSpPr>
        <p:spPr>
          <a:ln/>
        </p:spPr>
        <p:txBody>
          <a:bodyPr/>
          <a:lstStyle>
            <a:lvl1pPr>
              <a:defRPr/>
            </a:lvl1pPr>
          </a:lstStyle>
          <a:p>
            <a:pPr>
              <a:defRPr/>
            </a:pPr>
            <a:endParaRPr lang="en-US"/>
          </a:p>
        </p:txBody>
      </p:sp>
      <p:sp>
        <p:nvSpPr>
          <p:cNvPr id="4" name="Rectangle 3"/>
          <p:cNvSpPr>
            <a:spLocks noGrp="1" noChangeArrowheads="1"/>
          </p:cNvSpPr>
          <p:nvPr>
            <p:ph type="ftr" sz="quarter" idx="11"/>
          </p:nvPr>
        </p:nvSpPr>
        <p:spPr>
          <a:ln/>
        </p:spPr>
        <p:txBody>
          <a:bodyPr/>
          <a:lstStyle>
            <a:lvl1pPr>
              <a:defRPr/>
            </a:lvl1pPr>
          </a:lstStyle>
          <a:p>
            <a:pPr>
              <a:defRPr/>
            </a:pPr>
            <a:endParaRPr lang="en-US"/>
          </a:p>
        </p:txBody>
      </p:sp>
      <p:sp>
        <p:nvSpPr>
          <p:cNvPr id="5" name="Rectangle 4"/>
          <p:cNvSpPr>
            <a:spLocks noGrp="1" noChangeArrowheads="1"/>
          </p:cNvSpPr>
          <p:nvPr>
            <p:ph type="sldNum" sz="quarter" idx="12"/>
          </p:nvPr>
        </p:nvSpPr>
        <p:spPr>
          <a:ln/>
        </p:spPr>
        <p:txBody>
          <a:bodyPr/>
          <a:lstStyle>
            <a:lvl1pPr>
              <a:defRPr/>
            </a:lvl1pPr>
          </a:lstStyle>
          <a:p>
            <a:pPr>
              <a:defRPr/>
            </a:pPr>
            <a:fld id="{70F4BCF7-B403-43D2-8CE9-14CAC4F57831}" type="slidenum">
              <a:rPr lang="ar-SA"/>
              <a:pPr>
                <a:defRPr/>
              </a:pPr>
              <a:t>‹#›</a:t>
            </a:fld>
            <a:endParaRPr lang="en-US" dirty="0"/>
          </a:p>
        </p:txBody>
      </p:sp>
    </p:spTree>
  </p:cSld>
  <p:clrMapOvr>
    <a:masterClrMapping/>
  </p:clrMapOvr>
  <p:transition spd="slow">
    <p:zo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pPr>
              <a:defRPr/>
            </a:pPr>
            <a:endParaRPr lang="en-US"/>
          </a:p>
        </p:txBody>
      </p:sp>
      <p:sp>
        <p:nvSpPr>
          <p:cNvPr id="3" name="Rectangle 3"/>
          <p:cNvSpPr>
            <a:spLocks noGrp="1" noChangeArrowheads="1"/>
          </p:cNvSpPr>
          <p:nvPr>
            <p:ph type="ftr" sz="quarter" idx="11"/>
          </p:nvPr>
        </p:nvSpPr>
        <p:spPr>
          <a:ln/>
        </p:spPr>
        <p:txBody>
          <a:bodyPr/>
          <a:lstStyle>
            <a:lvl1pPr>
              <a:defRPr/>
            </a:lvl1pPr>
          </a:lstStyle>
          <a:p>
            <a:pPr>
              <a:defRPr/>
            </a:pPr>
            <a:endParaRPr lang="en-US"/>
          </a:p>
        </p:txBody>
      </p:sp>
      <p:sp>
        <p:nvSpPr>
          <p:cNvPr id="4" name="Rectangle 4"/>
          <p:cNvSpPr>
            <a:spLocks noGrp="1" noChangeArrowheads="1"/>
          </p:cNvSpPr>
          <p:nvPr>
            <p:ph type="sldNum" sz="quarter" idx="12"/>
          </p:nvPr>
        </p:nvSpPr>
        <p:spPr>
          <a:ln/>
        </p:spPr>
        <p:txBody>
          <a:bodyPr/>
          <a:lstStyle>
            <a:lvl1pPr>
              <a:defRPr/>
            </a:lvl1pPr>
          </a:lstStyle>
          <a:p>
            <a:pPr>
              <a:defRPr/>
            </a:pPr>
            <a:fld id="{F4720EF3-D0F4-4ED6-B3AD-E5ABF7C188EF}" type="slidenum">
              <a:rPr lang="ar-SA"/>
              <a:pPr>
                <a:defRPr/>
              </a:pPr>
              <a:t>‹#›</a:t>
            </a:fld>
            <a:endParaRPr lang="en-US" dirty="0"/>
          </a:p>
        </p:txBody>
      </p:sp>
    </p:spTree>
  </p:cSld>
  <p:clrMapOvr>
    <a:masterClrMapping/>
  </p:clrMapOvr>
  <p:transition spd="slow">
    <p:zo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EG"/>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ftr" sz="quarter" idx="11"/>
          </p:nvPr>
        </p:nvSpPr>
        <p:spPr>
          <a:ln/>
        </p:spPr>
        <p:txBody>
          <a:bodyPr/>
          <a:lstStyle>
            <a:lvl1pPr>
              <a:defRPr/>
            </a:lvl1pPr>
          </a:lstStyle>
          <a:p>
            <a:pPr>
              <a:defRPr/>
            </a:pPr>
            <a:endParaRPr lang="en-US"/>
          </a:p>
        </p:txBody>
      </p:sp>
      <p:sp>
        <p:nvSpPr>
          <p:cNvPr id="7" name="Rectangle 4"/>
          <p:cNvSpPr>
            <a:spLocks noGrp="1" noChangeArrowheads="1"/>
          </p:cNvSpPr>
          <p:nvPr>
            <p:ph type="sldNum" sz="quarter" idx="12"/>
          </p:nvPr>
        </p:nvSpPr>
        <p:spPr>
          <a:ln/>
        </p:spPr>
        <p:txBody>
          <a:bodyPr/>
          <a:lstStyle>
            <a:lvl1pPr>
              <a:defRPr/>
            </a:lvl1pPr>
          </a:lstStyle>
          <a:p>
            <a:pPr>
              <a:defRPr/>
            </a:pPr>
            <a:fld id="{010B74B2-06B9-4403-9190-03B655DF302A}" type="slidenum">
              <a:rPr lang="ar-SA"/>
              <a:pPr>
                <a:defRPr/>
              </a:pPr>
              <a:t>‹#›</a:t>
            </a:fld>
            <a:endParaRPr lang="en-US" dirty="0"/>
          </a:p>
        </p:txBody>
      </p:sp>
    </p:spTree>
  </p:cSld>
  <p:clrMapOvr>
    <a:masterClrMapping/>
  </p:clrMapOvr>
  <p:transition spd="slow">
    <p:zo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EG"/>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EG"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ftr" sz="quarter" idx="11"/>
          </p:nvPr>
        </p:nvSpPr>
        <p:spPr>
          <a:ln/>
        </p:spPr>
        <p:txBody>
          <a:bodyPr/>
          <a:lstStyle>
            <a:lvl1pPr>
              <a:defRPr/>
            </a:lvl1pPr>
          </a:lstStyle>
          <a:p>
            <a:pPr>
              <a:defRPr/>
            </a:pPr>
            <a:endParaRPr lang="en-US"/>
          </a:p>
        </p:txBody>
      </p:sp>
      <p:sp>
        <p:nvSpPr>
          <p:cNvPr id="7" name="Rectangle 4"/>
          <p:cNvSpPr>
            <a:spLocks noGrp="1" noChangeArrowheads="1"/>
          </p:cNvSpPr>
          <p:nvPr>
            <p:ph type="sldNum" sz="quarter" idx="12"/>
          </p:nvPr>
        </p:nvSpPr>
        <p:spPr>
          <a:ln/>
        </p:spPr>
        <p:txBody>
          <a:bodyPr/>
          <a:lstStyle>
            <a:lvl1pPr>
              <a:defRPr/>
            </a:lvl1pPr>
          </a:lstStyle>
          <a:p>
            <a:pPr>
              <a:defRPr/>
            </a:pPr>
            <a:fld id="{B369446A-5B18-4577-9A53-16E15CC977EC}" type="slidenum">
              <a:rPr lang="ar-SA"/>
              <a:pPr>
                <a:defRPr/>
              </a:pPr>
              <a:t>‹#›</a:t>
            </a:fld>
            <a:endParaRPr lang="en-US" dirty="0"/>
          </a:p>
        </p:txBody>
      </p:sp>
    </p:spTree>
  </p:cSld>
  <p:clrMapOvr>
    <a:masterClrMapping/>
  </p:clrMapOvr>
  <p:transition spd="slow">
    <p:zo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ftr" sz="quarter" idx="11"/>
          </p:nvPr>
        </p:nvSpPr>
        <p:spPr>
          <a:ln/>
        </p:spPr>
        <p:txBody>
          <a:bodyPr/>
          <a:lstStyle>
            <a:lvl1pPr>
              <a:defRPr/>
            </a:lvl1pPr>
          </a:lstStyle>
          <a:p>
            <a:pPr>
              <a:defRPr/>
            </a:pPr>
            <a:endParaRPr lang="en-US"/>
          </a:p>
        </p:txBody>
      </p:sp>
      <p:sp>
        <p:nvSpPr>
          <p:cNvPr id="6" name="Rectangle 4"/>
          <p:cNvSpPr>
            <a:spLocks noGrp="1" noChangeArrowheads="1"/>
          </p:cNvSpPr>
          <p:nvPr>
            <p:ph type="sldNum" sz="quarter" idx="12"/>
          </p:nvPr>
        </p:nvSpPr>
        <p:spPr>
          <a:ln/>
        </p:spPr>
        <p:txBody>
          <a:bodyPr/>
          <a:lstStyle>
            <a:lvl1pPr>
              <a:defRPr/>
            </a:lvl1pPr>
          </a:lstStyle>
          <a:p>
            <a:pPr>
              <a:defRPr/>
            </a:pPr>
            <a:fld id="{54556972-E132-456E-957F-3DB5DD4BA05C}" type="slidenum">
              <a:rPr lang="ar-SA"/>
              <a:pPr>
                <a:defRPr/>
              </a:pPr>
              <a:t>‹#›</a:t>
            </a:fld>
            <a:endParaRPr lang="en-US" dirty="0"/>
          </a:p>
        </p:txBody>
      </p:sp>
    </p:spTree>
  </p:cSld>
  <p:clrMapOvr>
    <a:masterClrMapping/>
  </p:clrMapOvr>
  <p:transition spd="slow">
    <p:zo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165100"/>
            <a:ext cx="2286000" cy="1435100"/>
          </a:xfrm>
        </p:spPr>
        <p:txBody>
          <a:bodyPr vert="eaVert"/>
          <a:lstStyle/>
          <a:p>
            <a:r>
              <a:rPr lang="en-US" smtClean="0"/>
              <a:t>Click to edit Master title style</a:t>
            </a:r>
            <a:endParaRPr lang="ar-EG"/>
          </a:p>
        </p:txBody>
      </p:sp>
      <p:sp>
        <p:nvSpPr>
          <p:cNvPr id="3" name="Vertical Text Placeholder 2"/>
          <p:cNvSpPr>
            <a:spLocks noGrp="1"/>
          </p:cNvSpPr>
          <p:nvPr>
            <p:ph type="body" orient="vert" idx="1"/>
          </p:nvPr>
        </p:nvSpPr>
        <p:spPr>
          <a:xfrm>
            <a:off x="0" y="165100"/>
            <a:ext cx="6705600" cy="14351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ftr" sz="quarter" idx="11"/>
          </p:nvPr>
        </p:nvSpPr>
        <p:spPr>
          <a:ln/>
        </p:spPr>
        <p:txBody>
          <a:bodyPr/>
          <a:lstStyle>
            <a:lvl1pPr>
              <a:defRPr/>
            </a:lvl1pPr>
          </a:lstStyle>
          <a:p>
            <a:pPr>
              <a:defRPr/>
            </a:pPr>
            <a:endParaRPr lang="en-US"/>
          </a:p>
        </p:txBody>
      </p:sp>
      <p:sp>
        <p:nvSpPr>
          <p:cNvPr id="6" name="Rectangle 4"/>
          <p:cNvSpPr>
            <a:spLocks noGrp="1" noChangeArrowheads="1"/>
          </p:cNvSpPr>
          <p:nvPr>
            <p:ph type="sldNum" sz="quarter" idx="12"/>
          </p:nvPr>
        </p:nvSpPr>
        <p:spPr>
          <a:ln/>
        </p:spPr>
        <p:txBody>
          <a:bodyPr/>
          <a:lstStyle>
            <a:lvl1pPr>
              <a:defRPr/>
            </a:lvl1pPr>
          </a:lstStyle>
          <a:p>
            <a:pPr>
              <a:defRPr/>
            </a:pPr>
            <a:fld id="{830368CC-B0D0-4593-B1E8-31E3676BE96E}" type="slidenum">
              <a:rPr lang="ar-SA"/>
              <a:pPr>
                <a:defRPr/>
              </a:pPr>
              <a:t>‹#›</a:t>
            </a:fld>
            <a:endParaRPr lang="en-US" dirty="0"/>
          </a:p>
        </p:txBody>
      </p:sp>
    </p:spTree>
  </p:cSld>
  <p:clrMapOvr>
    <a:masterClrMapping/>
  </p:clrMapOvr>
  <p:transition spd="slow">
    <p:zoom/>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0" y="165100"/>
            <a:ext cx="9144000" cy="1435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3" name="Rectangle 2"/>
          <p:cNvSpPr>
            <a:spLocks noGrp="1" noChangeArrowheads="1"/>
          </p:cNvSpPr>
          <p:nvPr>
            <p:ph type="dt" sz="half" idx="10"/>
          </p:nvPr>
        </p:nvSpPr>
        <p:spPr>
          <a:ln/>
        </p:spPr>
        <p:txBody>
          <a:bodyPr/>
          <a:lstStyle>
            <a:lvl1pPr>
              <a:defRPr/>
            </a:lvl1pPr>
          </a:lstStyle>
          <a:p>
            <a:pPr>
              <a:defRPr/>
            </a:pPr>
            <a:endParaRPr lang="en-US"/>
          </a:p>
        </p:txBody>
      </p:sp>
      <p:sp>
        <p:nvSpPr>
          <p:cNvPr id="4" name="Rectangle 3"/>
          <p:cNvSpPr>
            <a:spLocks noGrp="1" noChangeArrowheads="1"/>
          </p:cNvSpPr>
          <p:nvPr>
            <p:ph type="ftr" sz="quarter" idx="11"/>
          </p:nvPr>
        </p:nvSpPr>
        <p:spPr>
          <a:ln/>
        </p:spPr>
        <p:txBody>
          <a:bodyPr/>
          <a:lstStyle>
            <a:lvl1pPr>
              <a:defRPr/>
            </a:lvl1pPr>
          </a:lstStyle>
          <a:p>
            <a:pPr>
              <a:defRPr/>
            </a:pPr>
            <a:endParaRPr lang="en-US"/>
          </a:p>
        </p:txBody>
      </p:sp>
      <p:sp>
        <p:nvSpPr>
          <p:cNvPr id="5" name="Rectangle 4"/>
          <p:cNvSpPr>
            <a:spLocks noGrp="1" noChangeArrowheads="1"/>
          </p:cNvSpPr>
          <p:nvPr>
            <p:ph type="sldNum" sz="quarter" idx="12"/>
          </p:nvPr>
        </p:nvSpPr>
        <p:spPr>
          <a:ln/>
        </p:spPr>
        <p:txBody>
          <a:bodyPr/>
          <a:lstStyle>
            <a:lvl1pPr>
              <a:defRPr/>
            </a:lvl1pPr>
          </a:lstStyle>
          <a:p>
            <a:pPr>
              <a:defRPr/>
            </a:pPr>
            <a:fld id="{DB8812F3-B41F-49C3-82F8-6FEFEFD17E41}" type="slidenum">
              <a:rPr lang="ar-SA"/>
              <a:pPr>
                <a:defRPr/>
              </a:pPr>
              <a:t>‹#›</a:t>
            </a:fld>
            <a:endParaRPr lang="en-US" dirty="0"/>
          </a:p>
        </p:txBody>
      </p:sp>
    </p:spTree>
  </p:cSld>
  <p:clrMapOvr>
    <a:masterClrMapping/>
  </p:clrMapOvr>
  <p:transition spd="slow">
    <p:zoom/>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21"/>
          <p:cNvSpPr>
            <a:spLocks noGrp="1" noChangeArrowheads="1"/>
          </p:cNvSpPr>
          <p:nvPr>
            <p:ph type="dt" sz="quarter" idx="10"/>
          </p:nvPr>
        </p:nvSpPr>
        <p:spPr>
          <a:ln/>
        </p:spPr>
        <p:txBody>
          <a:bodyPr/>
          <a:lstStyle>
            <a:lvl1pPr>
              <a:defRPr/>
            </a:lvl1pPr>
          </a:lstStyle>
          <a:p>
            <a:pPr>
              <a:defRPr/>
            </a:pPr>
            <a:endParaRPr lang="en-US"/>
          </a:p>
        </p:txBody>
      </p:sp>
      <p:sp>
        <p:nvSpPr>
          <p:cNvPr id="5" name="Rectangle 22"/>
          <p:cNvSpPr>
            <a:spLocks noGrp="1" noChangeArrowheads="1"/>
          </p:cNvSpPr>
          <p:nvPr>
            <p:ph type="ftr" sz="quarter" idx="11"/>
          </p:nvPr>
        </p:nvSpPr>
        <p:spPr>
          <a:ln/>
        </p:spPr>
        <p:txBody>
          <a:bodyPr/>
          <a:lstStyle>
            <a:lvl1pPr>
              <a:defRPr/>
            </a:lvl1pPr>
          </a:lstStyle>
          <a:p>
            <a:pPr>
              <a:defRPr/>
            </a:pPr>
            <a:endParaRPr lang="en-US"/>
          </a:p>
        </p:txBody>
      </p:sp>
      <p:sp>
        <p:nvSpPr>
          <p:cNvPr id="6" name="Rectangle 25"/>
          <p:cNvSpPr>
            <a:spLocks noGrp="1" noChangeArrowheads="1"/>
          </p:cNvSpPr>
          <p:nvPr>
            <p:ph type="sldNum" sz="quarter" idx="12"/>
          </p:nvPr>
        </p:nvSpPr>
        <p:spPr>
          <a:ln/>
        </p:spPr>
        <p:txBody>
          <a:bodyPr/>
          <a:lstStyle>
            <a:lvl1pPr>
              <a:defRPr/>
            </a:lvl1pPr>
          </a:lstStyle>
          <a:p>
            <a:pPr>
              <a:defRPr/>
            </a:pPr>
            <a:fld id="{EA6E2562-07D3-4E0D-826D-12157DB3FBF9}" type="slidenum">
              <a:rPr lang="ar-SA"/>
              <a:pPr>
                <a:defRPr/>
              </a:pPr>
              <a:t>‹#›</a:t>
            </a:fld>
            <a:endParaRPr lang="en-US" dirty="0"/>
          </a:p>
        </p:txBody>
      </p:sp>
    </p:spTree>
  </p:cSld>
  <p:clrMapOvr>
    <a:masterClrMapping/>
  </p:clrMapOvr>
  <p:transition spd="slow">
    <p:zo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1"/>
          <p:cNvSpPr>
            <a:spLocks noGrp="1" noChangeArrowheads="1"/>
          </p:cNvSpPr>
          <p:nvPr>
            <p:ph type="dt" sz="quarter" idx="10"/>
          </p:nvPr>
        </p:nvSpPr>
        <p:spPr>
          <a:ln/>
        </p:spPr>
        <p:txBody>
          <a:bodyPr/>
          <a:lstStyle>
            <a:lvl1pPr>
              <a:defRPr/>
            </a:lvl1pPr>
          </a:lstStyle>
          <a:p>
            <a:pPr>
              <a:defRPr/>
            </a:pPr>
            <a:endParaRPr lang="en-US"/>
          </a:p>
        </p:txBody>
      </p:sp>
      <p:sp>
        <p:nvSpPr>
          <p:cNvPr id="5" name="Rectangle 22"/>
          <p:cNvSpPr>
            <a:spLocks noGrp="1" noChangeArrowheads="1"/>
          </p:cNvSpPr>
          <p:nvPr>
            <p:ph type="ftr" sz="quarter" idx="11"/>
          </p:nvPr>
        </p:nvSpPr>
        <p:spPr>
          <a:ln/>
        </p:spPr>
        <p:txBody>
          <a:bodyPr/>
          <a:lstStyle>
            <a:lvl1pPr>
              <a:defRPr/>
            </a:lvl1pPr>
          </a:lstStyle>
          <a:p>
            <a:pPr>
              <a:defRPr/>
            </a:pPr>
            <a:endParaRPr lang="en-US"/>
          </a:p>
        </p:txBody>
      </p:sp>
      <p:sp>
        <p:nvSpPr>
          <p:cNvPr id="6" name="Rectangle 25"/>
          <p:cNvSpPr>
            <a:spLocks noGrp="1" noChangeArrowheads="1"/>
          </p:cNvSpPr>
          <p:nvPr>
            <p:ph type="sldNum" sz="quarter" idx="12"/>
          </p:nvPr>
        </p:nvSpPr>
        <p:spPr>
          <a:ln/>
        </p:spPr>
        <p:txBody>
          <a:bodyPr/>
          <a:lstStyle>
            <a:lvl1pPr>
              <a:defRPr/>
            </a:lvl1pPr>
          </a:lstStyle>
          <a:p>
            <a:pPr>
              <a:defRPr/>
            </a:pPr>
            <a:fld id="{F32CC757-3097-47F9-B70D-9C8FFDCA274A}" type="slidenum">
              <a:rPr lang="ar-SA"/>
              <a:pPr>
                <a:defRPr/>
              </a:pPr>
              <a:t>‹#›</a:t>
            </a:fld>
            <a:endParaRPr lang="en-US" dirty="0"/>
          </a:p>
        </p:txBody>
      </p:sp>
    </p:spTree>
  </p:cSld>
  <p:clrMapOvr>
    <a:masterClrMapping/>
  </p:clrMapOvr>
  <p:transition spd="slow">
    <p:zoom/>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1"/>
          <p:cNvSpPr>
            <a:spLocks noGrp="1" noChangeArrowheads="1"/>
          </p:cNvSpPr>
          <p:nvPr>
            <p:ph type="dt" sz="quarter" idx="10"/>
          </p:nvPr>
        </p:nvSpPr>
        <p:spPr>
          <a:ln/>
        </p:spPr>
        <p:txBody>
          <a:bodyPr/>
          <a:lstStyle>
            <a:lvl1pPr>
              <a:defRPr/>
            </a:lvl1pPr>
          </a:lstStyle>
          <a:p>
            <a:pPr>
              <a:defRPr/>
            </a:pPr>
            <a:endParaRPr lang="en-US"/>
          </a:p>
        </p:txBody>
      </p:sp>
      <p:sp>
        <p:nvSpPr>
          <p:cNvPr id="5" name="Rectangle 22"/>
          <p:cNvSpPr>
            <a:spLocks noGrp="1" noChangeArrowheads="1"/>
          </p:cNvSpPr>
          <p:nvPr>
            <p:ph type="ftr" sz="quarter" idx="11"/>
          </p:nvPr>
        </p:nvSpPr>
        <p:spPr>
          <a:ln/>
        </p:spPr>
        <p:txBody>
          <a:bodyPr/>
          <a:lstStyle>
            <a:lvl1pPr>
              <a:defRPr/>
            </a:lvl1pPr>
          </a:lstStyle>
          <a:p>
            <a:pPr>
              <a:defRPr/>
            </a:pPr>
            <a:endParaRPr lang="en-US"/>
          </a:p>
        </p:txBody>
      </p:sp>
      <p:sp>
        <p:nvSpPr>
          <p:cNvPr id="6" name="Rectangle 25"/>
          <p:cNvSpPr>
            <a:spLocks noGrp="1" noChangeArrowheads="1"/>
          </p:cNvSpPr>
          <p:nvPr>
            <p:ph type="sldNum" sz="quarter" idx="12"/>
          </p:nvPr>
        </p:nvSpPr>
        <p:spPr>
          <a:ln/>
        </p:spPr>
        <p:txBody>
          <a:bodyPr/>
          <a:lstStyle>
            <a:lvl1pPr>
              <a:defRPr/>
            </a:lvl1pPr>
          </a:lstStyle>
          <a:p>
            <a:pPr>
              <a:defRPr/>
            </a:pPr>
            <a:fld id="{041CFCD0-2E08-44BC-B455-ED0F31F1CEF9}" type="slidenum">
              <a:rPr lang="ar-SA"/>
              <a:pPr>
                <a:defRPr/>
              </a:pPr>
              <a:t>‹#›</a:t>
            </a:fld>
            <a:endParaRPr lang="en-US" dirty="0"/>
          </a:p>
        </p:txBody>
      </p:sp>
    </p:spTree>
  </p:cSld>
  <p:clrMapOvr>
    <a:masterClrMapping/>
  </p:clrMapOvr>
  <p:transition spd="slow">
    <p:zoom/>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322388"/>
            <a:ext cx="4038600" cy="50514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322388"/>
            <a:ext cx="4038600" cy="50514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1"/>
          <p:cNvSpPr>
            <a:spLocks noGrp="1" noChangeArrowheads="1"/>
          </p:cNvSpPr>
          <p:nvPr>
            <p:ph type="dt" sz="quarter" idx="10"/>
          </p:nvPr>
        </p:nvSpPr>
        <p:spPr>
          <a:ln/>
        </p:spPr>
        <p:txBody>
          <a:bodyPr/>
          <a:lstStyle>
            <a:lvl1pPr>
              <a:defRPr/>
            </a:lvl1pPr>
          </a:lstStyle>
          <a:p>
            <a:pPr>
              <a:defRPr/>
            </a:pPr>
            <a:endParaRPr lang="en-US"/>
          </a:p>
        </p:txBody>
      </p:sp>
      <p:sp>
        <p:nvSpPr>
          <p:cNvPr id="6" name="Rectangle 22"/>
          <p:cNvSpPr>
            <a:spLocks noGrp="1" noChangeArrowheads="1"/>
          </p:cNvSpPr>
          <p:nvPr>
            <p:ph type="ftr" sz="quarter" idx="11"/>
          </p:nvPr>
        </p:nvSpPr>
        <p:spPr>
          <a:ln/>
        </p:spPr>
        <p:txBody>
          <a:bodyPr/>
          <a:lstStyle>
            <a:lvl1pPr>
              <a:defRPr/>
            </a:lvl1pPr>
          </a:lstStyle>
          <a:p>
            <a:pPr>
              <a:defRPr/>
            </a:pPr>
            <a:endParaRPr lang="en-US"/>
          </a:p>
        </p:txBody>
      </p:sp>
      <p:sp>
        <p:nvSpPr>
          <p:cNvPr id="7" name="Rectangle 25"/>
          <p:cNvSpPr>
            <a:spLocks noGrp="1" noChangeArrowheads="1"/>
          </p:cNvSpPr>
          <p:nvPr>
            <p:ph type="sldNum" sz="quarter" idx="12"/>
          </p:nvPr>
        </p:nvSpPr>
        <p:spPr>
          <a:ln/>
        </p:spPr>
        <p:txBody>
          <a:bodyPr/>
          <a:lstStyle>
            <a:lvl1pPr>
              <a:defRPr/>
            </a:lvl1pPr>
          </a:lstStyle>
          <a:p>
            <a:pPr>
              <a:defRPr/>
            </a:pPr>
            <a:fld id="{05A11366-572C-41D4-A166-CBEAB747372E}" type="slidenum">
              <a:rPr lang="ar-SA"/>
              <a:pPr>
                <a:defRPr/>
              </a:pPr>
              <a:t>‹#›</a:t>
            </a:fld>
            <a:endParaRPr lang="en-US" dirty="0"/>
          </a:p>
        </p:txBody>
      </p:sp>
    </p:spTree>
  </p:cSld>
  <p:clrMapOvr>
    <a:masterClrMapping/>
  </p:clrMapOvr>
  <p:transition spd="slow">
    <p:zoom/>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1"/>
          <p:cNvSpPr>
            <a:spLocks noGrp="1" noChangeArrowheads="1"/>
          </p:cNvSpPr>
          <p:nvPr>
            <p:ph type="dt" sz="quarter" idx="10"/>
          </p:nvPr>
        </p:nvSpPr>
        <p:spPr>
          <a:ln/>
        </p:spPr>
        <p:txBody>
          <a:bodyPr/>
          <a:lstStyle>
            <a:lvl1pPr>
              <a:defRPr/>
            </a:lvl1pPr>
          </a:lstStyle>
          <a:p>
            <a:pPr>
              <a:defRPr/>
            </a:pPr>
            <a:endParaRPr lang="en-US"/>
          </a:p>
        </p:txBody>
      </p:sp>
      <p:sp>
        <p:nvSpPr>
          <p:cNvPr id="8" name="Rectangle 22"/>
          <p:cNvSpPr>
            <a:spLocks noGrp="1" noChangeArrowheads="1"/>
          </p:cNvSpPr>
          <p:nvPr>
            <p:ph type="ftr" sz="quarter" idx="11"/>
          </p:nvPr>
        </p:nvSpPr>
        <p:spPr>
          <a:ln/>
        </p:spPr>
        <p:txBody>
          <a:bodyPr/>
          <a:lstStyle>
            <a:lvl1pPr>
              <a:defRPr/>
            </a:lvl1pPr>
          </a:lstStyle>
          <a:p>
            <a:pPr>
              <a:defRPr/>
            </a:pPr>
            <a:endParaRPr lang="en-US"/>
          </a:p>
        </p:txBody>
      </p:sp>
      <p:sp>
        <p:nvSpPr>
          <p:cNvPr id="9" name="Rectangle 25"/>
          <p:cNvSpPr>
            <a:spLocks noGrp="1" noChangeArrowheads="1"/>
          </p:cNvSpPr>
          <p:nvPr>
            <p:ph type="sldNum" sz="quarter" idx="12"/>
          </p:nvPr>
        </p:nvSpPr>
        <p:spPr>
          <a:ln/>
        </p:spPr>
        <p:txBody>
          <a:bodyPr/>
          <a:lstStyle>
            <a:lvl1pPr>
              <a:defRPr/>
            </a:lvl1pPr>
          </a:lstStyle>
          <a:p>
            <a:pPr>
              <a:defRPr/>
            </a:pPr>
            <a:fld id="{5D16006C-F849-4323-B527-AD809674E830}" type="slidenum">
              <a:rPr lang="ar-SA"/>
              <a:pPr>
                <a:defRPr/>
              </a:pPr>
              <a:t>‹#›</a:t>
            </a:fld>
            <a:endParaRPr lang="en-US" dirty="0"/>
          </a:p>
        </p:txBody>
      </p:sp>
    </p:spTree>
  </p:cSld>
  <p:clrMapOvr>
    <a:masterClrMapping/>
  </p:clrMapOvr>
  <p:transition spd="slow">
    <p:zoom/>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1"/>
          <p:cNvSpPr>
            <a:spLocks noGrp="1" noChangeArrowheads="1"/>
          </p:cNvSpPr>
          <p:nvPr>
            <p:ph type="dt" sz="quarter" idx="10"/>
          </p:nvPr>
        </p:nvSpPr>
        <p:spPr>
          <a:ln/>
        </p:spPr>
        <p:txBody>
          <a:bodyPr/>
          <a:lstStyle>
            <a:lvl1pPr>
              <a:defRPr/>
            </a:lvl1pPr>
          </a:lstStyle>
          <a:p>
            <a:pPr>
              <a:defRPr/>
            </a:pPr>
            <a:endParaRPr lang="en-US"/>
          </a:p>
        </p:txBody>
      </p:sp>
      <p:sp>
        <p:nvSpPr>
          <p:cNvPr id="4" name="Rectangle 22"/>
          <p:cNvSpPr>
            <a:spLocks noGrp="1" noChangeArrowheads="1"/>
          </p:cNvSpPr>
          <p:nvPr>
            <p:ph type="ftr" sz="quarter" idx="11"/>
          </p:nvPr>
        </p:nvSpPr>
        <p:spPr>
          <a:ln/>
        </p:spPr>
        <p:txBody>
          <a:bodyPr/>
          <a:lstStyle>
            <a:lvl1pPr>
              <a:defRPr/>
            </a:lvl1pPr>
          </a:lstStyle>
          <a:p>
            <a:pPr>
              <a:defRPr/>
            </a:pPr>
            <a:endParaRPr lang="en-US"/>
          </a:p>
        </p:txBody>
      </p:sp>
      <p:sp>
        <p:nvSpPr>
          <p:cNvPr id="5" name="Rectangle 25"/>
          <p:cNvSpPr>
            <a:spLocks noGrp="1" noChangeArrowheads="1"/>
          </p:cNvSpPr>
          <p:nvPr>
            <p:ph type="sldNum" sz="quarter" idx="12"/>
          </p:nvPr>
        </p:nvSpPr>
        <p:spPr>
          <a:ln/>
        </p:spPr>
        <p:txBody>
          <a:bodyPr/>
          <a:lstStyle>
            <a:lvl1pPr>
              <a:defRPr/>
            </a:lvl1pPr>
          </a:lstStyle>
          <a:p>
            <a:pPr>
              <a:defRPr/>
            </a:pPr>
            <a:fld id="{4B495031-211C-4EE5-B12D-ADA46DF811D4}" type="slidenum">
              <a:rPr lang="ar-SA"/>
              <a:pPr>
                <a:defRPr/>
              </a:pPr>
              <a:t>‹#›</a:t>
            </a:fld>
            <a:endParaRPr lang="en-US" dirty="0"/>
          </a:p>
        </p:txBody>
      </p:sp>
    </p:spTree>
  </p:cSld>
  <p:clrMapOvr>
    <a:masterClrMapping/>
  </p:clrMapOvr>
  <p:transition spd="slow">
    <p:zoom/>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1"/>
          <p:cNvSpPr>
            <a:spLocks noGrp="1" noChangeArrowheads="1"/>
          </p:cNvSpPr>
          <p:nvPr>
            <p:ph type="dt" sz="quarter" idx="10"/>
          </p:nvPr>
        </p:nvSpPr>
        <p:spPr>
          <a:ln/>
        </p:spPr>
        <p:txBody>
          <a:bodyPr/>
          <a:lstStyle>
            <a:lvl1pPr>
              <a:defRPr/>
            </a:lvl1pPr>
          </a:lstStyle>
          <a:p>
            <a:pPr>
              <a:defRPr/>
            </a:pPr>
            <a:endParaRPr lang="en-US"/>
          </a:p>
        </p:txBody>
      </p:sp>
      <p:sp>
        <p:nvSpPr>
          <p:cNvPr id="3" name="Rectangle 22"/>
          <p:cNvSpPr>
            <a:spLocks noGrp="1" noChangeArrowheads="1"/>
          </p:cNvSpPr>
          <p:nvPr>
            <p:ph type="ftr" sz="quarter" idx="11"/>
          </p:nvPr>
        </p:nvSpPr>
        <p:spPr>
          <a:ln/>
        </p:spPr>
        <p:txBody>
          <a:bodyPr/>
          <a:lstStyle>
            <a:lvl1pPr>
              <a:defRPr/>
            </a:lvl1pPr>
          </a:lstStyle>
          <a:p>
            <a:pPr>
              <a:defRPr/>
            </a:pPr>
            <a:endParaRPr lang="en-US"/>
          </a:p>
        </p:txBody>
      </p:sp>
      <p:sp>
        <p:nvSpPr>
          <p:cNvPr id="4" name="Rectangle 25"/>
          <p:cNvSpPr>
            <a:spLocks noGrp="1" noChangeArrowheads="1"/>
          </p:cNvSpPr>
          <p:nvPr>
            <p:ph type="sldNum" sz="quarter" idx="12"/>
          </p:nvPr>
        </p:nvSpPr>
        <p:spPr>
          <a:ln/>
        </p:spPr>
        <p:txBody>
          <a:bodyPr/>
          <a:lstStyle>
            <a:lvl1pPr>
              <a:defRPr/>
            </a:lvl1pPr>
          </a:lstStyle>
          <a:p>
            <a:pPr>
              <a:defRPr/>
            </a:pPr>
            <a:fld id="{C8BA3729-4BA7-48D7-B652-435E1D5975F0}" type="slidenum">
              <a:rPr lang="ar-SA"/>
              <a:pPr>
                <a:defRPr/>
              </a:pPr>
              <a:t>‹#›</a:t>
            </a:fld>
            <a:endParaRPr lang="en-US" dirty="0"/>
          </a:p>
        </p:txBody>
      </p:sp>
    </p:spTree>
  </p:cSld>
  <p:clrMapOvr>
    <a:masterClrMapping/>
  </p:clrMapOvr>
  <p:transition spd="slow">
    <p:zoom/>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1"/>
          <p:cNvSpPr>
            <a:spLocks noGrp="1" noChangeArrowheads="1"/>
          </p:cNvSpPr>
          <p:nvPr>
            <p:ph type="dt" sz="quarter" idx="10"/>
          </p:nvPr>
        </p:nvSpPr>
        <p:spPr>
          <a:ln/>
        </p:spPr>
        <p:txBody>
          <a:bodyPr/>
          <a:lstStyle>
            <a:lvl1pPr>
              <a:defRPr/>
            </a:lvl1pPr>
          </a:lstStyle>
          <a:p>
            <a:pPr>
              <a:defRPr/>
            </a:pPr>
            <a:endParaRPr lang="en-US"/>
          </a:p>
        </p:txBody>
      </p:sp>
      <p:sp>
        <p:nvSpPr>
          <p:cNvPr id="6" name="Rectangle 22"/>
          <p:cNvSpPr>
            <a:spLocks noGrp="1" noChangeArrowheads="1"/>
          </p:cNvSpPr>
          <p:nvPr>
            <p:ph type="ftr" sz="quarter" idx="11"/>
          </p:nvPr>
        </p:nvSpPr>
        <p:spPr>
          <a:ln/>
        </p:spPr>
        <p:txBody>
          <a:bodyPr/>
          <a:lstStyle>
            <a:lvl1pPr>
              <a:defRPr/>
            </a:lvl1pPr>
          </a:lstStyle>
          <a:p>
            <a:pPr>
              <a:defRPr/>
            </a:pPr>
            <a:endParaRPr lang="en-US"/>
          </a:p>
        </p:txBody>
      </p:sp>
      <p:sp>
        <p:nvSpPr>
          <p:cNvPr id="7" name="Rectangle 25"/>
          <p:cNvSpPr>
            <a:spLocks noGrp="1" noChangeArrowheads="1"/>
          </p:cNvSpPr>
          <p:nvPr>
            <p:ph type="sldNum" sz="quarter" idx="12"/>
          </p:nvPr>
        </p:nvSpPr>
        <p:spPr>
          <a:ln/>
        </p:spPr>
        <p:txBody>
          <a:bodyPr/>
          <a:lstStyle>
            <a:lvl1pPr>
              <a:defRPr/>
            </a:lvl1pPr>
          </a:lstStyle>
          <a:p>
            <a:pPr>
              <a:defRPr/>
            </a:pPr>
            <a:fld id="{82218671-478A-40AB-9232-135D4E3213C4}" type="slidenum">
              <a:rPr lang="ar-SA"/>
              <a:pPr>
                <a:defRPr/>
              </a:pPr>
              <a:t>‹#›</a:t>
            </a:fld>
            <a:endParaRPr lang="en-US" dirty="0"/>
          </a:p>
        </p:txBody>
      </p:sp>
    </p:spTree>
  </p:cSld>
  <p:clrMapOvr>
    <a:masterClrMapping/>
  </p:clrMapOvr>
  <p:transition spd="slow">
    <p:zoom/>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1"/>
          <p:cNvSpPr>
            <a:spLocks noGrp="1" noChangeArrowheads="1"/>
          </p:cNvSpPr>
          <p:nvPr>
            <p:ph type="dt" sz="quarter" idx="10"/>
          </p:nvPr>
        </p:nvSpPr>
        <p:spPr>
          <a:ln/>
        </p:spPr>
        <p:txBody>
          <a:bodyPr/>
          <a:lstStyle>
            <a:lvl1pPr>
              <a:defRPr/>
            </a:lvl1pPr>
          </a:lstStyle>
          <a:p>
            <a:pPr>
              <a:defRPr/>
            </a:pPr>
            <a:endParaRPr lang="en-US"/>
          </a:p>
        </p:txBody>
      </p:sp>
      <p:sp>
        <p:nvSpPr>
          <p:cNvPr id="6" name="Rectangle 22"/>
          <p:cNvSpPr>
            <a:spLocks noGrp="1" noChangeArrowheads="1"/>
          </p:cNvSpPr>
          <p:nvPr>
            <p:ph type="ftr" sz="quarter" idx="11"/>
          </p:nvPr>
        </p:nvSpPr>
        <p:spPr>
          <a:ln/>
        </p:spPr>
        <p:txBody>
          <a:bodyPr/>
          <a:lstStyle>
            <a:lvl1pPr>
              <a:defRPr/>
            </a:lvl1pPr>
          </a:lstStyle>
          <a:p>
            <a:pPr>
              <a:defRPr/>
            </a:pPr>
            <a:endParaRPr lang="en-US"/>
          </a:p>
        </p:txBody>
      </p:sp>
      <p:sp>
        <p:nvSpPr>
          <p:cNvPr id="7" name="Rectangle 25"/>
          <p:cNvSpPr>
            <a:spLocks noGrp="1" noChangeArrowheads="1"/>
          </p:cNvSpPr>
          <p:nvPr>
            <p:ph type="sldNum" sz="quarter" idx="12"/>
          </p:nvPr>
        </p:nvSpPr>
        <p:spPr>
          <a:ln/>
        </p:spPr>
        <p:txBody>
          <a:bodyPr/>
          <a:lstStyle>
            <a:lvl1pPr>
              <a:defRPr/>
            </a:lvl1pPr>
          </a:lstStyle>
          <a:p>
            <a:pPr>
              <a:defRPr/>
            </a:pPr>
            <a:fld id="{42CDCC21-9CC6-4C42-97E8-3CCF611DDC08}" type="slidenum">
              <a:rPr lang="ar-SA"/>
              <a:pPr>
                <a:defRPr/>
              </a:pPr>
              <a:t>‹#›</a:t>
            </a:fld>
            <a:endParaRPr lang="en-US" dirty="0"/>
          </a:p>
        </p:txBody>
      </p:sp>
    </p:spTree>
  </p:cSld>
  <p:clrMapOvr>
    <a:masterClrMapping/>
  </p:clrMapOvr>
  <p:transition spd="slow">
    <p:zoom/>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1"/>
          <p:cNvSpPr>
            <a:spLocks noGrp="1" noChangeArrowheads="1"/>
          </p:cNvSpPr>
          <p:nvPr>
            <p:ph type="dt" sz="quarter" idx="10"/>
          </p:nvPr>
        </p:nvSpPr>
        <p:spPr>
          <a:ln/>
        </p:spPr>
        <p:txBody>
          <a:bodyPr/>
          <a:lstStyle>
            <a:lvl1pPr>
              <a:defRPr/>
            </a:lvl1pPr>
          </a:lstStyle>
          <a:p>
            <a:pPr>
              <a:defRPr/>
            </a:pPr>
            <a:endParaRPr lang="en-US"/>
          </a:p>
        </p:txBody>
      </p:sp>
      <p:sp>
        <p:nvSpPr>
          <p:cNvPr id="5" name="Rectangle 22"/>
          <p:cNvSpPr>
            <a:spLocks noGrp="1" noChangeArrowheads="1"/>
          </p:cNvSpPr>
          <p:nvPr>
            <p:ph type="ftr" sz="quarter" idx="11"/>
          </p:nvPr>
        </p:nvSpPr>
        <p:spPr>
          <a:ln/>
        </p:spPr>
        <p:txBody>
          <a:bodyPr/>
          <a:lstStyle>
            <a:lvl1pPr>
              <a:defRPr/>
            </a:lvl1pPr>
          </a:lstStyle>
          <a:p>
            <a:pPr>
              <a:defRPr/>
            </a:pPr>
            <a:endParaRPr lang="en-US"/>
          </a:p>
        </p:txBody>
      </p:sp>
      <p:sp>
        <p:nvSpPr>
          <p:cNvPr id="6" name="Rectangle 25"/>
          <p:cNvSpPr>
            <a:spLocks noGrp="1" noChangeArrowheads="1"/>
          </p:cNvSpPr>
          <p:nvPr>
            <p:ph type="sldNum" sz="quarter" idx="12"/>
          </p:nvPr>
        </p:nvSpPr>
        <p:spPr>
          <a:ln/>
        </p:spPr>
        <p:txBody>
          <a:bodyPr/>
          <a:lstStyle>
            <a:lvl1pPr>
              <a:defRPr/>
            </a:lvl1pPr>
          </a:lstStyle>
          <a:p>
            <a:pPr>
              <a:defRPr/>
            </a:pPr>
            <a:fld id="{ED16882A-2E2D-4F3B-8768-E6238816B4EA}" type="slidenum">
              <a:rPr lang="ar-SA"/>
              <a:pPr>
                <a:defRPr/>
              </a:pPr>
              <a:t>‹#›</a:t>
            </a:fld>
            <a:endParaRPr lang="en-US" dirty="0"/>
          </a:p>
        </p:txBody>
      </p:sp>
    </p:spTree>
  </p:cSld>
  <p:clrMapOvr>
    <a:masterClrMapping/>
  </p:clrMapOvr>
  <p:transition spd="slow">
    <p:zoom/>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0038" y="85725"/>
            <a:ext cx="2070100" cy="62880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34975" y="85725"/>
            <a:ext cx="6062663" cy="62880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1"/>
          <p:cNvSpPr>
            <a:spLocks noGrp="1" noChangeArrowheads="1"/>
          </p:cNvSpPr>
          <p:nvPr>
            <p:ph type="dt" sz="quarter" idx="10"/>
          </p:nvPr>
        </p:nvSpPr>
        <p:spPr>
          <a:ln/>
        </p:spPr>
        <p:txBody>
          <a:bodyPr/>
          <a:lstStyle>
            <a:lvl1pPr>
              <a:defRPr/>
            </a:lvl1pPr>
          </a:lstStyle>
          <a:p>
            <a:pPr>
              <a:defRPr/>
            </a:pPr>
            <a:endParaRPr lang="en-US"/>
          </a:p>
        </p:txBody>
      </p:sp>
      <p:sp>
        <p:nvSpPr>
          <p:cNvPr id="5" name="Rectangle 22"/>
          <p:cNvSpPr>
            <a:spLocks noGrp="1" noChangeArrowheads="1"/>
          </p:cNvSpPr>
          <p:nvPr>
            <p:ph type="ftr" sz="quarter" idx="11"/>
          </p:nvPr>
        </p:nvSpPr>
        <p:spPr>
          <a:ln/>
        </p:spPr>
        <p:txBody>
          <a:bodyPr/>
          <a:lstStyle>
            <a:lvl1pPr>
              <a:defRPr/>
            </a:lvl1pPr>
          </a:lstStyle>
          <a:p>
            <a:pPr>
              <a:defRPr/>
            </a:pPr>
            <a:endParaRPr lang="en-US"/>
          </a:p>
        </p:txBody>
      </p:sp>
      <p:sp>
        <p:nvSpPr>
          <p:cNvPr id="6" name="Rectangle 25"/>
          <p:cNvSpPr>
            <a:spLocks noGrp="1" noChangeArrowheads="1"/>
          </p:cNvSpPr>
          <p:nvPr>
            <p:ph type="sldNum" sz="quarter" idx="12"/>
          </p:nvPr>
        </p:nvSpPr>
        <p:spPr>
          <a:ln/>
        </p:spPr>
        <p:txBody>
          <a:bodyPr/>
          <a:lstStyle>
            <a:lvl1pPr>
              <a:defRPr/>
            </a:lvl1pPr>
          </a:lstStyle>
          <a:p>
            <a:pPr>
              <a:defRPr/>
            </a:pPr>
            <a:fld id="{7724C9FA-F861-4184-B8D0-527AD7A7B5A7}" type="slidenum">
              <a:rPr lang="ar-SA"/>
              <a:pPr>
                <a:defRPr/>
              </a:pPr>
              <a:t>‹#›</a:t>
            </a:fld>
            <a:endParaRPr lang="en-US" dirty="0"/>
          </a:p>
        </p:txBody>
      </p:sp>
    </p:spTree>
  </p:cSld>
  <p:clrMapOvr>
    <a:masterClrMapping/>
  </p:clrMapOvr>
  <p:transition spd="slow">
    <p:zoom/>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6"/>
          <p:cNvSpPr>
            <a:spLocks noGrp="1" noChangeArrowheads="1"/>
          </p:cNvSpPr>
          <p:nvPr>
            <p:ph type="ftr" sz="quarter" idx="10"/>
          </p:nvPr>
        </p:nvSpPr>
        <p:spPr>
          <a:ln/>
        </p:spPr>
        <p:txBody>
          <a:bodyPr/>
          <a:lstStyle>
            <a:lvl1pPr>
              <a:defRPr/>
            </a:lvl1pPr>
          </a:lstStyle>
          <a:p>
            <a:pPr>
              <a:defRPr/>
            </a:pPr>
            <a:r>
              <a:rPr lang="en-US"/>
              <a:t>December 10, 2011</a:t>
            </a:r>
          </a:p>
        </p:txBody>
      </p:sp>
      <p:sp>
        <p:nvSpPr>
          <p:cNvPr id="5" name="Rectangle 27"/>
          <p:cNvSpPr>
            <a:spLocks noGrp="1" noChangeArrowheads="1"/>
          </p:cNvSpPr>
          <p:nvPr>
            <p:ph type="sldNum" sz="quarter" idx="11"/>
          </p:nvPr>
        </p:nvSpPr>
        <p:spPr>
          <a:ln/>
        </p:spPr>
        <p:txBody>
          <a:bodyPr/>
          <a:lstStyle>
            <a:lvl1pPr>
              <a:defRPr/>
            </a:lvl1pPr>
          </a:lstStyle>
          <a:p>
            <a:pPr>
              <a:defRPr/>
            </a:pPr>
            <a:fld id="{64307118-BFA0-4270-A5E4-DDE7A1972D73}" type="slidenum">
              <a:rPr lang="ar-SA"/>
              <a:pPr>
                <a:defRPr/>
              </a:pPr>
              <a:t>‹#›</a:t>
            </a:fld>
            <a:endParaRPr lang="en-US"/>
          </a:p>
        </p:txBody>
      </p:sp>
      <p:sp>
        <p:nvSpPr>
          <p:cNvPr id="6" name="Rectangle 28"/>
          <p:cNvSpPr>
            <a:spLocks noGrp="1" noChangeArrowheads="1"/>
          </p:cNvSpPr>
          <p:nvPr>
            <p:ph type="dt" sz="half" idx="12"/>
          </p:nvPr>
        </p:nvSpPr>
        <p:spPr>
          <a:ln/>
        </p:spPr>
        <p:txBody>
          <a:bodyPr/>
          <a:lstStyle>
            <a:lvl1pPr>
              <a:defRPr/>
            </a:lvl1pPr>
          </a:lstStyle>
          <a:p>
            <a:pPr>
              <a:defRPr/>
            </a:pPr>
            <a:fld id="{B3FBDB5B-9E25-4CBF-905B-DAAAAF072E5C}" type="datetime2">
              <a:rPr lang="en-US"/>
              <a:pPr>
                <a:defRPr/>
              </a:pPr>
              <a:t>Tuesday, October 21, 2014</a:t>
            </a:fld>
            <a:endParaRPr 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6"/>
          <p:cNvSpPr>
            <a:spLocks noGrp="1" noChangeArrowheads="1"/>
          </p:cNvSpPr>
          <p:nvPr>
            <p:ph type="ftr" sz="quarter" idx="10"/>
          </p:nvPr>
        </p:nvSpPr>
        <p:spPr>
          <a:ln/>
        </p:spPr>
        <p:txBody>
          <a:bodyPr/>
          <a:lstStyle>
            <a:lvl1pPr>
              <a:defRPr/>
            </a:lvl1pPr>
          </a:lstStyle>
          <a:p>
            <a:pPr>
              <a:defRPr/>
            </a:pPr>
            <a:r>
              <a:rPr lang="en-US"/>
              <a:t>December 10, 2011</a:t>
            </a:r>
          </a:p>
        </p:txBody>
      </p:sp>
      <p:sp>
        <p:nvSpPr>
          <p:cNvPr id="5" name="Rectangle 27"/>
          <p:cNvSpPr>
            <a:spLocks noGrp="1" noChangeArrowheads="1"/>
          </p:cNvSpPr>
          <p:nvPr>
            <p:ph type="sldNum" sz="quarter" idx="11"/>
          </p:nvPr>
        </p:nvSpPr>
        <p:spPr>
          <a:ln/>
        </p:spPr>
        <p:txBody>
          <a:bodyPr/>
          <a:lstStyle>
            <a:lvl1pPr>
              <a:defRPr/>
            </a:lvl1pPr>
          </a:lstStyle>
          <a:p>
            <a:pPr>
              <a:defRPr/>
            </a:pPr>
            <a:fld id="{408C7334-67EB-4244-8D5D-A02D4DB26F9E}" type="slidenum">
              <a:rPr lang="ar-SA"/>
              <a:pPr>
                <a:defRPr/>
              </a:pPr>
              <a:t>‹#›</a:t>
            </a:fld>
            <a:endParaRPr lang="en-US"/>
          </a:p>
        </p:txBody>
      </p:sp>
      <p:sp>
        <p:nvSpPr>
          <p:cNvPr id="6" name="Rectangle 28"/>
          <p:cNvSpPr>
            <a:spLocks noGrp="1" noChangeArrowheads="1"/>
          </p:cNvSpPr>
          <p:nvPr>
            <p:ph type="dt" sz="half" idx="12"/>
          </p:nvPr>
        </p:nvSpPr>
        <p:spPr>
          <a:ln/>
        </p:spPr>
        <p:txBody>
          <a:bodyPr/>
          <a:lstStyle>
            <a:lvl1pPr>
              <a:defRPr/>
            </a:lvl1pPr>
          </a:lstStyle>
          <a:p>
            <a:pPr>
              <a:defRPr/>
            </a:pPr>
            <a:fld id="{1B21C3DB-452F-4A33-8BD1-00B85217F56A}" type="datetime2">
              <a:rPr lang="en-US"/>
              <a:pPr>
                <a:defRPr/>
              </a:pPr>
              <a:t>Tuesday, October 21, 2014</a:t>
            </a:fld>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6"/>
          <p:cNvSpPr>
            <a:spLocks noGrp="1" noChangeArrowheads="1"/>
          </p:cNvSpPr>
          <p:nvPr>
            <p:ph type="ftr" sz="quarter" idx="10"/>
          </p:nvPr>
        </p:nvSpPr>
        <p:spPr>
          <a:ln/>
        </p:spPr>
        <p:txBody>
          <a:bodyPr/>
          <a:lstStyle>
            <a:lvl1pPr>
              <a:defRPr/>
            </a:lvl1pPr>
          </a:lstStyle>
          <a:p>
            <a:pPr>
              <a:defRPr/>
            </a:pPr>
            <a:r>
              <a:rPr lang="en-US"/>
              <a:t>December 10, 2011</a:t>
            </a:r>
          </a:p>
        </p:txBody>
      </p:sp>
      <p:sp>
        <p:nvSpPr>
          <p:cNvPr id="6" name="Rectangle 27"/>
          <p:cNvSpPr>
            <a:spLocks noGrp="1" noChangeArrowheads="1"/>
          </p:cNvSpPr>
          <p:nvPr>
            <p:ph type="sldNum" sz="quarter" idx="11"/>
          </p:nvPr>
        </p:nvSpPr>
        <p:spPr>
          <a:ln/>
        </p:spPr>
        <p:txBody>
          <a:bodyPr/>
          <a:lstStyle>
            <a:lvl1pPr>
              <a:defRPr/>
            </a:lvl1pPr>
          </a:lstStyle>
          <a:p>
            <a:pPr>
              <a:defRPr/>
            </a:pPr>
            <a:fld id="{F800D460-AE7D-4E6C-8DB7-5EEAE900530E}" type="slidenum">
              <a:rPr lang="ar-SA"/>
              <a:pPr>
                <a:defRPr/>
              </a:pPr>
              <a:t>‹#›</a:t>
            </a:fld>
            <a:endParaRPr lang="en-US"/>
          </a:p>
        </p:txBody>
      </p:sp>
      <p:sp>
        <p:nvSpPr>
          <p:cNvPr id="7" name="Rectangle 28"/>
          <p:cNvSpPr>
            <a:spLocks noGrp="1" noChangeArrowheads="1"/>
          </p:cNvSpPr>
          <p:nvPr>
            <p:ph type="dt" sz="half" idx="12"/>
          </p:nvPr>
        </p:nvSpPr>
        <p:spPr>
          <a:ln/>
        </p:spPr>
        <p:txBody>
          <a:bodyPr/>
          <a:lstStyle>
            <a:lvl1pPr>
              <a:defRPr/>
            </a:lvl1pPr>
          </a:lstStyle>
          <a:p>
            <a:pPr>
              <a:defRPr/>
            </a:pPr>
            <a:fld id="{00CFD774-0509-4F22-B1D6-C84D27A3DD97}" type="datetime2">
              <a:rPr lang="en-US"/>
              <a:pPr>
                <a:defRPr/>
              </a:pPr>
              <a:t>Tuesday, October 21, 2014</a:t>
            </a:fld>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6"/>
          <p:cNvSpPr>
            <a:spLocks noGrp="1" noChangeArrowheads="1"/>
          </p:cNvSpPr>
          <p:nvPr>
            <p:ph type="ftr" sz="quarter" idx="10"/>
          </p:nvPr>
        </p:nvSpPr>
        <p:spPr>
          <a:ln/>
        </p:spPr>
        <p:txBody>
          <a:bodyPr/>
          <a:lstStyle>
            <a:lvl1pPr>
              <a:defRPr/>
            </a:lvl1pPr>
          </a:lstStyle>
          <a:p>
            <a:pPr>
              <a:defRPr/>
            </a:pPr>
            <a:r>
              <a:rPr lang="en-US"/>
              <a:t>December 10, 2011</a:t>
            </a:r>
          </a:p>
        </p:txBody>
      </p:sp>
      <p:sp>
        <p:nvSpPr>
          <p:cNvPr id="8" name="Rectangle 27"/>
          <p:cNvSpPr>
            <a:spLocks noGrp="1" noChangeArrowheads="1"/>
          </p:cNvSpPr>
          <p:nvPr>
            <p:ph type="sldNum" sz="quarter" idx="11"/>
          </p:nvPr>
        </p:nvSpPr>
        <p:spPr>
          <a:ln/>
        </p:spPr>
        <p:txBody>
          <a:bodyPr/>
          <a:lstStyle>
            <a:lvl1pPr>
              <a:defRPr/>
            </a:lvl1pPr>
          </a:lstStyle>
          <a:p>
            <a:pPr>
              <a:defRPr/>
            </a:pPr>
            <a:fld id="{42C5C97F-D404-42B0-A71A-F2970C0CA5BC}" type="slidenum">
              <a:rPr lang="ar-SA"/>
              <a:pPr>
                <a:defRPr/>
              </a:pPr>
              <a:t>‹#›</a:t>
            </a:fld>
            <a:endParaRPr lang="en-US"/>
          </a:p>
        </p:txBody>
      </p:sp>
      <p:sp>
        <p:nvSpPr>
          <p:cNvPr id="9" name="Rectangle 28"/>
          <p:cNvSpPr>
            <a:spLocks noGrp="1" noChangeArrowheads="1"/>
          </p:cNvSpPr>
          <p:nvPr>
            <p:ph type="dt" sz="half" idx="12"/>
          </p:nvPr>
        </p:nvSpPr>
        <p:spPr>
          <a:ln/>
        </p:spPr>
        <p:txBody>
          <a:bodyPr/>
          <a:lstStyle>
            <a:lvl1pPr>
              <a:defRPr/>
            </a:lvl1pPr>
          </a:lstStyle>
          <a:p>
            <a:pPr>
              <a:defRPr/>
            </a:pPr>
            <a:fld id="{26C159CA-D36E-4DDE-A056-C9D347159F41}" type="datetime2">
              <a:rPr lang="en-US"/>
              <a:pPr>
                <a:defRPr/>
              </a:pPr>
              <a:t>Tuesday, October 21, 2014</a:t>
            </a:fld>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6"/>
          <p:cNvSpPr>
            <a:spLocks noGrp="1" noChangeArrowheads="1"/>
          </p:cNvSpPr>
          <p:nvPr>
            <p:ph type="ftr" sz="quarter" idx="10"/>
          </p:nvPr>
        </p:nvSpPr>
        <p:spPr>
          <a:ln/>
        </p:spPr>
        <p:txBody>
          <a:bodyPr/>
          <a:lstStyle>
            <a:lvl1pPr>
              <a:defRPr/>
            </a:lvl1pPr>
          </a:lstStyle>
          <a:p>
            <a:pPr>
              <a:defRPr/>
            </a:pPr>
            <a:r>
              <a:rPr lang="en-US"/>
              <a:t>December 10, 2011</a:t>
            </a:r>
          </a:p>
        </p:txBody>
      </p:sp>
      <p:sp>
        <p:nvSpPr>
          <p:cNvPr id="4" name="Rectangle 27"/>
          <p:cNvSpPr>
            <a:spLocks noGrp="1" noChangeArrowheads="1"/>
          </p:cNvSpPr>
          <p:nvPr>
            <p:ph type="sldNum" sz="quarter" idx="11"/>
          </p:nvPr>
        </p:nvSpPr>
        <p:spPr>
          <a:ln/>
        </p:spPr>
        <p:txBody>
          <a:bodyPr/>
          <a:lstStyle>
            <a:lvl1pPr>
              <a:defRPr/>
            </a:lvl1pPr>
          </a:lstStyle>
          <a:p>
            <a:pPr>
              <a:defRPr/>
            </a:pPr>
            <a:fld id="{9EE29465-CB1F-43E9-8D52-757BA8501A1E}" type="slidenum">
              <a:rPr lang="ar-SA"/>
              <a:pPr>
                <a:defRPr/>
              </a:pPr>
              <a:t>‹#›</a:t>
            </a:fld>
            <a:endParaRPr lang="en-US"/>
          </a:p>
        </p:txBody>
      </p:sp>
      <p:sp>
        <p:nvSpPr>
          <p:cNvPr id="5" name="Rectangle 28"/>
          <p:cNvSpPr>
            <a:spLocks noGrp="1" noChangeArrowheads="1"/>
          </p:cNvSpPr>
          <p:nvPr>
            <p:ph type="dt" sz="half" idx="12"/>
          </p:nvPr>
        </p:nvSpPr>
        <p:spPr>
          <a:ln/>
        </p:spPr>
        <p:txBody>
          <a:bodyPr/>
          <a:lstStyle>
            <a:lvl1pPr>
              <a:defRPr/>
            </a:lvl1pPr>
          </a:lstStyle>
          <a:p>
            <a:pPr>
              <a:defRPr/>
            </a:pPr>
            <a:fld id="{2C566FC2-9E2C-45AA-920D-BBF8ED5F08A7}" type="datetime2">
              <a:rPr lang="en-US"/>
              <a:pPr>
                <a:defRPr/>
              </a:pPr>
              <a:t>Tuesday, October 21, 2014</a:t>
            </a:fld>
            <a:endParaRPr 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6"/>
          <p:cNvSpPr>
            <a:spLocks noGrp="1" noChangeArrowheads="1"/>
          </p:cNvSpPr>
          <p:nvPr>
            <p:ph type="ftr" sz="quarter" idx="10"/>
          </p:nvPr>
        </p:nvSpPr>
        <p:spPr>
          <a:ln/>
        </p:spPr>
        <p:txBody>
          <a:bodyPr/>
          <a:lstStyle>
            <a:lvl1pPr>
              <a:defRPr/>
            </a:lvl1pPr>
          </a:lstStyle>
          <a:p>
            <a:pPr>
              <a:defRPr/>
            </a:pPr>
            <a:r>
              <a:rPr lang="en-US"/>
              <a:t>December 10, 2011</a:t>
            </a:r>
          </a:p>
        </p:txBody>
      </p:sp>
      <p:sp>
        <p:nvSpPr>
          <p:cNvPr id="3" name="Rectangle 27"/>
          <p:cNvSpPr>
            <a:spLocks noGrp="1" noChangeArrowheads="1"/>
          </p:cNvSpPr>
          <p:nvPr>
            <p:ph type="sldNum" sz="quarter" idx="11"/>
          </p:nvPr>
        </p:nvSpPr>
        <p:spPr>
          <a:ln/>
        </p:spPr>
        <p:txBody>
          <a:bodyPr/>
          <a:lstStyle>
            <a:lvl1pPr>
              <a:defRPr/>
            </a:lvl1pPr>
          </a:lstStyle>
          <a:p>
            <a:pPr>
              <a:defRPr/>
            </a:pPr>
            <a:fld id="{FDFC54BC-A313-43D8-ACD4-5DF2ACBC11B4}" type="slidenum">
              <a:rPr lang="ar-SA"/>
              <a:pPr>
                <a:defRPr/>
              </a:pPr>
              <a:t>‹#›</a:t>
            </a:fld>
            <a:endParaRPr lang="en-US"/>
          </a:p>
        </p:txBody>
      </p:sp>
      <p:sp>
        <p:nvSpPr>
          <p:cNvPr id="4" name="Rectangle 28"/>
          <p:cNvSpPr>
            <a:spLocks noGrp="1" noChangeArrowheads="1"/>
          </p:cNvSpPr>
          <p:nvPr>
            <p:ph type="dt" sz="half" idx="12"/>
          </p:nvPr>
        </p:nvSpPr>
        <p:spPr>
          <a:ln/>
        </p:spPr>
        <p:txBody>
          <a:bodyPr/>
          <a:lstStyle>
            <a:lvl1pPr>
              <a:defRPr/>
            </a:lvl1pPr>
          </a:lstStyle>
          <a:p>
            <a:pPr>
              <a:defRPr/>
            </a:pPr>
            <a:fld id="{4A31210E-A17E-425F-B37E-67BD4C595225}" type="datetime2">
              <a:rPr lang="en-US"/>
              <a:pPr>
                <a:defRPr/>
              </a:pPr>
              <a:t>Tuesday, October 21, 2014</a:t>
            </a:fld>
            <a:endParaRPr 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6"/>
          <p:cNvSpPr>
            <a:spLocks noGrp="1" noChangeArrowheads="1"/>
          </p:cNvSpPr>
          <p:nvPr>
            <p:ph type="ftr" sz="quarter" idx="10"/>
          </p:nvPr>
        </p:nvSpPr>
        <p:spPr>
          <a:ln/>
        </p:spPr>
        <p:txBody>
          <a:bodyPr/>
          <a:lstStyle>
            <a:lvl1pPr>
              <a:defRPr/>
            </a:lvl1pPr>
          </a:lstStyle>
          <a:p>
            <a:pPr>
              <a:defRPr/>
            </a:pPr>
            <a:r>
              <a:rPr lang="en-US"/>
              <a:t>December 10, 2011</a:t>
            </a:r>
          </a:p>
        </p:txBody>
      </p:sp>
      <p:sp>
        <p:nvSpPr>
          <p:cNvPr id="6" name="Rectangle 27"/>
          <p:cNvSpPr>
            <a:spLocks noGrp="1" noChangeArrowheads="1"/>
          </p:cNvSpPr>
          <p:nvPr>
            <p:ph type="sldNum" sz="quarter" idx="11"/>
          </p:nvPr>
        </p:nvSpPr>
        <p:spPr>
          <a:ln/>
        </p:spPr>
        <p:txBody>
          <a:bodyPr/>
          <a:lstStyle>
            <a:lvl1pPr>
              <a:defRPr/>
            </a:lvl1pPr>
          </a:lstStyle>
          <a:p>
            <a:pPr>
              <a:defRPr/>
            </a:pPr>
            <a:fld id="{9BD86B4D-9A38-44AE-ABF5-C5D4373F6B1F}" type="slidenum">
              <a:rPr lang="ar-SA"/>
              <a:pPr>
                <a:defRPr/>
              </a:pPr>
              <a:t>‹#›</a:t>
            </a:fld>
            <a:endParaRPr lang="en-US"/>
          </a:p>
        </p:txBody>
      </p:sp>
      <p:sp>
        <p:nvSpPr>
          <p:cNvPr id="7" name="Rectangle 28"/>
          <p:cNvSpPr>
            <a:spLocks noGrp="1" noChangeArrowheads="1"/>
          </p:cNvSpPr>
          <p:nvPr>
            <p:ph type="dt" sz="half" idx="12"/>
          </p:nvPr>
        </p:nvSpPr>
        <p:spPr>
          <a:ln/>
        </p:spPr>
        <p:txBody>
          <a:bodyPr/>
          <a:lstStyle>
            <a:lvl1pPr>
              <a:defRPr/>
            </a:lvl1pPr>
          </a:lstStyle>
          <a:p>
            <a:pPr>
              <a:defRPr/>
            </a:pPr>
            <a:fld id="{70F83F2B-1E33-4BB4-AABE-809E16A07BCD}" type="datetime2">
              <a:rPr lang="en-US"/>
              <a:pPr>
                <a:defRPr/>
              </a:pPr>
              <a:t>Tuesday, October 21, 2014</a:t>
            </a:fld>
            <a:endParaRPr 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6"/>
          <p:cNvSpPr>
            <a:spLocks noGrp="1" noChangeArrowheads="1"/>
          </p:cNvSpPr>
          <p:nvPr>
            <p:ph type="ftr" sz="quarter" idx="10"/>
          </p:nvPr>
        </p:nvSpPr>
        <p:spPr>
          <a:ln/>
        </p:spPr>
        <p:txBody>
          <a:bodyPr/>
          <a:lstStyle>
            <a:lvl1pPr>
              <a:defRPr/>
            </a:lvl1pPr>
          </a:lstStyle>
          <a:p>
            <a:pPr>
              <a:defRPr/>
            </a:pPr>
            <a:r>
              <a:rPr lang="en-US"/>
              <a:t>December 10, 2011</a:t>
            </a:r>
          </a:p>
        </p:txBody>
      </p:sp>
      <p:sp>
        <p:nvSpPr>
          <p:cNvPr id="6" name="Rectangle 27"/>
          <p:cNvSpPr>
            <a:spLocks noGrp="1" noChangeArrowheads="1"/>
          </p:cNvSpPr>
          <p:nvPr>
            <p:ph type="sldNum" sz="quarter" idx="11"/>
          </p:nvPr>
        </p:nvSpPr>
        <p:spPr>
          <a:ln/>
        </p:spPr>
        <p:txBody>
          <a:bodyPr/>
          <a:lstStyle>
            <a:lvl1pPr>
              <a:defRPr/>
            </a:lvl1pPr>
          </a:lstStyle>
          <a:p>
            <a:pPr>
              <a:defRPr/>
            </a:pPr>
            <a:fld id="{47CCB018-7DC9-4F65-8781-441EA53C83E1}" type="slidenum">
              <a:rPr lang="ar-SA"/>
              <a:pPr>
                <a:defRPr/>
              </a:pPr>
              <a:t>‹#›</a:t>
            </a:fld>
            <a:endParaRPr lang="en-US"/>
          </a:p>
        </p:txBody>
      </p:sp>
      <p:sp>
        <p:nvSpPr>
          <p:cNvPr id="7" name="Rectangle 28"/>
          <p:cNvSpPr>
            <a:spLocks noGrp="1" noChangeArrowheads="1"/>
          </p:cNvSpPr>
          <p:nvPr>
            <p:ph type="dt" sz="half" idx="12"/>
          </p:nvPr>
        </p:nvSpPr>
        <p:spPr>
          <a:ln/>
        </p:spPr>
        <p:txBody>
          <a:bodyPr/>
          <a:lstStyle>
            <a:lvl1pPr>
              <a:defRPr/>
            </a:lvl1pPr>
          </a:lstStyle>
          <a:p>
            <a:pPr>
              <a:defRPr/>
            </a:pPr>
            <a:fld id="{AAD1D97C-4B68-4262-905B-68B623DFC696}" type="datetime2">
              <a:rPr lang="en-US"/>
              <a:pPr>
                <a:defRPr/>
              </a:pPr>
              <a:t>Tuesday, October 21, 2014</a:t>
            </a:fld>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6"/>
          <p:cNvSpPr>
            <a:spLocks noGrp="1" noChangeArrowheads="1"/>
          </p:cNvSpPr>
          <p:nvPr>
            <p:ph type="ftr" sz="quarter" idx="10"/>
          </p:nvPr>
        </p:nvSpPr>
        <p:spPr>
          <a:ln/>
        </p:spPr>
        <p:txBody>
          <a:bodyPr/>
          <a:lstStyle>
            <a:lvl1pPr>
              <a:defRPr/>
            </a:lvl1pPr>
          </a:lstStyle>
          <a:p>
            <a:pPr>
              <a:defRPr/>
            </a:pPr>
            <a:r>
              <a:rPr lang="en-US"/>
              <a:t>December 10, 2011</a:t>
            </a:r>
          </a:p>
        </p:txBody>
      </p:sp>
      <p:sp>
        <p:nvSpPr>
          <p:cNvPr id="5" name="Rectangle 27"/>
          <p:cNvSpPr>
            <a:spLocks noGrp="1" noChangeArrowheads="1"/>
          </p:cNvSpPr>
          <p:nvPr>
            <p:ph type="sldNum" sz="quarter" idx="11"/>
          </p:nvPr>
        </p:nvSpPr>
        <p:spPr>
          <a:ln/>
        </p:spPr>
        <p:txBody>
          <a:bodyPr/>
          <a:lstStyle>
            <a:lvl1pPr>
              <a:defRPr/>
            </a:lvl1pPr>
          </a:lstStyle>
          <a:p>
            <a:pPr>
              <a:defRPr/>
            </a:pPr>
            <a:fld id="{1A87C6AF-B7D4-4D1A-B45B-4C39209A9425}" type="slidenum">
              <a:rPr lang="ar-SA"/>
              <a:pPr>
                <a:defRPr/>
              </a:pPr>
              <a:t>‹#›</a:t>
            </a:fld>
            <a:endParaRPr lang="en-US"/>
          </a:p>
        </p:txBody>
      </p:sp>
      <p:sp>
        <p:nvSpPr>
          <p:cNvPr id="6" name="Rectangle 28"/>
          <p:cNvSpPr>
            <a:spLocks noGrp="1" noChangeArrowheads="1"/>
          </p:cNvSpPr>
          <p:nvPr>
            <p:ph type="dt" sz="half" idx="12"/>
          </p:nvPr>
        </p:nvSpPr>
        <p:spPr>
          <a:ln/>
        </p:spPr>
        <p:txBody>
          <a:bodyPr/>
          <a:lstStyle>
            <a:lvl1pPr>
              <a:defRPr/>
            </a:lvl1pPr>
          </a:lstStyle>
          <a:p>
            <a:pPr>
              <a:defRPr/>
            </a:pPr>
            <a:fld id="{C8DF41DF-52EE-4DE5-8787-8D3FB5A46C3A}" type="datetime2">
              <a:rPr lang="en-US"/>
              <a:pPr>
                <a:defRPr/>
              </a:pPr>
              <a:t>Tuesday, October 21, 2014</a:t>
            </a:fld>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6"/>
          <p:cNvSpPr>
            <a:spLocks noGrp="1" noChangeArrowheads="1"/>
          </p:cNvSpPr>
          <p:nvPr>
            <p:ph type="ftr" sz="quarter" idx="10"/>
          </p:nvPr>
        </p:nvSpPr>
        <p:spPr>
          <a:ln/>
        </p:spPr>
        <p:txBody>
          <a:bodyPr/>
          <a:lstStyle>
            <a:lvl1pPr>
              <a:defRPr/>
            </a:lvl1pPr>
          </a:lstStyle>
          <a:p>
            <a:pPr>
              <a:defRPr/>
            </a:pPr>
            <a:r>
              <a:rPr lang="en-US"/>
              <a:t>December 10, 2011</a:t>
            </a:r>
          </a:p>
        </p:txBody>
      </p:sp>
      <p:sp>
        <p:nvSpPr>
          <p:cNvPr id="5" name="Rectangle 27"/>
          <p:cNvSpPr>
            <a:spLocks noGrp="1" noChangeArrowheads="1"/>
          </p:cNvSpPr>
          <p:nvPr>
            <p:ph type="sldNum" sz="quarter" idx="11"/>
          </p:nvPr>
        </p:nvSpPr>
        <p:spPr>
          <a:ln/>
        </p:spPr>
        <p:txBody>
          <a:bodyPr/>
          <a:lstStyle>
            <a:lvl1pPr>
              <a:defRPr/>
            </a:lvl1pPr>
          </a:lstStyle>
          <a:p>
            <a:pPr>
              <a:defRPr/>
            </a:pPr>
            <a:fld id="{09FF1FD0-849E-4141-ABB7-ADDC6259CB32}" type="slidenum">
              <a:rPr lang="ar-SA"/>
              <a:pPr>
                <a:defRPr/>
              </a:pPr>
              <a:t>‹#›</a:t>
            </a:fld>
            <a:endParaRPr lang="en-US"/>
          </a:p>
        </p:txBody>
      </p:sp>
      <p:sp>
        <p:nvSpPr>
          <p:cNvPr id="6" name="Rectangle 28"/>
          <p:cNvSpPr>
            <a:spLocks noGrp="1" noChangeArrowheads="1"/>
          </p:cNvSpPr>
          <p:nvPr>
            <p:ph type="dt" sz="half" idx="12"/>
          </p:nvPr>
        </p:nvSpPr>
        <p:spPr>
          <a:ln/>
        </p:spPr>
        <p:txBody>
          <a:bodyPr/>
          <a:lstStyle>
            <a:lvl1pPr>
              <a:defRPr/>
            </a:lvl1pPr>
          </a:lstStyle>
          <a:p>
            <a:pPr>
              <a:defRPr/>
            </a:pPr>
            <a:fld id="{9F192123-5A46-49B4-AC72-236EAAEF8335}" type="datetime2">
              <a:rPr lang="en-US"/>
              <a:pPr>
                <a:defRPr/>
              </a:pPr>
              <a:t>Tuesday, October 21, 2014</a:t>
            </a:fld>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6"/>
          <p:cNvSpPr>
            <a:spLocks noGrp="1" noChangeArrowheads="1"/>
          </p:cNvSpPr>
          <p:nvPr>
            <p:ph type="ftr" sz="quarter" idx="10"/>
          </p:nvPr>
        </p:nvSpPr>
        <p:spPr>
          <a:ln/>
        </p:spPr>
        <p:txBody>
          <a:bodyPr/>
          <a:lstStyle>
            <a:lvl1pPr>
              <a:defRPr/>
            </a:lvl1pPr>
          </a:lstStyle>
          <a:p>
            <a:pPr>
              <a:defRPr/>
            </a:pPr>
            <a:r>
              <a:rPr lang="en-US"/>
              <a:t>December 10, 2011</a:t>
            </a:r>
          </a:p>
        </p:txBody>
      </p:sp>
      <p:sp>
        <p:nvSpPr>
          <p:cNvPr id="6" name="Rectangle 27"/>
          <p:cNvSpPr>
            <a:spLocks noGrp="1" noChangeArrowheads="1"/>
          </p:cNvSpPr>
          <p:nvPr>
            <p:ph type="sldNum" sz="quarter" idx="11"/>
          </p:nvPr>
        </p:nvSpPr>
        <p:spPr>
          <a:ln/>
        </p:spPr>
        <p:txBody>
          <a:bodyPr/>
          <a:lstStyle>
            <a:lvl1pPr>
              <a:defRPr/>
            </a:lvl1pPr>
          </a:lstStyle>
          <a:p>
            <a:pPr>
              <a:defRPr/>
            </a:pPr>
            <a:fld id="{81950588-BF02-411C-AE55-A3D635EC6970}" type="slidenum">
              <a:rPr lang="ar-SA"/>
              <a:pPr>
                <a:defRPr/>
              </a:pPr>
              <a:t>‹#›</a:t>
            </a:fld>
            <a:endParaRPr lang="en-US"/>
          </a:p>
        </p:txBody>
      </p:sp>
      <p:sp>
        <p:nvSpPr>
          <p:cNvPr id="7" name="Rectangle 28"/>
          <p:cNvSpPr>
            <a:spLocks noGrp="1" noChangeArrowheads="1"/>
          </p:cNvSpPr>
          <p:nvPr>
            <p:ph type="dt" sz="half" idx="12"/>
          </p:nvPr>
        </p:nvSpPr>
        <p:spPr>
          <a:ln/>
        </p:spPr>
        <p:txBody>
          <a:bodyPr/>
          <a:lstStyle>
            <a:lvl1pPr>
              <a:defRPr/>
            </a:lvl1pPr>
          </a:lstStyle>
          <a:p>
            <a:pPr>
              <a:defRPr/>
            </a:pPr>
            <a:fld id="{DDC1216C-7D95-4E08-AEF7-BDD963717911}" type="datetime2">
              <a:rPr lang="en-US"/>
              <a:pPr>
                <a:defRPr/>
              </a:pPr>
              <a:t>Tuesday, October 21, 2014</a:t>
            </a:fld>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4" name="Rectangle 31"/>
          <p:cNvSpPr/>
          <p:nvPr/>
        </p:nvSpPr>
        <p:spPr>
          <a:xfrm>
            <a:off x="0" y="0"/>
            <a:ext cx="365125" cy="6854825"/>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5" name="Rectangle 38"/>
          <p:cNvSpPr/>
          <p:nvPr/>
        </p:nvSpPr>
        <p:spPr>
          <a:xfrm>
            <a:off x="309563" y="681038"/>
            <a:ext cx="46037"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rtl="0" fontAlgn="auto">
              <a:spcBef>
                <a:spcPts val="0"/>
              </a:spcBef>
              <a:spcAft>
                <a:spcPts val="0"/>
              </a:spcAft>
              <a:defRPr/>
            </a:pPr>
            <a:endParaRPr lang="en-US" dirty="0"/>
          </a:p>
        </p:txBody>
      </p:sp>
      <p:sp>
        <p:nvSpPr>
          <p:cNvPr id="6" name="Rectangle 39"/>
          <p:cNvSpPr/>
          <p:nvPr/>
        </p:nvSpPr>
        <p:spPr>
          <a:xfrm>
            <a:off x="268288" y="681038"/>
            <a:ext cx="2857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rtl="0" fontAlgn="auto">
              <a:spcBef>
                <a:spcPts val="0"/>
              </a:spcBef>
              <a:spcAft>
                <a:spcPts val="0"/>
              </a:spcAft>
              <a:defRPr/>
            </a:pPr>
            <a:endParaRPr lang="en-US" dirty="0"/>
          </a:p>
        </p:txBody>
      </p:sp>
      <p:sp>
        <p:nvSpPr>
          <p:cNvPr id="7" name="Rectangle 40"/>
          <p:cNvSpPr/>
          <p:nvPr/>
        </p:nvSpPr>
        <p:spPr>
          <a:xfrm>
            <a:off x="249238" y="681038"/>
            <a:ext cx="952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10" name="Rectangle 41"/>
          <p:cNvSpPr/>
          <p:nvPr/>
        </p:nvSpPr>
        <p:spPr>
          <a:xfrm>
            <a:off x="222250" y="681038"/>
            <a:ext cx="7938"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rtl="0" fontAlgn="auto">
              <a:spcBef>
                <a:spcPts val="0"/>
              </a:spcBef>
              <a:spcAft>
                <a:spcPts val="0"/>
              </a:spcAft>
              <a:defRPr/>
            </a:pPr>
            <a:endParaRPr lang="en-US" dirty="0"/>
          </a:p>
        </p:txBody>
      </p:sp>
      <p:sp>
        <p:nvSpPr>
          <p:cNvPr id="11" name="Rectangle 55"/>
          <p:cNvSpPr/>
          <p:nvPr/>
        </p:nvSpPr>
        <p:spPr>
          <a:xfrm>
            <a:off x="255588" y="5046663"/>
            <a:ext cx="73025" cy="1692275"/>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12" name="Rectangle 64"/>
          <p:cNvSpPr/>
          <p:nvPr/>
        </p:nvSpPr>
        <p:spPr>
          <a:xfrm>
            <a:off x="255588" y="4797425"/>
            <a:ext cx="73025"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13" name="Rectangle 65"/>
          <p:cNvSpPr/>
          <p:nvPr/>
        </p:nvSpPr>
        <p:spPr>
          <a:xfrm>
            <a:off x="255588" y="4637088"/>
            <a:ext cx="73025" cy="138112"/>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14" name="Rectangle 66"/>
          <p:cNvSpPr/>
          <p:nvPr/>
        </p:nvSpPr>
        <p:spPr>
          <a:xfrm>
            <a:off x="255588" y="4541838"/>
            <a:ext cx="73025" cy="7461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rtl="0" fontAlgn="auto">
              <a:spcBef>
                <a:spcPts val="0"/>
              </a:spcBef>
              <a:spcAft>
                <a:spcPts val="0"/>
              </a:spcAft>
              <a:defRPr/>
            </a:pPr>
            <a:endParaRPr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lang="en-US" smtClean="0"/>
              <a:t>Click to edit Master title style</a:t>
            </a:r>
            <a:endParaRPr lang="en-US"/>
          </a:p>
        </p:txBody>
      </p:sp>
      <p:sp>
        <p:nvSpPr>
          <p:cNvPr id="9" name="Subtitle 8"/>
          <p:cNvSpPr>
            <a:spLocks noGrp="1"/>
          </p:cNvSpPr>
          <p:nvPr>
            <p:ph type="subTitle" idx="1"/>
          </p:nvPr>
        </p:nvSpPr>
        <p:spPr>
          <a:xfrm>
            <a:off x="914400" y="2834640"/>
            <a:ext cx="7772400" cy="1508760"/>
          </a:xfrm>
        </p:spPr>
        <p:txBody>
          <a:bodyPr lIns="100584"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15" name="Date Placeholder 27"/>
          <p:cNvSpPr>
            <a:spLocks noGrp="1"/>
          </p:cNvSpPr>
          <p:nvPr>
            <p:ph type="dt" sz="half" idx="10"/>
          </p:nvPr>
        </p:nvSpPr>
        <p:spPr/>
        <p:txBody>
          <a:bodyPr/>
          <a:lstStyle>
            <a:lvl1pPr>
              <a:defRPr/>
            </a:lvl1pPr>
            <a:extLst/>
          </a:lstStyle>
          <a:p>
            <a:pPr>
              <a:defRPr/>
            </a:pPr>
            <a:fld id="{8656C795-D0E8-4362-8D14-626A905A264F}" type="datetime2">
              <a:rPr lang="en-US"/>
              <a:pPr>
                <a:defRPr/>
              </a:pPr>
              <a:t>Tuesday, October 21, 2014</a:t>
            </a:fld>
            <a:endParaRPr lang="en-US"/>
          </a:p>
        </p:txBody>
      </p:sp>
      <p:sp>
        <p:nvSpPr>
          <p:cNvPr id="16" name="Footer Placeholder 16"/>
          <p:cNvSpPr>
            <a:spLocks noGrp="1"/>
          </p:cNvSpPr>
          <p:nvPr>
            <p:ph type="ftr" sz="quarter" idx="11"/>
          </p:nvPr>
        </p:nvSpPr>
        <p:spPr/>
        <p:txBody>
          <a:bodyPr/>
          <a:lstStyle>
            <a:lvl1pPr>
              <a:defRPr/>
            </a:lvl1pPr>
            <a:extLst/>
          </a:lstStyle>
          <a:p>
            <a:pPr>
              <a:defRPr/>
            </a:pPr>
            <a:r>
              <a:rPr lang="en-US"/>
              <a:t>December 10, 2011</a:t>
            </a:r>
          </a:p>
        </p:txBody>
      </p:sp>
      <p:sp>
        <p:nvSpPr>
          <p:cNvPr id="17" name="Slide Number Placeholder 28"/>
          <p:cNvSpPr>
            <a:spLocks noGrp="1"/>
          </p:cNvSpPr>
          <p:nvPr>
            <p:ph type="sldNum" sz="quarter" idx="12"/>
          </p:nvPr>
        </p:nvSpPr>
        <p:spPr/>
        <p:txBody>
          <a:bodyPr/>
          <a:lstStyle>
            <a:lvl1pPr>
              <a:defRPr/>
            </a:lvl1pPr>
            <a:extLst/>
          </a:lstStyle>
          <a:p>
            <a:pPr>
              <a:defRPr/>
            </a:pPr>
            <a:fld id="{8E4A1079-A1F3-478E-99F0-BBE8120C5CBA}"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image" Target="../media/image1.jpeg"/><Relationship Id="rId18" Type="http://schemas.openxmlformats.org/officeDocument/2006/relationships/image" Target="../media/image6.png"/><Relationship Id="rId26" Type="http://schemas.openxmlformats.org/officeDocument/2006/relationships/image" Target="../media/image14.png"/><Relationship Id="rId3" Type="http://schemas.openxmlformats.org/officeDocument/2006/relationships/slideLayout" Target="../slideLayouts/slideLayout27.xml"/><Relationship Id="rId21" Type="http://schemas.openxmlformats.org/officeDocument/2006/relationships/image" Target="../media/image9.png"/><Relationship Id="rId7" Type="http://schemas.openxmlformats.org/officeDocument/2006/relationships/slideLayout" Target="../slideLayouts/slideLayout31.xml"/><Relationship Id="rId12" Type="http://schemas.openxmlformats.org/officeDocument/2006/relationships/theme" Target="../theme/theme3.xml"/><Relationship Id="rId17" Type="http://schemas.openxmlformats.org/officeDocument/2006/relationships/image" Target="../media/image5.png"/><Relationship Id="rId25" Type="http://schemas.openxmlformats.org/officeDocument/2006/relationships/image" Target="../media/image13.png"/><Relationship Id="rId2" Type="http://schemas.openxmlformats.org/officeDocument/2006/relationships/slideLayout" Target="../slideLayouts/slideLayout26.xml"/><Relationship Id="rId16" Type="http://schemas.openxmlformats.org/officeDocument/2006/relationships/image" Target="../media/image4.png"/><Relationship Id="rId20" Type="http://schemas.openxmlformats.org/officeDocument/2006/relationships/image" Target="../media/image8.png"/><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image" Target="../media/image12.png"/><Relationship Id="rId5" Type="http://schemas.openxmlformats.org/officeDocument/2006/relationships/slideLayout" Target="../slideLayouts/slideLayout29.xml"/><Relationship Id="rId15" Type="http://schemas.openxmlformats.org/officeDocument/2006/relationships/image" Target="../media/image3.png"/><Relationship Id="rId23" Type="http://schemas.openxmlformats.org/officeDocument/2006/relationships/image" Target="../media/image11.png"/><Relationship Id="rId10" Type="http://schemas.openxmlformats.org/officeDocument/2006/relationships/slideLayout" Target="../slideLayouts/slideLayout34.xml"/><Relationship Id="rId19" Type="http://schemas.openxmlformats.org/officeDocument/2006/relationships/image" Target="../media/image7.png"/><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2.png"/><Relationship Id="rId22" Type="http://schemas.openxmlformats.org/officeDocument/2006/relationships/image" Target="../media/image10.png"/><Relationship Id="rId27" Type="http://schemas.openxmlformats.org/officeDocument/2006/relationships/image" Target="../media/image15.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theme" Target="../theme/theme4.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A2068"/>
            </a:gs>
            <a:gs pos="100000">
              <a:srgbClr val="050F30"/>
            </a:gs>
          </a:gsLst>
          <a:lin ang="5400000" scaled="1"/>
        </a:gradFill>
        <a:effectLst/>
      </p:bgPr>
    </p:bg>
    <p:spTree>
      <p:nvGrpSpPr>
        <p:cNvPr id="1" name=""/>
        <p:cNvGrpSpPr/>
        <p:nvPr/>
      </p:nvGrpSpPr>
      <p:grpSpPr>
        <a:xfrm>
          <a:off x="0" y="0"/>
          <a:ext cx="0" cy="0"/>
          <a:chOff x="0" y="0"/>
          <a:chExt cx="0" cy="0"/>
        </a:xfrm>
      </p:grpSpPr>
      <p:sp>
        <p:nvSpPr>
          <p:cNvPr id="1270786" name="Rectangle 2"/>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eaLnBrk="1" hangingPunct="1">
              <a:defRPr sz="1000" b="0">
                <a:effectLst>
                  <a:outerShdw blurRad="38100" dist="38100" dir="2700000" algn="tl">
                    <a:srgbClr val="000000"/>
                  </a:outerShdw>
                </a:effectLst>
                <a:latin typeface="+mn-lt"/>
              </a:defRPr>
            </a:lvl1pPr>
          </a:lstStyle>
          <a:p>
            <a:pPr>
              <a:defRPr/>
            </a:pPr>
            <a:endParaRPr lang="en-US"/>
          </a:p>
        </p:txBody>
      </p:sp>
      <p:sp>
        <p:nvSpPr>
          <p:cNvPr id="1270787" name="Rectangle 3"/>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rtl="0" eaLnBrk="1" hangingPunct="1">
              <a:defRPr sz="1000" b="0">
                <a:effectLst>
                  <a:outerShdw blurRad="38100" dist="38100" dir="2700000" algn="tl">
                    <a:srgbClr val="000000"/>
                  </a:outerShdw>
                </a:effectLst>
                <a:latin typeface="+mn-lt"/>
              </a:defRPr>
            </a:lvl1pPr>
          </a:lstStyle>
          <a:p>
            <a:pPr>
              <a:defRPr/>
            </a:pPr>
            <a:endParaRPr lang="en-US"/>
          </a:p>
        </p:txBody>
      </p:sp>
      <p:sp>
        <p:nvSpPr>
          <p:cNvPr id="1270788" name="Rectangle 4"/>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rtl="0" eaLnBrk="1" hangingPunct="1">
              <a:defRPr sz="1000" b="0">
                <a:effectLst>
                  <a:outerShdw blurRad="38100" dist="38100" dir="2700000" algn="tl">
                    <a:srgbClr val="000000"/>
                  </a:outerShdw>
                </a:effectLst>
                <a:latin typeface="+mn-lt"/>
                <a:cs typeface="Arial" pitchFamily="34" charset="0"/>
              </a:defRPr>
            </a:lvl1pPr>
          </a:lstStyle>
          <a:p>
            <a:pPr>
              <a:defRPr/>
            </a:pPr>
            <a:fld id="{C43875C7-DF4A-4AE0-82A8-B799AF0BA40C}" type="slidenum">
              <a:rPr lang="ar-SA"/>
              <a:pPr>
                <a:defRPr/>
              </a:pPr>
              <a:t>‹#›</a:t>
            </a:fld>
            <a:endParaRPr lang="en-US" dirty="0"/>
          </a:p>
        </p:txBody>
      </p:sp>
      <p:sp>
        <p:nvSpPr>
          <p:cNvPr id="1270789" name="Rectangle 5"/>
          <p:cNvSpPr>
            <a:spLocks noGrp="1" noChangeArrowheads="1"/>
          </p:cNvSpPr>
          <p:nvPr>
            <p:ph type="body" idx="1"/>
          </p:nvPr>
        </p:nvSpPr>
        <p:spPr bwMode="auto">
          <a:xfrm>
            <a:off x="457200" y="990600"/>
            <a:ext cx="822960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270790" name="Rectangle 6"/>
          <p:cNvSpPr>
            <a:spLocks noGrp="1" noChangeArrowheads="1"/>
          </p:cNvSpPr>
          <p:nvPr>
            <p:ph type="title"/>
          </p:nvPr>
        </p:nvSpPr>
        <p:spPr bwMode="auto">
          <a:xfrm>
            <a:off x="0" y="165100"/>
            <a:ext cx="9144000" cy="6254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Tree>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spd="slow">
    <p:zoom/>
  </p:transition>
  <p:timing>
    <p:tnLst>
      <p:par>
        <p:cTn id="1" dur="indefinite" restart="never" nodeType="tmRoot"/>
      </p:par>
    </p:tnLst>
  </p:timing>
  <p:txStyles>
    <p:titleStyle>
      <a:lvl1pPr algn="ctr" rtl="0" eaLnBrk="0" fontAlgn="base" hangingPunct="0">
        <a:spcBef>
          <a:spcPct val="0"/>
        </a:spcBef>
        <a:spcAft>
          <a:spcPct val="0"/>
        </a:spcAft>
        <a:defRPr sz="3600" b="1">
          <a:solidFill>
            <a:srgbClr val="FFFF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b="1">
          <a:solidFill>
            <a:srgbClr val="FFFFFF"/>
          </a:solidFill>
          <a:effectLst>
            <a:outerShdw blurRad="38100" dist="38100" dir="2700000" algn="tl">
              <a:srgbClr val="000000"/>
            </a:outerShdw>
          </a:effectLst>
          <a:latin typeface="Arial" pitchFamily="34" charset="0"/>
        </a:defRPr>
      </a:lvl2pPr>
      <a:lvl3pPr algn="ctr" rtl="0" eaLnBrk="0" fontAlgn="base" hangingPunct="0">
        <a:spcBef>
          <a:spcPct val="0"/>
        </a:spcBef>
        <a:spcAft>
          <a:spcPct val="0"/>
        </a:spcAft>
        <a:defRPr sz="3600" b="1">
          <a:solidFill>
            <a:srgbClr val="FFFFFF"/>
          </a:solidFill>
          <a:effectLst>
            <a:outerShdw blurRad="38100" dist="38100" dir="2700000" algn="tl">
              <a:srgbClr val="000000"/>
            </a:outerShdw>
          </a:effectLst>
          <a:latin typeface="Arial" pitchFamily="34" charset="0"/>
        </a:defRPr>
      </a:lvl3pPr>
      <a:lvl4pPr algn="ctr" rtl="0" eaLnBrk="0" fontAlgn="base" hangingPunct="0">
        <a:spcBef>
          <a:spcPct val="0"/>
        </a:spcBef>
        <a:spcAft>
          <a:spcPct val="0"/>
        </a:spcAft>
        <a:defRPr sz="3600" b="1">
          <a:solidFill>
            <a:srgbClr val="FFFFFF"/>
          </a:solidFill>
          <a:effectLst>
            <a:outerShdw blurRad="38100" dist="38100" dir="2700000" algn="tl">
              <a:srgbClr val="000000"/>
            </a:outerShdw>
          </a:effectLst>
          <a:latin typeface="Arial" pitchFamily="34" charset="0"/>
        </a:defRPr>
      </a:lvl4pPr>
      <a:lvl5pPr algn="ctr" rtl="0" eaLnBrk="0" fontAlgn="base" hangingPunct="0">
        <a:spcBef>
          <a:spcPct val="0"/>
        </a:spcBef>
        <a:spcAft>
          <a:spcPct val="0"/>
        </a:spcAft>
        <a:defRPr sz="3600" b="1">
          <a:solidFill>
            <a:srgbClr val="FFFFFF"/>
          </a:solidFill>
          <a:effectLst>
            <a:outerShdw blurRad="38100" dist="38100" dir="2700000" algn="tl">
              <a:srgbClr val="000000"/>
            </a:outerShdw>
          </a:effectLst>
          <a:latin typeface="Arial" pitchFamily="34" charset="0"/>
        </a:defRPr>
      </a:lvl5pPr>
      <a:lvl6pPr marL="457200" algn="ctr" rtl="0" fontAlgn="base">
        <a:spcBef>
          <a:spcPct val="0"/>
        </a:spcBef>
        <a:spcAft>
          <a:spcPct val="0"/>
        </a:spcAft>
        <a:defRPr sz="3600" b="1">
          <a:solidFill>
            <a:srgbClr val="FFFFFF"/>
          </a:solidFill>
          <a:effectLst>
            <a:outerShdw blurRad="38100" dist="38100" dir="2700000" algn="tl">
              <a:srgbClr val="000000"/>
            </a:outerShdw>
          </a:effectLst>
          <a:latin typeface="Arial" pitchFamily="34" charset="0"/>
        </a:defRPr>
      </a:lvl6pPr>
      <a:lvl7pPr marL="914400" algn="ctr" rtl="0" fontAlgn="base">
        <a:spcBef>
          <a:spcPct val="0"/>
        </a:spcBef>
        <a:spcAft>
          <a:spcPct val="0"/>
        </a:spcAft>
        <a:defRPr sz="3600" b="1">
          <a:solidFill>
            <a:srgbClr val="FFFFFF"/>
          </a:solidFill>
          <a:effectLst>
            <a:outerShdw blurRad="38100" dist="38100" dir="2700000" algn="tl">
              <a:srgbClr val="000000"/>
            </a:outerShdw>
          </a:effectLst>
          <a:latin typeface="Arial" pitchFamily="34" charset="0"/>
        </a:defRPr>
      </a:lvl7pPr>
      <a:lvl8pPr marL="1371600" algn="ctr" rtl="0" fontAlgn="base">
        <a:spcBef>
          <a:spcPct val="0"/>
        </a:spcBef>
        <a:spcAft>
          <a:spcPct val="0"/>
        </a:spcAft>
        <a:defRPr sz="3600" b="1">
          <a:solidFill>
            <a:srgbClr val="FFFFFF"/>
          </a:solidFill>
          <a:effectLst>
            <a:outerShdw blurRad="38100" dist="38100" dir="2700000" algn="tl">
              <a:srgbClr val="000000"/>
            </a:outerShdw>
          </a:effectLst>
          <a:latin typeface="Arial" pitchFamily="34" charset="0"/>
        </a:defRPr>
      </a:lvl8pPr>
      <a:lvl9pPr marL="1828800" algn="ctr" rtl="0" fontAlgn="base">
        <a:spcBef>
          <a:spcPct val="0"/>
        </a:spcBef>
        <a:spcAft>
          <a:spcPct val="0"/>
        </a:spcAft>
        <a:defRPr sz="3600" b="1">
          <a:solidFill>
            <a:srgbClr val="FFFFFF"/>
          </a:solidFill>
          <a:effectLst>
            <a:outerShdw blurRad="38100" dist="38100" dir="2700000" algn="tl">
              <a:srgbClr val="000000"/>
            </a:outerShdw>
          </a:effectLst>
          <a:latin typeface="Arial" pitchFamily="34" charset="0"/>
        </a:defRPr>
      </a:lvl9pPr>
    </p:titleStyle>
    <p:bodyStyle>
      <a:lvl1pPr marL="342900" indent="-342900" algn="l" rtl="0" eaLnBrk="0" fontAlgn="base" hangingPunct="0">
        <a:spcBef>
          <a:spcPct val="20000"/>
        </a:spcBef>
        <a:spcAft>
          <a:spcPct val="0"/>
        </a:spcAft>
        <a:buClr>
          <a:schemeClr val="hlink"/>
        </a:buClr>
        <a:buSzPct val="60000"/>
        <a:buFont typeface="Wingdings" pitchFamily="2" charset="2"/>
        <a:buChar char="n"/>
        <a:defRPr sz="16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16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60000"/>
        <a:buFont typeface="Wingdings" pitchFamily="2" charset="2"/>
        <a:buChar char="n"/>
        <a:defRPr sz="16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2"/>
        </a:buClr>
        <a:buChar char="•"/>
        <a:defRPr sz="16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60000"/>
        <a:buFont typeface="Wingdings" pitchFamily="2" charset="2"/>
        <a:buChar char="n"/>
        <a:defRPr sz="16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60000"/>
        <a:buFont typeface="Wingdings" pitchFamily="2" charset="2"/>
        <a:buChar char="n"/>
        <a:defRPr sz="16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16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16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1600">
          <a:solidFill>
            <a:schemeClr val="tx1"/>
          </a:solidFill>
          <a:effectLst>
            <a:outerShdw blurRad="38100" dist="38100" dir="2700000" algn="tl">
              <a:srgbClr val="000000"/>
            </a:outerShdw>
          </a:effectLst>
          <a:latin typeface="+mn-lt"/>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A2068"/>
            </a:gs>
            <a:gs pos="100000">
              <a:srgbClr val="050F30"/>
            </a:gs>
          </a:gsLst>
          <a:lin ang="5400000" scaled="1"/>
        </a:gradFill>
        <a:effectLst/>
      </p:bgPr>
    </p:bg>
    <p:spTree>
      <p:nvGrpSpPr>
        <p:cNvPr id="1" name=""/>
        <p:cNvGrpSpPr/>
        <p:nvPr/>
      </p:nvGrpSpPr>
      <p:grpSpPr>
        <a:xfrm>
          <a:off x="0" y="0"/>
          <a:ext cx="0" cy="0"/>
          <a:chOff x="0" y="0"/>
          <a:chExt cx="0" cy="0"/>
        </a:xfrm>
      </p:grpSpPr>
      <p:sp>
        <p:nvSpPr>
          <p:cNvPr id="1270786" name="Rectangle 2"/>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eaLnBrk="1" hangingPunct="1">
              <a:defRPr sz="1000" b="0">
                <a:effectLst>
                  <a:outerShdw blurRad="38100" dist="38100" dir="2700000" algn="tl">
                    <a:srgbClr val="000000"/>
                  </a:outerShdw>
                </a:effectLst>
                <a:latin typeface="+mn-lt"/>
              </a:defRPr>
            </a:lvl1pPr>
          </a:lstStyle>
          <a:p>
            <a:pPr>
              <a:defRPr/>
            </a:pPr>
            <a:endParaRPr lang="en-US"/>
          </a:p>
        </p:txBody>
      </p:sp>
      <p:sp>
        <p:nvSpPr>
          <p:cNvPr id="1270787" name="Rectangle 3"/>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rtl="0" eaLnBrk="1" hangingPunct="1">
              <a:defRPr sz="1000" b="0">
                <a:effectLst>
                  <a:outerShdw blurRad="38100" dist="38100" dir="2700000" algn="tl">
                    <a:srgbClr val="000000"/>
                  </a:outerShdw>
                </a:effectLst>
                <a:latin typeface="+mn-lt"/>
              </a:defRPr>
            </a:lvl1pPr>
          </a:lstStyle>
          <a:p>
            <a:pPr>
              <a:defRPr/>
            </a:pPr>
            <a:endParaRPr lang="en-US"/>
          </a:p>
        </p:txBody>
      </p:sp>
      <p:sp>
        <p:nvSpPr>
          <p:cNvPr id="1270788" name="Rectangle 4"/>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rtl="0" eaLnBrk="1" hangingPunct="1">
              <a:defRPr sz="1000" b="0">
                <a:effectLst>
                  <a:outerShdw blurRad="38100" dist="38100" dir="2700000" algn="tl">
                    <a:srgbClr val="000000"/>
                  </a:outerShdw>
                </a:effectLst>
                <a:latin typeface="+mn-lt"/>
                <a:cs typeface="Arial" pitchFamily="34" charset="0"/>
              </a:defRPr>
            </a:lvl1pPr>
          </a:lstStyle>
          <a:p>
            <a:pPr>
              <a:defRPr/>
            </a:pPr>
            <a:fld id="{112FE1E6-8768-4A67-9033-1C251E19ED4A}" type="slidenum">
              <a:rPr lang="ar-SA"/>
              <a:pPr>
                <a:defRPr/>
              </a:pPr>
              <a:t>‹#›</a:t>
            </a:fld>
            <a:endParaRPr lang="en-US" dirty="0"/>
          </a:p>
        </p:txBody>
      </p:sp>
      <p:sp>
        <p:nvSpPr>
          <p:cNvPr id="1270789" name="Rectangle 5"/>
          <p:cNvSpPr>
            <a:spLocks noGrp="1" noChangeArrowheads="1"/>
          </p:cNvSpPr>
          <p:nvPr>
            <p:ph type="body" idx="1"/>
          </p:nvPr>
        </p:nvSpPr>
        <p:spPr bwMode="auto">
          <a:xfrm>
            <a:off x="457200" y="990600"/>
            <a:ext cx="822960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270790" name="Rectangle 6"/>
          <p:cNvSpPr>
            <a:spLocks noGrp="1" noChangeArrowheads="1"/>
          </p:cNvSpPr>
          <p:nvPr>
            <p:ph type="title"/>
          </p:nvPr>
        </p:nvSpPr>
        <p:spPr bwMode="auto">
          <a:xfrm>
            <a:off x="0" y="165100"/>
            <a:ext cx="9144000" cy="6254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Tree>
  </p:cSld>
  <p:clrMap bg1="dk2" tx1="lt1" bg2="dk1" tx2="lt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ransition spd="slow">
    <p:zoom/>
  </p:transition>
  <p:timing>
    <p:tnLst>
      <p:par>
        <p:cTn id="1" dur="indefinite" restart="never" nodeType="tmRoot"/>
      </p:par>
    </p:tnLst>
  </p:timing>
  <p:txStyles>
    <p:titleStyle>
      <a:lvl1pPr algn="ctr" rtl="0" eaLnBrk="0" fontAlgn="base" hangingPunct="0">
        <a:spcBef>
          <a:spcPct val="0"/>
        </a:spcBef>
        <a:spcAft>
          <a:spcPct val="0"/>
        </a:spcAft>
        <a:defRPr sz="3600" b="1">
          <a:solidFill>
            <a:srgbClr val="FFFF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b="1">
          <a:solidFill>
            <a:srgbClr val="FFFFFF"/>
          </a:solidFill>
          <a:effectLst>
            <a:outerShdw blurRad="38100" dist="38100" dir="2700000" algn="tl">
              <a:srgbClr val="000000"/>
            </a:outerShdw>
          </a:effectLst>
          <a:latin typeface="Arial" pitchFamily="34" charset="0"/>
        </a:defRPr>
      </a:lvl2pPr>
      <a:lvl3pPr algn="ctr" rtl="0" eaLnBrk="0" fontAlgn="base" hangingPunct="0">
        <a:spcBef>
          <a:spcPct val="0"/>
        </a:spcBef>
        <a:spcAft>
          <a:spcPct val="0"/>
        </a:spcAft>
        <a:defRPr sz="3600" b="1">
          <a:solidFill>
            <a:srgbClr val="FFFFFF"/>
          </a:solidFill>
          <a:effectLst>
            <a:outerShdw blurRad="38100" dist="38100" dir="2700000" algn="tl">
              <a:srgbClr val="000000"/>
            </a:outerShdw>
          </a:effectLst>
          <a:latin typeface="Arial" pitchFamily="34" charset="0"/>
        </a:defRPr>
      </a:lvl3pPr>
      <a:lvl4pPr algn="ctr" rtl="0" eaLnBrk="0" fontAlgn="base" hangingPunct="0">
        <a:spcBef>
          <a:spcPct val="0"/>
        </a:spcBef>
        <a:spcAft>
          <a:spcPct val="0"/>
        </a:spcAft>
        <a:defRPr sz="3600" b="1">
          <a:solidFill>
            <a:srgbClr val="FFFFFF"/>
          </a:solidFill>
          <a:effectLst>
            <a:outerShdw blurRad="38100" dist="38100" dir="2700000" algn="tl">
              <a:srgbClr val="000000"/>
            </a:outerShdw>
          </a:effectLst>
          <a:latin typeface="Arial" pitchFamily="34" charset="0"/>
        </a:defRPr>
      </a:lvl4pPr>
      <a:lvl5pPr algn="ctr" rtl="0" eaLnBrk="0" fontAlgn="base" hangingPunct="0">
        <a:spcBef>
          <a:spcPct val="0"/>
        </a:spcBef>
        <a:spcAft>
          <a:spcPct val="0"/>
        </a:spcAft>
        <a:defRPr sz="3600" b="1">
          <a:solidFill>
            <a:srgbClr val="FFFFFF"/>
          </a:solidFill>
          <a:effectLst>
            <a:outerShdw blurRad="38100" dist="38100" dir="2700000" algn="tl">
              <a:srgbClr val="000000"/>
            </a:outerShdw>
          </a:effectLst>
          <a:latin typeface="Arial" pitchFamily="34" charset="0"/>
        </a:defRPr>
      </a:lvl5pPr>
      <a:lvl6pPr marL="457200" algn="ctr" rtl="0" fontAlgn="base">
        <a:spcBef>
          <a:spcPct val="0"/>
        </a:spcBef>
        <a:spcAft>
          <a:spcPct val="0"/>
        </a:spcAft>
        <a:defRPr sz="3600" b="1">
          <a:solidFill>
            <a:srgbClr val="FFFFFF"/>
          </a:solidFill>
          <a:effectLst>
            <a:outerShdw blurRad="38100" dist="38100" dir="2700000" algn="tl">
              <a:srgbClr val="000000"/>
            </a:outerShdw>
          </a:effectLst>
          <a:latin typeface="Arial" pitchFamily="34" charset="0"/>
        </a:defRPr>
      </a:lvl6pPr>
      <a:lvl7pPr marL="914400" algn="ctr" rtl="0" fontAlgn="base">
        <a:spcBef>
          <a:spcPct val="0"/>
        </a:spcBef>
        <a:spcAft>
          <a:spcPct val="0"/>
        </a:spcAft>
        <a:defRPr sz="3600" b="1">
          <a:solidFill>
            <a:srgbClr val="FFFFFF"/>
          </a:solidFill>
          <a:effectLst>
            <a:outerShdw blurRad="38100" dist="38100" dir="2700000" algn="tl">
              <a:srgbClr val="000000"/>
            </a:outerShdw>
          </a:effectLst>
          <a:latin typeface="Arial" pitchFamily="34" charset="0"/>
        </a:defRPr>
      </a:lvl7pPr>
      <a:lvl8pPr marL="1371600" algn="ctr" rtl="0" fontAlgn="base">
        <a:spcBef>
          <a:spcPct val="0"/>
        </a:spcBef>
        <a:spcAft>
          <a:spcPct val="0"/>
        </a:spcAft>
        <a:defRPr sz="3600" b="1">
          <a:solidFill>
            <a:srgbClr val="FFFFFF"/>
          </a:solidFill>
          <a:effectLst>
            <a:outerShdw blurRad="38100" dist="38100" dir="2700000" algn="tl">
              <a:srgbClr val="000000"/>
            </a:outerShdw>
          </a:effectLst>
          <a:latin typeface="Arial" pitchFamily="34" charset="0"/>
        </a:defRPr>
      </a:lvl8pPr>
      <a:lvl9pPr marL="1828800" algn="ctr" rtl="0" fontAlgn="base">
        <a:spcBef>
          <a:spcPct val="0"/>
        </a:spcBef>
        <a:spcAft>
          <a:spcPct val="0"/>
        </a:spcAft>
        <a:defRPr sz="3600" b="1">
          <a:solidFill>
            <a:srgbClr val="FFFFFF"/>
          </a:solidFill>
          <a:effectLst>
            <a:outerShdw blurRad="38100" dist="38100" dir="2700000" algn="tl">
              <a:srgbClr val="000000"/>
            </a:outerShdw>
          </a:effectLst>
          <a:latin typeface="Arial" pitchFamily="34" charset="0"/>
        </a:defRPr>
      </a:lvl9pPr>
    </p:titleStyle>
    <p:bodyStyle>
      <a:lvl1pPr marL="342900" indent="-342900" algn="l" rtl="0" eaLnBrk="0" fontAlgn="base" hangingPunct="0">
        <a:spcBef>
          <a:spcPct val="20000"/>
        </a:spcBef>
        <a:spcAft>
          <a:spcPct val="0"/>
        </a:spcAft>
        <a:buClr>
          <a:schemeClr val="hlink"/>
        </a:buClr>
        <a:buSzPct val="60000"/>
        <a:buFont typeface="Wingdings" pitchFamily="2" charset="2"/>
        <a:buChar char="n"/>
        <a:defRPr sz="16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16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60000"/>
        <a:buFont typeface="Wingdings" pitchFamily="2" charset="2"/>
        <a:buChar char="n"/>
        <a:defRPr sz="16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2"/>
        </a:buClr>
        <a:buChar char="•"/>
        <a:defRPr sz="16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60000"/>
        <a:buFont typeface="Wingdings" pitchFamily="2" charset="2"/>
        <a:buChar char="n"/>
        <a:defRPr sz="16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60000"/>
        <a:buFont typeface="Wingdings" pitchFamily="2" charset="2"/>
        <a:buChar char="n"/>
        <a:defRPr sz="16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16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16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1600">
          <a:solidFill>
            <a:schemeClr val="tx1"/>
          </a:solidFill>
          <a:effectLst>
            <a:outerShdw blurRad="38100" dist="38100" dir="2700000" algn="tl">
              <a:srgbClr val="000000"/>
            </a:outerShdw>
          </a:effectLst>
          <a:latin typeface="+mn-lt"/>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gray">
      <p:bgPr>
        <a:gradFill rotWithShape="0">
          <a:gsLst>
            <a:gs pos="0">
              <a:schemeClr val="bg1"/>
            </a:gs>
            <a:gs pos="100000">
              <a:srgbClr val="4EB9AE"/>
            </a:gs>
          </a:gsLst>
          <a:lin ang="5400000" scaled="1"/>
        </a:gradFill>
        <a:effectLst/>
      </p:bgPr>
    </p:bg>
    <p:spTree>
      <p:nvGrpSpPr>
        <p:cNvPr id="1" name=""/>
        <p:cNvGrpSpPr/>
        <p:nvPr/>
      </p:nvGrpSpPr>
      <p:grpSpPr>
        <a:xfrm>
          <a:off x="0" y="0"/>
          <a:ext cx="0" cy="0"/>
          <a:chOff x="0" y="0"/>
          <a:chExt cx="0" cy="0"/>
        </a:xfrm>
      </p:grpSpPr>
      <p:pic>
        <p:nvPicPr>
          <p:cNvPr id="11266" name="Picture 2" descr="artplus_music_watermelody02_h"/>
          <p:cNvPicPr>
            <a:picLocks noChangeAspect="1" noChangeArrowheads="1"/>
          </p:cNvPicPr>
          <p:nvPr/>
        </p:nvPicPr>
        <p:blipFill>
          <a:blip r:embed="rId13"/>
          <a:srcRect/>
          <a:stretch>
            <a:fillRect/>
          </a:stretch>
        </p:blipFill>
        <p:spPr bwMode="auto">
          <a:xfrm>
            <a:off x="0" y="0"/>
            <a:ext cx="9144000" cy="6858000"/>
          </a:xfrm>
          <a:prstGeom prst="rect">
            <a:avLst/>
          </a:prstGeom>
          <a:noFill/>
          <a:ln w="9525">
            <a:noFill/>
            <a:miter lim="800000"/>
            <a:headEnd/>
            <a:tailEnd/>
          </a:ln>
        </p:spPr>
      </p:pic>
      <p:pic>
        <p:nvPicPr>
          <p:cNvPr id="11267" name="Picture 3" descr="artplus_music_watermelody02_g"/>
          <p:cNvPicPr>
            <a:picLocks noChangeAspect="1" noChangeArrowheads="1"/>
          </p:cNvPicPr>
          <p:nvPr/>
        </p:nvPicPr>
        <p:blipFill>
          <a:blip r:embed="rId14"/>
          <a:srcRect/>
          <a:stretch>
            <a:fillRect/>
          </a:stretch>
        </p:blipFill>
        <p:spPr bwMode="auto">
          <a:xfrm>
            <a:off x="2476500" y="0"/>
            <a:ext cx="6667500" cy="4591050"/>
          </a:xfrm>
          <a:prstGeom prst="rect">
            <a:avLst/>
          </a:prstGeom>
          <a:noFill/>
          <a:ln w="9525">
            <a:noFill/>
            <a:miter lim="800000"/>
            <a:headEnd/>
            <a:tailEnd/>
          </a:ln>
        </p:spPr>
      </p:pic>
      <p:pic>
        <p:nvPicPr>
          <p:cNvPr id="11268" name="Picture 4" descr="artplus_music_watermelody02_i"/>
          <p:cNvPicPr>
            <a:picLocks noChangeAspect="1" noChangeArrowheads="1"/>
          </p:cNvPicPr>
          <p:nvPr/>
        </p:nvPicPr>
        <p:blipFill>
          <a:blip r:embed="rId15"/>
          <a:srcRect/>
          <a:stretch>
            <a:fillRect/>
          </a:stretch>
        </p:blipFill>
        <p:spPr bwMode="auto">
          <a:xfrm>
            <a:off x="0" y="0"/>
            <a:ext cx="9144000" cy="1641475"/>
          </a:xfrm>
          <a:prstGeom prst="rect">
            <a:avLst/>
          </a:prstGeom>
          <a:noFill/>
          <a:ln w="9525">
            <a:noFill/>
            <a:miter lim="800000"/>
            <a:headEnd/>
            <a:tailEnd/>
          </a:ln>
        </p:spPr>
      </p:pic>
      <p:pic>
        <p:nvPicPr>
          <p:cNvPr id="11269" name="Picture 5" descr="artplus_music_watermelody02_e"/>
          <p:cNvPicPr>
            <a:picLocks noChangeAspect="1" noChangeArrowheads="1"/>
          </p:cNvPicPr>
          <p:nvPr/>
        </p:nvPicPr>
        <p:blipFill>
          <a:blip r:embed="rId16"/>
          <a:srcRect/>
          <a:stretch>
            <a:fillRect/>
          </a:stretch>
        </p:blipFill>
        <p:spPr bwMode="auto">
          <a:xfrm>
            <a:off x="5629275" y="5246688"/>
            <a:ext cx="3514725" cy="1611312"/>
          </a:xfrm>
          <a:prstGeom prst="rect">
            <a:avLst/>
          </a:prstGeom>
          <a:noFill/>
          <a:ln w="9525">
            <a:noFill/>
            <a:miter lim="800000"/>
            <a:headEnd/>
            <a:tailEnd/>
          </a:ln>
        </p:spPr>
      </p:pic>
      <p:pic>
        <p:nvPicPr>
          <p:cNvPr id="11270" name="Picture 6" descr="artplus_music_watermelody02_e"/>
          <p:cNvPicPr>
            <a:picLocks noChangeAspect="1" noChangeArrowheads="1"/>
          </p:cNvPicPr>
          <p:nvPr/>
        </p:nvPicPr>
        <p:blipFill>
          <a:blip r:embed="rId17"/>
          <a:srcRect/>
          <a:stretch>
            <a:fillRect/>
          </a:stretch>
        </p:blipFill>
        <p:spPr bwMode="auto">
          <a:xfrm>
            <a:off x="0" y="5316538"/>
            <a:ext cx="3363913" cy="1541462"/>
          </a:xfrm>
          <a:prstGeom prst="rect">
            <a:avLst/>
          </a:prstGeom>
          <a:noFill/>
          <a:ln w="9525">
            <a:noFill/>
            <a:miter lim="800000"/>
            <a:headEnd/>
            <a:tailEnd/>
          </a:ln>
        </p:spPr>
      </p:pic>
      <p:pic>
        <p:nvPicPr>
          <p:cNvPr id="11271" name="Picture 7" descr="artplus_plant_butterfly03_b"/>
          <p:cNvPicPr>
            <a:picLocks noChangeAspect="1" noChangeArrowheads="1"/>
          </p:cNvPicPr>
          <p:nvPr/>
        </p:nvPicPr>
        <p:blipFill>
          <a:blip r:embed="rId18"/>
          <a:srcRect/>
          <a:stretch>
            <a:fillRect/>
          </a:stretch>
        </p:blipFill>
        <p:spPr bwMode="auto">
          <a:xfrm>
            <a:off x="0" y="5062538"/>
            <a:ext cx="1527175" cy="1795462"/>
          </a:xfrm>
          <a:prstGeom prst="rect">
            <a:avLst/>
          </a:prstGeom>
          <a:noFill/>
          <a:ln w="9525">
            <a:noFill/>
            <a:miter lim="800000"/>
            <a:headEnd/>
            <a:tailEnd/>
          </a:ln>
        </p:spPr>
      </p:pic>
      <p:pic>
        <p:nvPicPr>
          <p:cNvPr id="11272" name="Picture 8" descr="artplus_plant_butterfly03_b"/>
          <p:cNvPicPr>
            <a:picLocks noChangeAspect="1" noChangeArrowheads="1"/>
          </p:cNvPicPr>
          <p:nvPr/>
        </p:nvPicPr>
        <p:blipFill>
          <a:blip r:embed="rId19"/>
          <a:srcRect/>
          <a:stretch>
            <a:fillRect/>
          </a:stretch>
        </p:blipFill>
        <p:spPr bwMode="auto">
          <a:xfrm>
            <a:off x="4686300" y="5816600"/>
            <a:ext cx="2114550" cy="1041400"/>
          </a:xfrm>
          <a:prstGeom prst="rect">
            <a:avLst/>
          </a:prstGeom>
          <a:noFill/>
          <a:ln w="9525">
            <a:noFill/>
            <a:miter lim="800000"/>
            <a:headEnd/>
            <a:tailEnd/>
          </a:ln>
        </p:spPr>
      </p:pic>
      <p:pic>
        <p:nvPicPr>
          <p:cNvPr id="11273" name="Picture 9" descr="artplus_music_watermelody02_a"/>
          <p:cNvPicPr>
            <a:picLocks noChangeAspect="1" noChangeArrowheads="1"/>
          </p:cNvPicPr>
          <p:nvPr/>
        </p:nvPicPr>
        <p:blipFill>
          <a:blip r:embed="rId20"/>
          <a:srcRect/>
          <a:stretch>
            <a:fillRect/>
          </a:stretch>
        </p:blipFill>
        <p:spPr bwMode="auto">
          <a:xfrm rot="-197266">
            <a:off x="3500438" y="2681288"/>
            <a:ext cx="1246187" cy="1817687"/>
          </a:xfrm>
          <a:prstGeom prst="rect">
            <a:avLst/>
          </a:prstGeom>
          <a:noFill/>
          <a:ln w="9525">
            <a:noFill/>
            <a:miter lim="800000"/>
            <a:headEnd/>
            <a:tailEnd/>
          </a:ln>
        </p:spPr>
      </p:pic>
      <p:pic>
        <p:nvPicPr>
          <p:cNvPr id="11274" name="Picture 10" descr="artplus_music_watermelody02_b"/>
          <p:cNvPicPr>
            <a:picLocks noChangeAspect="1" noChangeArrowheads="1"/>
          </p:cNvPicPr>
          <p:nvPr/>
        </p:nvPicPr>
        <p:blipFill>
          <a:blip r:embed="rId21"/>
          <a:srcRect/>
          <a:stretch>
            <a:fillRect/>
          </a:stretch>
        </p:blipFill>
        <p:spPr bwMode="auto">
          <a:xfrm rot="332138">
            <a:off x="6310313" y="2771775"/>
            <a:ext cx="1482725" cy="1725613"/>
          </a:xfrm>
          <a:prstGeom prst="rect">
            <a:avLst/>
          </a:prstGeom>
          <a:noFill/>
          <a:ln w="9525">
            <a:noFill/>
            <a:miter lim="800000"/>
            <a:headEnd/>
            <a:tailEnd/>
          </a:ln>
        </p:spPr>
      </p:pic>
      <p:pic>
        <p:nvPicPr>
          <p:cNvPr id="11275" name="Picture 11" descr="artplus_music_watermelody02_i"/>
          <p:cNvPicPr>
            <a:picLocks noChangeAspect="1" noChangeArrowheads="1"/>
          </p:cNvPicPr>
          <p:nvPr/>
        </p:nvPicPr>
        <p:blipFill>
          <a:blip r:embed="rId22"/>
          <a:srcRect/>
          <a:stretch>
            <a:fillRect/>
          </a:stretch>
        </p:blipFill>
        <p:spPr bwMode="auto">
          <a:xfrm>
            <a:off x="0" y="3425825"/>
            <a:ext cx="9144000" cy="2565400"/>
          </a:xfrm>
          <a:prstGeom prst="rect">
            <a:avLst/>
          </a:prstGeom>
          <a:noFill/>
          <a:ln w="9525">
            <a:noFill/>
            <a:miter lim="800000"/>
            <a:headEnd/>
            <a:tailEnd/>
          </a:ln>
        </p:spPr>
      </p:pic>
      <p:pic>
        <p:nvPicPr>
          <p:cNvPr id="11276" name="Picture 12" descr="artplus_music_watermelody02_l"/>
          <p:cNvPicPr>
            <a:picLocks noChangeAspect="1" noChangeArrowheads="1"/>
          </p:cNvPicPr>
          <p:nvPr/>
        </p:nvPicPr>
        <p:blipFill>
          <a:blip r:embed="rId23"/>
          <a:srcRect/>
          <a:stretch>
            <a:fillRect/>
          </a:stretch>
        </p:blipFill>
        <p:spPr bwMode="auto">
          <a:xfrm>
            <a:off x="2482850" y="3822700"/>
            <a:ext cx="388938" cy="431800"/>
          </a:xfrm>
          <a:prstGeom prst="rect">
            <a:avLst/>
          </a:prstGeom>
          <a:noFill/>
          <a:ln w="9525">
            <a:noFill/>
            <a:miter lim="800000"/>
            <a:headEnd/>
            <a:tailEnd/>
          </a:ln>
        </p:spPr>
      </p:pic>
      <p:pic>
        <p:nvPicPr>
          <p:cNvPr id="11277" name="Picture 13" descr="artplus_music_watermelody02_l"/>
          <p:cNvPicPr>
            <a:picLocks noChangeAspect="1" noChangeArrowheads="1"/>
          </p:cNvPicPr>
          <p:nvPr/>
        </p:nvPicPr>
        <p:blipFill>
          <a:blip r:embed="rId24"/>
          <a:srcRect/>
          <a:stretch>
            <a:fillRect/>
          </a:stretch>
        </p:blipFill>
        <p:spPr bwMode="auto">
          <a:xfrm>
            <a:off x="5416550" y="3946525"/>
            <a:ext cx="579438" cy="641350"/>
          </a:xfrm>
          <a:prstGeom prst="rect">
            <a:avLst/>
          </a:prstGeom>
          <a:noFill/>
          <a:ln w="9525">
            <a:noFill/>
            <a:miter lim="800000"/>
            <a:headEnd/>
            <a:tailEnd/>
          </a:ln>
        </p:spPr>
      </p:pic>
      <p:pic>
        <p:nvPicPr>
          <p:cNvPr id="11278" name="Picture 14" descr="artplus_plant_butterfly03_c"/>
          <p:cNvPicPr>
            <a:picLocks noChangeAspect="1" noChangeArrowheads="1"/>
          </p:cNvPicPr>
          <p:nvPr/>
        </p:nvPicPr>
        <p:blipFill>
          <a:blip r:embed="rId25"/>
          <a:srcRect/>
          <a:stretch>
            <a:fillRect/>
          </a:stretch>
        </p:blipFill>
        <p:spPr bwMode="auto">
          <a:xfrm>
            <a:off x="1524000" y="4772025"/>
            <a:ext cx="3592513" cy="2085975"/>
          </a:xfrm>
          <a:prstGeom prst="rect">
            <a:avLst/>
          </a:prstGeom>
          <a:noFill/>
          <a:ln w="9525">
            <a:noFill/>
            <a:miter lim="800000"/>
            <a:headEnd/>
            <a:tailEnd/>
          </a:ln>
        </p:spPr>
      </p:pic>
      <p:pic>
        <p:nvPicPr>
          <p:cNvPr id="11279" name="Picture 15" descr="artplus_music_watermelody02_l"/>
          <p:cNvPicPr>
            <a:picLocks noChangeAspect="1" noChangeArrowheads="1"/>
          </p:cNvPicPr>
          <p:nvPr/>
        </p:nvPicPr>
        <p:blipFill>
          <a:blip r:embed="rId24"/>
          <a:srcRect/>
          <a:stretch>
            <a:fillRect/>
          </a:stretch>
        </p:blipFill>
        <p:spPr bwMode="auto">
          <a:xfrm>
            <a:off x="8678863" y="949325"/>
            <a:ext cx="465137" cy="514350"/>
          </a:xfrm>
          <a:prstGeom prst="rect">
            <a:avLst/>
          </a:prstGeom>
          <a:noFill/>
          <a:ln w="9525">
            <a:noFill/>
            <a:miter lim="800000"/>
            <a:headEnd/>
            <a:tailEnd/>
          </a:ln>
        </p:spPr>
      </p:pic>
      <p:pic>
        <p:nvPicPr>
          <p:cNvPr id="11280" name="Picture 16" descr="artplus_music_watermelody02_l"/>
          <p:cNvPicPr>
            <a:picLocks noChangeAspect="1" noChangeArrowheads="1"/>
          </p:cNvPicPr>
          <p:nvPr/>
        </p:nvPicPr>
        <p:blipFill>
          <a:blip r:embed="rId24"/>
          <a:srcRect/>
          <a:stretch>
            <a:fillRect/>
          </a:stretch>
        </p:blipFill>
        <p:spPr bwMode="auto">
          <a:xfrm rot="1219306">
            <a:off x="8469313" y="3979863"/>
            <a:ext cx="360362" cy="398462"/>
          </a:xfrm>
          <a:prstGeom prst="rect">
            <a:avLst/>
          </a:prstGeom>
          <a:noFill/>
          <a:ln w="9525">
            <a:noFill/>
            <a:miter lim="800000"/>
            <a:headEnd/>
            <a:tailEnd/>
          </a:ln>
        </p:spPr>
      </p:pic>
      <p:pic>
        <p:nvPicPr>
          <p:cNvPr id="11281" name="Picture 17" descr="artplus_music_watermelody02_a"/>
          <p:cNvPicPr>
            <a:picLocks noChangeAspect="1" noChangeArrowheads="1"/>
          </p:cNvPicPr>
          <p:nvPr/>
        </p:nvPicPr>
        <p:blipFill>
          <a:blip r:embed="rId26"/>
          <a:srcRect/>
          <a:stretch>
            <a:fillRect/>
          </a:stretch>
        </p:blipFill>
        <p:spPr bwMode="auto">
          <a:xfrm rot="-197266">
            <a:off x="7400925" y="147638"/>
            <a:ext cx="490538" cy="661987"/>
          </a:xfrm>
          <a:prstGeom prst="rect">
            <a:avLst/>
          </a:prstGeom>
          <a:noFill/>
          <a:ln w="9525">
            <a:noFill/>
            <a:miter lim="800000"/>
            <a:headEnd/>
            <a:tailEnd/>
          </a:ln>
        </p:spPr>
      </p:pic>
      <p:pic>
        <p:nvPicPr>
          <p:cNvPr id="11282" name="Picture 18" descr="artplus_music_watermelody02_l"/>
          <p:cNvPicPr>
            <a:picLocks noChangeAspect="1" noChangeArrowheads="1"/>
          </p:cNvPicPr>
          <p:nvPr/>
        </p:nvPicPr>
        <p:blipFill>
          <a:blip r:embed="rId24"/>
          <a:srcRect/>
          <a:stretch>
            <a:fillRect/>
          </a:stretch>
        </p:blipFill>
        <p:spPr bwMode="auto">
          <a:xfrm>
            <a:off x="5584825" y="-320675"/>
            <a:ext cx="579438" cy="641350"/>
          </a:xfrm>
          <a:prstGeom prst="rect">
            <a:avLst/>
          </a:prstGeom>
          <a:noFill/>
          <a:ln w="9525">
            <a:noFill/>
            <a:miter lim="800000"/>
            <a:headEnd/>
            <a:tailEnd/>
          </a:ln>
        </p:spPr>
      </p:pic>
      <p:sp>
        <p:nvSpPr>
          <p:cNvPr id="34" name="Text Box 23"/>
          <p:cNvSpPr txBox="1">
            <a:spLocks noChangeArrowheads="1"/>
          </p:cNvSpPr>
          <p:nvPr/>
        </p:nvSpPr>
        <p:spPr bwMode="auto">
          <a:xfrm>
            <a:off x="7824788" y="6432550"/>
            <a:ext cx="1262062" cy="396875"/>
          </a:xfrm>
          <a:prstGeom prst="rect">
            <a:avLst/>
          </a:prstGeom>
          <a:noFill/>
          <a:ln w="9525">
            <a:noFill/>
            <a:miter lim="800000"/>
            <a:headEnd/>
            <a:tailEnd/>
          </a:ln>
          <a:effectLst/>
        </p:spPr>
        <p:txBody>
          <a:bodyPr>
            <a:spAutoFit/>
          </a:bodyPr>
          <a:lstStyle/>
          <a:p>
            <a:pPr algn="l" rtl="0">
              <a:spcBef>
                <a:spcPct val="50000"/>
              </a:spcBef>
              <a:defRPr/>
            </a:pPr>
            <a:r>
              <a:rPr lang="en-US" dirty="0">
                <a:solidFill>
                  <a:srgbClr val="FFFFFF"/>
                </a:solidFill>
              </a:rPr>
              <a:t>L.O.G.O</a:t>
            </a:r>
          </a:p>
        </p:txBody>
      </p:sp>
      <p:pic>
        <p:nvPicPr>
          <p:cNvPr id="11284" name="Picture 24" descr="artplus_music_watermelody02_d"/>
          <p:cNvPicPr>
            <a:picLocks noChangeAspect="1" noChangeArrowheads="1"/>
          </p:cNvPicPr>
          <p:nvPr/>
        </p:nvPicPr>
        <p:blipFill>
          <a:blip r:embed="rId27"/>
          <a:srcRect/>
          <a:stretch>
            <a:fillRect/>
          </a:stretch>
        </p:blipFill>
        <p:spPr bwMode="auto">
          <a:xfrm>
            <a:off x="514350" y="2794000"/>
            <a:ext cx="2752725" cy="4064000"/>
          </a:xfrm>
          <a:prstGeom prst="rect">
            <a:avLst/>
          </a:prstGeom>
          <a:noFill/>
          <a:ln w="9525">
            <a:noFill/>
            <a:miter lim="800000"/>
            <a:headEnd/>
            <a:tailEnd/>
          </a:ln>
        </p:spPr>
      </p:pic>
      <p:sp>
        <p:nvSpPr>
          <p:cNvPr id="11285" name="Rectangle 13"/>
          <p:cNvSpPr>
            <a:spLocks noGrp="1" noChangeArrowheads="1"/>
          </p:cNvSpPr>
          <p:nvPr>
            <p:ph type="title"/>
          </p:nvPr>
        </p:nvSpPr>
        <p:spPr bwMode="white">
          <a:xfrm>
            <a:off x="434975" y="85725"/>
            <a:ext cx="8285163"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1286" name="Rectangle 16"/>
          <p:cNvSpPr>
            <a:spLocks noGrp="1" noChangeArrowheads="1"/>
          </p:cNvSpPr>
          <p:nvPr>
            <p:ph type="body" idx="1"/>
          </p:nvPr>
        </p:nvSpPr>
        <p:spPr bwMode="auto">
          <a:xfrm>
            <a:off x="457200" y="1322388"/>
            <a:ext cx="8229600" cy="50514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6" name="Rectangle 21"/>
          <p:cNvSpPr>
            <a:spLocks noGrp="1" noChangeArrowheads="1"/>
          </p:cNvSpPr>
          <p:nvPr>
            <p:ph type="dt" sz="quarter" idx="2"/>
          </p:nvPr>
        </p:nvSpPr>
        <p:spPr bwMode="auto">
          <a:xfrm>
            <a:off x="5367338" y="6481763"/>
            <a:ext cx="2133600" cy="269875"/>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l" rtl="0">
              <a:defRPr sz="1400" b="0"/>
            </a:lvl1pPr>
          </a:lstStyle>
          <a:p>
            <a:pPr>
              <a:defRPr/>
            </a:pPr>
            <a:endParaRPr lang="en-US"/>
          </a:p>
        </p:txBody>
      </p:sp>
      <p:sp>
        <p:nvSpPr>
          <p:cNvPr id="37" name="Rectangle 22"/>
          <p:cNvSpPr>
            <a:spLocks noGrp="1" noChangeArrowheads="1"/>
          </p:cNvSpPr>
          <p:nvPr>
            <p:ph type="ftr" sz="quarter" idx="3"/>
          </p:nvPr>
        </p:nvSpPr>
        <p:spPr bwMode="auto">
          <a:xfrm>
            <a:off x="2566988" y="6477000"/>
            <a:ext cx="2711450" cy="269875"/>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rtl="0">
              <a:defRPr sz="1400" b="0"/>
            </a:lvl1pPr>
          </a:lstStyle>
          <a:p>
            <a:pPr>
              <a:defRPr/>
            </a:pPr>
            <a:endParaRPr lang="en-US"/>
          </a:p>
        </p:txBody>
      </p:sp>
      <p:sp>
        <p:nvSpPr>
          <p:cNvPr id="38" name="Rectangle 25"/>
          <p:cNvSpPr>
            <a:spLocks noGrp="1" noChangeArrowheads="1"/>
          </p:cNvSpPr>
          <p:nvPr>
            <p:ph type="sldNum" sz="quarter" idx="4"/>
          </p:nvPr>
        </p:nvSpPr>
        <p:spPr bwMode="auto">
          <a:xfrm>
            <a:off x="71438" y="6488113"/>
            <a:ext cx="815975" cy="269875"/>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l" rtl="0">
              <a:defRPr sz="1400" b="0">
                <a:cs typeface="+mn-cs"/>
              </a:defRPr>
            </a:lvl1pPr>
          </a:lstStyle>
          <a:p>
            <a:pPr>
              <a:defRPr/>
            </a:pPr>
            <a:fld id="{B1FC4AC6-57B2-40E2-83B0-6D07D97DF7DE}" type="slidenum">
              <a:rPr lang="ar-SA"/>
              <a:pPr>
                <a:defRPr/>
              </a:pPr>
              <a:t>‹#›</a:t>
            </a:fld>
            <a:endParaRPr lang="en-US" dirty="0"/>
          </a:p>
        </p:txBody>
      </p:sp>
    </p:spTree>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ransition spd="slow">
    <p:zoom/>
  </p:transition>
  <p:timing>
    <p:tnLst>
      <p:par>
        <p:cTn id="1" dur="indefinite" restart="never" nodeType="tmRoot"/>
      </p:par>
    </p:tnLst>
  </p:timing>
  <p:txStyles>
    <p:titleStyle>
      <a:lvl1pPr algn="l" rtl="1" eaLnBrk="0" fontAlgn="base" hangingPunct="0">
        <a:spcBef>
          <a:spcPct val="0"/>
        </a:spcBef>
        <a:spcAft>
          <a:spcPct val="0"/>
        </a:spcAft>
        <a:defRPr sz="4400" b="1">
          <a:solidFill>
            <a:schemeClr val="tx2"/>
          </a:solidFill>
          <a:latin typeface="+mj-lt"/>
          <a:ea typeface="+mj-ea"/>
          <a:cs typeface="+mj-cs"/>
        </a:defRPr>
      </a:lvl1pPr>
      <a:lvl2pPr algn="l" rtl="1" eaLnBrk="0" fontAlgn="base" hangingPunct="0">
        <a:spcBef>
          <a:spcPct val="0"/>
        </a:spcBef>
        <a:spcAft>
          <a:spcPct val="0"/>
        </a:spcAft>
        <a:defRPr sz="4400" b="1">
          <a:solidFill>
            <a:schemeClr val="tx2"/>
          </a:solidFill>
          <a:latin typeface="Arial" pitchFamily="34" charset="0"/>
          <a:cs typeface="Arial" pitchFamily="34" charset="0"/>
        </a:defRPr>
      </a:lvl2pPr>
      <a:lvl3pPr algn="l" rtl="1" eaLnBrk="0" fontAlgn="base" hangingPunct="0">
        <a:spcBef>
          <a:spcPct val="0"/>
        </a:spcBef>
        <a:spcAft>
          <a:spcPct val="0"/>
        </a:spcAft>
        <a:defRPr sz="4400" b="1">
          <a:solidFill>
            <a:schemeClr val="tx2"/>
          </a:solidFill>
          <a:latin typeface="Arial" pitchFamily="34" charset="0"/>
          <a:cs typeface="Arial" pitchFamily="34" charset="0"/>
        </a:defRPr>
      </a:lvl3pPr>
      <a:lvl4pPr algn="l" rtl="1" eaLnBrk="0" fontAlgn="base" hangingPunct="0">
        <a:spcBef>
          <a:spcPct val="0"/>
        </a:spcBef>
        <a:spcAft>
          <a:spcPct val="0"/>
        </a:spcAft>
        <a:defRPr sz="4400" b="1">
          <a:solidFill>
            <a:schemeClr val="tx2"/>
          </a:solidFill>
          <a:latin typeface="Arial" pitchFamily="34" charset="0"/>
          <a:cs typeface="Arial" pitchFamily="34" charset="0"/>
        </a:defRPr>
      </a:lvl4pPr>
      <a:lvl5pPr algn="l" rtl="1" eaLnBrk="0" fontAlgn="base" hangingPunct="0">
        <a:spcBef>
          <a:spcPct val="0"/>
        </a:spcBef>
        <a:spcAft>
          <a:spcPct val="0"/>
        </a:spcAft>
        <a:defRPr sz="4400" b="1">
          <a:solidFill>
            <a:schemeClr val="tx2"/>
          </a:solidFill>
          <a:latin typeface="Arial" pitchFamily="34" charset="0"/>
          <a:cs typeface="Arial" pitchFamily="34" charset="0"/>
        </a:defRPr>
      </a:lvl5pPr>
      <a:lvl6pPr marL="457200" algn="l" rtl="1" fontAlgn="base">
        <a:spcBef>
          <a:spcPct val="0"/>
        </a:spcBef>
        <a:spcAft>
          <a:spcPct val="0"/>
        </a:spcAft>
        <a:defRPr sz="4400" b="1">
          <a:solidFill>
            <a:schemeClr val="tx2"/>
          </a:solidFill>
          <a:latin typeface="Arial" pitchFamily="34" charset="0"/>
          <a:cs typeface="Arial" pitchFamily="34" charset="0"/>
        </a:defRPr>
      </a:lvl6pPr>
      <a:lvl7pPr marL="914400" algn="l" rtl="1" fontAlgn="base">
        <a:spcBef>
          <a:spcPct val="0"/>
        </a:spcBef>
        <a:spcAft>
          <a:spcPct val="0"/>
        </a:spcAft>
        <a:defRPr sz="4400" b="1">
          <a:solidFill>
            <a:schemeClr val="tx2"/>
          </a:solidFill>
          <a:latin typeface="Arial" pitchFamily="34" charset="0"/>
          <a:cs typeface="Arial" pitchFamily="34" charset="0"/>
        </a:defRPr>
      </a:lvl7pPr>
      <a:lvl8pPr marL="1371600" algn="l" rtl="1" fontAlgn="base">
        <a:spcBef>
          <a:spcPct val="0"/>
        </a:spcBef>
        <a:spcAft>
          <a:spcPct val="0"/>
        </a:spcAft>
        <a:defRPr sz="4400" b="1">
          <a:solidFill>
            <a:schemeClr val="tx2"/>
          </a:solidFill>
          <a:latin typeface="Arial" pitchFamily="34" charset="0"/>
          <a:cs typeface="Arial" pitchFamily="34" charset="0"/>
        </a:defRPr>
      </a:lvl8pPr>
      <a:lvl9pPr marL="1828800" algn="l" rtl="1" fontAlgn="base">
        <a:spcBef>
          <a:spcPct val="0"/>
        </a:spcBef>
        <a:spcAft>
          <a:spcPct val="0"/>
        </a:spcAft>
        <a:defRPr sz="4400" b="1">
          <a:solidFill>
            <a:schemeClr val="tx2"/>
          </a:solidFill>
          <a:latin typeface="Arial" pitchFamily="34" charset="0"/>
          <a:cs typeface="Arial" pitchFamily="34" charset="0"/>
        </a:defRPr>
      </a:lvl9pPr>
    </p:titleStyle>
    <p:bodyStyle>
      <a:lvl1pPr marL="342900" indent="-342900" algn="r" rtl="1" eaLnBrk="0" fontAlgn="base" hangingPunct="0">
        <a:spcBef>
          <a:spcPct val="20000"/>
        </a:spcBef>
        <a:spcAft>
          <a:spcPct val="0"/>
        </a:spcAft>
        <a:buClr>
          <a:schemeClr val="tx2"/>
        </a:buClr>
        <a:buFont typeface="Wingdings 2" pitchFamily="18" charset="2"/>
        <a:buChar char="Ø"/>
        <a:defRPr sz="3200">
          <a:solidFill>
            <a:schemeClr val="tx1"/>
          </a:solidFill>
          <a:latin typeface="+mn-lt"/>
          <a:ea typeface="+mn-ea"/>
          <a:cs typeface="+mn-cs"/>
        </a:defRPr>
      </a:lvl1pPr>
      <a:lvl2pPr marL="742950" indent="-285750" algn="r" rtl="1" eaLnBrk="0" fontAlgn="base" hangingPunct="0">
        <a:spcBef>
          <a:spcPct val="20000"/>
        </a:spcBef>
        <a:spcAft>
          <a:spcPct val="0"/>
        </a:spcAft>
        <a:buClr>
          <a:schemeClr val="accent2"/>
        </a:buClr>
        <a:buFont typeface="Wingdings 2" pitchFamily="18" charset="2"/>
        <a:buChar char="Ø"/>
        <a:defRPr sz="2800">
          <a:solidFill>
            <a:schemeClr val="tx1"/>
          </a:solidFill>
          <a:latin typeface="+mn-lt"/>
          <a:cs typeface="+mn-cs"/>
        </a:defRPr>
      </a:lvl2pPr>
      <a:lvl3pPr marL="1143000" indent="-228600" algn="r" rtl="1" eaLnBrk="0" fontAlgn="base" hangingPunct="0">
        <a:spcBef>
          <a:spcPct val="20000"/>
        </a:spcBef>
        <a:spcAft>
          <a:spcPct val="0"/>
        </a:spcAft>
        <a:buClr>
          <a:schemeClr val="hlink"/>
        </a:buClr>
        <a:buFont typeface="Wingdings 2" pitchFamily="18" charset="2"/>
        <a:buChar char="Ø"/>
        <a:defRPr sz="2400">
          <a:solidFill>
            <a:schemeClr val="tx1"/>
          </a:solidFill>
          <a:latin typeface="+mn-lt"/>
          <a:cs typeface="+mn-cs"/>
        </a:defRPr>
      </a:lvl3pPr>
      <a:lvl4pPr marL="1600200" indent="-228600" algn="r" rtl="1" eaLnBrk="0" fontAlgn="base" hangingPunct="0">
        <a:spcBef>
          <a:spcPct val="20000"/>
        </a:spcBef>
        <a:spcAft>
          <a:spcPct val="0"/>
        </a:spcAft>
        <a:buClr>
          <a:schemeClr val="folHlink"/>
        </a:buClr>
        <a:buFont typeface="Wingdings 2" pitchFamily="18" charset="2"/>
        <a:buChar char="Ø"/>
        <a:defRPr sz="2000">
          <a:solidFill>
            <a:schemeClr val="tx1"/>
          </a:solidFill>
          <a:latin typeface="+mn-lt"/>
          <a:cs typeface="+mn-cs"/>
        </a:defRPr>
      </a:lvl4pPr>
      <a:lvl5pPr marL="2057400" indent="-228600" algn="r" rtl="1" eaLnBrk="0" fontAlgn="base" hangingPunct="0">
        <a:spcBef>
          <a:spcPct val="20000"/>
        </a:spcBef>
        <a:spcAft>
          <a:spcPct val="0"/>
        </a:spcAft>
        <a:buClr>
          <a:schemeClr val="accent1"/>
        </a:buClr>
        <a:buFont typeface="Wingdings 2" pitchFamily="18" charset="2"/>
        <a:buChar char="Ø"/>
        <a:defRPr sz="2000">
          <a:solidFill>
            <a:schemeClr val="tx1"/>
          </a:solidFill>
          <a:latin typeface="+mn-lt"/>
          <a:cs typeface="+mn-cs"/>
        </a:defRPr>
      </a:lvl5pPr>
      <a:lvl6pPr marL="2514600" indent="-228600" algn="r" rtl="1" fontAlgn="base">
        <a:spcBef>
          <a:spcPct val="20000"/>
        </a:spcBef>
        <a:spcAft>
          <a:spcPct val="0"/>
        </a:spcAft>
        <a:buClr>
          <a:schemeClr val="accent1"/>
        </a:buClr>
        <a:buFont typeface="Wingdings 2" pitchFamily="18" charset="2"/>
        <a:buChar char="Ø"/>
        <a:defRPr sz="2000">
          <a:solidFill>
            <a:schemeClr val="tx1"/>
          </a:solidFill>
          <a:latin typeface="+mn-lt"/>
          <a:cs typeface="+mn-cs"/>
        </a:defRPr>
      </a:lvl6pPr>
      <a:lvl7pPr marL="2971800" indent="-228600" algn="r" rtl="1" fontAlgn="base">
        <a:spcBef>
          <a:spcPct val="20000"/>
        </a:spcBef>
        <a:spcAft>
          <a:spcPct val="0"/>
        </a:spcAft>
        <a:buClr>
          <a:schemeClr val="accent1"/>
        </a:buClr>
        <a:buFont typeface="Wingdings 2" pitchFamily="18" charset="2"/>
        <a:buChar char="Ø"/>
        <a:defRPr sz="2000">
          <a:solidFill>
            <a:schemeClr val="tx1"/>
          </a:solidFill>
          <a:latin typeface="+mn-lt"/>
          <a:cs typeface="+mn-cs"/>
        </a:defRPr>
      </a:lvl7pPr>
      <a:lvl8pPr marL="3429000" indent="-228600" algn="r" rtl="1" fontAlgn="base">
        <a:spcBef>
          <a:spcPct val="20000"/>
        </a:spcBef>
        <a:spcAft>
          <a:spcPct val="0"/>
        </a:spcAft>
        <a:buClr>
          <a:schemeClr val="accent1"/>
        </a:buClr>
        <a:buFont typeface="Wingdings 2" pitchFamily="18" charset="2"/>
        <a:buChar char="Ø"/>
        <a:defRPr sz="2000">
          <a:solidFill>
            <a:schemeClr val="tx1"/>
          </a:solidFill>
          <a:latin typeface="+mn-lt"/>
          <a:cs typeface="+mn-cs"/>
        </a:defRPr>
      </a:lvl8pPr>
      <a:lvl9pPr marL="3886200" indent="-228600" algn="r" rtl="1" fontAlgn="base">
        <a:spcBef>
          <a:spcPct val="20000"/>
        </a:spcBef>
        <a:spcAft>
          <a:spcPct val="0"/>
        </a:spcAft>
        <a:buClr>
          <a:schemeClr val="accent1"/>
        </a:buClr>
        <a:buFont typeface="Wingdings 2" pitchFamily="18" charset="2"/>
        <a:buChar char="Ø"/>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9875" cy="6858000"/>
            <a:chOff x="0" y="0"/>
            <a:chExt cx="5770" cy="4320"/>
          </a:xfrm>
        </p:grpSpPr>
        <p:sp>
          <p:nvSpPr>
            <p:cNvPr id="33795" name="Rectangle 3"/>
            <p:cNvSpPr>
              <a:spLocks noChangeArrowheads="1"/>
            </p:cNvSpPr>
            <p:nvPr userDrawn="1"/>
          </p:nvSpPr>
          <p:spPr bwMode="hidden">
            <a:xfrm>
              <a:off x="5232" y="1"/>
              <a:ext cx="528" cy="4319"/>
            </a:xfrm>
            <a:prstGeom prst="rect">
              <a:avLst/>
            </a:prstGeom>
            <a:gradFill rotWithShape="0">
              <a:gsLst>
                <a:gs pos="0">
                  <a:schemeClr val="accent2"/>
                </a:gs>
                <a:gs pos="100000">
                  <a:schemeClr val="accent2">
                    <a:gamma/>
                    <a:tint val="94118"/>
                    <a:invGamma/>
                  </a:schemeClr>
                </a:gs>
              </a:gsLst>
              <a:lin ang="0" scaled="1"/>
            </a:gradFill>
            <a:ln w="9525">
              <a:noFill/>
              <a:miter lim="800000"/>
              <a:headEnd/>
              <a:tailEnd/>
            </a:ln>
            <a:effectLst/>
          </p:spPr>
          <p:txBody>
            <a:bodyPr wrap="none" anchor="ctr"/>
            <a:lstStyle/>
            <a:p>
              <a:pPr>
                <a:defRPr/>
              </a:pPr>
              <a:endParaRPr lang="en-US">
                <a:cs typeface="Arial" charset="0"/>
              </a:endParaRPr>
            </a:p>
          </p:txBody>
        </p:sp>
        <p:sp>
          <p:nvSpPr>
            <p:cNvPr id="33796" name="Rectangle 4"/>
            <p:cNvSpPr>
              <a:spLocks noChangeArrowheads="1"/>
            </p:cNvSpPr>
            <p:nvPr userDrawn="1"/>
          </p:nvSpPr>
          <p:spPr bwMode="hidden">
            <a:xfrm>
              <a:off x="1056" y="0"/>
              <a:ext cx="192"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pPr>
                <a:defRPr/>
              </a:pPr>
              <a:endParaRPr lang="en-US">
                <a:cs typeface="Arial" charset="0"/>
              </a:endParaRPr>
            </a:p>
          </p:txBody>
        </p:sp>
        <p:sp>
          <p:nvSpPr>
            <p:cNvPr id="33797" name="Rectangle 5"/>
            <p:cNvSpPr>
              <a:spLocks noChangeArrowheads="1"/>
            </p:cNvSpPr>
            <p:nvPr userDrawn="1"/>
          </p:nvSpPr>
          <p:spPr bwMode="hidden">
            <a:xfrm>
              <a:off x="1728" y="0"/>
              <a:ext cx="432"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pPr>
                <a:defRPr/>
              </a:pPr>
              <a:endParaRPr lang="en-US">
                <a:cs typeface="Arial" charset="0"/>
              </a:endParaRPr>
            </a:p>
          </p:txBody>
        </p:sp>
        <p:sp>
          <p:nvSpPr>
            <p:cNvPr id="33798" name="Rectangle 6"/>
            <p:cNvSpPr>
              <a:spLocks noChangeArrowheads="1"/>
            </p:cNvSpPr>
            <p:nvPr userDrawn="1"/>
          </p:nvSpPr>
          <p:spPr bwMode="hidden">
            <a:xfrm>
              <a:off x="2256" y="0"/>
              <a:ext cx="240" cy="4320"/>
            </a:xfrm>
            <a:prstGeom prst="rect">
              <a:avLst/>
            </a:prstGeom>
            <a:solidFill>
              <a:schemeClr val="bg1"/>
            </a:solidFill>
            <a:ln w="9525">
              <a:noFill/>
              <a:miter lim="800000"/>
              <a:headEnd/>
              <a:tailEnd/>
            </a:ln>
            <a:effectLst/>
          </p:spPr>
          <p:txBody>
            <a:bodyPr wrap="none" anchor="ctr"/>
            <a:lstStyle/>
            <a:p>
              <a:pPr>
                <a:defRPr/>
              </a:pPr>
              <a:endParaRPr lang="en-US">
                <a:cs typeface="Arial" charset="0"/>
              </a:endParaRPr>
            </a:p>
          </p:txBody>
        </p:sp>
        <p:sp>
          <p:nvSpPr>
            <p:cNvPr id="33799" name="Rectangle 7"/>
            <p:cNvSpPr>
              <a:spLocks noChangeArrowheads="1"/>
            </p:cNvSpPr>
            <p:nvPr userDrawn="1"/>
          </p:nvSpPr>
          <p:spPr bwMode="hidden">
            <a:xfrm>
              <a:off x="1344" y="0"/>
              <a:ext cx="384" cy="432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defRPr/>
              </a:pPr>
              <a:endParaRPr lang="en-US">
                <a:cs typeface="Arial" charset="0"/>
              </a:endParaRPr>
            </a:p>
          </p:txBody>
        </p:sp>
        <p:sp>
          <p:nvSpPr>
            <p:cNvPr id="33800" name="Rectangle 8"/>
            <p:cNvSpPr>
              <a:spLocks noChangeArrowheads="1"/>
            </p:cNvSpPr>
            <p:nvPr userDrawn="1"/>
          </p:nvSpPr>
          <p:spPr bwMode="hidden">
            <a:xfrm>
              <a:off x="480" y="0"/>
              <a:ext cx="576" cy="432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defRPr/>
              </a:pPr>
              <a:endParaRPr lang="en-US">
                <a:cs typeface="Arial" charset="0"/>
              </a:endParaRPr>
            </a:p>
          </p:txBody>
        </p:sp>
        <p:sp>
          <p:nvSpPr>
            <p:cNvPr id="33801" name="Rectangle 9"/>
            <p:cNvSpPr>
              <a:spLocks noChangeArrowheads="1"/>
            </p:cNvSpPr>
            <p:nvPr userDrawn="1"/>
          </p:nvSpPr>
          <p:spPr bwMode="hidden">
            <a:xfrm>
              <a:off x="288" y="0"/>
              <a:ext cx="192" cy="4320"/>
            </a:xfrm>
            <a:prstGeom prst="rect">
              <a:avLst/>
            </a:prstGeom>
            <a:gradFill rotWithShape="0">
              <a:gsLst>
                <a:gs pos="0">
                  <a:schemeClr val="bg2"/>
                </a:gs>
                <a:gs pos="50000">
                  <a:schemeClr val="bg2">
                    <a:gamma/>
                    <a:shade val="84706"/>
                    <a:invGamma/>
                  </a:schemeClr>
                </a:gs>
                <a:gs pos="100000">
                  <a:schemeClr val="bg2"/>
                </a:gs>
              </a:gsLst>
              <a:lin ang="0" scaled="1"/>
            </a:gradFill>
            <a:ln w="9525">
              <a:noFill/>
              <a:miter lim="800000"/>
              <a:headEnd/>
              <a:tailEnd/>
            </a:ln>
            <a:effectLst/>
          </p:spPr>
          <p:txBody>
            <a:bodyPr wrap="none" anchor="ctr"/>
            <a:lstStyle/>
            <a:p>
              <a:pPr>
                <a:defRPr/>
              </a:pPr>
              <a:endParaRPr lang="en-US">
                <a:cs typeface="Arial" charset="0"/>
              </a:endParaRPr>
            </a:p>
          </p:txBody>
        </p:sp>
        <p:sp>
          <p:nvSpPr>
            <p:cNvPr id="33802" name="Rectangle 10"/>
            <p:cNvSpPr>
              <a:spLocks noChangeArrowheads="1"/>
            </p:cNvSpPr>
            <p:nvPr userDrawn="1"/>
          </p:nvSpPr>
          <p:spPr bwMode="hidden">
            <a:xfrm>
              <a:off x="0" y="0"/>
              <a:ext cx="288" cy="4320"/>
            </a:xfrm>
            <a:prstGeom prst="rect">
              <a:avLst/>
            </a:prstGeom>
            <a:gradFill rotWithShape="0">
              <a:gsLst>
                <a:gs pos="0">
                  <a:schemeClr val="bg2">
                    <a:gamma/>
                    <a:shade val="78824"/>
                    <a:invGamma/>
                  </a:schemeClr>
                </a:gs>
                <a:gs pos="100000">
                  <a:schemeClr val="bg2"/>
                </a:gs>
              </a:gsLst>
              <a:lin ang="0" scaled="1"/>
            </a:gradFill>
            <a:ln w="9525">
              <a:noFill/>
              <a:miter lim="800000"/>
              <a:headEnd/>
              <a:tailEnd/>
            </a:ln>
            <a:effectLst/>
          </p:spPr>
          <p:txBody>
            <a:bodyPr wrap="none" anchor="ctr"/>
            <a:lstStyle/>
            <a:p>
              <a:pPr>
                <a:defRPr/>
              </a:pPr>
              <a:endParaRPr lang="en-US">
                <a:cs typeface="Arial" charset="0"/>
              </a:endParaRPr>
            </a:p>
          </p:txBody>
        </p:sp>
        <p:sp>
          <p:nvSpPr>
            <p:cNvPr id="33803" name="Rectangle 11"/>
            <p:cNvSpPr>
              <a:spLocks noChangeArrowheads="1"/>
            </p:cNvSpPr>
            <p:nvPr userDrawn="1"/>
          </p:nvSpPr>
          <p:spPr bwMode="hidden">
            <a:xfrm>
              <a:off x="2160" y="0"/>
              <a:ext cx="240" cy="432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defRPr/>
              </a:pPr>
              <a:endParaRPr lang="en-US">
                <a:cs typeface="Arial" charset="0"/>
              </a:endParaRPr>
            </a:p>
          </p:txBody>
        </p:sp>
        <p:sp>
          <p:nvSpPr>
            <p:cNvPr id="33804" name="Rectangle 12"/>
            <p:cNvSpPr>
              <a:spLocks noChangeArrowheads="1"/>
            </p:cNvSpPr>
            <p:nvPr userDrawn="1"/>
          </p:nvSpPr>
          <p:spPr bwMode="hidden">
            <a:xfrm>
              <a:off x="2784" y="0"/>
              <a:ext cx="528"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pPr>
                <a:defRPr/>
              </a:pPr>
              <a:endParaRPr lang="en-US">
                <a:cs typeface="Arial" charset="0"/>
              </a:endParaRPr>
            </a:p>
          </p:txBody>
        </p:sp>
        <p:sp>
          <p:nvSpPr>
            <p:cNvPr id="33805" name="Rectangle 13"/>
            <p:cNvSpPr>
              <a:spLocks noChangeArrowheads="1"/>
            </p:cNvSpPr>
            <p:nvPr userDrawn="1"/>
          </p:nvSpPr>
          <p:spPr bwMode="hidden">
            <a:xfrm>
              <a:off x="1248" y="0"/>
              <a:ext cx="144" cy="4320"/>
            </a:xfrm>
            <a:prstGeom prst="rect">
              <a:avLst/>
            </a:prstGeom>
            <a:solidFill>
              <a:schemeClr val="bg2"/>
            </a:solidFill>
            <a:ln w="9525">
              <a:noFill/>
              <a:miter lim="800000"/>
              <a:headEnd/>
              <a:tailEnd/>
            </a:ln>
            <a:effectLst/>
          </p:spPr>
          <p:txBody>
            <a:bodyPr wrap="none" anchor="ctr"/>
            <a:lstStyle/>
            <a:p>
              <a:pPr>
                <a:defRPr/>
              </a:pPr>
              <a:endParaRPr lang="en-US">
                <a:cs typeface="Arial" charset="0"/>
              </a:endParaRPr>
            </a:p>
          </p:txBody>
        </p:sp>
        <p:sp>
          <p:nvSpPr>
            <p:cNvPr id="33806" name="Rectangle 14"/>
            <p:cNvSpPr>
              <a:spLocks noChangeArrowheads="1"/>
            </p:cNvSpPr>
            <p:nvPr userDrawn="1"/>
          </p:nvSpPr>
          <p:spPr bwMode="hidden">
            <a:xfrm>
              <a:off x="3300" y="0"/>
              <a:ext cx="252" cy="4320"/>
            </a:xfrm>
            <a:prstGeom prst="rect">
              <a:avLst/>
            </a:prstGeom>
            <a:solidFill>
              <a:schemeClr val="bg2"/>
            </a:solidFill>
            <a:ln w="9525">
              <a:noFill/>
              <a:miter lim="800000"/>
              <a:headEnd/>
              <a:tailEnd/>
            </a:ln>
            <a:effectLst/>
          </p:spPr>
          <p:txBody>
            <a:bodyPr wrap="none" anchor="ctr"/>
            <a:lstStyle/>
            <a:p>
              <a:pPr>
                <a:defRPr/>
              </a:pPr>
              <a:endParaRPr lang="en-US">
                <a:cs typeface="Arial" charset="0"/>
              </a:endParaRPr>
            </a:p>
          </p:txBody>
        </p:sp>
        <p:sp>
          <p:nvSpPr>
            <p:cNvPr id="33807" name="Rectangle 15"/>
            <p:cNvSpPr>
              <a:spLocks noChangeArrowheads="1"/>
            </p:cNvSpPr>
            <p:nvPr userDrawn="1"/>
          </p:nvSpPr>
          <p:spPr bwMode="hidden">
            <a:xfrm>
              <a:off x="4656" y="0"/>
              <a:ext cx="144" cy="4320"/>
            </a:xfrm>
            <a:prstGeom prst="rect">
              <a:avLst/>
            </a:prstGeom>
            <a:gradFill rotWithShape="0">
              <a:gsLst>
                <a:gs pos="0">
                  <a:schemeClr val="bg2"/>
                </a:gs>
                <a:gs pos="50000">
                  <a:schemeClr val="bg2">
                    <a:gamma/>
                    <a:shade val="96863"/>
                    <a:invGamma/>
                  </a:schemeClr>
                </a:gs>
                <a:gs pos="100000">
                  <a:schemeClr val="bg2"/>
                </a:gs>
              </a:gsLst>
              <a:lin ang="0" scaled="1"/>
            </a:gradFill>
            <a:ln w="9525">
              <a:noFill/>
              <a:miter lim="800000"/>
              <a:headEnd/>
              <a:tailEnd/>
            </a:ln>
            <a:effectLst/>
          </p:spPr>
          <p:txBody>
            <a:bodyPr wrap="none" anchor="ctr"/>
            <a:lstStyle/>
            <a:p>
              <a:pPr>
                <a:defRPr/>
              </a:pPr>
              <a:endParaRPr lang="en-US">
                <a:cs typeface="Arial" charset="0"/>
              </a:endParaRPr>
            </a:p>
          </p:txBody>
        </p:sp>
        <p:sp>
          <p:nvSpPr>
            <p:cNvPr id="33808" name="Rectangle 16"/>
            <p:cNvSpPr>
              <a:spLocks noChangeArrowheads="1"/>
            </p:cNvSpPr>
            <p:nvPr userDrawn="1"/>
          </p:nvSpPr>
          <p:spPr bwMode="hidden">
            <a:xfrm>
              <a:off x="4608" y="0"/>
              <a:ext cx="672" cy="4320"/>
            </a:xfrm>
            <a:prstGeom prst="rect">
              <a:avLst/>
            </a:prstGeom>
            <a:gradFill rotWithShape="0">
              <a:gsLst>
                <a:gs pos="0">
                  <a:schemeClr val="bg2"/>
                </a:gs>
                <a:gs pos="100000">
                  <a:schemeClr val="accent2"/>
                </a:gs>
              </a:gsLst>
              <a:lin ang="0" scaled="1"/>
            </a:gradFill>
            <a:ln w="9525">
              <a:noFill/>
              <a:miter lim="800000"/>
              <a:headEnd/>
              <a:tailEnd/>
            </a:ln>
            <a:effectLst/>
          </p:spPr>
          <p:txBody>
            <a:bodyPr wrap="none" anchor="ctr"/>
            <a:lstStyle/>
            <a:p>
              <a:pPr>
                <a:defRPr/>
              </a:pPr>
              <a:endParaRPr lang="en-US">
                <a:cs typeface="Arial" charset="0"/>
              </a:endParaRPr>
            </a:p>
          </p:txBody>
        </p:sp>
        <p:sp>
          <p:nvSpPr>
            <p:cNvPr id="33809" name="Rectangle 17"/>
            <p:cNvSpPr>
              <a:spLocks noChangeArrowheads="1"/>
            </p:cNvSpPr>
            <p:nvPr userDrawn="1"/>
          </p:nvSpPr>
          <p:spPr bwMode="hidden">
            <a:xfrm>
              <a:off x="3504" y="0"/>
              <a:ext cx="624" cy="4320"/>
            </a:xfrm>
            <a:prstGeom prst="rect">
              <a:avLst/>
            </a:prstGeom>
            <a:gradFill rotWithShape="0">
              <a:gsLst>
                <a:gs pos="0">
                  <a:schemeClr val="bg2"/>
                </a:gs>
                <a:gs pos="50000">
                  <a:schemeClr val="bg1"/>
                </a:gs>
                <a:gs pos="100000">
                  <a:schemeClr val="bg2"/>
                </a:gs>
              </a:gsLst>
              <a:lin ang="0" scaled="1"/>
            </a:gradFill>
            <a:ln w="9525">
              <a:noFill/>
              <a:miter lim="800000"/>
              <a:headEnd/>
              <a:tailEnd/>
            </a:ln>
            <a:effectLst/>
          </p:spPr>
          <p:txBody>
            <a:bodyPr wrap="none" anchor="ctr"/>
            <a:lstStyle/>
            <a:p>
              <a:pPr>
                <a:defRPr/>
              </a:pPr>
              <a:endParaRPr lang="en-US">
                <a:cs typeface="Arial" charset="0"/>
              </a:endParaRPr>
            </a:p>
          </p:txBody>
        </p:sp>
        <p:sp>
          <p:nvSpPr>
            <p:cNvPr id="33810" name="Rectangle 18"/>
            <p:cNvSpPr>
              <a:spLocks noChangeArrowheads="1"/>
            </p:cNvSpPr>
            <p:nvPr userDrawn="1"/>
          </p:nvSpPr>
          <p:spPr bwMode="hidden">
            <a:xfrm>
              <a:off x="3840" y="0"/>
              <a:ext cx="528"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pPr>
                <a:defRPr/>
              </a:pPr>
              <a:endParaRPr lang="en-US">
                <a:cs typeface="Arial" charset="0"/>
              </a:endParaRPr>
            </a:p>
          </p:txBody>
        </p:sp>
        <p:sp>
          <p:nvSpPr>
            <p:cNvPr id="33811" name="Rectangle 19"/>
            <p:cNvSpPr>
              <a:spLocks noChangeArrowheads="1"/>
            </p:cNvSpPr>
            <p:nvPr userDrawn="1"/>
          </p:nvSpPr>
          <p:spPr bwMode="hidden">
            <a:xfrm>
              <a:off x="4368" y="0"/>
              <a:ext cx="240" cy="4320"/>
            </a:xfrm>
            <a:prstGeom prst="rect">
              <a:avLst/>
            </a:prstGeom>
            <a:gradFill rotWithShape="0">
              <a:gsLst>
                <a:gs pos="0">
                  <a:schemeClr val="bg2"/>
                </a:gs>
                <a:gs pos="50000">
                  <a:schemeClr val="bg2">
                    <a:gamma/>
                    <a:shade val="96863"/>
                    <a:invGamma/>
                  </a:schemeClr>
                </a:gs>
                <a:gs pos="100000">
                  <a:schemeClr val="bg2"/>
                </a:gs>
              </a:gsLst>
              <a:lin ang="0" scaled="1"/>
            </a:gradFill>
            <a:ln w="9525">
              <a:noFill/>
              <a:miter lim="800000"/>
              <a:headEnd/>
              <a:tailEnd/>
            </a:ln>
            <a:effectLst/>
          </p:spPr>
          <p:txBody>
            <a:bodyPr wrap="none" anchor="ctr"/>
            <a:lstStyle/>
            <a:p>
              <a:pPr>
                <a:defRPr/>
              </a:pPr>
              <a:endParaRPr lang="en-US">
                <a:cs typeface="Arial" charset="0"/>
              </a:endParaRPr>
            </a:p>
          </p:txBody>
        </p:sp>
        <p:sp>
          <p:nvSpPr>
            <p:cNvPr id="33812" name="Rectangle 20"/>
            <p:cNvSpPr>
              <a:spLocks noChangeArrowheads="1"/>
            </p:cNvSpPr>
            <p:nvPr userDrawn="1"/>
          </p:nvSpPr>
          <p:spPr bwMode="hidden">
            <a:xfrm>
              <a:off x="2680" y="0"/>
              <a:ext cx="152" cy="432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defRPr/>
              </a:pPr>
              <a:endParaRPr lang="en-US">
                <a:cs typeface="Arial" charset="0"/>
              </a:endParaRPr>
            </a:p>
          </p:txBody>
        </p:sp>
        <p:sp>
          <p:nvSpPr>
            <p:cNvPr id="33813" name="Rectangle 21"/>
            <p:cNvSpPr>
              <a:spLocks noChangeArrowheads="1"/>
            </p:cNvSpPr>
            <p:nvPr userDrawn="1"/>
          </p:nvSpPr>
          <p:spPr bwMode="hidden">
            <a:xfrm>
              <a:off x="2366" y="0"/>
              <a:ext cx="336"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pPr>
                <a:defRPr/>
              </a:pPr>
              <a:endParaRPr lang="en-US">
                <a:cs typeface="Arial" charset="0"/>
              </a:endParaRPr>
            </a:p>
          </p:txBody>
        </p:sp>
        <p:sp>
          <p:nvSpPr>
            <p:cNvPr id="33814" name="Freeform 22"/>
            <p:cNvSpPr>
              <a:spLocks/>
            </p:cNvSpPr>
            <p:nvPr userDrawn="1"/>
          </p:nvSpPr>
          <p:spPr bwMode="hidden">
            <a:xfrm>
              <a:off x="1" y="3875"/>
              <a:ext cx="5760" cy="445"/>
            </a:xfrm>
            <a:custGeom>
              <a:avLst/>
              <a:gdLst/>
              <a:ahLst/>
              <a:cxnLst>
                <a:cxn ang="0">
                  <a:pos x="5700" y="86"/>
                </a:cxn>
                <a:cxn ang="0">
                  <a:pos x="5508" y="86"/>
                </a:cxn>
                <a:cxn ang="0">
                  <a:pos x="5454" y="76"/>
                </a:cxn>
                <a:cxn ang="0">
                  <a:pos x="5448" y="65"/>
                </a:cxn>
                <a:cxn ang="0">
                  <a:pos x="5442" y="44"/>
                </a:cxn>
                <a:cxn ang="0">
                  <a:pos x="5414" y="18"/>
                </a:cxn>
                <a:cxn ang="0">
                  <a:pos x="5332" y="7"/>
                </a:cxn>
                <a:cxn ang="0">
                  <a:pos x="5051" y="22"/>
                </a:cxn>
                <a:cxn ang="0">
                  <a:pos x="4986" y="55"/>
                </a:cxn>
                <a:cxn ang="0">
                  <a:pos x="4854" y="102"/>
                </a:cxn>
                <a:cxn ang="0">
                  <a:pos x="4740" y="112"/>
                </a:cxn>
                <a:cxn ang="0">
                  <a:pos x="4662" y="91"/>
                </a:cxn>
                <a:cxn ang="0">
                  <a:pos x="4598" y="25"/>
                </a:cxn>
                <a:cxn ang="0">
                  <a:pos x="4514" y="9"/>
                </a:cxn>
                <a:cxn ang="0">
                  <a:pos x="4410" y="39"/>
                </a:cxn>
                <a:cxn ang="0">
                  <a:pos x="4236" y="81"/>
                </a:cxn>
                <a:cxn ang="0">
                  <a:pos x="4020" y="102"/>
                </a:cxn>
                <a:cxn ang="0">
                  <a:pos x="3810" y="102"/>
                </a:cxn>
                <a:cxn ang="0">
                  <a:pos x="3654" y="76"/>
                </a:cxn>
                <a:cxn ang="0">
                  <a:pos x="3594" y="50"/>
                </a:cxn>
                <a:cxn ang="0">
                  <a:pos x="3528" y="44"/>
                </a:cxn>
                <a:cxn ang="0">
                  <a:pos x="3480" y="55"/>
                </a:cxn>
                <a:cxn ang="0">
                  <a:pos x="3420" y="76"/>
                </a:cxn>
                <a:cxn ang="0">
                  <a:pos x="3048" y="112"/>
                </a:cxn>
                <a:cxn ang="0">
                  <a:pos x="2844" y="128"/>
                </a:cxn>
                <a:cxn ang="0">
                  <a:pos x="2742" y="117"/>
                </a:cxn>
                <a:cxn ang="0">
                  <a:pos x="2710" y="56"/>
                </a:cxn>
                <a:cxn ang="0">
                  <a:pos x="2658" y="50"/>
                </a:cxn>
                <a:cxn ang="0">
                  <a:pos x="2558" y="95"/>
                </a:cxn>
                <a:cxn ang="0">
                  <a:pos x="2444" y="109"/>
                </a:cxn>
                <a:cxn ang="0">
                  <a:pos x="2322" y="91"/>
                </a:cxn>
                <a:cxn ang="0">
                  <a:pos x="2274" y="70"/>
                </a:cxn>
                <a:cxn ang="0">
                  <a:pos x="2185" y="3"/>
                </a:cxn>
                <a:cxn ang="0">
                  <a:pos x="2048" y="64"/>
                </a:cxn>
                <a:cxn ang="0">
                  <a:pos x="1794" y="102"/>
                </a:cxn>
                <a:cxn ang="0">
                  <a:pos x="1560" y="91"/>
                </a:cxn>
                <a:cxn ang="0">
                  <a:pos x="1482" y="76"/>
                </a:cxn>
                <a:cxn ang="0">
                  <a:pos x="1428" y="50"/>
                </a:cxn>
                <a:cxn ang="0">
                  <a:pos x="1374" y="44"/>
                </a:cxn>
                <a:cxn ang="0">
                  <a:pos x="1308" y="55"/>
                </a:cxn>
                <a:cxn ang="0">
                  <a:pos x="1140" y="107"/>
                </a:cxn>
                <a:cxn ang="0">
                  <a:pos x="948" y="143"/>
                </a:cxn>
                <a:cxn ang="0">
                  <a:pos x="708" y="138"/>
                </a:cxn>
                <a:cxn ang="0">
                  <a:pos x="534" y="96"/>
                </a:cxn>
                <a:cxn ang="0">
                  <a:pos x="444" y="55"/>
                </a:cxn>
                <a:cxn ang="0">
                  <a:pos x="396" y="34"/>
                </a:cxn>
                <a:cxn ang="0">
                  <a:pos x="378" y="39"/>
                </a:cxn>
                <a:cxn ang="0">
                  <a:pos x="342" y="70"/>
                </a:cxn>
                <a:cxn ang="0">
                  <a:pos x="288" y="96"/>
                </a:cxn>
                <a:cxn ang="0">
                  <a:pos x="192" y="112"/>
                </a:cxn>
                <a:cxn ang="0">
                  <a:pos x="90" y="112"/>
                </a:cxn>
                <a:cxn ang="0">
                  <a:pos x="0" y="96"/>
                </a:cxn>
                <a:cxn ang="0">
                  <a:pos x="5760" y="445"/>
                </a:cxn>
              </a:cxnLst>
              <a:rect l="0" t="0" r="r" b="b"/>
              <a:pathLst>
                <a:path w="5760" h="445">
                  <a:moveTo>
                    <a:pt x="5760" y="445"/>
                  </a:moveTo>
                  <a:lnTo>
                    <a:pt x="5760" y="76"/>
                  </a:lnTo>
                  <a:lnTo>
                    <a:pt x="5730" y="81"/>
                  </a:lnTo>
                  <a:lnTo>
                    <a:pt x="5700" y="86"/>
                  </a:lnTo>
                  <a:lnTo>
                    <a:pt x="5646" y="91"/>
                  </a:lnTo>
                  <a:lnTo>
                    <a:pt x="5592" y="91"/>
                  </a:lnTo>
                  <a:lnTo>
                    <a:pt x="5544" y="91"/>
                  </a:lnTo>
                  <a:lnTo>
                    <a:pt x="5508" y="86"/>
                  </a:lnTo>
                  <a:lnTo>
                    <a:pt x="5490" y="86"/>
                  </a:lnTo>
                  <a:lnTo>
                    <a:pt x="5478" y="81"/>
                  </a:lnTo>
                  <a:lnTo>
                    <a:pt x="5466" y="76"/>
                  </a:lnTo>
                  <a:lnTo>
                    <a:pt x="5454" y="76"/>
                  </a:lnTo>
                  <a:lnTo>
                    <a:pt x="5454" y="70"/>
                  </a:lnTo>
                  <a:lnTo>
                    <a:pt x="5454" y="70"/>
                  </a:lnTo>
                  <a:lnTo>
                    <a:pt x="5448" y="70"/>
                  </a:lnTo>
                  <a:lnTo>
                    <a:pt x="5448" y="65"/>
                  </a:lnTo>
                  <a:lnTo>
                    <a:pt x="5448" y="60"/>
                  </a:lnTo>
                  <a:lnTo>
                    <a:pt x="5448" y="55"/>
                  </a:lnTo>
                  <a:lnTo>
                    <a:pt x="5442" y="50"/>
                  </a:lnTo>
                  <a:lnTo>
                    <a:pt x="5442" y="44"/>
                  </a:lnTo>
                  <a:lnTo>
                    <a:pt x="5436" y="39"/>
                  </a:lnTo>
                  <a:lnTo>
                    <a:pt x="5424" y="34"/>
                  </a:lnTo>
                  <a:lnTo>
                    <a:pt x="5418" y="29"/>
                  </a:lnTo>
                  <a:lnTo>
                    <a:pt x="5414" y="18"/>
                  </a:lnTo>
                  <a:lnTo>
                    <a:pt x="5401" y="16"/>
                  </a:lnTo>
                  <a:lnTo>
                    <a:pt x="5386" y="10"/>
                  </a:lnTo>
                  <a:lnTo>
                    <a:pt x="5368" y="7"/>
                  </a:lnTo>
                  <a:lnTo>
                    <a:pt x="5332" y="7"/>
                  </a:lnTo>
                  <a:lnTo>
                    <a:pt x="5246" y="10"/>
                  </a:lnTo>
                  <a:lnTo>
                    <a:pt x="5144" y="7"/>
                  </a:lnTo>
                  <a:lnTo>
                    <a:pt x="5090" y="16"/>
                  </a:lnTo>
                  <a:lnTo>
                    <a:pt x="5051" y="22"/>
                  </a:lnTo>
                  <a:lnTo>
                    <a:pt x="5036" y="30"/>
                  </a:lnTo>
                  <a:lnTo>
                    <a:pt x="5022" y="39"/>
                  </a:lnTo>
                  <a:lnTo>
                    <a:pt x="5010" y="44"/>
                  </a:lnTo>
                  <a:lnTo>
                    <a:pt x="4986" y="55"/>
                  </a:lnTo>
                  <a:lnTo>
                    <a:pt x="4950" y="70"/>
                  </a:lnTo>
                  <a:lnTo>
                    <a:pt x="4920" y="86"/>
                  </a:lnTo>
                  <a:lnTo>
                    <a:pt x="4884" y="96"/>
                  </a:lnTo>
                  <a:lnTo>
                    <a:pt x="4854" y="102"/>
                  </a:lnTo>
                  <a:lnTo>
                    <a:pt x="4824" y="107"/>
                  </a:lnTo>
                  <a:lnTo>
                    <a:pt x="4794" y="112"/>
                  </a:lnTo>
                  <a:lnTo>
                    <a:pt x="4764" y="112"/>
                  </a:lnTo>
                  <a:lnTo>
                    <a:pt x="4740" y="112"/>
                  </a:lnTo>
                  <a:lnTo>
                    <a:pt x="4716" y="107"/>
                  </a:lnTo>
                  <a:lnTo>
                    <a:pt x="4698" y="102"/>
                  </a:lnTo>
                  <a:lnTo>
                    <a:pt x="4674" y="96"/>
                  </a:lnTo>
                  <a:lnTo>
                    <a:pt x="4662" y="91"/>
                  </a:lnTo>
                  <a:lnTo>
                    <a:pt x="4644" y="86"/>
                  </a:lnTo>
                  <a:lnTo>
                    <a:pt x="4631" y="66"/>
                  </a:lnTo>
                  <a:lnTo>
                    <a:pt x="4617" y="42"/>
                  </a:lnTo>
                  <a:lnTo>
                    <a:pt x="4598" y="25"/>
                  </a:lnTo>
                  <a:lnTo>
                    <a:pt x="4584" y="13"/>
                  </a:lnTo>
                  <a:lnTo>
                    <a:pt x="4565" y="4"/>
                  </a:lnTo>
                  <a:lnTo>
                    <a:pt x="4535" y="3"/>
                  </a:lnTo>
                  <a:lnTo>
                    <a:pt x="4514" y="9"/>
                  </a:lnTo>
                  <a:lnTo>
                    <a:pt x="4494" y="18"/>
                  </a:lnTo>
                  <a:lnTo>
                    <a:pt x="4471" y="23"/>
                  </a:lnTo>
                  <a:lnTo>
                    <a:pt x="4440" y="29"/>
                  </a:lnTo>
                  <a:lnTo>
                    <a:pt x="4410" y="39"/>
                  </a:lnTo>
                  <a:lnTo>
                    <a:pt x="4374" y="50"/>
                  </a:lnTo>
                  <a:lnTo>
                    <a:pt x="4332" y="60"/>
                  </a:lnTo>
                  <a:lnTo>
                    <a:pt x="4284" y="76"/>
                  </a:lnTo>
                  <a:lnTo>
                    <a:pt x="4236" y="81"/>
                  </a:lnTo>
                  <a:lnTo>
                    <a:pt x="4183" y="91"/>
                  </a:lnTo>
                  <a:lnTo>
                    <a:pt x="4128" y="96"/>
                  </a:lnTo>
                  <a:lnTo>
                    <a:pt x="4074" y="102"/>
                  </a:lnTo>
                  <a:lnTo>
                    <a:pt x="4020" y="102"/>
                  </a:lnTo>
                  <a:lnTo>
                    <a:pt x="3966" y="102"/>
                  </a:lnTo>
                  <a:lnTo>
                    <a:pt x="3912" y="102"/>
                  </a:lnTo>
                  <a:lnTo>
                    <a:pt x="3858" y="102"/>
                  </a:lnTo>
                  <a:lnTo>
                    <a:pt x="3810" y="102"/>
                  </a:lnTo>
                  <a:lnTo>
                    <a:pt x="3762" y="96"/>
                  </a:lnTo>
                  <a:lnTo>
                    <a:pt x="3726" y="91"/>
                  </a:lnTo>
                  <a:lnTo>
                    <a:pt x="3684" y="81"/>
                  </a:lnTo>
                  <a:lnTo>
                    <a:pt x="3654" y="76"/>
                  </a:lnTo>
                  <a:lnTo>
                    <a:pt x="3642" y="70"/>
                  </a:lnTo>
                  <a:lnTo>
                    <a:pt x="3630" y="65"/>
                  </a:lnTo>
                  <a:lnTo>
                    <a:pt x="3612" y="60"/>
                  </a:lnTo>
                  <a:lnTo>
                    <a:pt x="3594" y="50"/>
                  </a:lnTo>
                  <a:lnTo>
                    <a:pt x="3576" y="50"/>
                  </a:lnTo>
                  <a:lnTo>
                    <a:pt x="3558" y="44"/>
                  </a:lnTo>
                  <a:lnTo>
                    <a:pt x="3540" y="44"/>
                  </a:lnTo>
                  <a:lnTo>
                    <a:pt x="3528" y="44"/>
                  </a:lnTo>
                  <a:lnTo>
                    <a:pt x="3516" y="50"/>
                  </a:lnTo>
                  <a:lnTo>
                    <a:pt x="3504" y="50"/>
                  </a:lnTo>
                  <a:lnTo>
                    <a:pt x="3492" y="55"/>
                  </a:lnTo>
                  <a:lnTo>
                    <a:pt x="3480" y="55"/>
                  </a:lnTo>
                  <a:lnTo>
                    <a:pt x="3468" y="65"/>
                  </a:lnTo>
                  <a:lnTo>
                    <a:pt x="3456" y="70"/>
                  </a:lnTo>
                  <a:lnTo>
                    <a:pt x="3450" y="70"/>
                  </a:lnTo>
                  <a:lnTo>
                    <a:pt x="3420" y="76"/>
                  </a:lnTo>
                  <a:lnTo>
                    <a:pt x="3330" y="81"/>
                  </a:lnTo>
                  <a:lnTo>
                    <a:pt x="3204" y="91"/>
                  </a:lnTo>
                  <a:lnTo>
                    <a:pt x="3126" y="102"/>
                  </a:lnTo>
                  <a:lnTo>
                    <a:pt x="3048" y="112"/>
                  </a:lnTo>
                  <a:lnTo>
                    <a:pt x="2970" y="123"/>
                  </a:lnTo>
                  <a:lnTo>
                    <a:pt x="2904" y="128"/>
                  </a:lnTo>
                  <a:lnTo>
                    <a:pt x="2868" y="128"/>
                  </a:lnTo>
                  <a:lnTo>
                    <a:pt x="2844" y="128"/>
                  </a:lnTo>
                  <a:lnTo>
                    <a:pt x="2814" y="128"/>
                  </a:lnTo>
                  <a:lnTo>
                    <a:pt x="2790" y="128"/>
                  </a:lnTo>
                  <a:lnTo>
                    <a:pt x="2766" y="123"/>
                  </a:lnTo>
                  <a:lnTo>
                    <a:pt x="2742" y="117"/>
                  </a:lnTo>
                  <a:lnTo>
                    <a:pt x="2724" y="112"/>
                  </a:lnTo>
                  <a:lnTo>
                    <a:pt x="2706" y="107"/>
                  </a:lnTo>
                  <a:lnTo>
                    <a:pt x="2704" y="83"/>
                  </a:lnTo>
                  <a:lnTo>
                    <a:pt x="2710" y="56"/>
                  </a:lnTo>
                  <a:lnTo>
                    <a:pt x="2710" y="36"/>
                  </a:lnTo>
                  <a:lnTo>
                    <a:pt x="2696" y="25"/>
                  </a:lnTo>
                  <a:lnTo>
                    <a:pt x="2672" y="36"/>
                  </a:lnTo>
                  <a:lnTo>
                    <a:pt x="2658" y="50"/>
                  </a:lnTo>
                  <a:lnTo>
                    <a:pt x="2638" y="60"/>
                  </a:lnTo>
                  <a:lnTo>
                    <a:pt x="2614" y="76"/>
                  </a:lnTo>
                  <a:lnTo>
                    <a:pt x="2590" y="84"/>
                  </a:lnTo>
                  <a:lnTo>
                    <a:pt x="2558" y="95"/>
                  </a:lnTo>
                  <a:lnTo>
                    <a:pt x="2536" y="98"/>
                  </a:lnTo>
                  <a:lnTo>
                    <a:pt x="2508" y="102"/>
                  </a:lnTo>
                  <a:lnTo>
                    <a:pt x="2478" y="105"/>
                  </a:lnTo>
                  <a:lnTo>
                    <a:pt x="2444" y="109"/>
                  </a:lnTo>
                  <a:lnTo>
                    <a:pt x="2410" y="110"/>
                  </a:lnTo>
                  <a:lnTo>
                    <a:pt x="2374" y="107"/>
                  </a:lnTo>
                  <a:lnTo>
                    <a:pt x="2348" y="103"/>
                  </a:lnTo>
                  <a:lnTo>
                    <a:pt x="2322" y="91"/>
                  </a:lnTo>
                  <a:lnTo>
                    <a:pt x="2304" y="86"/>
                  </a:lnTo>
                  <a:lnTo>
                    <a:pt x="2292" y="81"/>
                  </a:lnTo>
                  <a:lnTo>
                    <a:pt x="2286" y="76"/>
                  </a:lnTo>
                  <a:lnTo>
                    <a:pt x="2274" y="70"/>
                  </a:lnTo>
                  <a:lnTo>
                    <a:pt x="2268" y="65"/>
                  </a:lnTo>
                  <a:lnTo>
                    <a:pt x="2246" y="18"/>
                  </a:lnTo>
                  <a:lnTo>
                    <a:pt x="2224" y="0"/>
                  </a:lnTo>
                  <a:lnTo>
                    <a:pt x="2185" y="3"/>
                  </a:lnTo>
                  <a:lnTo>
                    <a:pt x="2156" y="16"/>
                  </a:lnTo>
                  <a:lnTo>
                    <a:pt x="2126" y="22"/>
                  </a:lnTo>
                  <a:lnTo>
                    <a:pt x="2081" y="49"/>
                  </a:lnTo>
                  <a:lnTo>
                    <a:pt x="2048" y="64"/>
                  </a:lnTo>
                  <a:lnTo>
                    <a:pt x="2018" y="76"/>
                  </a:lnTo>
                  <a:lnTo>
                    <a:pt x="1986" y="96"/>
                  </a:lnTo>
                  <a:lnTo>
                    <a:pt x="1896" y="102"/>
                  </a:lnTo>
                  <a:lnTo>
                    <a:pt x="1794" y="102"/>
                  </a:lnTo>
                  <a:lnTo>
                    <a:pt x="1692" y="102"/>
                  </a:lnTo>
                  <a:lnTo>
                    <a:pt x="1644" y="102"/>
                  </a:lnTo>
                  <a:lnTo>
                    <a:pt x="1602" y="96"/>
                  </a:lnTo>
                  <a:lnTo>
                    <a:pt x="1560" y="91"/>
                  </a:lnTo>
                  <a:lnTo>
                    <a:pt x="1524" y="86"/>
                  </a:lnTo>
                  <a:lnTo>
                    <a:pt x="1506" y="86"/>
                  </a:lnTo>
                  <a:lnTo>
                    <a:pt x="1494" y="81"/>
                  </a:lnTo>
                  <a:lnTo>
                    <a:pt x="1482" y="76"/>
                  </a:lnTo>
                  <a:lnTo>
                    <a:pt x="1476" y="70"/>
                  </a:lnTo>
                  <a:lnTo>
                    <a:pt x="1458" y="65"/>
                  </a:lnTo>
                  <a:lnTo>
                    <a:pt x="1440" y="55"/>
                  </a:lnTo>
                  <a:lnTo>
                    <a:pt x="1428" y="50"/>
                  </a:lnTo>
                  <a:lnTo>
                    <a:pt x="1410" y="50"/>
                  </a:lnTo>
                  <a:lnTo>
                    <a:pt x="1398" y="44"/>
                  </a:lnTo>
                  <a:lnTo>
                    <a:pt x="1386" y="44"/>
                  </a:lnTo>
                  <a:lnTo>
                    <a:pt x="1374" y="44"/>
                  </a:lnTo>
                  <a:lnTo>
                    <a:pt x="1356" y="44"/>
                  </a:lnTo>
                  <a:lnTo>
                    <a:pt x="1344" y="44"/>
                  </a:lnTo>
                  <a:lnTo>
                    <a:pt x="1332" y="50"/>
                  </a:lnTo>
                  <a:lnTo>
                    <a:pt x="1308" y="55"/>
                  </a:lnTo>
                  <a:lnTo>
                    <a:pt x="1260" y="70"/>
                  </a:lnTo>
                  <a:lnTo>
                    <a:pt x="1218" y="86"/>
                  </a:lnTo>
                  <a:lnTo>
                    <a:pt x="1176" y="96"/>
                  </a:lnTo>
                  <a:lnTo>
                    <a:pt x="1140" y="107"/>
                  </a:lnTo>
                  <a:lnTo>
                    <a:pt x="1098" y="117"/>
                  </a:lnTo>
                  <a:lnTo>
                    <a:pt x="1062" y="128"/>
                  </a:lnTo>
                  <a:lnTo>
                    <a:pt x="1020" y="133"/>
                  </a:lnTo>
                  <a:lnTo>
                    <a:pt x="948" y="143"/>
                  </a:lnTo>
                  <a:lnTo>
                    <a:pt x="882" y="149"/>
                  </a:lnTo>
                  <a:lnTo>
                    <a:pt x="822" y="149"/>
                  </a:lnTo>
                  <a:lnTo>
                    <a:pt x="762" y="143"/>
                  </a:lnTo>
                  <a:lnTo>
                    <a:pt x="708" y="138"/>
                  </a:lnTo>
                  <a:lnTo>
                    <a:pt x="654" y="128"/>
                  </a:lnTo>
                  <a:lnTo>
                    <a:pt x="612" y="117"/>
                  </a:lnTo>
                  <a:lnTo>
                    <a:pt x="570" y="107"/>
                  </a:lnTo>
                  <a:lnTo>
                    <a:pt x="534" y="96"/>
                  </a:lnTo>
                  <a:lnTo>
                    <a:pt x="504" y="86"/>
                  </a:lnTo>
                  <a:lnTo>
                    <a:pt x="480" y="76"/>
                  </a:lnTo>
                  <a:lnTo>
                    <a:pt x="462" y="65"/>
                  </a:lnTo>
                  <a:lnTo>
                    <a:pt x="444" y="55"/>
                  </a:lnTo>
                  <a:lnTo>
                    <a:pt x="426" y="44"/>
                  </a:lnTo>
                  <a:lnTo>
                    <a:pt x="408" y="34"/>
                  </a:lnTo>
                  <a:lnTo>
                    <a:pt x="402" y="34"/>
                  </a:lnTo>
                  <a:lnTo>
                    <a:pt x="396" y="34"/>
                  </a:lnTo>
                  <a:lnTo>
                    <a:pt x="390" y="34"/>
                  </a:lnTo>
                  <a:lnTo>
                    <a:pt x="390" y="34"/>
                  </a:lnTo>
                  <a:lnTo>
                    <a:pt x="384" y="34"/>
                  </a:lnTo>
                  <a:lnTo>
                    <a:pt x="378" y="39"/>
                  </a:lnTo>
                  <a:lnTo>
                    <a:pt x="372" y="44"/>
                  </a:lnTo>
                  <a:lnTo>
                    <a:pt x="360" y="55"/>
                  </a:lnTo>
                  <a:lnTo>
                    <a:pt x="348" y="65"/>
                  </a:lnTo>
                  <a:lnTo>
                    <a:pt x="342" y="70"/>
                  </a:lnTo>
                  <a:lnTo>
                    <a:pt x="336" y="76"/>
                  </a:lnTo>
                  <a:lnTo>
                    <a:pt x="324" y="86"/>
                  </a:lnTo>
                  <a:lnTo>
                    <a:pt x="306" y="91"/>
                  </a:lnTo>
                  <a:lnTo>
                    <a:pt x="288" y="96"/>
                  </a:lnTo>
                  <a:lnTo>
                    <a:pt x="264" y="102"/>
                  </a:lnTo>
                  <a:lnTo>
                    <a:pt x="240" y="107"/>
                  </a:lnTo>
                  <a:lnTo>
                    <a:pt x="216" y="112"/>
                  </a:lnTo>
                  <a:lnTo>
                    <a:pt x="192" y="112"/>
                  </a:lnTo>
                  <a:lnTo>
                    <a:pt x="168" y="117"/>
                  </a:lnTo>
                  <a:lnTo>
                    <a:pt x="145" y="117"/>
                  </a:lnTo>
                  <a:lnTo>
                    <a:pt x="120" y="117"/>
                  </a:lnTo>
                  <a:lnTo>
                    <a:pt x="90" y="112"/>
                  </a:lnTo>
                  <a:lnTo>
                    <a:pt x="66" y="112"/>
                  </a:lnTo>
                  <a:lnTo>
                    <a:pt x="42" y="107"/>
                  </a:lnTo>
                  <a:lnTo>
                    <a:pt x="24" y="102"/>
                  </a:lnTo>
                  <a:lnTo>
                    <a:pt x="0" y="96"/>
                  </a:lnTo>
                  <a:lnTo>
                    <a:pt x="0" y="445"/>
                  </a:lnTo>
                  <a:lnTo>
                    <a:pt x="5760" y="445"/>
                  </a:lnTo>
                  <a:lnTo>
                    <a:pt x="5760" y="445"/>
                  </a:lnTo>
                  <a:lnTo>
                    <a:pt x="5760" y="445"/>
                  </a:lnTo>
                </a:path>
              </a:pathLst>
            </a:custGeom>
            <a:solidFill>
              <a:schemeClr val="accent2">
                <a:alpha val="50000"/>
              </a:schemeClr>
            </a:solidFill>
            <a:ln w="9525">
              <a:noFill/>
              <a:prstDash val="solid"/>
              <a:round/>
              <a:headEnd/>
              <a:tailEnd/>
            </a:ln>
          </p:spPr>
          <p:txBody>
            <a:bodyPr/>
            <a:lstStyle/>
            <a:p>
              <a:pPr>
                <a:defRPr/>
              </a:pPr>
              <a:endParaRPr lang="en-US">
                <a:cs typeface="Arial" charset="0"/>
              </a:endParaRPr>
            </a:p>
          </p:txBody>
        </p:sp>
        <p:sp>
          <p:nvSpPr>
            <p:cNvPr id="33815" name="Freeform 23"/>
            <p:cNvSpPr>
              <a:spLocks/>
            </p:cNvSpPr>
            <p:nvPr userDrawn="1"/>
          </p:nvSpPr>
          <p:spPr bwMode="hidden">
            <a:xfrm>
              <a:off x="0" y="3867"/>
              <a:ext cx="5770" cy="174"/>
            </a:xfrm>
            <a:custGeom>
              <a:avLst/>
              <a:gdLst/>
              <a:ahLst/>
              <a:cxnLst>
                <a:cxn ang="0">
                  <a:pos x="4993" y="66"/>
                </a:cxn>
                <a:cxn ang="0">
                  <a:pos x="4771" y="132"/>
                </a:cxn>
                <a:cxn ang="0">
                  <a:pos x="4640" y="96"/>
                </a:cxn>
                <a:cxn ang="0">
                  <a:pos x="4598" y="36"/>
                </a:cxn>
                <a:cxn ang="0">
                  <a:pos x="4478" y="30"/>
                </a:cxn>
                <a:cxn ang="0">
                  <a:pos x="4186" y="108"/>
                </a:cxn>
                <a:cxn ang="0">
                  <a:pos x="3815" y="120"/>
                </a:cxn>
                <a:cxn ang="0">
                  <a:pos x="3617" y="72"/>
                </a:cxn>
                <a:cxn ang="0">
                  <a:pos x="3510" y="60"/>
                </a:cxn>
                <a:cxn ang="0">
                  <a:pos x="3336" y="96"/>
                </a:cxn>
                <a:cxn ang="0">
                  <a:pos x="2846" y="150"/>
                </a:cxn>
                <a:cxn ang="0">
                  <a:pos x="2703" y="96"/>
                </a:cxn>
                <a:cxn ang="0">
                  <a:pos x="2619" y="90"/>
                </a:cxn>
                <a:cxn ang="0">
                  <a:pos x="2416" y="132"/>
                </a:cxn>
                <a:cxn ang="0">
                  <a:pos x="2278" y="84"/>
                </a:cxn>
                <a:cxn ang="0">
                  <a:pos x="2151" y="36"/>
                </a:cxn>
                <a:cxn ang="0">
                  <a:pos x="1947" y="120"/>
                </a:cxn>
                <a:cxn ang="0">
                  <a:pos x="1525" y="102"/>
                </a:cxn>
                <a:cxn ang="0">
                  <a:pos x="1429" y="60"/>
                </a:cxn>
                <a:cxn ang="0">
                  <a:pos x="1333" y="60"/>
                </a:cxn>
                <a:cxn ang="0">
                  <a:pos x="1058" y="150"/>
                </a:cxn>
                <a:cxn ang="0">
                  <a:pos x="652" y="150"/>
                </a:cxn>
                <a:cxn ang="0">
                  <a:pos x="442" y="66"/>
                </a:cxn>
                <a:cxn ang="0">
                  <a:pos x="377" y="48"/>
                </a:cxn>
                <a:cxn ang="0">
                  <a:pos x="305" y="108"/>
                </a:cxn>
                <a:cxn ang="0">
                  <a:pos x="144" y="138"/>
                </a:cxn>
                <a:cxn ang="0">
                  <a:pos x="0" y="96"/>
                </a:cxn>
                <a:cxn ang="0">
                  <a:pos x="167" y="120"/>
                </a:cxn>
                <a:cxn ang="0">
                  <a:pos x="323" y="84"/>
                </a:cxn>
                <a:cxn ang="0">
                  <a:pos x="383" y="24"/>
                </a:cxn>
                <a:cxn ang="0">
                  <a:pos x="460" y="60"/>
                </a:cxn>
                <a:cxn ang="0">
                  <a:pos x="706" y="144"/>
                </a:cxn>
                <a:cxn ang="0">
                  <a:pos x="1100" y="120"/>
                </a:cxn>
                <a:cxn ang="0">
                  <a:pos x="1345" y="36"/>
                </a:cxn>
                <a:cxn ang="0">
                  <a:pos x="1441" y="48"/>
                </a:cxn>
                <a:cxn ang="0">
                  <a:pos x="1561" y="90"/>
                </a:cxn>
                <a:cxn ang="0">
                  <a:pos x="1971" y="96"/>
                </a:cxn>
                <a:cxn ang="0">
                  <a:pos x="2235" y="3"/>
                </a:cxn>
                <a:cxn ang="0">
                  <a:pos x="2350" y="102"/>
                </a:cxn>
                <a:cxn ang="0">
                  <a:pos x="2559" y="96"/>
                </a:cxn>
                <a:cxn ang="0">
                  <a:pos x="2715" y="24"/>
                </a:cxn>
                <a:cxn ang="0">
                  <a:pos x="2792" y="132"/>
                </a:cxn>
                <a:cxn ang="0">
                  <a:pos x="3127" y="102"/>
                </a:cxn>
                <a:cxn ang="0">
                  <a:pos x="3486" y="48"/>
                </a:cxn>
                <a:cxn ang="0">
                  <a:pos x="3582" y="42"/>
                </a:cxn>
                <a:cxn ang="0">
                  <a:pos x="3731" y="90"/>
                </a:cxn>
                <a:cxn ang="0">
                  <a:pos x="4078" y="102"/>
                </a:cxn>
                <a:cxn ang="0">
                  <a:pos x="4419" y="30"/>
                </a:cxn>
                <a:cxn ang="0">
                  <a:pos x="4574" y="6"/>
                </a:cxn>
                <a:cxn ang="0">
                  <a:pos x="4628" y="60"/>
                </a:cxn>
                <a:cxn ang="0">
                  <a:pos x="4724" y="108"/>
                </a:cxn>
                <a:cxn ang="0">
                  <a:pos x="4927" y="84"/>
                </a:cxn>
                <a:cxn ang="0">
                  <a:pos x="5118" y="14"/>
                </a:cxn>
                <a:cxn ang="0">
                  <a:pos x="5280" y="9"/>
                </a:cxn>
                <a:cxn ang="0">
                  <a:pos x="5453" y="36"/>
                </a:cxn>
                <a:cxn ang="0">
                  <a:pos x="5465" y="72"/>
                </a:cxn>
                <a:cxn ang="0">
                  <a:pos x="5656" y="90"/>
                </a:cxn>
                <a:cxn ang="0">
                  <a:pos x="5710" y="102"/>
                </a:cxn>
                <a:cxn ang="0">
                  <a:pos x="5477" y="90"/>
                </a:cxn>
                <a:cxn ang="0">
                  <a:pos x="5453" y="60"/>
                </a:cxn>
                <a:cxn ang="0">
                  <a:pos x="5393" y="30"/>
                </a:cxn>
                <a:cxn ang="0">
                  <a:pos x="5219" y="24"/>
                </a:cxn>
              </a:cxnLst>
              <a:rect l="0" t="0" r="r" b="b"/>
              <a:pathLst>
                <a:path w="5770" h="174">
                  <a:moveTo>
                    <a:pt x="5151" y="24"/>
                  </a:moveTo>
                  <a:lnTo>
                    <a:pt x="5127" y="26"/>
                  </a:lnTo>
                  <a:lnTo>
                    <a:pt x="5082" y="30"/>
                  </a:lnTo>
                  <a:lnTo>
                    <a:pt x="5049" y="38"/>
                  </a:lnTo>
                  <a:lnTo>
                    <a:pt x="5029" y="48"/>
                  </a:lnTo>
                  <a:lnTo>
                    <a:pt x="5017" y="54"/>
                  </a:lnTo>
                  <a:lnTo>
                    <a:pt x="4993" y="66"/>
                  </a:lnTo>
                  <a:lnTo>
                    <a:pt x="4957" y="84"/>
                  </a:lnTo>
                  <a:lnTo>
                    <a:pt x="4927" y="102"/>
                  </a:lnTo>
                  <a:lnTo>
                    <a:pt x="4891" y="114"/>
                  </a:lnTo>
                  <a:lnTo>
                    <a:pt x="4861" y="120"/>
                  </a:lnTo>
                  <a:lnTo>
                    <a:pt x="4831" y="126"/>
                  </a:lnTo>
                  <a:lnTo>
                    <a:pt x="4801" y="132"/>
                  </a:lnTo>
                  <a:lnTo>
                    <a:pt x="4771" y="132"/>
                  </a:lnTo>
                  <a:lnTo>
                    <a:pt x="4748" y="132"/>
                  </a:lnTo>
                  <a:lnTo>
                    <a:pt x="4724" y="126"/>
                  </a:lnTo>
                  <a:lnTo>
                    <a:pt x="4706" y="120"/>
                  </a:lnTo>
                  <a:lnTo>
                    <a:pt x="4682" y="114"/>
                  </a:lnTo>
                  <a:lnTo>
                    <a:pt x="4670" y="108"/>
                  </a:lnTo>
                  <a:lnTo>
                    <a:pt x="4652" y="102"/>
                  </a:lnTo>
                  <a:lnTo>
                    <a:pt x="4640" y="96"/>
                  </a:lnTo>
                  <a:lnTo>
                    <a:pt x="4634" y="84"/>
                  </a:lnTo>
                  <a:lnTo>
                    <a:pt x="4628" y="78"/>
                  </a:lnTo>
                  <a:lnTo>
                    <a:pt x="4622" y="66"/>
                  </a:lnTo>
                  <a:lnTo>
                    <a:pt x="4616" y="54"/>
                  </a:lnTo>
                  <a:lnTo>
                    <a:pt x="4610" y="48"/>
                  </a:lnTo>
                  <a:lnTo>
                    <a:pt x="4604" y="42"/>
                  </a:lnTo>
                  <a:lnTo>
                    <a:pt x="4598" y="36"/>
                  </a:lnTo>
                  <a:lnTo>
                    <a:pt x="4586" y="30"/>
                  </a:lnTo>
                  <a:lnTo>
                    <a:pt x="4574" y="24"/>
                  </a:lnTo>
                  <a:lnTo>
                    <a:pt x="4562" y="18"/>
                  </a:lnTo>
                  <a:lnTo>
                    <a:pt x="4544" y="18"/>
                  </a:lnTo>
                  <a:lnTo>
                    <a:pt x="4526" y="18"/>
                  </a:lnTo>
                  <a:lnTo>
                    <a:pt x="4502" y="24"/>
                  </a:lnTo>
                  <a:lnTo>
                    <a:pt x="4478" y="30"/>
                  </a:lnTo>
                  <a:lnTo>
                    <a:pt x="4449" y="36"/>
                  </a:lnTo>
                  <a:lnTo>
                    <a:pt x="4419" y="48"/>
                  </a:lnTo>
                  <a:lnTo>
                    <a:pt x="4383" y="60"/>
                  </a:lnTo>
                  <a:lnTo>
                    <a:pt x="4341" y="72"/>
                  </a:lnTo>
                  <a:lnTo>
                    <a:pt x="4287" y="90"/>
                  </a:lnTo>
                  <a:lnTo>
                    <a:pt x="4239" y="96"/>
                  </a:lnTo>
                  <a:lnTo>
                    <a:pt x="4186" y="108"/>
                  </a:lnTo>
                  <a:lnTo>
                    <a:pt x="4132" y="114"/>
                  </a:lnTo>
                  <a:lnTo>
                    <a:pt x="4078" y="120"/>
                  </a:lnTo>
                  <a:lnTo>
                    <a:pt x="4024" y="120"/>
                  </a:lnTo>
                  <a:lnTo>
                    <a:pt x="3970" y="120"/>
                  </a:lnTo>
                  <a:lnTo>
                    <a:pt x="3916" y="120"/>
                  </a:lnTo>
                  <a:lnTo>
                    <a:pt x="3863" y="120"/>
                  </a:lnTo>
                  <a:lnTo>
                    <a:pt x="3815" y="120"/>
                  </a:lnTo>
                  <a:lnTo>
                    <a:pt x="3767" y="114"/>
                  </a:lnTo>
                  <a:lnTo>
                    <a:pt x="3731" y="108"/>
                  </a:lnTo>
                  <a:lnTo>
                    <a:pt x="3689" y="96"/>
                  </a:lnTo>
                  <a:lnTo>
                    <a:pt x="3659" y="90"/>
                  </a:lnTo>
                  <a:lnTo>
                    <a:pt x="3647" y="84"/>
                  </a:lnTo>
                  <a:lnTo>
                    <a:pt x="3635" y="78"/>
                  </a:lnTo>
                  <a:lnTo>
                    <a:pt x="3617" y="72"/>
                  </a:lnTo>
                  <a:lnTo>
                    <a:pt x="3600" y="60"/>
                  </a:lnTo>
                  <a:lnTo>
                    <a:pt x="3582" y="60"/>
                  </a:lnTo>
                  <a:lnTo>
                    <a:pt x="3564" y="54"/>
                  </a:lnTo>
                  <a:lnTo>
                    <a:pt x="3546" y="54"/>
                  </a:lnTo>
                  <a:lnTo>
                    <a:pt x="3534" y="54"/>
                  </a:lnTo>
                  <a:lnTo>
                    <a:pt x="3522" y="60"/>
                  </a:lnTo>
                  <a:lnTo>
                    <a:pt x="3510" y="60"/>
                  </a:lnTo>
                  <a:lnTo>
                    <a:pt x="3498" y="66"/>
                  </a:lnTo>
                  <a:lnTo>
                    <a:pt x="3486" y="66"/>
                  </a:lnTo>
                  <a:lnTo>
                    <a:pt x="3474" y="78"/>
                  </a:lnTo>
                  <a:lnTo>
                    <a:pt x="3462" y="84"/>
                  </a:lnTo>
                  <a:lnTo>
                    <a:pt x="3456" y="84"/>
                  </a:lnTo>
                  <a:lnTo>
                    <a:pt x="3426" y="90"/>
                  </a:lnTo>
                  <a:lnTo>
                    <a:pt x="3336" y="96"/>
                  </a:lnTo>
                  <a:lnTo>
                    <a:pt x="3205" y="108"/>
                  </a:lnTo>
                  <a:lnTo>
                    <a:pt x="3127" y="120"/>
                  </a:lnTo>
                  <a:lnTo>
                    <a:pt x="3049" y="132"/>
                  </a:lnTo>
                  <a:lnTo>
                    <a:pt x="2972" y="144"/>
                  </a:lnTo>
                  <a:lnTo>
                    <a:pt x="2906" y="150"/>
                  </a:lnTo>
                  <a:lnTo>
                    <a:pt x="2870" y="150"/>
                  </a:lnTo>
                  <a:lnTo>
                    <a:pt x="2846" y="150"/>
                  </a:lnTo>
                  <a:lnTo>
                    <a:pt x="2816" y="150"/>
                  </a:lnTo>
                  <a:lnTo>
                    <a:pt x="2792" y="150"/>
                  </a:lnTo>
                  <a:lnTo>
                    <a:pt x="2768" y="144"/>
                  </a:lnTo>
                  <a:lnTo>
                    <a:pt x="2744" y="138"/>
                  </a:lnTo>
                  <a:lnTo>
                    <a:pt x="2727" y="132"/>
                  </a:lnTo>
                  <a:lnTo>
                    <a:pt x="2709" y="126"/>
                  </a:lnTo>
                  <a:lnTo>
                    <a:pt x="2703" y="96"/>
                  </a:lnTo>
                  <a:lnTo>
                    <a:pt x="2703" y="78"/>
                  </a:lnTo>
                  <a:lnTo>
                    <a:pt x="2709" y="42"/>
                  </a:lnTo>
                  <a:lnTo>
                    <a:pt x="2697" y="36"/>
                  </a:lnTo>
                  <a:lnTo>
                    <a:pt x="2673" y="42"/>
                  </a:lnTo>
                  <a:lnTo>
                    <a:pt x="2661" y="60"/>
                  </a:lnTo>
                  <a:lnTo>
                    <a:pt x="2643" y="72"/>
                  </a:lnTo>
                  <a:lnTo>
                    <a:pt x="2619" y="90"/>
                  </a:lnTo>
                  <a:lnTo>
                    <a:pt x="2595" y="102"/>
                  </a:lnTo>
                  <a:lnTo>
                    <a:pt x="2559" y="114"/>
                  </a:lnTo>
                  <a:lnTo>
                    <a:pt x="2541" y="114"/>
                  </a:lnTo>
                  <a:lnTo>
                    <a:pt x="2511" y="120"/>
                  </a:lnTo>
                  <a:lnTo>
                    <a:pt x="2481" y="126"/>
                  </a:lnTo>
                  <a:lnTo>
                    <a:pt x="2446" y="126"/>
                  </a:lnTo>
                  <a:lnTo>
                    <a:pt x="2416" y="132"/>
                  </a:lnTo>
                  <a:lnTo>
                    <a:pt x="2380" y="126"/>
                  </a:lnTo>
                  <a:lnTo>
                    <a:pt x="2350" y="120"/>
                  </a:lnTo>
                  <a:lnTo>
                    <a:pt x="2326" y="108"/>
                  </a:lnTo>
                  <a:lnTo>
                    <a:pt x="2308" y="102"/>
                  </a:lnTo>
                  <a:lnTo>
                    <a:pt x="2296" y="96"/>
                  </a:lnTo>
                  <a:lnTo>
                    <a:pt x="2290" y="90"/>
                  </a:lnTo>
                  <a:lnTo>
                    <a:pt x="2278" y="84"/>
                  </a:lnTo>
                  <a:lnTo>
                    <a:pt x="2272" y="78"/>
                  </a:lnTo>
                  <a:lnTo>
                    <a:pt x="2250" y="57"/>
                  </a:lnTo>
                  <a:lnTo>
                    <a:pt x="2243" y="35"/>
                  </a:lnTo>
                  <a:lnTo>
                    <a:pt x="2228" y="18"/>
                  </a:lnTo>
                  <a:lnTo>
                    <a:pt x="2208" y="18"/>
                  </a:lnTo>
                  <a:lnTo>
                    <a:pt x="2172" y="24"/>
                  </a:lnTo>
                  <a:lnTo>
                    <a:pt x="2151" y="36"/>
                  </a:lnTo>
                  <a:lnTo>
                    <a:pt x="2127" y="51"/>
                  </a:lnTo>
                  <a:lnTo>
                    <a:pt x="2097" y="60"/>
                  </a:lnTo>
                  <a:lnTo>
                    <a:pt x="2073" y="72"/>
                  </a:lnTo>
                  <a:lnTo>
                    <a:pt x="2046" y="87"/>
                  </a:lnTo>
                  <a:lnTo>
                    <a:pt x="2007" y="102"/>
                  </a:lnTo>
                  <a:lnTo>
                    <a:pt x="1977" y="114"/>
                  </a:lnTo>
                  <a:lnTo>
                    <a:pt x="1947" y="120"/>
                  </a:lnTo>
                  <a:lnTo>
                    <a:pt x="1895" y="120"/>
                  </a:lnTo>
                  <a:lnTo>
                    <a:pt x="1794" y="120"/>
                  </a:lnTo>
                  <a:lnTo>
                    <a:pt x="1692" y="120"/>
                  </a:lnTo>
                  <a:lnTo>
                    <a:pt x="1644" y="120"/>
                  </a:lnTo>
                  <a:lnTo>
                    <a:pt x="1602" y="114"/>
                  </a:lnTo>
                  <a:lnTo>
                    <a:pt x="1561" y="108"/>
                  </a:lnTo>
                  <a:lnTo>
                    <a:pt x="1525" y="102"/>
                  </a:lnTo>
                  <a:lnTo>
                    <a:pt x="1507" y="102"/>
                  </a:lnTo>
                  <a:lnTo>
                    <a:pt x="1495" y="96"/>
                  </a:lnTo>
                  <a:lnTo>
                    <a:pt x="1483" y="90"/>
                  </a:lnTo>
                  <a:lnTo>
                    <a:pt x="1477" y="84"/>
                  </a:lnTo>
                  <a:lnTo>
                    <a:pt x="1459" y="78"/>
                  </a:lnTo>
                  <a:lnTo>
                    <a:pt x="1441" y="66"/>
                  </a:lnTo>
                  <a:lnTo>
                    <a:pt x="1429" y="60"/>
                  </a:lnTo>
                  <a:lnTo>
                    <a:pt x="1411" y="60"/>
                  </a:lnTo>
                  <a:lnTo>
                    <a:pt x="1399" y="54"/>
                  </a:lnTo>
                  <a:lnTo>
                    <a:pt x="1387" y="54"/>
                  </a:lnTo>
                  <a:lnTo>
                    <a:pt x="1375" y="54"/>
                  </a:lnTo>
                  <a:lnTo>
                    <a:pt x="1357" y="54"/>
                  </a:lnTo>
                  <a:lnTo>
                    <a:pt x="1345" y="54"/>
                  </a:lnTo>
                  <a:lnTo>
                    <a:pt x="1333" y="60"/>
                  </a:lnTo>
                  <a:lnTo>
                    <a:pt x="1309" y="66"/>
                  </a:lnTo>
                  <a:lnTo>
                    <a:pt x="1262" y="84"/>
                  </a:lnTo>
                  <a:lnTo>
                    <a:pt x="1220" y="102"/>
                  </a:lnTo>
                  <a:lnTo>
                    <a:pt x="1178" y="114"/>
                  </a:lnTo>
                  <a:lnTo>
                    <a:pt x="1142" y="126"/>
                  </a:lnTo>
                  <a:lnTo>
                    <a:pt x="1100" y="138"/>
                  </a:lnTo>
                  <a:lnTo>
                    <a:pt x="1058" y="150"/>
                  </a:lnTo>
                  <a:lnTo>
                    <a:pt x="1016" y="156"/>
                  </a:lnTo>
                  <a:lnTo>
                    <a:pt x="945" y="168"/>
                  </a:lnTo>
                  <a:lnTo>
                    <a:pt x="879" y="174"/>
                  </a:lnTo>
                  <a:lnTo>
                    <a:pt x="819" y="174"/>
                  </a:lnTo>
                  <a:lnTo>
                    <a:pt x="759" y="168"/>
                  </a:lnTo>
                  <a:lnTo>
                    <a:pt x="706" y="162"/>
                  </a:lnTo>
                  <a:lnTo>
                    <a:pt x="652" y="150"/>
                  </a:lnTo>
                  <a:lnTo>
                    <a:pt x="610" y="138"/>
                  </a:lnTo>
                  <a:lnTo>
                    <a:pt x="568" y="126"/>
                  </a:lnTo>
                  <a:lnTo>
                    <a:pt x="532" y="114"/>
                  </a:lnTo>
                  <a:lnTo>
                    <a:pt x="502" y="102"/>
                  </a:lnTo>
                  <a:lnTo>
                    <a:pt x="478" y="90"/>
                  </a:lnTo>
                  <a:lnTo>
                    <a:pt x="460" y="78"/>
                  </a:lnTo>
                  <a:lnTo>
                    <a:pt x="442" y="66"/>
                  </a:lnTo>
                  <a:lnTo>
                    <a:pt x="425" y="54"/>
                  </a:lnTo>
                  <a:lnTo>
                    <a:pt x="407" y="42"/>
                  </a:lnTo>
                  <a:lnTo>
                    <a:pt x="401" y="42"/>
                  </a:lnTo>
                  <a:lnTo>
                    <a:pt x="395" y="42"/>
                  </a:lnTo>
                  <a:lnTo>
                    <a:pt x="389" y="42"/>
                  </a:lnTo>
                  <a:lnTo>
                    <a:pt x="383" y="42"/>
                  </a:lnTo>
                  <a:lnTo>
                    <a:pt x="377" y="48"/>
                  </a:lnTo>
                  <a:lnTo>
                    <a:pt x="371" y="54"/>
                  </a:lnTo>
                  <a:lnTo>
                    <a:pt x="359" y="66"/>
                  </a:lnTo>
                  <a:lnTo>
                    <a:pt x="347" y="78"/>
                  </a:lnTo>
                  <a:lnTo>
                    <a:pt x="341" y="84"/>
                  </a:lnTo>
                  <a:lnTo>
                    <a:pt x="335" y="90"/>
                  </a:lnTo>
                  <a:lnTo>
                    <a:pt x="323" y="102"/>
                  </a:lnTo>
                  <a:lnTo>
                    <a:pt x="305" y="108"/>
                  </a:lnTo>
                  <a:lnTo>
                    <a:pt x="287" y="114"/>
                  </a:lnTo>
                  <a:lnTo>
                    <a:pt x="263" y="120"/>
                  </a:lnTo>
                  <a:lnTo>
                    <a:pt x="239" y="126"/>
                  </a:lnTo>
                  <a:lnTo>
                    <a:pt x="215" y="132"/>
                  </a:lnTo>
                  <a:lnTo>
                    <a:pt x="191" y="132"/>
                  </a:lnTo>
                  <a:lnTo>
                    <a:pt x="167" y="138"/>
                  </a:lnTo>
                  <a:lnTo>
                    <a:pt x="144" y="138"/>
                  </a:lnTo>
                  <a:lnTo>
                    <a:pt x="120" y="138"/>
                  </a:lnTo>
                  <a:lnTo>
                    <a:pt x="90" y="132"/>
                  </a:lnTo>
                  <a:lnTo>
                    <a:pt x="66" y="132"/>
                  </a:lnTo>
                  <a:lnTo>
                    <a:pt x="42" y="126"/>
                  </a:lnTo>
                  <a:lnTo>
                    <a:pt x="24" y="120"/>
                  </a:lnTo>
                  <a:lnTo>
                    <a:pt x="0" y="114"/>
                  </a:lnTo>
                  <a:lnTo>
                    <a:pt x="0" y="96"/>
                  </a:lnTo>
                  <a:lnTo>
                    <a:pt x="24" y="102"/>
                  </a:lnTo>
                  <a:lnTo>
                    <a:pt x="42" y="108"/>
                  </a:lnTo>
                  <a:lnTo>
                    <a:pt x="66" y="114"/>
                  </a:lnTo>
                  <a:lnTo>
                    <a:pt x="90" y="114"/>
                  </a:lnTo>
                  <a:lnTo>
                    <a:pt x="120" y="120"/>
                  </a:lnTo>
                  <a:lnTo>
                    <a:pt x="144" y="120"/>
                  </a:lnTo>
                  <a:lnTo>
                    <a:pt x="167" y="120"/>
                  </a:lnTo>
                  <a:lnTo>
                    <a:pt x="191" y="114"/>
                  </a:lnTo>
                  <a:lnTo>
                    <a:pt x="215" y="114"/>
                  </a:lnTo>
                  <a:lnTo>
                    <a:pt x="239" y="108"/>
                  </a:lnTo>
                  <a:lnTo>
                    <a:pt x="263" y="102"/>
                  </a:lnTo>
                  <a:lnTo>
                    <a:pt x="287" y="96"/>
                  </a:lnTo>
                  <a:lnTo>
                    <a:pt x="305" y="90"/>
                  </a:lnTo>
                  <a:lnTo>
                    <a:pt x="323" y="84"/>
                  </a:lnTo>
                  <a:lnTo>
                    <a:pt x="335" y="72"/>
                  </a:lnTo>
                  <a:lnTo>
                    <a:pt x="341" y="66"/>
                  </a:lnTo>
                  <a:lnTo>
                    <a:pt x="347" y="60"/>
                  </a:lnTo>
                  <a:lnTo>
                    <a:pt x="359" y="48"/>
                  </a:lnTo>
                  <a:lnTo>
                    <a:pt x="371" y="36"/>
                  </a:lnTo>
                  <a:lnTo>
                    <a:pt x="377" y="30"/>
                  </a:lnTo>
                  <a:lnTo>
                    <a:pt x="383" y="24"/>
                  </a:lnTo>
                  <a:lnTo>
                    <a:pt x="389" y="24"/>
                  </a:lnTo>
                  <a:lnTo>
                    <a:pt x="395" y="24"/>
                  </a:lnTo>
                  <a:lnTo>
                    <a:pt x="401" y="24"/>
                  </a:lnTo>
                  <a:lnTo>
                    <a:pt x="407" y="24"/>
                  </a:lnTo>
                  <a:lnTo>
                    <a:pt x="425" y="36"/>
                  </a:lnTo>
                  <a:lnTo>
                    <a:pt x="442" y="48"/>
                  </a:lnTo>
                  <a:lnTo>
                    <a:pt x="460" y="60"/>
                  </a:lnTo>
                  <a:lnTo>
                    <a:pt x="478" y="72"/>
                  </a:lnTo>
                  <a:lnTo>
                    <a:pt x="502" y="84"/>
                  </a:lnTo>
                  <a:lnTo>
                    <a:pt x="532" y="96"/>
                  </a:lnTo>
                  <a:lnTo>
                    <a:pt x="568" y="108"/>
                  </a:lnTo>
                  <a:lnTo>
                    <a:pt x="610" y="120"/>
                  </a:lnTo>
                  <a:lnTo>
                    <a:pt x="652" y="132"/>
                  </a:lnTo>
                  <a:lnTo>
                    <a:pt x="706" y="144"/>
                  </a:lnTo>
                  <a:lnTo>
                    <a:pt x="759" y="150"/>
                  </a:lnTo>
                  <a:lnTo>
                    <a:pt x="819" y="156"/>
                  </a:lnTo>
                  <a:lnTo>
                    <a:pt x="879" y="156"/>
                  </a:lnTo>
                  <a:lnTo>
                    <a:pt x="945" y="150"/>
                  </a:lnTo>
                  <a:lnTo>
                    <a:pt x="1016" y="138"/>
                  </a:lnTo>
                  <a:lnTo>
                    <a:pt x="1058" y="132"/>
                  </a:lnTo>
                  <a:lnTo>
                    <a:pt x="1100" y="120"/>
                  </a:lnTo>
                  <a:lnTo>
                    <a:pt x="1142" y="108"/>
                  </a:lnTo>
                  <a:lnTo>
                    <a:pt x="1178" y="96"/>
                  </a:lnTo>
                  <a:lnTo>
                    <a:pt x="1220" y="84"/>
                  </a:lnTo>
                  <a:lnTo>
                    <a:pt x="1262" y="66"/>
                  </a:lnTo>
                  <a:lnTo>
                    <a:pt x="1309" y="48"/>
                  </a:lnTo>
                  <a:lnTo>
                    <a:pt x="1333" y="42"/>
                  </a:lnTo>
                  <a:lnTo>
                    <a:pt x="1345" y="36"/>
                  </a:lnTo>
                  <a:lnTo>
                    <a:pt x="1357" y="36"/>
                  </a:lnTo>
                  <a:lnTo>
                    <a:pt x="1375" y="36"/>
                  </a:lnTo>
                  <a:lnTo>
                    <a:pt x="1387" y="36"/>
                  </a:lnTo>
                  <a:lnTo>
                    <a:pt x="1399" y="36"/>
                  </a:lnTo>
                  <a:lnTo>
                    <a:pt x="1411" y="42"/>
                  </a:lnTo>
                  <a:lnTo>
                    <a:pt x="1429" y="42"/>
                  </a:lnTo>
                  <a:lnTo>
                    <a:pt x="1441" y="48"/>
                  </a:lnTo>
                  <a:lnTo>
                    <a:pt x="1459" y="60"/>
                  </a:lnTo>
                  <a:lnTo>
                    <a:pt x="1477" y="66"/>
                  </a:lnTo>
                  <a:lnTo>
                    <a:pt x="1483" y="72"/>
                  </a:lnTo>
                  <a:lnTo>
                    <a:pt x="1495" y="78"/>
                  </a:lnTo>
                  <a:lnTo>
                    <a:pt x="1507" y="84"/>
                  </a:lnTo>
                  <a:lnTo>
                    <a:pt x="1525" y="84"/>
                  </a:lnTo>
                  <a:lnTo>
                    <a:pt x="1561" y="90"/>
                  </a:lnTo>
                  <a:lnTo>
                    <a:pt x="1602" y="96"/>
                  </a:lnTo>
                  <a:lnTo>
                    <a:pt x="1644" y="102"/>
                  </a:lnTo>
                  <a:lnTo>
                    <a:pt x="1692" y="102"/>
                  </a:lnTo>
                  <a:lnTo>
                    <a:pt x="1794" y="102"/>
                  </a:lnTo>
                  <a:lnTo>
                    <a:pt x="1895" y="102"/>
                  </a:lnTo>
                  <a:lnTo>
                    <a:pt x="1938" y="102"/>
                  </a:lnTo>
                  <a:lnTo>
                    <a:pt x="1971" y="96"/>
                  </a:lnTo>
                  <a:lnTo>
                    <a:pt x="2019" y="77"/>
                  </a:lnTo>
                  <a:lnTo>
                    <a:pt x="2063" y="57"/>
                  </a:lnTo>
                  <a:lnTo>
                    <a:pt x="2111" y="38"/>
                  </a:lnTo>
                  <a:lnTo>
                    <a:pt x="2145" y="18"/>
                  </a:lnTo>
                  <a:lnTo>
                    <a:pt x="2172" y="9"/>
                  </a:lnTo>
                  <a:lnTo>
                    <a:pt x="2202" y="0"/>
                  </a:lnTo>
                  <a:lnTo>
                    <a:pt x="2235" y="3"/>
                  </a:lnTo>
                  <a:lnTo>
                    <a:pt x="2250" y="24"/>
                  </a:lnTo>
                  <a:lnTo>
                    <a:pt x="2262" y="51"/>
                  </a:lnTo>
                  <a:lnTo>
                    <a:pt x="2290" y="72"/>
                  </a:lnTo>
                  <a:lnTo>
                    <a:pt x="2296" y="78"/>
                  </a:lnTo>
                  <a:lnTo>
                    <a:pt x="2308" y="84"/>
                  </a:lnTo>
                  <a:lnTo>
                    <a:pt x="2326" y="90"/>
                  </a:lnTo>
                  <a:lnTo>
                    <a:pt x="2350" y="102"/>
                  </a:lnTo>
                  <a:lnTo>
                    <a:pt x="2380" y="108"/>
                  </a:lnTo>
                  <a:lnTo>
                    <a:pt x="2416" y="114"/>
                  </a:lnTo>
                  <a:lnTo>
                    <a:pt x="2446" y="108"/>
                  </a:lnTo>
                  <a:lnTo>
                    <a:pt x="2481" y="108"/>
                  </a:lnTo>
                  <a:lnTo>
                    <a:pt x="2511" y="102"/>
                  </a:lnTo>
                  <a:lnTo>
                    <a:pt x="2541" y="96"/>
                  </a:lnTo>
                  <a:lnTo>
                    <a:pt x="2559" y="96"/>
                  </a:lnTo>
                  <a:lnTo>
                    <a:pt x="2595" y="84"/>
                  </a:lnTo>
                  <a:lnTo>
                    <a:pt x="2619" y="72"/>
                  </a:lnTo>
                  <a:lnTo>
                    <a:pt x="2643" y="54"/>
                  </a:lnTo>
                  <a:lnTo>
                    <a:pt x="2661" y="42"/>
                  </a:lnTo>
                  <a:lnTo>
                    <a:pt x="2673" y="24"/>
                  </a:lnTo>
                  <a:lnTo>
                    <a:pt x="2697" y="18"/>
                  </a:lnTo>
                  <a:lnTo>
                    <a:pt x="2715" y="24"/>
                  </a:lnTo>
                  <a:lnTo>
                    <a:pt x="2715" y="48"/>
                  </a:lnTo>
                  <a:lnTo>
                    <a:pt x="2709" y="78"/>
                  </a:lnTo>
                  <a:lnTo>
                    <a:pt x="2709" y="108"/>
                  </a:lnTo>
                  <a:lnTo>
                    <a:pt x="2727" y="114"/>
                  </a:lnTo>
                  <a:lnTo>
                    <a:pt x="2744" y="120"/>
                  </a:lnTo>
                  <a:lnTo>
                    <a:pt x="2768" y="126"/>
                  </a:lnTo>
                  <a:lnTo>
                    <a:pt x="2792" y="132"/>
                  </a:lnTo>
                  <a:lnTo>
                    <a:pt x="2816" y="132"/>
                  </a:lnTo>
                  <a:lnTo>
                    <a:pt x="2846" y="132"/>
                  </a:lnTo>
                  <a:lnTo>
                    <a:pt x="2870" y="132"/>
                  </a:lnTo>
                  <a:lnTo>
                    <a:pt x="2906" y="132"/>
                  </a:lnTo>
                  <a:lnTo>
                    <a:pt x="2972" y="126"/>
                  </a:lnTo>
                  <a:lnTo>
                    <a:pt x="3049" y="114"/>
                  </a:lnTo>
                  <a:lnTo>
                    <a:pt x="3127" y="102"/>
                  </a:lnTo>
                  <a:lnTo>
                    <a:pt x="3205" y="90"/>
                  </a:lnTo>
                  <a:lnTo>
                    <a:pt x="3336" y="78"/>
                  </a:lnTo>
                  <a:lnTo>
                    <a:pt x="3426" y="72"/>
                  </a:lnTo>
                  <a:lnTo>
                    <a:pt x="3456" y="66"/>
                  </a:lnTo>
                  <a:lnTo>
                    <a:pt x="3462" y="66"/>
                  </a:lnTo>
                  <a:lnTo>
                    <a:pt x="3474" y="60"/>
                  </a:lnTo>
                  <a:lnTo>
                    <a:pt x="3486" y="48"/>
                  </a:lnTo>
                  <a:lnTo>
                    <a:pt x="3498" y="48"/>
                  </a:lnTo>
                  <a:lnTo>
                    <a:pt x="3510" y="42"/>
                  </a:lnTo>
                  <a:lnTo>
                    <a:pt x="3522" y="42"/>
                  </a:lnTo>
                  <a:lnTo>
                    <a:pt x="3534" y="36"/>
                  </a:lnTo>
                  <a:lnTo>
                    <a:pt x="3546" y="36"/>
                  </a:lnTo>
                  <a:lnTo>
                    <a:pt x="3564" y="36"/>
                  </a:lnTo>
                  <a:lnTo>
                    <a:pt x="3582" y="42"/>
                  </a:lnTo>
                  <a:lnTo>
                    <a:pt x="3600" y="42"/>
                  </a:lnTo>
                  <a:lnTo>
                    <a:pt x="3617" y="54"/>
                  </a:lnTo>
                  <a:lnTo>
                    <a:pt x="3635" y="60"/>
                  </a:lnTo>
                  <a:lnTo>
                    <a:pt x="3647" y="66"/>
                  </a:lnTo>
                  <a:lnTo>
                    <a:pt x="3659" y="72"/>
                  </a:lnTo>
                  <a:lnTo>
                    <a:pt x="3689" y="78"/>
                  </a:lnTo>
                  <a:lnTo>
                    <a:pt x="3731" y="90"/>
                  </a:lnTo>
                  <a:lnTo>
                    <a:pt x="3767" y="96"/>
                  </a:lnTo>
                  <a:lnTo>
                    <a:pt x="3815" y="102"/>
                  </a:lnTo>
                  <a:lnTo>
                    <a:pt x="3863" y="102"/>
                  </a:lnTo>
                  <a:lnTo>
                    <a:pt x="3916" y="102"/>
                  </a:lnTo>
                  <a:lnTo>
                    <a:pt x="3970" y="102"/>
                  </a:lnTo>
                  <a:lnTo>
                    <a:pt x="4024" y="102"/>
                  </a:lnTo>
                  <a:lnTo>
                    <a:pt x="4078" y="102"/>
                  </a:lnTo>
                  <a:lnTo>
                    <a:pt x="4132" y="96"/>
                  </a:lnTo>
                  <a:lnTo>
                    <a:pt x="4186" y="90"/>
                  </a:lnTo>
                  <a:lnTo>
                    <a:pt x="4239" y="78"/>
                  </a:lnTo>
                  <a:lnTo>
                    <a:pt x="4287" y="72"/>
                  </a:lnTo>
                  <a:lnTo>
                    <a:pt x="4341" y="54"/>
                  </a:lnTo>
                  <a:lnTo>
                    <a:pt x="4383" y="42"/>
                  </a:lnTo>
                  <a:lnTo>
                    <a:pt x="4419" y="30"/>
                  </a:lnTo>
                  <a:lnTo>
                    <a:pt x="4449" y="18"/>
                  </a:lnTo>
                  <a:lnTo>
                    <a:pt x="4478" y="12"/>
                  </a:lnTo>
                  <a:lnTo>
                    <a:pt x="4502" y="6"/>
                  </a:lnTo>
                  <a:lnTo>
                    <a:pt x="4526" y="0"/>
                  </a:lnTo>
                  <a:lnTo>
                    <a:pt x="4544" y="0"/>
                  </a:lnTo>
                  <a:lnTo>
                    <a:pt x="4562" y="0"/>
                  </a:lnTo>
                  <a:lnTo>
                    <a:pt x="4574" y="6"/>
                  </a:lnTo>
                  <a:lnTo>
                    <a:pt x="4586" y="12"/>
                  </a:lnTo>
                  <a:lnTo>
                    <a:pt x="4598" y="18"/>
                  </a:lnTo>
                  <a:lnTo>
                    <a:pt x="4604" y="24"/>
                  </a:lnTo>
                  <a:lnTo>
                    <a:pt x="4610" y="30"/>
                  </a:lnTo>
                  <a:lnTo>
                    <a:pt x="4616" y="36"/>
                  </a:lnTo>
                  <a:lnTo>
                    <a:pt x="4622" y="48"/>
                  </a:lnTo>
                  <a:lnTo>
                    <a:pt x="4628" y="60"/>
                  </a:lnTo>
                  <a:lnTo>
                    <a:pt x="4634" y="66"/>
                  </a:lnTo>
                  <a:lnTo>
                    <a:pt x="4640" y="78"/>
                  </a:lnTo>
                  <a:lnTo>
                    <a:pt x="4652" y="84"/>
                  </a:lnTo>
                  <a:lnTo>
                    <a:pt x="4670" y="90"/>
                  </a:lnTo>
                  <a:lnTo>
                    <a:pt x="4682" y="96"/>
                  </a:lnTo>
                  <a:lnTo>
                    <a:pt x="4706" y="102"/>
                  </a:lnTo>
                  <a:lnTo>
                    <a:pt x="4724" y="108"/>
                  </a:lnTo>
                  <a:lnTo>
                    <a:pt x="4748" y="114"/>
                  </a:lnTo>
                  <a:lnTo>
                    <a:pt x="4771" y="114"/>
                  </a:lnTo>
                  <a:lnTo>
                    <a:pt x="4801" y="114"/>
                  </a:lnTo>
                  <a:lnTo>
                    <a:pt x="4831" y="108"/>
                  </a:lnTo>
                  <a:lnTo>
                    <a:pt x="4861" y="102"/>
                  </a:lnTo>
                  <a:lnTo>
                    <a:pt x="4891" y="96"/>
                  </a:lnTo>
                  <a:lnTo>
                    <a:pt x="4927" y="84"/>
                  </a:lnTo>
                  <a:lnTo>
                    <a:pt x="4957" y="66"/>
                  </a:lnTo>
                  <a:lnTo>
                    <a:pt x="4993" y="48"/>
                  </a:lnTo>
                  <a:lnTo>
                    <a:pt x="5017" y="36"/>
                  </a:lnTo>
                  <a:lnTo>
                    <a:pt x="5029" y="30"/>
                  </a:lnTo>
                  <a:lnTo>
                    <a:pt x="5061" y="24"/>
                  </a:lnTo>
                  <a:lnTo>
                    <a:pt x="5091" y="17"/>
                  </a:lnTo>
                  <a:lnTo>
                    <a:pt x="5118" y="14"/>
                  </a:lnTo>
                  <a:lnTo>
                    <a:pt x="5145" y="9"/>
                  </a:lnTo>
                  <a:lnTo>
                    <a:pt x="5175" y="9"/>
                  </a:lnTo>
                  <a:lnTo>
                    <a:pt x="5199" y="8"/>
                  </a:lnTo>
                  <a:lnTo>
                    <a:pt x="5219" y="9"/>
                  </a:lnTo>
                  <a:lnTo>
                    <a:pt x="5238" y="9"/>
                  </a:lnTo>
                  <a:lnTo>
                    <a:pt x="5258" y="11"/>
                  </a:lnTo>
                  <a:lnTo>
                    <a:pt x="5280" y="9"/>
                  </a:lnTo>
                  <a:lnTo>
                    <a:pt x="5304" y="11"/>
                  </a:lnTo>
                  <a:lnTo>
                    <a:pt x="5327" y="8"/>
                  </a:lnTo>
                  <a:lnTo>
                    <a:pt x="5351" y="8"/>
                  </a:lnTo>
                  <a:lnTo>
                    <a:pt x="5390" y="9"/>
                  </a:lnTo>
                  <a:lnTo>
                    <a:pt x="5435" y="24"/>
                  </a:lnTo>
                  <a:lnTo>
                    <a:pt x="5447" y="30"/>
                  </a:lnTo>
                  <a:lnTo>
                    <a:pt x="5453" y="36"/>
                  </a:lnTo>
                  <a:lnTo>
                    <a:pt x="5453" y="42"/>
                  </a:lnTo>
                  <a:lnTo>
                    <a:pt x="5459" y="48"/>
                  </a:lnTo>
                  <a:lnTo>
                    <a:pt x="5459" y="54"/>
                  </a:lnTo>
                  <a:lnTo>
                    <a:pt x="5459" y="60"/>
                  </a:lnTo>
                  <a:lnTo>
                    <a:pt x="5459" y="66"/>
                  </a:lnTo>
                  <a:lnTo>
                    <a:pt x="5465" y="66"/>
                  </a:lnTo>
                  <a:lnTo>
                    <a:pt x="5465" y="72"/>
                  </a:lnTo>
                  <a:lnTo>
                    <a:pt x="5477" y="72"/>
                  </a:lnTo>
                  <a:lnTo>
                    <a:pt x="5489" y="78"/>
                  </a:lnTo>
                  <a:lnTo>
                    <a:pt x="5501" y="84"/>
                  </a:lnTo>
                  <a:lnTo>
                    <a:pt x="5519" y="84"/>
                  </a:lnTo>
                  <a:lnTo>
                    <a:pt x="5555" y="90"/>
                  </a:lnTo>
                  <a:lnTo>
                    <a:pt x="5603" y="90"/>
                  </a:lnTo>
                  <a:lnTo>
                    <a:pt x="5656" y="90"/>
                  </a:lnTo>
                  <a:lnTo>
                    <a:pt x="5710" y="84"/>
                  </a:lnTo>
                  <a:lnTo>
                    <a:pt x="5740" y="78"/>
                  </a:lnTo>
                  <a:lnTo>
                    <a:pt x="5770" y="72"/>
                  </a:lnTo>
                  <a:lnTo>
                    <a:pt x="5770" y="90"/>
                  </a:lnTo>
                  <a:lnTo>
                    <a:pt x="5770" y="90"/>
                  </a:lnTo>
                  <a:lnTo>
                    <a:pt x="5740" y="96"/>
                  </a:lnTo>
                  <a:lnTo>
                    <a:pt x="5710" y="102"/>
                  </a:lnTo>
                  <a:lnTo>
                    <a:pt x="5656" y="108"/>
                  </a:lnTo>
                  <a:lnTo>
                    <a:pt x="5603" y="108"/>
                  </a:lnTo>
                  <a:lnTo>
                    <a:pt x="5555" y="108"/>
                  </a:lnTo>
                  <a:lnTo>
                    <a:pt x="5519" y="102"/>
                  </a:lnTo>
                  <a:lnTo>
                    <a:pt x="5501" y="102"/>
                  </a:lnTo>
                  <a:lnTo>
                    <a:pt x="5489" y="96"/>
                  </a:lnTo>
                  <a:lnTo>
                    <a:pt x="5477" y="90"/>
                  </a:lnTo>
                  <a:lnTo>
                    <a:pt x="5465" y="90"/>
                  </a:lnTo>
                  <a:lnTo>
                    <a:pt x="5465" y="84"/>
                  </a:lnTo>
                  <a:lnTo>
                    <a:pt x="5459" y="84"/>
                  </a:lnTo>
                  <a:lnTo>
                    <a:pt x="5459" y="78"/>
                  </a:lnTo>
                  <a:lnTo>
                    <a:pt x="5459" y="72"/>
                  </a:lnTo>
                  <a:lnTo>
                    <a:pt x="5459" y="66"/>
                  </a:lnTo>
                  <a:lnTo>
                    <a:pt x="5453" y="60"/>
                  </a:lnTo>
                  <a:lnTo>
                    <a:pt x="5453" y="54"/>
                  </a:lnTo>
                  <a:lnTo>
                    <a:pt x="5447" y="48"/>
                  </a:lnTo>
                  <a:lnTo>
                    <a:pt x="5435" y="42"/>
                  </a:lnTo>
                  <a:lnTo>
                    <a:pt x="5429" y="36"/>
                  </a:lnTo>
                  <a:lnTo>
                    <a:pt x="5423" y="36"/>
                  </a:lnTo>
                  <a:lnTo>
                    <a:pt x="5405" y="30"/>
                  </a:lnTo>
                  <a:lnTo>
                    <a:pt x="5393" y="30"/>
                  </a:lnTo>
                  <a:lnTo>
                    <a:pt x="5370" y="23"/>
                  </a:lnTo>
                  <a:lnTo>
                    <a:pt x="5346" y="24"/>
                  </a:lnTo>
                  <a:lnTo>
                    <a:pt x="5325" y="27"/>
                  </a:lnTo>
                  <a:lnTo>
                    <a:pt x="5298" y="29"/>
                  </a:lnTo>
                  <a:lnTo>
                    <a:pt x="5270" y="29"/>
                  </a:lnTo>
                  <a:lnTo>
                    <a:pt x="5247" y="26"/>
                  </a:lnTo>
                  <a:lnTo>
                    <a:pt x="5219" y="24"/>
                  </a:lnTo>
                  <a:lnTo>
                    <a:pt x="5199" y="21"/>
                  </a:lnTo>
                  <a:lnTo>
                    <a:pt x="5174" y="24"/>
                  </a:lnTo>
                </a:path>
              </a:pathLst>
            </a:custGeom>
            <a:gradFill rotWithShape="0">
              <a:gsLst>
                <a:gs pos="0">
                  <a:schemeClr val="accent2"/>
                </a:gs>
                <a:gs pos="50000">
                  <a:schemeClr val="accent2">
                    <a:gamma/>
                    <a:tint val="96863"/>
                    <a:invGamma/>
                  </a:schemeClr>
                </a:gs>
                <a:gs pos="100000">
                  <a:schemeClr val="accent2"/>
                </a:gs>
              </a:gsLst>
              <a:lin ang="0" scaled="1"/>
            </a:gradFill>
            <a:ln w="9525">
              <a:noFill/>
              <a:round/>
              <a:headEnd/>
              <a:tailEnd/>
            </a:ln>
          </p:spPr>
          <p:txBody>
            <a:bodyPr/>
            <a:lstStyle/>
            <a:p>
              <a:pPr>
                <a:defRPr/>
              </a:pPr>
              <a:endParaRPr lang="en-US">
                <a:cs typeface="Arial" charset="0"/>
              </a:endParaRPr>
            </a:p>
          </p:txBody>
        </p:sp>
      </p:grpSp>
      <p:sp>
        <p:nvSpPr>
          <p:cNvPr id="33816" name="Rectangle 24"/>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33817" name="Rectangle 25"/>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3818" name="Rectangle 26"/>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rtl="0">
              <a:defRPr sz="1000">
                <a:effectLst>
                  <a:outerShdw blurRad="38100" dist="38100" dir="2700000" algn="tl">
                    <a:srgbClr val="000000"/>
                  </a:outerShdw>
                </a:effectLst>
              </a:defRPr>
            </a:lvl1pPr>
          </a:lstStyle>
          <a:p>
            <a:pPr>
              <a:defRPr/>
            </a:pPr>
            <a:r>
              <a:rPr lang="en-US"/>
              <a:t>December 10, 2011</a:t>
            </a:r>
          </a:p>
        </p:txBody>
      </p:sp>
      <p:sp>
        <p:nvSpPr>
          <p:cNvPr id="33819" name="Rectangle 27"/>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rtl="0">
              <a:defRPr sz="1000">
                <a:effectLst>
                  <a:outerShdw blurRad="38100" dist="38100" dir="2700000" algn="tl">
                    <a:srgbClr val="000000"/>
                  </a:outerShdw>
                </a:effectLst>
                <a:cs typeface="Arial" charset="0"/>
              </a:defRPr>
            </a:lvl1pPr>
          </a:lstStyle>
          <a:p>
            <a:pPr>
              <a:defRPr/>
            </a:pPr>
            <a:fld id="{EB6D3267-3062-4B9D-8288-01BE90161DBA}" type="slidenum">
              <a:rPr lang="ar-SA"/>
              <a:pPr>
                <a:defRPr/>
              </a:pPr>
              <a:t>‹#›</a:t>
            </a:fld>
            <a:endParaRPr lang="en-US"/>
          </a:p>
        </p:txBody>
      </p:sp>
      <p:sp>
        <p:nvSpPr>
          <p:cNvPr id="33820" name="Rectangle 28"/>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a:defRPr sz="1000">
                <a:effectLst>
                  <a:outerShdw blurRad="38100" dist="38100" dir="2700000" algn="tl">
                    <a:srgbClr val="000000"/>
                  </a:outerShdw>
                </a:effectLst>
              </a:defRPr>
            </a:lvl1pPr>
          </a:lstStyle>
          <a:p>
            <a:pPr>
              <a:defRPr/>
            </a:pPr>
            <a:fld id="{B7E08A3B-AD2D-48CC-998D-FCD79D13C782}" type="datetime2">
              <a:rPr lang="en-US"/>
              <a:pPr>
                <a:defRPr/>
              </a:pPr>
              <a:t>Tuesday, October 21, 2014</a:t>
            </a:fld>
            <a:endParaRPr lang="en-US"/>
          </a:p>
        </p:txBody>
      </p:sp>
    </p:spTree>
  </p:cSld>
  <p:clrMap bg1="dk2" tx1="lt1" bg2="dk1" tx2="lt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Lst>
  <p:hf sldNum="0" hdr="0" dt="0"/>
  <p:txStyles>
    <p:titleStyle>
      <a:lvl1pPr algn="ctr" rtl="1" eaLnBrk="0" fontAlgn="base" hangingPunct="0">
        <a:spcBef>
          <a:spcPct val="0"/>
        </a:spcBef>
        <a:spcAft>
          <a:spcPct val="0"/>
        </a:spcAft>
        <a:defRPr sz="4200">
          <a:solidFill>
            <a:schemeClr val="tx2"/>
          </a:solidFill>
          <a:effectLst>
            <a:outerShdw blurRad="38100" dist="38100" dir="2700000" algn="tl">
              <a:srgbClr val="000000"/>
            </a:outerShdw>
          </a:effectLst>
          <a:latin typeface="+mj-lt"/>
          <a:ea typeface="+mj-ea"/>
          <a:cs typeface="+mj-cs"/>
        </a:defRPr>
      </a:lvl1pPr>
      <a:lvl2pPr algn="ctr" rtl="1" eaLnBrk="0" fontAlgn="base" hangingPunct="0">
        <a:spcBef>
          <a:spcPct val="0"/>
        </a:spcBef>
        <a:spcAft>
          <a:spcPct val="0"/>
        </a:spcAft>
        <a:defRPr sz="4200">
          <a:solidFill>
            <a:schemeClr val="tx2"/>
          </a:solidFill>
          <a:effectLst>
            <a:outerShdw blurRad="38100" dist="38100" dir="2700000" algn="tl">
              <a:srgbClr val="000000"/>
            </a:outerShdw>
          </a:effectLst>
          <a:latin typeface="Tahoma" pitchFamily="34" charset="0"/>
          <a:cs typeface="Arial" charset="0"/>
        </a:defRPr>
      </a:lvl2pPr>
      <a:lvl3pPr algn="ctr" rtl="1" eaLnBrk="0" fontAlgn="base" hangingPunct="0">
        <a:spcBef>
          <a:spcPct val="0"/>
        </a:spcBef>
        <a:spcAft>
          <a:spcPct val="0"/>
        </a:spcAft>
        <a:defRPr sz="4200">
          <a:solidFill>
            <a:schemeClr val="tx2"/>
          </a:solidFill>
          <a:effectLst>
            <a:outerShdw blurRad="38100" dist="38100" dir="2700000" algn="tl">
              <a:srgbClr val="000000"/>
            </a:outerShdw>
          </a:effectLst>
          <a:latin typeface="Tahoma" pitchFamily="34" charset="0"/>
          <a:cs typeface="Arial" charset="0"/>
        </a:defRPr>
      </a:lvl3pPr>
      <a:lvl4pPr algn="ctr" rtl="1" eaLnBrk="0" fontAlgn="base" hangingPunct="0">
        <a:spcBef>
          <a:spcPct val="0"/>
        </a:spcBef>
        <a:spcAft>
          <a:spcPct val="0"/>
        </a:spcAft>
        <a:defRPr sz="4200">
          <a:solidFill>
            <a:schemeClr val="tx2"/>
          </a:solidFill>
          <a:effectLst>
            <a:outerShdw blurRad="38100" dist="38100" dir="2700000" algn="tl">
              <a:srgbClr val="000000"/>
            </a:outerShdw>
          </a:effectLst>
          <a:latin typeface="Tahoma" pitchFamily="34" charset="0"/>
          <a:cs typeface="Arial" charset="0"/>
        </a:defRPr>
      </a:lvl4pPr>
      <a:lvl5pPr algn="ctr" rtl="1" eaLnBrk="0" fontAlgn="base" hangingPunct="0">
        <a:spcBef>
          <a:spcPct val="0"/>
        </a:spcBef>
        <a:spcAft>
          <a:spcPct val="0"/>
        </a:spcAft>
        <a:defRPr sz="4200">
          <a:solidFill>
            <a:schemeClr val="tx2"/>
          </a:solidFill>
          <a:effectLst>
            <a:outerShdw blurRad="38100" dist="38100" dir="2700000" algn="tl">
              <a:srgbClr val="000000"/>
            </a:outerShdw>
          </a:effectLst>
          <a:latin typeface="Tahoma" pitchFamily="34" charset="0"/>
          <a:cs typeface="Arial" charset="0"/>
        </a:defRPr>
      </a:lvl5pPr>
      <a:lvl6pPr marL="457200" algn="ctr" rtl="1" fontAlgn="base">
        <a:spcBef>
          <a:spcPct val="0"/>
        </a:spcBef>
        <a:spcAft>
          <a:spcPct val="0"/>
        </a:spcAft>
        <a:defRPr sz="4200">
          <a:solidFill>
            <a:schemeClr val="tx2"/>
          </a:solidFill>
          <a:effectLst>
            <a:outerShdw blurRad="38100" dist="38100" dir="2700000" algn="tl">
              <a:srgbClr val="000000"/>
            </a:outerShdw>
          </a:effectLst>
          <a:latin typeface="Tahoma" pitchFamily="34" charset="0"/>
          <a:cs typeface="Arial" charset="0"/>
        </a:defRPr>
      </a:lvl6pPr>
      <a:lvl7pPr marL="914400" algn="ctr" rtl="1" fontAlgn="base">
        <a:spcBef>
          <a:spcPct val="0"/>
        </a:spcBef>
        <a:spcAft>
          <a:spcPct val="0"/>
        </a:spcAft>
        <a:defRPr sz="4200">
          <a:solidFill>
            <a:schemeClr val="tx2"/>
          </a:solidFill>
          <a:effectLst>
            <a:outerShdw blurRad="38100" dist="38100" dir="2700000" algn="tl">
              <a:srgbClr val="000000"/>
            </a:outerShdw>
          </a:effectLst>
          <a:latin typeface="Tahoma" pitchFamily="34" charset="0"/>
          <a:cs typeface="Arial" charset="0"/>
        </a:defRPr>
      </a:lvl7pPr>
      <a:lvl8pPr marL="1371600" algn="ctr" rtl="1" fontAlgn="base">
        <a:spcBef>
          <a:spcPct val="0"/>
        </a:spcBef>
        <a:spcAft>
          <a:spcPct val="0"/>
        </a:spcAft>
        <a:defRPr sz="4200">
          <a:solidFill>
            <a:schemeClr val="tx2"/>
          </a:solidFill>
          <a:effectLst>
            <a:outerShdw blurRad="38100" dist="38100" dir="2700000" algn="tl">
              <a:srgbClr val="000000"/>
            </a:outerShdw>
          </a:effectLst>
          <a:latin typeface="Tahoma" pitchFamily="34" charset="0"/>
          <a:cs typeface="Arial" charset="0"/>
        </a:defRPr>
      </a:lvl8pPr>
      <a:lvl9pPr marL="1828800" algn="ctr" rtl="1" fontAlgn="base">
        <a:spcBef>
          <a:spcPct val="0"/>
        </a:spcBef>
        <a:spcAft>
          <a:spcPct val="0"/>
        </a:spcAft>
        <a:defRPr sz="4200">
          <a:solidFill>
            <a:schemeClr val="tx2"/>
          </a:solidFill>
          <a:effectLst>
            <a:outerShdw blurRad="38100" dist="38100" dir="2700000" algn="tl">
              <a:srgbClr val="000000"/>
            </a:outerShdw>
          </a:effectLst>
          <a:latin typeface="Tahoma" pitchFamily="34" charset="0"/>
          <a:cs typeface="Arial" charset="0"/>
        </a:defRPr>
      </a:lvl9pPr>
    </p:titleStyle>
    <p:bodyStyle>
      <a:lvl1pPr marL="342900" indent="-342900" algn="r" rtl="1" eaLnBrk="0" fontAlgn="base" hangingPunct="0">
        <a:spcBef>
          <a:spcPct val="20000"/>
        </a:spcBef>
        <a:spcAft>
          <a:spcPct val="0"/>
        </a:spcAft>
        <a:buClr>
          <a:schemeClr val="hlink"/>
        </a:buClr>
        <a:buSzPct val="80000"/>
        <a:buFont typeface="Wingdings" pitchFamily="2" charset="2"/>
        <a:buChar char="l"/>
        <a:defRPr sz="3200">
          <a:solidFill>
            <a:schemeClr val="tx1"/>
          </a:solidFill>
          <a:effectLst>
            <a:outerShdw blurRad="38100" dist="38100" dir="2700000" algn="tl">
              <a:srgbClr val="000000"/>
            </a:outerShdw>
          </a:effectLst>
          <a:latin typeface="+mn-lt"/>
          <a:ea typeface="+mn-ea"/>
          <a:cs typeface="+mn-cs"/>
        </a:defRPr>
      </a:lvl1pPr>
      <a:lvl2pPr marL="742950" indent="-285750" algn="r" rtl="1" eaLnBrk="0" fontAlgn="base" hangingPunct="0">
        <a:spcBef>
          <a:spcPct val="20000"/>
        </a:spcBef>
        <a:spcAft>
          <a:spcPct val="0"/>
        </a:spcAft>
        <a:buClr>
          <a:schemeClr val="folHlink"/>
        </a:buClr>
        <a:buSzPct val="80000"/>
        <a:buFont typeface="Wingdings" pitchFamily="2" charset="2"/>
        <a:buChar char="l"/>
        <a:defRPr sz="2800">
          <a:solidFill>
            <a:schemeClr val="tx1"/>
          </a:solidFill>
          <a:effectLst>
            <a:outerShdw blurRad="38100" dist="38100" dir="2700000" algn="tl">
              <a:srgbClr val="000000"/>
            </a:outerShdw>
          </a:effectLst>
          <a:latin typeface="+mn-lt"/>
          <a:cs typeface="+mn-cs"/>
        </a:defRPr>
      </a:lvl2pPr>
      <a:lvl3pPr marL="1143000" indent="-228600" algn="r" rtl="1" eaLnBrk="0" fontAlgn="base" hangingPunct="0">
        <a:spcBef>
          <a:spcPct val="20000"/>
        </a:spcBef>
        <a:spcAft>
          <a:spcPct val="0"/>
        </a:spcAft>
        <a:buClr>
          <a:schemeClr val="tx2"/>
        </a:buClr>
        <a:buSzPct val="80000"/>
        <a:buFont typeface="Wingdings" pitchFamily="2" charset="2"/>
        <a:buChar char="l"/>
        <a:defRPr sz="2400">
          <a:solidFill>
            <a:schemeClr val="tx1"/>
          </a:solidFill>
          <a:effectLst>
            <a:outerShdw blurRad="38100" dist="38100" dir="2700000" algn="tl">
              <a:srgbClr val="000000"/>
            </a:outerShdw>
          </a:effectLst>
          <a:latin typeface="+mn-lt"/>
          <a:cs typeface="+mn-cs"/>
        </a:defRPr>
      </a:lvl3pPr>
      <a:lvl4pPr marL="1600200" indent="-228600" algn="r" rtl="1" eaLnBrk="0" fontAlgn="base" hangingPunct="0">
        <a:spcBef>
          <a:spcPct val="20000"/>
        </a:spcBef>
        <a:spcAft>
          <a:spcPct val="0"/>
        </a:spcAft>
        <a:buClr>
          <a:schemeClr val="hlink"/>
        </a:buClr>
        <a:buSzPct val="80000"/>
        <a:buFont typeface="Wingdings" pitchFamily="2" charset="2"/>
        <a:buChar char="l"/>
        <a:defRPr sz="2000">
          <a:solidFill>
            <a:schemeClr val="tx1"/>
          </a:solidFill>
          <a:effectLst>
            <a:outerShdw blurRad="38100" dist="38100" dir="2700000" algn="tl">
              <a:srgbClr val="000000"/>
            </a:outerShdw>
          </a:effectLst>
          <a:latin typeface="+mn-lt"/>
          <a:cs typeface="+mn-cs"/>
        </a:defRPr>
      </a:lvl4pPr>
      <a:lvl5pPr marL="2057400" indent="-228600" algn="r" rtl="1" eaLnBrk="0" fontAlgn="base" hangingPunct="0">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cs typeface="+mn-cs"/>
        </a:defRPr>
      </a:lvl5pPr>
      <a:lvl6pPr marL="2514600" indent="-228600" algn="r" rtl="1"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cs typeface="+mn-cs"/>
        </a:defRPr>
      </a:lvl6pPr>
      <a:lvl7pPr marL="2971800" indent="-228600" algn="r" rtl="1"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cs typeface="+mn-cs"/>
        </a:defRPr>
      </a:lvl7pPr>
      <a:lvl8pPr marL="3429000" indent="-228600" algn="r" rtl="1"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cs typeface="+mn-cs"/>
        </a:defRPr>
      </a:lvl8pPr>
      <a:lvl9pPr marL="3886200" indent="-228600" algn="r" rtl="1"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file:///R:\wiki\File:Kadina-snails-climb-fence-0717.jpg" TargetMode="External"/><Relationship Id="rId1" Type="http://schemas.openxmlformats.org/officeDocument/2006/relationships/slideLayout" Target="../slideLayouts/slideLayout7.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27.jpeg"/><Relationship Id="rId4" Type="http://schemas.openxmlformats.org/officeDocument/2006/relationships/image" Target="../media/image26.jpeg"/></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 Id="rId5" Type="http://schemas.openxmlformats.org/officeDocument/2006/relationships/image" Target="../media/image33.jpeg"/><Relationship Id="rId4" Type="http://schemas.openxmlformats.org/officeDocument/2006/relationships/image" Target="../media/image32.jpeg"/></Relationships>
</file>

<file path=ppt/slides/_rels/slide1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hyperlink" Target="http://www.ipm.ucdavis.edu/PMG/H/I-SM-HASP-AD.017.html" TargetMode="External"/><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1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7.xml"/><Relationship Id="rId4" Type="http://schemas.openxmlformats.org/officeDocument/2006/relationships/image" Target="../media/image38.jpeg"/></Relationships>
</file>

<file path=ppt/slides/_rels/slide1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4.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2" Type="http://schemas.openxmlformats.org/officeDocument/2006/relationships/image" Target="../media/image40.wmf"/><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image" Target="../media/image41.wmf"/><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42.wmf"/><Relationship Id="rId2" Type="http://schemas.openxmlformats.org/officeDocument/2006/relationships/slideLayout" Target="../slideLayouts/slideLayout14.xml"/><Relationship Id="rId1" Type="http://schemas.openxmlformats.org/officeDocument/2006/relationships/themeOverride" Target="../theme/themeOverride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slideLayout" Target="../slideLayouts/slideLayout13.xml"/><Relationship Id="rId1" Type="http://schemas.openxmlformats.org/officeDocument/2006/relationships/themeOverride" Target="../theme/themeOverride2.xml"/><Relationship Id="rId4" Type="http://schemas.openxmlformats.org/officeDocument/2006/relationships/image" Target="../media/image44.jpeg"/></Relationships>
</file>

<file path=ppt/slides/_rels/slide2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slideLayout" Target="../slideLayouts/slideLayout13.xml"/><Relationship Id="rId1" Type="http://schemas.openxmlformats.org/officeDocument/2006/relationships/themeOverride" Target="../theme/themeOverride3.xml"/><Relationship Id="rId4" Type="http://schemas.openxmlformats.org/officeDocument/2006/relationships/image" Target="../media/image45.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8" Type="http://schemas.openxmlformats.org/officeDocument/2006/relationships/hyperlink" Target="http://en.wikipedia.org/wiki/Cofactor_(biochemistry)" TargetMode="External"/><Relationship Id="rId3" Type="http://schemas.openxmlformats.org/officeDocument/2006/relationships/image" Target="../media/image39.png"/><Relationship Id="rId7" Type="http://schemas.openxmlformats.org/officeDocument/2006/relationships/hyperlink" Target="http://en.wikipedia.org/wiki/Pyridoxal-phosphate" TargetMode="External"/><Relationship Id="rId2" Type="http://schemas.openxmlformats.org/officeDocument/2006/relationships/slideLayout" Target="../slideLayouts/slideLayout14.xml"/><Relationship Id="rId1" Type="http://schemas.openxmlformats.org/officeDocument/2006/relationships/vmlDrawing" Target="../drawings/vmlDrawing2.vml"/><Relationship Id="rId6" Type="http://schemas.openxmlformats.org/officeDocument/2006/relationships/hyperlink" Target="http://en.wikipedia.org/wiki/GABA" TargetMode="External"/><Relationship Id="rId5" Type="http://schemas.openxmlformats.org/officeDocument/2006/relationships/hyperlink" Target="http://en.wikipedia.org/wiki/Glutamate" TargetMode="External"/><Relationship Id="rId4" Type="http://schemas.openxmlformats.org/officeDocument/2006/relationships/hyperlink" Target="http://en.wikipedia.org/wiki/Enzyme" TargetMode="External"/><Relationship Id="rId9" Type="http://schemas.openxmlformats.org/officeDocument/2006/relationships/oleObject" Target="../embeddings/oleObject2.bin"/></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9.xml"/><Relationship Id="rId1" Type="http://schemas.openxmlformats.org/officeDocument/2006/relationships/vmlDrawing" Target="../drawings/vmlDrawing3.vml"/><Relationship Id="rId4" Type="http://schemas.openxmlformats.org/officeDocument/2006/relationships/oleObject" Target="../embeddings/oleObject4.bin"/></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9.xml"/></Relationships>
</file>

<file path=ppt/slides/_rels/slide36.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9.xml"/><Relationship Id="rId4" Type="http://schemas.openxmlformats.org/officeDocument/2006/relationships/image" Target="../media/image49.jpeg"/></Relationships>
</file>

<file path=ppt/slides/_rels/slide4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19.xml"/><Relationship Id="rId4" Type="http://schemas.openxmlformats.org/officeDocument/2006/relationships/image" Target="../media/image49.jpeg"/></Relationships>
</file>

<file path=ppt/slides/_rels/slide4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19.xml"/><Relationship Id="rId4" Type="http://schemas.openxmlformats.org/officeDocument/2006/relationships/image" Target="../media/image49.jpeg"/></Relationships>
</file>

<file path=ppt/slides/_rels/slide4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19.xml"/><Relationship Id="rId1" Type="http://schemas.openxmlformats.org/officeDocument/2006/relationships/themeOverride" Target="../theme/themeOverride4.xml"/></Relationships>
</file>

<file path=ppt/slides/_rels/slide4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slideLayout" Target="../slideLayouts/slideLayout14.xml"/><Relationship Id="rId1" Type="http://schemas.openxmlformats.org/officeDocument/2006/relationships/vmlDrawing" Target="../drawings/vmlDrawing4.vml"/><Relationship Id="rId4" Type="http://schemas.openxmlformats.org/officeDocument/2006/relationships/oleObject" Target="../embeddings/oleObject5.bin"/></Relationships>
</file>

<file path=ppt/slides/_rels/slide4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slideLayout" Target="../slideLayouts/slideLayout14.xml"/><Relationship Id="rId1" Type="http://schemas.openxmlformats.org/officeDocument/2006/relationships/vmlDrawing" Target="../drawings/vmlDrawing5.vml"/><Relationship Id="rId4" Type="http://schemas.openxmlformats.org/officeDocument/2006/relationships/oleObject" Target="../embeddings/oleObject6.bin"/></Relationships>
</file>

<file path=ppt/slides/_rels/slide4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9.xml"/></Relationships>
</file>

<file path=ppt/slides/_rels/slide4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19.xml"/></Relationships>
</file>

<file path=ppt/slides/_rels/slide49.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19.xml"/></Relationships>
</file>

<file path=ppt/slides/_rels/slide5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9.xml"/></Relationships>
</file>

<file path=ppt/slides/_rels/slide5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9.xml"/></Relationships>
</file>

<file path=ppt/slides/_rels/slide52.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9.xml"/></Relationships>
</file>

<file path=ppt/slides/_rels/slide53.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4.xml"/></Relationships>
</file>

<file path=ppt/slides/_rels/slide55.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19.xml"/></Relationships>
</file>

<file path=ppt/slides/_rels/slide56.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19.xml"/></Relationships>
</file>

<file path=ppt/slides/_rels/slide57.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19.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jpeg"/><Relationship Id="rId1" Type="http://schemas.openxmlformats.org/officeDocument/2006/relationships/slideLayout" Target="../slideLayouts/slideLayout3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71.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3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6"/>
          <p:cNvSpPr>
            <a:spLocks noGrp="1" noChangeArrowheads="1"/>
          </p:cNvSpPr>
          <p:nvPr>
            <p:ph type="ftr" sz="quarter" idx="10"/>
          </p:nvPr>
        </p:nvSpPr>
        <p:spPr/>
        <p:txBody>
          <a:bodyPr/>
          <a:lstStyle/>
          <a:p>
            <a:pPr>
              <a:defRPr/>
            </a:pPr>
            <a:r>
              <a:rPr lang="en-US" dirty="0" smtClean="0"/>
              <a:t>October 20-22, 2014</a:t>
            </a:r>
            <a:endParaRPr lang="en-US" dirty="0"/>
          </a:p>
        </p:txBody>
      </p:sp>
      <p:sp>
        <p:nvSpPr>
          <p:cNvPr id="39938" name="Rectangle 2"/>
          <p:cNvSpPr>
            <a:spLocks noGrp="1" noChangeArrowheads="1"/>
          </p:cNvSpPr>
          <p:nvPr>
            <p:ph type="title" idx="4294967295"/>
          </p:nvPr>
        </p:nvSpPr>
        <p:spPr>
          <a:xfrm>
            <a:off x="381000" y="228600"/>
            <a:ext cx="8763000" cy="1771640"/>
          </a:xfrm>
        </p:spPr>
        <p:txBody>
          <a:bodyPr/>
          <a:lstStyle/>
          <a:p>
            <a:r>
              <a:rPr lang="ar-EG" sz="4000" dirty="0" smtClean="0">
                <a:latin typeface="Times New Roman" pitchFamily="18" charset="0"/>
                <a:cs typeface="Times New Roman" pitchFamily="18" charset="0"/>
              </a:rPr>
              <a:t/>
            </a:r>
            <a:br>
              <a:rPr lang="ar-EG" sz="4000" dirty="0" smtClean="0">
                <a:latin typeface="Times New Roman" pitchFamily="18" charset="0"/>
                <a:cs typeface="Times New Roman" pitchFamily="18" charset="0"/>
              </a:rPr>
            </a:br>
            <a:r>
              <a:rPr lang="en-US" sz="4000" dirty="0" smtClean="0">
                <a:latin typeface="Times New Roman" pitchFamily="18" charset="0"/>
                <a:cs typeface="Times New Roman" pitchFamily="18" charset="0"/>
              </a:rPr>
              <a:t>Inhibition of Terrestrial Snails Glutamate </a:t>
            </a:r>
            <a:r>
              <a:rPr lang="en-US" sz="4000" dirty="0" err="1" smtClean="0">
                <a:latin typeface="Times New Roman" pitchFamily="18" charset="0"/>
                <a:cs typeface="Times New Roman" pitchFamily="18" charset="0"/>
              </a:rPr>
              <a:t>decaboxylase</a:t>
            </a:r>
            <a:r>
              <a:rPr lang="en-US" sz="4000" dirty="0" smtClean="0">
                <a:latin typeface="Times New Roman" pitchFamily="18" charset="0"/>
                <a:cs typeface="Times New Roman" pitchFamily="18" charset="0"/>
              </a:rPr>
              <a:t> (GAD) by </a:t>
            </a:r>
            <a:r>
              <a:rPr lang="en-US" sz="4000" dirty="0" err="1" smtClean="0">
                <a:latin typeface="Times New Roman" pitchFamily="18" charset="0"/>
                <a:cs typeface="Times New Roman" pitchFamily="18" charset="0"/>
              </a:rPr>
              <a:t>Abamectin</a:t>
            </a:r>
            <a:r>
              <a:rPr lang="en-US" sz="4000" dirty="0" smtClean="0">
                <a:latin typeface="Times New Roman" pitchFamily="18" charset="0"/>
                <a:cs typeface="Times New Roman" pitchFamily="18" charset="0"/>
              </a:rPr>
              <a:t> and </a:t>
            </a:r>
            <a:r>
              <a:rPr lang="en-US" sz="4000" dirty="0" err="1" smtClean="0">
                <a:latin typeface="Times New Roman" pitchFamily="18" charset="0"/>
                <a:cs typeface="Times New Roman" pitchFamily="18" charset="0"/>
              </a:rPr>
              <a:t>Emamectin</a:t>
            </a:r>
            <a:r>
              <a:rPr lang="en-US" sz="4000" dirty="0" smtClean="0">
                <a:latin typeface="Times New Roman" pitchFamily="18" charset="0"/>
                <a:cs typeface="Times New Roman" pitchFamily="18" charset="0"/>
              </a:rPr>
              <a:t> benzoate	</a:t>
            </a:r>
            <a:br>
              <a:rPr lang="en-US" sz="4000" dirty="0" smtClean="0">
                <a:latin typeface="Times New Roman" pitchFamily="18" charset="0"/>
                <a:cs typeface="Times New Roman" pitchFamily="18" charset="0"/>
              </a:rPr>
            </a:br>
            <a:endParaRPr lang="ar-EG" sz="4000" dirty="0" smtClean="0">
              <a:latin typeface="Times New Roman" pitchFamily="18" charset="0"/>
              <a:cs typeface="Times New Roman" pitchFamily="18" charset="0"/>
            </a:endParaRPr>
          </a:p>
        </p:txBody>
      </p:sp>
      <p:sp>
        <p:nvSpPr>
          <p:cNvPr id="39939" name="Rectangle 3"/>
          <p:cNvSpPr>
            <a:spLocks noGrp="1" noChangeArrowheads="1"/>
          </p:cNvSpPr>
          <p:nvPr>
            <p:ph type="body" idx="4294967295"/>
          </p:nvPr>
        </p:nvSpPr>
        <p:spPr>
          <a:xfrm>
            <a:off x="285752" y="2000240"/>
            <a:ext cx="8572528" cy="4071956"/>
          </a:xfrm>
        </p:spPr>
        <p:txBody>
          <a:bodyPr/>
          <a:lstStyle/>
          <a:p>
            <a:pPr algn="ctr" rtl="0" eaLnBrk="1" hangingPunct="1">
              <a:buFont typeface="Wingdings" pitchFamily="2" charset="2"/>
              <a:buNone/>
              <a:defRPr/>
            </a:pPr>
            <a:r>
              <a:rPr lang="en-US" b="1" i="1" dirty="0" smtClean="0">
                <a:solidFill>
                  <a:srgbClr val="0066CC"/>
                </a:solidFill>
                <a:latin typeface="Times New Roman" pitchFamily="18" charset="0"/>
                <a:cs typeface="Times New Roman" pitchFamily="18" charset="0"/>
              </a:rPr>
              <a:t>Presented by</a:t>
            </a:r>
          </a:p>
          <a:p>
            <a:pPr algn="ctr" rtl="0" eaLnBrk="1" hangingPunct="1">
              <a:buFont typeface="Wingdings" pitchFamily="2" charset="2"/>
              <a:buNone/>
              <a:defRPr/>
            </a:pPr>
            <a:r>
              <a:rPr lang="en-US" dirty="0" smtClean="0"/>
              <a:t> </a:t>
            </a:r>
            <a:r>
              <a:rPr lang="en-US" sz="4800" b="1" dirty="0" smtClean="0">
                <a:solidFill>
                  <a:schemeClr val="hlink"/>
                </a:solidFill>
                <a:latin typeface="Monotype Corsiva" pitchFamily="66" charset="0"/>
              </a:rPr>
              <a:t>Elsayed  A.M.  Abdallah</a:t>
            </a:r>
          </a:p>
          <a:p>
            <a:pPr algn="ctr" eaLnBrk="1" hangingPunct="1">
              <a:buFont typeface="Wingdings" pitchFamily="2" charset="2"/>
              <a:buNone/>
              <a:defRPr/>
            </a:pPr>
            <a:r>
              <a:rPr lang="en-US" dirty="0" smtClean="0">
                <a:solidFill>
                  <a:srgbClr val="CCFFCC"/>
                </a:solidFill>
                <a:latin typeface="Times New Roman" pitchFamily="18" charset="0"/>
                <a:cs typeface="Times New Roman" pitchFamily="18" charset="0"/>
              </a:rPr>
              <a:t>Prof. of Pesticide Chemistry &amp; Toxicology</a:t>
            </a:r>
          </a:p>
          <a:p>
            <a:pPr algn="ctr" eaLnBrk="1" hangingPunct="1">
              <a:buFont typeface="Wingdings" pitchFamily="2" charset="2"/>
              <a:buNone/>
              <a:defRPr/>
            </a:pPr>
            <a:r>
              <a:rPr lang="en-US" dirty="0" smtClean="0">
                <a:solidFill>
                  <a:srgbClr val="CCFFCC"/>
                </a:solidFill>
                <a:latin typeface="Times New Roman" pitchFamily="18" charset="0"/>
                <a:cs typeface="Times New Roman" pitchFamily="18" charset="0"/>
              </a:rPr>
              <a:t>Chemistry &amp; Technology of Pesticides Dept.</a:t>
            </a:r>
            <a:endParaRPr lang="ar-EG" dirty="0" smtClean="0">
              <a:solidFill>
                <a:srgbClr val="CCFFCC"/>
              </a:solidFill>
              <a:latin typeface="Times New Roman" pitchFamily="18" charset="0"/>
              <a:cs typeface="Times New Roman" pitchFamily="18" charset="0"/>
            </a:endParaRPr>
          </a:p>
          <a:p>
            <a:pPr algn="ctr" rtl="0" eaLnBrk="1" hangingPunct="1">
              <a:buFont typeface="Wingdings" pitchFamily="2" charset="2"/>
              <a:buNone/>
              <a:defRPr/>
            </a:pPr>
            <a:r>
              <a:rPr lang="en-US" dirty="0" smtClean="0">
                <a:solidFill>
                  <a:srgbClr val="CCFFCC"/>
                </a:solidFill>
                <a:latin typeface="Times New Roman" pitchFamily="18" charset="0"/>
                <a:cs typeface="Times New Roman" pitchFamily="18" charset="0"/>
              </a:rPr>
              <a:t>Fac. Agric., Alexandria Univ. </a:t>
            </a:r>
            <a:endParaRPr lang="ar-EG" dirty="0" smtClean="0">
              <a:solidFill>
                <a:srgbClr val="CCFFCC"/>
              </a:solidFill>
              <a:latin typeface="Times New Roman" pitchFamily="18" charset="0"/>
              <a:cs typeface="Times New Roman" pitchFamily="18" charset="0"/>
            </a:endParaRPr>
          </a:p>
          <a:p>
            <a:pPr algn="ctr" rtl="0" eaLnBrk="1" hangingPunct="1">
              <a:buFont typeface="Wingdings" pitchFamily="2" charset="2"/>
              <a:buNone/>
              <a:defRPr/>
            </a:pPr>
            <a:r>
              <a:rPr lang="en-US" dirty="0" smtClean="0">
                <a:solidFill>
                  <a:srgbClr val="CCFFCC"/>
                </a:solidFill>
                <a:latin typeface="Times New Roman" pitchFamily="18" charset="0"/>
                <a:cs typeface="Times New Roman" pitchFamily="18" charset="0"/>
              </a:rPr>
              <a:t>EGYPT</a:t>
            </a:r>
          </a:p>
        </p:txBody>
      </p:sp>
      <p:pic>
        <p:nvPicPr>
          <p:cNvPr id="5" name="Picture 2" descr="C:\Users\user\Desktop\LOGO.png"/>
          <p:cNvPicPr>
            <a:picLocks noChangeAspect="1" noChangeArrowheads="1"/>
          </p:cNvPicPr>
          <p:nvPr/>
        </p:nvPicPr>
        <p:blipFill>
          <a:blip r:embed="rId2"/>
          <a:srcRect/>
          <a:stretch>
            <a:fillRect/>
          </a:stretch>
        </p:blipFill>
        <p:spPr bwMode="auto">
          <a:xfrm>
            <a:off x="0" y="4800600"/>
            <a:ext cx="1676400" cy="1828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Effect transition="in" filter="fade">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Horizontal Scroll 23"/>
          <p:cNvSpPr>
            <a:spLocks noChangeArrowheads="1"/>
          </p:cNvSpPr>
          <p:nvPr/>
        </p:nvSpPr>
        <p:spPr bwMode="auto">
          <a:xfrm>
            <a:off x="577850" y="1714500"/>
            <a:ext cx="7956550" cy="3657600"/>
          </a:xfrm>
          <a:prstGeom prst="horizontalScroll">
            <a:avLst>
              <a:gd name="adj" fmla="val 12500"/>
            </a:avLst>
          </a:prstGeom>
          <a:solidFill>
            <a:srgbClr val="C00000"/>
          </a:solidFill>
          <a:ln w="9525" algn="ctr">
            <a:solidFill>
              <a:schemeClr val="tx1"/>
            </a:solidFill>
            <a:round/>
            <a:headEnd/>
            <a:tailEnd/>
          </a:ln>
        </p:spPr>
        <p:txBody>
          <a:bodyPr wrap="none" anchor="ctr"/>
          <a:lstStyle/>
          <a:p>
            <a:pPr algn="l" rtl="0" eaLnBrk="0" hangingPunct="0"/>
            <a:endParaRPr lang="ar-EG"/>
          </a:p>
        </p:txBody>
      </p:sp>
      <p:sp>
        <p:nvSpPr>
          <p:cNvPr id="1533971" name="Rectangle 19"/>
          <p:cNvSpPr>
            <a:spLocks noGrp="1" noChangeArrowheads="1"/>
          </p:cNvSpPr>
          <p:nvPr>
            <p:ph type="title"/>
          </p:nvPr>
        </p:nvSpPr>
        <p:spPr bwMode="white">
          <a:xfrm>
            <a:off x="996950" y="1905000"/>
            <a:ext cx="7194550" cy="2971800"/>
          </a:xfrm>
        </p:spPr>
        <p:txBody>
          <a:bodyPr/>
          <a:lstStyle/>
          <a:p>
            <a:pPr eaLnBrk="1" hangingPunct="1">
              <a:spcBef>
                <a:spcPts val="0"/>
              </a:spcBef>
              <a:spcAft>
                <a:spcPts val="0"/>
              </a:spcAft>
              <a:defRPr/>
            </a:pPr>
            <a:r>
              <a:rPr lang="en-US" sz="6600" dirty="0" smtClean="0">
                <a:solidFill>
                  <a:srgbClr val="FFFF00"/>
                </a:solidFill>
                <a:latin typeface="Algerian" pitchFamily="82" charset="0"/>
              </a:rPr>
              <a:t>Introduction</a:t>
            </a:r>
            <a:r>
              <a:rPr lang="en-US" sz="9600" dirty="0" smtClean="0">
                <a:solidFill>
                  <a:srgbClr val="FFFF00"/>
                </a:solidFill>
                <a:latin typeface="Vivaldi" pitchFamily="66" charset="0"/>
              </a:rPr>
              <a:t>  </a:t>
            </a:r>
            <a:endParaRPr lang="en-US" sz="6000" dirty="0" smtClean="0">
              <a:solidFill>
                <a:srgbClr val="FFFF00"/>
              </a:solidFill>
              <a:latin typeface="Rockwell Condensed" pitchFamily="18" charset="0"/>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533971"/>
                                        </p:tgtEl>
                                        <p:attrNameLst>
                                          <p:attrName>style.visibility</p:attrName>
                                        </p:attrNameLst>
                                      </p:cBhvr>
                                      <p:to>
                                        <p:strVal val="visible"/>
                                      </p:to>
                                    </p:set>
                                    <p:animEffect transition="in" filter="fade">
                                      <p:cBhvr>
                                        <p:cTn id="7" dur="1000"/>
                                        <p:tgtEl>
                                          <p:spTgt spid="1533971"/>
                                        </p:tgtEl>
                                      </p:cBhvr>
                                    </p:animEffect>
                                    <p:anim calcmode="lin" valueType="num">
                                      <p:cBhvr>
                                        <p:cTn id="8" dur="1000" fill="hold"/>
                                        <p:tgtEl>
                                          <p:spTgt spid="1533971"/>
                                        </p:tgtEl>
                                        <p:attrNameLst>
                                          <p:attrName>ppt_x</p:attrName>
                                        </p:attrNameLst>
                                      </p:cBhvr>
                                      <p:tavLst>
                                        <p:tav tm="0">
                                          <p:val>
                                            <p:strVal val="#ppt_x"/>
                                          </p:val>
                                        </p:tav>
                                        <p:tav tm="100000">
                                          <p:val>
                                            <p:strVal val="#ppt_x"/>
                                          </p:val>
                                        </p:tav>
                                      </p:tavLst>
                                    </p:anim>
                                    <p:anim calcmode="lin" valueType="num">
                                      <p:cBhvr>
                                        <p:cTn id="9" dur="1000" fill="hold"/>
                                        <p:tgtEl>
                                          <p:spTgt spid="153397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397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9" name="Line 8"/>
          <p:cNvSpPr>
            <a:spLocks noChangeShapeType="1"/>
          </p:cNvSpPr>
          <p:nvPr/>
        </p:nvSpPr>
        <p:spPr bwMode="white">
          <a:xfrm>
            <a:off x="908896" y="4810138"/>
            <a:ext cx="7825552" cy="0"/>
          </a:xfrm>
          <a:prstGeom prst="line">
            <a:avLst/>
          </a:prstGeom>
          <a:solidFill>
            <a:srgbClr val="92D050"/>
          </a:solidFill>
          <a:ln w="9525">
            <a:noFill/>
            <a:round/>
            <a:headEnd/>
            <a:tailEnd/>
          </a:ln>
        </p:spPr>
        <p:txBody>
          <a:bodyPr>
            <a:spAutoFit/>
          </a:bodyPr>
          <a:lstStyle/>
          <a:p>
            <a:pPr>
              <a:defRPr/>
            </a:pPr>
            <a:endParaRPr lang="en-US">
              <a:solidFill>
                <a:srgbClr val="000000"/>
              </a:solidFill>
            </a:endParaRPr>
          </a:p>
        </p:txBody>
      </p:sp>
      <p:sp>
        <p:nvSpPr>
          <p:cNvPr id="10241" name="Rectangle 1"/>
          <p:cNvSpPr>
            <a:spLocks noChangeArrowheads="1"/>
          </p:cNvSpPr>
          <p:nvPr/>
        </p:nvSpPr>
        <p:spPr bwMode="auto">
          <a:xfrm>
            <a:off x="785786" y="857232"/>
            <a:ext cx="7643866" cy="61863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rtl="0" fontAlgn="base">
              <a:spcBef>
                <a:spcPct val="0"/>
              </a:spcBef>
              <a:spcAft>
                <a:spcPct val="0"/>
              </a:spcAft>
              <a:tabLst>
                <a:tab pos="457200" algn="l"/>
              </a:tabLst>
            </a:pPr>
            <a:r>
              <a:rPr lang="en-US" sz="3600" dirty="0">
                <a:solidFill>
                  <a:schemeClr val="tx2">
                    <a:lumMod val="75000"/>
                  </a:schemeClr>
                </a:solidFill>
                <a:latin typeface="Times New Roman" pitchFamily="18" charset="0"/>
                <a:cs typeface="Times New Roman" pitchFamily="18" charset="0"/>
              </a:rPr>
              <a:t>The aim of this research is to assess the </a:t>
            </a:r>
            <a:r>
              <a:rPr lang="en-US" sz="3600" dirty="0" smtClean="0">
                <a:solidFill>
                  <a:schemeClr val="tx2">
                    <a:lumMod val="75000"/>
                  </a:schemeClr>
                </a:solidFill>
                <a:latin typeface="Times New Roman" pitchFamily="18" charset="0"/>
                <a:cs typeface="Times New Roman" pitchFamily="18" charset="0"/>
              </a:rPr>
              <a:t>molluscicidal activity as </a:t>
            </a:r>
            <a:r>
              <a:rPr lang="en-US" sz="3600" dirty="0">
                <a:solidFill>
                  <a:schemeClr val="tx2">
                    <a:lumMod val="75000"/>
                  </a:schemeClr>
                </a:solidFill>
                <a:latin typeface="Times New Roman" pitchFamily="18" charset="0"/>
                <a:cs typeface="Times New Roman" pitchFamily="18" charset="0"/>
              </a:rPr>
              <a:t>well </a:t>
            </a:r>
            <a:r>
              <a:rPr lang="en-US" sz="3600" dirty="0" smtClean="0">
                <a:solidFill>
                  <a:schemeClr val="tx2">
                    <a:lumMod val="75000"/>
                  </a:schemeClr>
                </a:solidFill>
                <a:latin typeface="Times New Roman" pitchFamily="18" charset="0"/>
                <a:cs typeface="Times New Roman" pitchFamily="18" charset="0"/>
              </a:rPr>
              <a:t>as biochemical </a:t>
            </a:r>
            <a:r>
              <a:rPr lang="en-US" sz="3600" dirty="0">
                <a:solidFill>
                  <a:schemeClr val="tx2">
                    <a:lumMod val="75000"/>
                  </a:schemeClr>
                </a:solidFill>
                <a:latin typeface="Times New Roman" pitchFamily="18" charset="0"/>
                <a:cs typeface="Times New Roman" pitchFamily="18" charset="0"/>
              </a:rPr>
              <a:t>impact of non </a:t>
            </a:r>
            <a:r>
              <a:rPr lang="en-US" sz="3600" dirty="0" smtClean="0">
                <a:solidFill>
                  <a:schemeClr val="tx2">
                    <a:lumMod val="75000"/>
                  </a:schemeClr>
                </a:solidFill>
                <a:latin typeface="Times New Roman" pitchFamily="18" charset="0"/>
                <a:cs typeface="Times New Roman" pitchFamily="18" charset="0"/>
              </a:rPr>
              <a:t>conventional </a:t>
            </a:r>
            <a:r>
              <a:rPr lang="en-US" sz="3600" dirty="0">
                <a:solidFill>
                  <a:schemeClr val="tx2">
                    <a:lumMod val="75000"/>
                  </a:schemeClr>
                </a:solidFill>
                <a:latin typeface="Times New Roman" pitchFamily="18" charset="0"/>
                <a:cs typeface="Times New Roman" pitchFamily="18" charset="0"/>
              </a:rPr>
              <a:t>pesticides as </a:t>
            </a:r>
            <a:r>
              <a:rPr lang="en-US" sz="3600" dirty="0" err="1">
                <a:solidFill>
                  <a:srgbClr val="FF0000"/>
                </a:solidFill>
                <a:latin typeface="Times New Roman" pitchFamily="18" charset="0"/>
                <a:cs typeface="Times New Roman" pitchFamily="18" charset="0"/>
              </a:rPr>
              <a:t>Abamectin</a:t>
            </a:r>
            <a:r>
              <a:rPr lang="en-US" sz="3600" dirty="0">
                <a:solidFill>
                  <a:schemeClr val="tx2">
                    <a:lumMod val="75000"/>
                  </a:schemeClr>
                </a:solidFill>
                <a:latin typeface="Times New Roman" pitchFamily="18" charset="0"/>
                <a:cs typeface="Times New Roman" pitchFamily="18" charset="0"/>
              </a:rPr>
              <a:t> and its </a:t>
            </a:r>
            <a:r>
              <a:rPr lang="en-US" sz="3600" dirty="0" smtClean="0">
                <a:solidFill>
                  <a:schemeClr val="tx2">
                    <a:lumMod val="75000"/>
                  </a:schemeClr>
                </a:solidFill>
                <a:latin typeface="Times New Roman" pitchFamily="18" charset="0"/>
                <a:cs typeface="Times New Roman" pitchFamily="18" charset="0"/>
              </a:rPr>
              <a:t>deoxy-4</a:t>
            </a:r>
            <a:r>
              <a:rPr lang="en-US" sz="3600" dirty="0">
                <a:solidFill>
                  <a:schemeClr val="tx2">
                    <a:lumMod val="75000"/>
                  </a:schemeClr>
                </a:solidFill>
                <a:latin typeface="Times New Roman" pitchFamily="18" charset="0"/>
                <a:cs typeface="Times New Roman" pitchFamily="18" charset="0"/>
              </a:rPr>
              <a:t>'–epi- methylamine derivative (</a:t>
            </a:r>
            <a:r>
              <a:rPr lang="en-US" sz="3600" dirty="0" err="1">
                <a:solidFill>
                  <a:srgbClr val="FF0000"/>
                </a:solidFill>
                <a:latin typeface="Times New Roman" pitchFamily="18" charset="0"/>
                <a:cs typeface="Times New Roman" pitchFamily="18" charset="0"/>
              </a:rPr>
              <a:t>Emamectin</a:t>
            </a:r>
            <a:r>
              <a:rPr lang="en-US" sz="3600" dirty="0">
                <a:solidFill>
                  <a:srgbClr val="FF0000"/>
                </a:solidFill>
                <a:latin typeface="Times New Roman" pitchFamily="18" charset="0"/>
                <a:cs typeface="Times New Roman" pitchFamily="18" charset="0"/>
              </a:rPr>
              <a:t> </a:t>
            </a:r>
            <a:r>
              <a:rPr lang="en-US" sz="3600" dirty="0" smtClean="0">
                <a:solidFill>
                  <a:srgbClr val="FF0000"/>
                </a:solidFill>
                <a:latin typeface="Times New Roman" pitchFamily="18" charset="0"/>
                <a:cs typeface="Times New Roman" pitchFamily="18" charset="0"/>
              </a:rPr>
              <a:t>benzoate</a:t>
            </a:r>
            <a:r>
              <a:rPr lang="en-US" sz="3600" dirty="0">
                <a:solidFill>
                  <a:schemeClr val="tx2">
                    <a:lumMod val="75000"/>
                  </a:schemeClr>
                </a:solidFill>
                <a:latin typeface="Times New Roman" pitchFamily="18" charset="0"/>
                <a:cs typeface="Times New Roman" pitchFamily="18" charset="0"/>
              </a:rPr>
              <a:t>) as well as </a:t>
            </a:r>
            <a:r>
              <a:rPr lang="en-US" sz="3600" dirty="0" smtClean="0">
                <a:solidFill>
                  <a:schemeClr val="tx2">
                    <a:lumMod val="75000"/>
                  </a:schemeClr>
                </a:solidFill>
                <a:latin typeface="Times New Roman" pitchFamily="18" charset="0"/>
                <a:cs typeface="Times New Roman" pitchFamily="18" charset="0"/>
              </a:rPr>
              <a:t>standard </a:t>
            </a:r>
            <a:r>
              <a:rPr lang="en-US" sz="3600" dirty="0">
                <a:solidFill>
                  <a:schemeClr val="tx2">
                    <a:lumMod val="75000"/>
                  </a:schemeClr>
                </a:solidFill>
                <a:latin typeface="Times New Roman" pitchFamily="18" charset="0"/>
                <a:cs typeface="Times New Roman" pitchFamily="18" charset="0"/>
              </a:rPr>
              <a:t>conventional </a:t>
            </a:r>
            <a:r>
              <a:rPr lang="en-US" sz="3600" dirty="0" err="1" smtClean="0">
                <a:solidFill>
                  <a:schemeClr val="tx2">
                    <a:lumMod val="75000"/>
                  </a:schemeClr>
                </a:solidFill>
                <a:latin typeface="Times New Roman" pitchFamily="18" charset="0"/>
                <a:cs typeface="Times New Roman" pitchFamily="18" charset="0"/>
              </a:rPr>
              <a:t>molluscicide</a:t>
            </a:r>
            <a:r>
              <a:rPr lang="en-US" sz="3600" dirty="0" smtClean="0">
                <a:solidFill>
                  <a:schemeClr val="tx2">
                    <a:lumMod val="75000"/>
                  </a:schemeClr>
                </a:solidFill>
                <a:latin typeface="Times New Roman" pitchFamily="18" charset="0"/>
                <a:cs typeface="Times New Roman" pitchFamily="18" charset="0"/>
              </a:rPr>
              <a:t> </a:t>
            </a:r>
            <a:r>
              <a:rPr lang="en-US" sz="3600" dirty="0" err="1">
                <a:solidFill>
                  <a:srgbClr val="FF0000"/>
                </a:solidFill>
                <a:latin typeface="Times New Roman" pitchFamily="18" charset="0"/>
                <a:cs typeface="Times New Roman" pitchFamily="18" charset="0"/>
              </a:rPr>
              <a:t>methomyl</a:t>
            </a:r>
            <a:r>
              <a:rPr lang="en-US" sz="3600" dirty="0">
                <a:solidFill>
                  <a:schemeClr val="tx2">
                    <a:lumMod val="75000"/>
                  </a:schemeClr>
                </a:solidFill>
                <a:latin typeface="Times New Roman" pitchFamily="18" charset="0"/>
                <a:cs typeface="Times New Roman" pitchFamily="18" charset="0"/>
              </a:rPr>
              <a:t> against two species of the </a:t>
            </a:r>
            <a:r>
              <a:rPr lang="en-US" sz="3600" dirty="0" smtClean="0">
                <a:solidFill>
                  <a:schemeClr val="tx2">
                    <a:lumMod val="75000"/>
                  </a:schemeClr>
                </a:solidFill>
                <a:latin typeface="Times New Roman" pitchFamily="18" charset="0"/>
                <a:cs typeface="Times New Roman" pitchFamily="18" charset="0"/>
              </a:rPr>
              <a:t>terrestrial </a:t>
            </a:r>
            <a:r>
              <a:rPr lang="en-US" sz="3600" dirty="0">
                <a:solidFill>
                  <a:schemeClr val="tx2">
                    <a:lumMod val="75000"/>
                  </a:schemeClr>
                </a:solidFill>
                <a:latin typeface="Times New Roman" pitchFamily="18" charset="0"/>
                <a:cs typeface="Times New Roman" pitchFamily="18" charset="0"/>
              </a:rPr>
              <a:t>snails brown garden snail (BGS)</a:t>
            </a:r>
            <a:r>
              <a:rPr lang="en-US" sz="3600" i="1" dirty="0">
                <a:solidFill>
                  <a:schemeClr val="tx2">
                    <a:lumMod val="75000"/>
                  </a:schemeClr>
                </a:solidFill>
                <a:latin typeface="Times New Roman" pitchFamily="18" charset="0"/>
                <a:cs typeface="Times New Roman" pitchFamily="18" charset="0"/>
              </a:rPr>
              <a:t> </a:t>
            </a:r>
            <a:r>
              <a:rPr lang="en-US" sz="3600" i="1" dirty="0" err="1" smtClean="0">
                <a:solidFill>
                  <a:schemeClr val="tx2">
                    <a:lumMod val="75000"/>
                  </a:schemeClr>
                </a:solidFill>
                <a:latin typeface="Times New Roman" pitchFamily="18" charset="0"/>
                <a:cs typeface="Times New Roman" pitchFamily="18" charset="0"/>
              </a:rPr>
              <a:t>Eobania</a:t>
            </a:r>
            <a:r>
              <a:rPr lang="en-US" sz="3600" i="1" dirty="0" smtClean="0">
                <a:solidFill>
                  <a:schemeClr val="tx2">
                    <a:lumMod val="75000"/>
                  </a:schemeClr>
                </a:solidFill>
                <a:latin typeface="Times New Roman" pitchFamily="18" charset="0"/>
                <a:cs typeface="Times New Roman" pitchFamily="18" charset="0"/>
              </a:rPr>
              <a:t> </a:t>
            </a:r>
            <a:r>
              <a:rPr lang="en-US" sz="3600" i="1" dirty="0" err="1">
                <a:solidFill>
                  <a:schemeClr val="tx2">
                    <a:lumMod val="75000"/>
                  </a:schemeClr>
                </a:solidFill>
                <a:latin typeface="Times New Roman" pitchFamily="18" charset="0"/>
                <a:cs typeface="Times New Roman" pitchFamily="18" charset="0"/>
              </a:rPr>
              <a:t>vermiculata</a:t>
            </a:r>
            <a:r>
              <a:rPr lang="en-US" sz="3600" dirty="0">
                <a:solidFill>
                  <a:schemeClr val="tx2">
                    <a:lumMod val="75000"/>
                  </a:schemeClr>
                </a:solidFill>
                <a:latin typeface="Times New Roman" pitchFamily="18" charset="0"/>
                <a:cs typeface="Times New Roman" pitchFamily="18" charset="0"/>
              </a:rPr>
              <a:t> and white </a:t>
            </a:r>
            <a:r>
              <a:rPr lang="en-US" sz="3600" dirty="0" smtClean="0">
                <a:solidFill>
                  <a:schemeClr val="tx2">
                    <a:lumMod val="75000"/>
                  </a:schemeClr>
                </a:solidFill>
                <a:latin typeface="Times New Roman" pitchFamily="18" charset="0"/>
                <a:cs typeface="Times New Roman" pitchFamily="18" charset="0"/>
              </a:rPr>
              <a:t>garden </a:t>
            </a:r>
            <a:r>
              <a:rPr lang="en-US" sz="3600" dirty="0">
                <a:solidFill>
                  <a:schemeClr val="tx2">
                    <a:lumMod val="75000"/>
                  </a:schemeClr>
                </a:solidFill>
                <a:latin typeface="Times New Roman" pitchFamily="18" charset="0"/>
                <a:cs typeface="Times New Roman" pitchFamily="18" charset="0"/>
              </a:rPr>
              <a:t>snail (WGS) </a:t>
            </a:r>
            <a:r>
              <a:rPr lang="en-US" sz="3600" i="1" dirty="0" err="1" smtClean="0">
                <a:solidFill>
                  <a:schemeClr val="tx2">
                    <a:lumMod val="75000"/>
                  </a:schemeClr>
                </a:solidFill>
                <a:latin typeface="Times New Roman" pitchFamily="18" charset="0"/>
                <a:cs typeface="Times New Roman" pitchFamily="18" charset="0"/>
              </a:rPr>
              <a:t>Theba</a:t>
            </a:r>
            <a:r>
              <a:rPr lang="en-US" sz="3600" i="1" dirty="0" smtClean="0">
                <a:solidFill>
                  <a:schemeClr val="tx2">
                    <a:lumMod val="75000"/>
                  </a:schemeClr>
                </a:solidFill>
                <a:latin typeface="Times New Roman" pitchFamily="18" charset="0"/>
                <a:cs typeface="Times New Roman" pitchFamily="18" charset="0"/>
              </a:rPr>
              <a:t>  </a:t>
            </a:r>
            <a:r>
              <a:rPr lang="en-US" sz="3600" i="1" dirty="0" err="1" smtClean="0">
                <a:solidFill>
                  <a:schemeClr val="tx2">
                    <a:lumMod val="75000"/>
                  </a:schemeClr>
                </a:solidFill>
                <a:latin typeface="Times New Roman" pitchFamily="18" charset="0"/>
                <a:cs typeface="Times New Roman" pitchFamily="18" charset="0"/>
              </a:rPr>
              <a:t>pisana</a:t>
            </a:r>
            <a:r>
              <a:rPr lang="en-US" sz="3200" i="1" dirty="0" smtClean="0">
                <a:solidFill>
                  <a:schemeClr val="tx2">
                    <a:lumMod val="75000"/>
                  </a:schemeClr>
                </a:solidFill>
                <a:latin typeface="Times New Roman" pitchFamily="18" charset="0"/>
                <a:cs typeface="Times New Roman" pitchFamily="18" charset="0"/>
              </a:rPr>
              <a:t>.</a:t>
            </a:r>
            <a:r>
              <a:rPr lang="en-US" sz="3200" dirty="0" smtClean="0">
                <a:solidFill>
                  <a:schemeClr val="tx2">
                    <a:lumMod val="75000"/>
                  </a:schemeClr>
                </a:solidFill>
                <a:latin typeface="Times New Roman" pitchFamily="18" charset="0"/>
                <a:cs typeface="Times New Roman" pitchFamily="18" charset="0"/>
              </a:rPr>
              <a:t> </a:t>
            </a:r>
            <a:endParaRPr kumimoji="0" lang="en-US" sz="4400" i="0" u="none" strike="noStrike" cap="none" normalizeH="0" baseline="0" dirty="0" smtClean="0">
              <a:ln>
                <a:noFill/>
              </a:ln>
              <a:solidFill>
                <a:schemeClr val="tx2">
                  <a:lumMod val="75000"/>
                </a:schemeClr>
              </a:solidFill>
              <a:effectLst/>
              <a:latin typeface="Times New Roman" pitchFamily="18" charset="0"/>
              <a:cs typeface="Times New Roman" pitchFamily="18" charset="0"/>
            </a:endParaRPr>
          </a:p>
        </p:txBody>
      </p:sp>
      <p:sp>
        <p:nvSpPr>
          <p:cNvPr id="5" name="Rectangle 4"/>
          <p:cNvSpPr/>
          <p:nvPr/>
        </p:nvSpPr>
        <p:spPr>
          <a:xfrm>
            <a:off x="365798" y="214290"/>
            <a:ext cx="1704313" cy="461665"/>
          </a:xfrm>
          <a:prstGeom prst="rect">
            <a:avLst/>
          </a:prstGeom>
        </p:spPr>
        <p:txBody>
          <a:bodyPr wrap="none">
            <a:spAutoFit/>
          </a:bodyPr>
          <a:lstStyle/>
          <a:p>
            <a:pPr>
              <a:defRPr/>
            </a:pPr>
            <a:r>
              <a:rPr lang="en-US" sz="2400" i="1" dirty="0">
                <a:ln w="10541" cmpd="sng">
                  <a:solidFill>
                    <a:srgbClr val="7D7D7D">
                      <a:tint val="100000"/>
                      <a:shade val="100000"/>
                      <a:satMod val="110000"/>
                    </a:srgbClr>
                  </a:solidFill>
                  <a:prstDash val="solid"/>
                </a:ln>
                <a:solidFill>
                  <a:schemeClr val="tx2">
                    <a:lumMod val="90000"/>
                  </a:schemeClr>
                </a:solidFill>
                <a:latin typeface="Times New Roman" pitchFamily="18" charset="0"/>
                <a:cs typeface="Times New Roman" pitchFamily="18" charset="0"/>
              </a:rPr>
              <a:t>Introduction</a:t>
            </a:r>
            <a:endParaRPr lang="ar-EG" sz="2400" i="1" dirty="0">
              <a:ln w="10541" cmpd="sng">
                <a:solidFill>
                  <a:srgbClr val="7D7D7D">
                    <a:tint val="100000"/>
                    <a:shade val="100000"/>
                    <a:satMod val="110000"/>
                  </a:srgbClr>
                </a:solidFill>
                <a:prstDash val="solid"/>
              </a:ln>
              <a:solidFill>
                <a:schemeClr val="tx2">
                  <a:lumMod val="90000"/>
                </a:schemeClr>
              </a:solidFill>
              <a:latin typeface="Times New Roman" pitchFamily="18" charset="0"/>
              <a:cs typeface="Times New Roman" pitchFamily="18" charset="0"/>
            </a:endParaRPr>
          </a:p>
        </p:txBody>
      </p:sp>
    </p:spTree>
  </p:cSld>
  <p:clrMapOvr>
    <a:masterClrMapping/>
  </p:clrMapOvr>
  <p:transition spd="slow">
    <p:zo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85786" y="990600"/>
            <a:ext cx="7572428" cy="5078313"/>
          </a:xfrm>
          <a:prstGeom prst="rect">
            <a:avLst/>
          </a:prstGeom>
        </p:spPr>
        <p:txBody>
          <a:bodyPr wrap="square">
            <a:spAutoFit/>
          </a:bodyPr>
          <a:lstStyle/>
          <a:p>
            <a:pPr lvl="0" algn="just" rtl="0" fontAlgn="base">
              <a:spcBef>
                <a:spcPct val="0"/>
              </a:spcBef>
              <a:spcAft>
                <a:spcPct val="0"/>
              </a:spcAft>
              <a:tabLst>
                <a:tab pos="457200" algn="l"/>
              </a:tabLst>
            </a:pPr>
            <a:r>
              <a:rPr kumimoji="0" lang="en-US" sz="3600" b="0" i="0" u="none" strike="noStrike" cap="none" normalizeH="0" baseline="0" dirty="0" smtClean="0">
                <a:ln>
                  <a:noFill/>
                </a:ln>
                <a:solidFill>
                  <a:schemeClr val="tx2">
                    <a:lumMod val="75000"/>
                  </a:schemeClr>
                </a:solidFill>
                <a:effectLst/>
                <a:latin typeface="Times New Roman" pitchFamily="18" charset="0"/>
                <a:ea typeface="Times New Roman" pitchFamily="18" charset="0"/>
                <a:cs typeface="Times New Roman" pitchFamily="18" charset="0"/>
              </a:rPr>
              <a:t>In Egypt, land snails are known as dangerous pests to field crops, vegetables, orchards and ornamental plants.  Damage caused by snails is </a:t>
            </a:r>
            <a:r>
              <a:rPr lang="en-US" sz="3600" dirty="0" smtClean="0">
                <a:solidFill>
                  <a:schemeClr val="tx2">
                    <a:lumMod val="75000"/>
                  </a:schemeClr>
                </a:solidFill>
                <a:latin typeface="Times New Roman" pitchFamily="18" charset="0"/>
                <a:ea typeface="Times New Roman" pitchFamily="18" charset="0"/>
                <a:cs typeface="Times New Roman" pitchFamily="18" charset="0"/>
              </a:rPr>
              <a:t>mainly due </a:t>
            </a:r>
            <a:r>
              <a:rPr kumimoji="0" lang="en-US" sz="3600" b="0" i="0" u="none" strike="noStrike" cap="none" normalizeH="0" baseline="0" dirty="0" smtClean="0">
                <a:ln>
                  <a:noFill/>
                </a:ln>
                <a:solidFill>
                  <a:schemeClr val="tx2">
                    <a:lumMod val="75000"/>
                  </a:schemeClr>
                </a:solidFill>
                <a:effectLst/>
                <a:latin typeface="Times New Roman" pitchFamily="18" charset="0"/>
                <a:ea typeface="Times New Roman" pitchFamily="18" charset="0"/>
                <a:cs typeface="Times New Roman" pitchFamily="18" charset="0"/>
              </a:rPr>
              <a:t>to feeding and contamination with their bodies, feces or the </a:t>
            </a:r>
            <a:r>
              <a:rPr kumimoji="0" lang="en-US" sz="3600" b="0" i="0" u="none" strike="noStrike" cap="none" normalizeH="0" baseline="0" dirty="0" err="1" smtClean="0">
                <a:ln>
                  <a:noFill/>
                </a:ln>
                <a:solidFill>
                  <a:schemeClr val="tx2">
                    <a:lumMod val="75000"/>
                  </a:schemeClr>
                </a:solidFill>
                <a:effectLst/>
                <a:latin typeface="Times New Roman" pitchFamily="18" charset="0"/>
                <a:ea typeface="Times New Roman" pitchFamily="18" charset="0"/>
                <a:cs typeface="Times New Roman" pitchFamily="18" charset="0"/>
              </a:rPr>
              <a:t>exudated</a:t>
            </a:r>
            <a:r>
              <a:rPr kumimoji="0" lang="en-US" sz="3600" b="0" i="0" u="none" strike="noStrike" cap="none" normalizeH="0" baseline="0" dirty="0" smtClean="0">
                <a:ln>
                  <a:noFill/>
                </a:ln>
                <a:solidFill>
                  <a:schemeClr val="tx2">
                    <a:lumMod val="75000"/>
                  </a:schemeClr>
                </a:solidFill>
                <a:effectLst/>
                <a:latin typeface="Times New Roman" pitchFamily="18" charset="0"/>
                <a:ea typeface="Times New Roman" pitchFamily="18" charset="0"/>
                <a:cs typeface="Times New Roman" pitchFamily="18" charset="0"/>
              </a:rPr>
              <a:t> slime material, leading to deterioration of the product quality besides the financial loss. </a:t>
            </a:r>
            <a:endParaRPr kumimoji="0" lang="en-US" sz="4800" b="0" i="0" u="none" strike="noStrike" cap="none" normalizeH="0" baseline="0" dirty="0" smtClean="0">
              <a:ln>
                <a:noFill/>
              </a:ln>
              <a:solidFill>
                <a:schemeClr val="tx2">
                  <a:lumMod val="75000"/>
                </a:schemeClr>
              </a:solidFill>
              <a:effectLst/>
              <a:latin typeface="Times New Roman" pitchFamily="18" charset="0"/>
              <a:cs typeface="Times New Roman" pitchFamily="18" charset="0"/>
            </a:endParaRPr>
          </a:p>
        </p:txBody>
      </p:sp>
      <p:sp>
        <p:nvSpPr>
          <p:cNvPr id="5" name="Rectangle 4"/>
          <p:cNvSpPr/>
          <p:nvPr/>
        </p:nvSpPr>
        <p:spPr>
          <a:xfrm>
            <a:off x="508674" y="214290"/>
            <a:ext cx="1704313" cy="461665"/>
          </a:xfrm>
          <a:prstGeom prst="rect">
            <a:avLst/>
          </a:prstGeom>
        </p:spPr>
        <p:txBody>
          <a:bodyPr wrap="none">
            <a:spAutoFit/>
          </a:bodyPr>
          <a:lstStyle/>
          <a:p>
            <a:pPr>
              <a:defRPr/>
            </a:pPr>
            <a:r>
              <a:rPr lang="en-US" sz="2400" i="1" dirty="0">
                <a:ln w="10541" cmpd="sng">
                  <a:solidFill>
                    <a:srgbClr val="7D7D7D">
                      <a:tint val="100000"/>
                      <a:shade val="100000"/>
                      <a:satMod val="110000"/>
                    </a:srgbClr>
                  </a:solidFill>
                  <a:prstDash val="solid"/>
                </a:ln>
                <a:solidFill>
                  <a:schemeClr val="tx2">
                    <a:lumMod val="90000"/>
                  </a:schemeClr>
                </a:solidFill>
                <a:latin typeface="Times New Roman" pitchFamily="18" charset="0"/>
                <a:cs typeface="Times New Roman" pitchFamily="18" charset="0"/>
              </a:rPr>
              <a:t>Introduction</a:t>
            </a:r>
            <a:endParaRPr lang="ar-EG" sz="2400" i="1" dirty="0">
              <a:ln w="10541" cmpd="sng">
                <a:solidFill>
                  <a:srgbClr val="7D7D7D">
                    <a:tint val="100000"/>
                    <a:shade val="100000"/>
                    <a:satMod val="110000"/>
                  </a:srgbClr>
                </a:solidFill>
                <a:prstDash val="solid"/>
              </a:ln>
              <a:solidFill>
                <a:schemeClr val="tx2">
                  <a:lumMod val="90000"/>
                </a:schemeClr>
              </a:solidFill>
              <a:latin typeface="Times New Roman" pitchFamily="18" charset="0"/>
              <a:cs typeface="Times New Roman" pitchFamily="18" charset="0"/>
            </a:endParaRPr>
          </a:p>
        </p:txBody>
      </p:sp>
    </p:spTree>
  </p:cSld>
  <p:clrMapOvr>
    <a:masterClrMapping/>
  </p:clrMapOvr>
  <p:transition spd="slow">
    <p:zo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9" name="Line 8"/>
          <p:cNvSpPr>
            <a:spLocks noChangeShapeType="1"/>
          </p:cNvSpPr>
          <p:nvPr/>
        </p:nvSpPr>
        <p:spPr bwMode="white">
          <a:xfrm>
            <a:off x="908896" y="4810138"/>
            <a:ext cx="7825552" cy="0"/>
          </a:xfrm>
          <a:prstGeom prst="line">
            <a:avLst/>
          </a:prstGeom>
          <a:solidFill>
            <a:srgbClr val="92D050"/>
          </a:solidFill>
          <a:ln w="9525">
            <a:noFill/>
            <a:round/>
            <a:headEnd/>
            <a:tailEnd/>
          </a:ln>
        </p:spPr>
        <p:txBody>
          <a:bodyPr>
            <a:spAutoFit/>
          </a:bodyPr>
          <a:lstStyle/>
          <a:p>
            <a:pPr>
              <a:defRPr/>
            </a:pPr>
            <a:endParaRPr lang="en-US">
              <a:solidFill>
                <a:srgbClr val="000000"/>
              </a:solidFill>
            </a:endParaRPr>
          </a:p>
        </p:txBody>
      </p:sp>
      <p:sp>
        <p:nvSpPr>
          <p:cNvPr id="26" name="Rectangle 25"/>
          <p:cNvSpPr/>
          <p:nvPr/>
        </p:nvSpPr>
        <p:spPr>
          <a:xfrm>
            <a:off x="651550" y="357166"/>
            <a:ext cx="1704313" cy="461665"/>
          </a:xfrm>
          <a:prstGeom prst="rect">
            <a:avLst/>
          </a:prstGeom>
        </p:spPr>
        <p:txBody>
          <a:bodyPr wrap="none">
            <a:spAutoFit/>
          </a:bodyPr>
          <a:lstStyle/>
          <a:p>
            <a:pPr>
              <a:defRPr/>
            </a:pPr>
            <a:r>
              <a:rPr lang="en-US" sz="2400" i="1" dirty="0">
                <a:ln w="10541" cmpd="sng">
                  <a:solidFill>
                    <a:srgbClr val="7D7D7D">
                      <a:tint val="100000"/>
                      <a:shade val="100000"/>
                      <a:satMod val="110000"/>
                    </a:srgbClr>
                  </a:solidFill>
                  <a:prstDash val="solid"/>
                </a:ln>
                <a:solidFill>
                  <a:srgbClr val="FFFF00"/>
                </a:solidFill>
                <a:latin typeface="Times New Roman" pitchFamily="18" charset="0"/>
                <a:cs typeface="Times New Roman" pitchFamily="18" charset="0"/>
              </a:rPr>
              <a:t>Introduction</a:t>
            </a:r>
            <a:endParaRPr lang="ar-EG" sz="2400" i="1" dirty="0">
              <a:ln w="10541" cmpd="sng">
                <a:solidFill>
                  <a:srgbClr val="7D7D7D">
                    <a:tint val="100000"/>
                    <a:shade val="100000"/>
                    <a:satMod val="110000"/>
                  </a:srgbClr>
                </a:solidFill>
                <a:prstDash val="solid"/>
              </a:ln>
              <a:solidFill>
                <a:srgbClr val="FFFF00"/>
              </a:solidFill>
              <a:latin typeface="Times New Roman" pitchFamily="18" charset="0"/>
              <a:cs typeface="Times New Roman" pitchFamily="18" charset="0"/>
            </a:endParaRPr>
          </a:p>
        </p:txBody>
      </p:sp>
      <p:sp>
        <p:nvSpPr>
          <p:cNvPr id="10241" name="Rectangle 1"/>
          <p:cNvSpPr>
            <a:spLocks noChangeArrowheads="1"/>
          </p:cNvSpPr>
          <p:nvPr/>
        </p:nvSpPr>
        <p:spPr bwMode="auto">
          <a:xfrm>
            <a:off x="928662" y="928670"/>
            <a:ext cx="7143800" cy="59093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rtl="0" fontAlgn="base">
              <a:spcBef>
                <a:spcPct val="0"/>
              </a:spcBef>
              <a:spcAft>
                <a:spcPct val="0"/>
              </a:spcAft>
              <a:tabLst>
                <a:tab pos="457200" algn="l"/>
              </a:tabLst>
            </a:pPr>
            <a:r>
              <a:rPr kumimoji="0" lang="en-US" sz="5400" b="0" i="0" u="none" strike="noStrike" cap="none" normalizeH="0" baseline="0" dirty="0" smtClean="0">
                <a:ln>
                  <a:noFill/>
                </a:ln>
                <a:solidFill>
                  <a:schemeClr val="tx2">
                    <a:lumMod val="75000"/>
                  </a:schemeClr>
                </a:solidFill>
                <a:effectLst/>
                <a:latin typeface="Times New Roman" pitchFamily="18" charset="0"/>
                <a:ea typeface="Times New Roman" pitchFamily="18" charset="0"/>
                <a:cs typeface="Times New Roman" pitchFamily="18" charset="0"/>
              </a:rPr>
              <a:t>Land snails attack leaves, flowers, roots, buds, and even the trunk of trees causing great damage to the </a:t>
            </a:r>
            <a:r>
              <a:rPr lang="en-US" sz="5400" dirty="0" smtClean="0">
                <a:solidFill>
                  <a:schemeClr val="tx2">
                    <a:lumMod val="75000"/>
                  </a:schemeClr>
                </a:solidFill>
                <a:latin typeface="Times New Roman" pitchFamily="18" charset="0"/>
                <a:ea typeface="Times New Roman" pitchFamily="18" charset="0"/>
                <a:cs typeface="Times New Roman" pitchFamily="18" charset="0"/>
              </a:rPr>
              <a:t>several types of cultivated </a:t>
            </a:r>
            <a:r>
              <a:rPr kumimoji="0" lang="en-US" sz="5400" b="0" i="0" u="none" strike="noStrike" cap="none" normalizeH="0" baseline="0" dirty="0" smtClean="0">
                <a:ln>
                  <a:noFill/>
                </a:ln>
                <a:solidFill>
                  <a:schemeClr val="tx2">
                    <a:lumMod val="75000"/>
                  </a:schemeClr>
                </a:solidFill>
                <a:effectLst/>
                <a:latin typeface="Times New Roman" pitchFamily="18" charset="0"/>
                <a:ea typeface="Times New Roman" pitchFamily="18" charset="0"/>
                <a:cs typeface="Times New Roman" pitchFamily="18" charset="0"/>
              </a:rPr>
              <a:t>plants</a:t>
            </a:r>
            <a:r>
              <a:rPr kumimoji="0" lang="en-US" sz="3600" b="0" i="0" u="none" strike="noStrike" cap="none" normalizeH="0" baseline="0" dirty="0" smtClean="0">
                <a:ln>
                  <a:noFill/>
                </a:ln>
                <a:solidFill>
                  <a:schemeClr val="tx2">
                    <a:lumMod val="75000"/>
                  </a:schemeClr>
                </a:solidFill>
                <a:effectLst/>
                <a:latin typeface="Times New Roman" pitchFamily="18" charset="0"/>
                <a:ea typeface="Times New Roman" pitchFamily="18" charset="0"/>
                <a:cs typeface="Times New Roman" pitchFamily="18" charset="0"/>
              </a:rPr>
              <a:t>.</a:t>
            </a:r>
            <a:endParaRPr kumimoji="0" lang="en-US" sz="4800" b="0" i="0" u="none" strike="noStrike" cap="none" normalizeH="0" baseline="0" dirty="0" smtClean="0">
              <a:ln>
                <a:noFill/>
              </a:ln>
              <a:solidFill>
                <a:schemeClr val="tx2">
                  <a:lumMod val="75000"/>
                </a:schemeClr>
              </a:solidFill>
              <a:effectLst/>
              <a:latin typeface="Times New Roman" pitchFamily="18" charset="0"/>
              <a:cs typeface="Times New Roman" pitchFamily="18" charset="0"/>
            </a:endParaRPr>
          </a:p>
        </p:txBody>
      </p:sp>
    </p:spTree>
  </p:cSld>
  <p:clrMapOvr>
    <a:masterClrMapping/>
  </p:clrMapOvr>
  <p:transition spd="slow">
    <p:zo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9" name="Line 8"/>
          <p:cNvSpPr>
            <a:spLocks noChangeShapeType="1"/>
          </p:cNvSpPr>
          <p:nvPr/>
        </p:nvSpPr>
        <p:spPr bwMode="white">
          <a:xfrm>
            <a:off x="908896" y="4810138"/>
            <a:ext cx="7825552" cy="0"/>
          </a:xfrm>
          <a:prstGeom prst="line">
            <a:avLst/>
          </a:prstGeom>
          <a:solidFill>
            <a:srgbClr val="92D050"/>
          </a:solidFill>
          <a:ln w="9525">
            <a:noFill/>
            <a:round/>
            <a:headEnd/>
            <a:tailEnd/>
          </a:ln>
        </p:spPr>
        <p:txBody>
          <a:bodyPr>
            <a:spAutoFit/>
          </a:bodyPr>
          <a:lstStyle/>
          <a:p>
            <a:pPr>
              <a:defRPr/>
            </a:pPr>
            <a:endParaRPr lang="en-US">
              <a:solidFill>
                <a:srgbClr val="000000"/>
              </a:solidFill>
            </a:endParaRPr>
          </a:p>
        </p:txBody>
      </p:sp>
      <p:sp>
        <p:nvSpPr>
          <p:cNvPr id="10241" name="Rectangle 1"/>
          <p:cNvSpPr>
            <a:spLocks noChangeArrowheads="1"/>
          </p:cNvSpPr>
          <p:nvPr/>
        </p:nvSpPr>
        <p:spPr bwMode="auto">
          <a:xfrm>
            <a:off x="533400" y="762000"/>
            <a:ext cx="83820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rtl="0"/>
            <a:r>
              <a:rPr lang="en-US" sz="3200" dirty="0" smtClean="0">
                <a:solidFill>
                  <a:schemeClr val="tx2">
                    <a:lumMod val="75000"/>
                  </a:schemeClr>
                </a:solidFill>
                <a:latin typeface="Times New Roman" pitchFamily="18" charset="0"/>
                <a:cs typeface="Times New Roman" pitchFamily="18" charset="0"/>
              </a:rPr>
              <a:t>	</a:t>
            </a:r>
            <a:r>
              <a:rPr lang="en-US" sz="4000" dirty="0" smtClean="0">
                <a:solidFill>
                  <a:schemeClr val="tx2">
                    <a:lumMod val="75000"/>
                  </a:schemeClr>
                </a:solidFill>
                <a:latin typeface="Times New Roman" pitchFamily="18" charset="0"/>
                <a:cs typeface="Times New Roman" pitchFamily="18" charset="0"/>
              </a:rPr>
              <a:t>Glutamate </a:t>
            </a:r>
            <a:r>
              <a:rPr lang="en-US" sz="4000" dirty="0" err="1">
                <a:solidFill>
                  <a:schemeClr val="tx2">
                    <a:lumMod val="75000"/>
                  </a:schemeClr>
                </a:solidFill>
                <a:latin typeface="Times New Roman" pitchFamily="18" charset="0"/>
                <a:cs typeface="Times New Roman" pitchFamily="18" charset="0"/>
              </a:rPr>
              <a:t>decarboxylase</a:t>
            </a:r>
            <a:r>
              <a:rPr lang="en-US" sz="4000" dirty="0">
                <a:solidFill>
                  <a:schemeClr val="tx2">
                    <a:lumMod val="75000"/>
                  </a:schemeClr>
                </a:solidFill>
                <a:latin typeface="Times New Roman" pitchFamily="18" charset="0"/>
                <a:cs typeface="Times New Roman" pitchFamily="18" charset="0"/>
              </a:rPr>
              <a:t> (GAD, EC 4.1.2.5) has been shown to play an important role in the regulation of brain excitability through the synthesis of γ-</a:t>
            </a:r>
            <a:r>
              <a:rPr lang="en-US" sz="4000" dirty="0" err="1">
                <a:solidFill>
                  <a:schemeClr val="tx2">
                    <a:lumMod val="75000"/>
                  </a:schemeClr>
                </a:solidFill>
                <a:latin typeface="Times New Roman" pitchFamily="18" charset="0"/>
                <a:cs typeface="Times New Roman" pitchFamily="18" charset="0"/>
              </a:rPr>
              <a:t>aminobuteric</a:t>
            </a:r>
            <a:r>
              <a:rPr lang="en-US" sz="4000" dirty="0">
                <a:solidFill>
                  <a:schemeClr val="tx2">
                    <a:lumMod val="75000"/>
                  </a:schemeClr>
                </a:solidFill>
                <a:latin typeface="Times New Roman" pitchFamily="18" charset="0"/>
                <a:cs typeface="Times New Roman" pitchFamily="18" charset="0"/>
              </a:rPr>
              <a:t> acid (GABA) the major inhibitory neurotransmitter in the central nervous system and is considered a specific marker for </a:t>
            </a:r>
            <a:r>
              <a:rPr lang="en-US" sz="4000" dirty="0" err="1">
                <a:solidFill>
                  <a:schemeClr val="tx2">
                    <a:lumMod val="75000"/>
                  </a:schemeClr>
                </a:solidFill>
                <a:latin typeface="Times New Roman" pitchFamily="18" charset="0"/>
                <a:cs typeface="Times New Roman" pitchFamily="18" charset="0"/>
              </a:rPr>
              <a:t>GABAergic</a:t>
            </a:r>
            <a:r>
              <a:rPr lang="en-US" sz="4000" dirty="0">
                <a:solidFill>
                  <a:schemeClr val="tx2">
                    <a:lumMod val="75000"/>
                  </a:schemeClr>
                </a:solidFill>
                <a:latin typeface="Times New Roman" pitchFamily="18" charset="0"/>
                <a:cs typeface="Times New Roman" pitchFamily="18" charset="0"/>
              </a:rPr>
              <a:t> neurons and their processes </a:t>
            </a:r>
          </a:p>
        </p:txBody>
      </p:sp>
      <p:sp>
        <p:nvSpPr>
          <p:cNvPr id="4" name="Rectangle 3"/>
          <p:cNvSpPr/>
          <p:nvPr/>
        </p:nvSpPr>
        <p:spPr>
          <a:xfrm>
            <a:off x="357158" y="214290"/>
            <a:ext cx="1326004" cy="369332"/>
          </a:xfrm>
          <a:prstGeom prst="rect">
            <a:avLst/>
          </a:prstGeom>
        </p:spPr>
        <p:txBody>
          <a:bodyPr wrap="none">
            <a:spAutoFit/>
          </a:bodyPr>
          <a:lstStyle/>
          <a:p>
            <a:pPr>
              <a:defRPr/>
            </a:pPr>
            <a:r>
              <a:rPr lang="en-US" i="1" dirty="0" smtClean="0">
                <a:ln w="10541" cmpd="sng">
                  <a:solidFill>
                    <a:srgbClr val="7D7D7D">
                      <a:tint val="100000"/>
                      <a:shade val="100000"/>
                      <a:satMod val="110000"/>
                    </a:srgbClr>
                  </a:solidFill>
                  <a:prstDash val="solid"/>
                </a:ln>
                <a:solidFill>
                  <a:schemeClr val="tx2">
                    <a:lumMod val="90000"/>
                  </a:schemeClr>
                </a:solidFill>
                <a:latin typeface="Times New Roman" pitchFamily="18" charset="0"/>
                <a:cs typeface="Times New Roman" pitchFamily="18" charset="0"/>
              </a:rPr>
              <a:t>Introduction</a:t>
            </a:r>
            <a:endParaRPr lang="ar-EG" i="1" dirty="0">
              <a:ln w="10541" cmpd="sng">
                <a:solidFill>
                  <a:srgbClr val="7D7D7D">
                    <a:tint val="100000"/>
                    <a:shade val="100000"/>
                    <a:satMod val="110000"/>
                  </a:srgbClr>
                </a:solidFill>
                <a:prstDash val="solid"/>
              </a:ln>
              <a:solidFill>
                <a:schemeClr val="tx2">
                  <a:lumMod val="90000"/>
                </a:schemeClr>
              </a:solidFill>
              <a:latin typeface="Times New Roman" pitchFamily="18" charset="0"/>
              <a:cs typeface="Times New Roman" pitchFamily="18" charset="0"/>
            </a:endParaRPr>
          </a:p>
        </p:txBody>
      </p:sp>
    </p:spTree>
  </p:cSld>
  <p:clrMapOvr>
    <a:masterClrMapping/>
  </p:clrMapOvr>
  <p:transition spd="slow">
    <p:zo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9" name="Line 8"/>
          <p:cNvSpPr>
            <a:spLocks noChangeShapeType="1"/>
          </p:cNvSpPr>
          <p:nvPr/>
        </p:nvSpPr>
        <p:spPr bwMode="white">
          <a:xfrm>
            <a:off x="908896" y="4810138"/>
            <a:ext cx="7825552" cy="0"/>
          </a:xfrm>
          <a:prstGeom prst="line">
            <a:avLst/>
          </a:prstGeom>
          <a:solidFill>
            <a:srgbClr val="92D050"/>
          </a:solidFill>
          <a:ln w="9525">
            <a:noFill/>
            <a:round/>
            <a:headEnd/>
            <a:tailEnd/>
          </a:ln>
        </p:spPr>
        <p:txBody>
          <a:bodyPr>
            <a:spAutoFit/>
          </a:bodyPr>
          <a:lstStyle/>
          <a:p>
            <a:pPr>
              <a:defRPr/>
            </a:pPr>
            <a:endParaRPr lang="en-US">
              <a:solidFill>
                <a:srgbClr val="000000"/>
              </a:solidFill>
            </a:endParaRPr>
          </a:p>
        </p:txBody>
      </p:sp>
      <p:sp>
        <p:nvSpPr>
          <p:cNvPr id="4" name="Rectangle 3"/>
          <p:cNvSpPr/>
          <p:nvPr/>
        </p:nvSpPr>
        <p:spPr>
          <a:xfrm>
            <a:off x="533400" y="1142984"/>
            <a:ext cx="8077200" cy="4247317"/>
          </a:xfrm>
          <a:prstGeom prst="rect">
            <a:avLst/>
          </a:prstGeom>
        </p:spPr>
        <p:txBody>
          <a:bodyPr wrap="square">
            <a:spAutoFit/>
          </a:bodyPr>
          <a:lstStyle/>
          <a:p>
            <a:pPr algn="just" rtl="0"/>
            <a:r>
              <a:rPr lang="en-US" sz="3200" dirty="0">
                <a:solidFill>
                  <a:schemeClr val="tx2">
                    <a:lumMod val="75000"/>
                  </a:schemeClr>
                </a:solidFill>
                <a:latin typeface="Times New Roman" pitchFamily="18" charset="0"/>
                <a:cs typeface="Times New Roman" pitchFamily="18" charset="0"/>
              </a:rPr>
              <a:t>	</a:t>
            </a:r>
            <a:r>
              <a:rPr lang="en-US" sz="5400" dirty="0" smtClean="0">
                <a:solidFill>
                  <a:schemeClr val="tx2">
                    <a:lumMod val="75000"/>
                  </a:schemeClr>
                </a:solidFill>
                <a:latin typeface="Times New Roman" pitchFamily="18" charset="0"/>
                <a:cs typeface="Times New Roman" pitchFamily="18" charset="0"/>
              </a:rPr>
              <a:t>In </a:t>
            </a:r>
            <a:r>
              <a:rPr lang="en-US" sz="5400" dirty="0" err="1">
                <a:solidFill>
                  <a:schemeClr val="tx2">
                    <a:lumMod val="75000"/>
                  </a:schemeClr>
                </a:solidFill>
                <a:latin typeface="Times New Roman" pitchFamily="18" charset="0"/>
                <a:cs typeface="Times New Roman" pitchFamily="18" charset="0"/>
              </a:rPr>
              <a:t>Mollusca</a:t>
            </a:r>
            <a:r>
              <a:rPr lang="en-US" sz="5400" dirty="0">
                <a:solidFill>
                  <a:schemeClr val="tx2">
                    <a:lumMod val="75000"/>
                  </a:schemeClr>
                </a:solidFill>
                <a:latin typeface="Times New Roman" pitchFamily="18" charset="0"/>
                <a:cs typeface="Times New Roman" pitchFamily="18" charset="0"/>
              </a:rPr>
              <a:t>, GABA has been shown to elicit both inhibitory and excitatory actions in the central </a:t>
            </a:r>
            <a:r>
              <a:rPr lang="en-US" sz="5400" dirty="0" smtClean="0">
                <a:solidFill>
                  <a:schemeClr val="tx2">
                    <a:lumMod val="75000"/>
                  </a:schemeClr>
                </a:solidFill>
                <a:latin typeface="Times New Roman" pitchFamily="18" charset="0"/>
                <a:cs typeface="Times New Roman" pitchFamily="18" charset="0"/>
              </a:rPr>
              <a:t>neurons.</a:t>
            </a:r>
            <a:endParaRPr lang="ar-EG" sz="3200" dirty="0">
              <a:solidFill>
                <a:schemeClr val="tx2">
                  <a:lumMod val="75000"/>
                </a:schemeClr>
              </a:solidFill>
              <a:latin typeface="Times New Roman" pitchFamily="18" charset="0"/>
              <a:cs typeface="Times New Roman" pitchFamily="18" charset="0"/>
            </a:endParaRPr>
          </a:p>
        </p:txBody>
      </p:sp>
      <p:sp>
        <p:nvSpPr>
          <p:cNvPr id="5" name="Rectangle 4"/>
          <p:cNvSpPr/>
          <p:nvPr/>
        </p:nvSpPr>
        <p:spPr>
          <a:xfrm>
            <a:off x="533400" y="2362200"/>
            <a:ext cx="8153400" cy="584775"/>
          </a:xfrm>
          <a:prstGeom prst="rect">
            <a:avLst/>
          </a:prstGeom>
        </p:spPr>
        <p:txBody>
          <a:bodyPr wrap="square">
            <a:spAutoFit/>
          </a:bodyPr>
          <a:lstStyle/>
          <a:p>
            <a:pPr algn="just" rtl="0"/>
            <a:r>
              <a:rPr lang="en-US" sz="3200" dirty="0" smtClean="0">
                <a:solidFill>
                  <a:schemeClr val="tx2">
                    <a:lumMod val="75000"/>
                  </a:schemeClr>
                </a:solidFill>
                <a:latin typeface="Times New Roman" pitchFamily="18" charset="0"/>
                <a:cs typeface="Times New Roman" pitchFamily="18" charset="0"/>
              </a:rPr>
              <a:t>	</a:t>
            </a:r>
            <a:endParaRPr lang="ar-EG" sz="3200" dirty="0">
              <a:solidFill>
                <a:schemeClr val="tx2">
                  <a:lumMod val="75000"/>
                </a:schemeClr>
              </a:solidFill>
              <a:latin typeface="Times New Roman" pitchFamily="18" charset="0"/>
              <a:cs typeface="Times New Roman" pitchFamily="18" charset="0"/>
            </a:endParaRPr>
          </a:p>
        </p:txBody>
      </p:sp>
      <p:sp>
        <p:nvSpPr>
          <p:cNvPr id="8" name="Rectangle 7"/>
          <p:cNvSpPr/>
          <p:nvPr/>
        </p:nvSpPr>
        <p:spPr>
          <a:xfrm>
            <a:off x="364476" y="285728"/>
            <a:ext cx="1313180" cy="369332"/>
          </a:xfrm>
          <a:prstGeom prst="rect">
            <a:avLst/>
          </a:prstGeom>
        </p:spPr>
        <p:txBody>
          <a:bodyPr wrap="none">
            <a:spAutoFit/>
          </a:bodyPr>
          <a:lstStyle/>
          <a:p>
            <a:pPr algn="l" rtl="0"/>
            <a:r>
              <a:rPr lang="en-US" i="1" dirty="0" smtClean="0">
                <a:ln w="10541" cmpd="sng">
                  <a:solidFill>
                    <a:srgbClr val="7D7D7D">
                      <a:tint val="100000"/>
                      <a:shade val="100000"/>
                      <a:satMod val="110000"/>
                    </a:srgbClr>
                  </a:solidFill>
                  <a:prstDash val="solid"/>
                </a:ln>
                <a:solidFill>
                  <a:schemeClr val="tx2">
                    <a:lumMod val="90000"/>
                  </a:schemeClr>
                </a:solidFill>
                <a:latin typeface="Times New Roman" pitchFamily="18" charset="0"/>
                <a:cs typeface="Times New Roman" pitchFamily="18" charset="0"/>
              </a:rPr>
              <a:t>Introduction</a:t>
            </a:r>
            <a:endParaRPr lang="ar-EG" dirty="0"/>
          </a:p>
        </p:txBody>
      </p:sp>
    </p:spTree>
  </p:cSld>
  <p:clrMapOvr>
    <a:masterClrMapping/>
  </p:clrMapOvr>
  <p:transition spd="slow">
    <p:zo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9" name="Line 8"/>
          <p:cNvSpPr>
            <a:spLocks noChangeShapeType="1"/>
          </p:cNvSpPr>
          <p:nvPr/>
        </p:nvSpPr>
        <p:spPr bwMode="white">
          <a:xfrm>
            <a:off x="908896" y="4810138"/>
            <a:ext cx="7825552" cy="0"/>
          </a:xfrm>
          <a:prstGeom prst="line">
            <a:avLst/>
          </a:prstGeom>
          <a:solidFill>
            <a:srgbClr val="92D050"/>
          </a:solidFill>
          <a:ln w="9525">
            <a:noFill/>
            <a:round/>
            <a:headEnd/>
            <a:tailEnd/>
          </a:ln>
        </p:spPr>
        <p:txBody>
          <a:bodyPr>
            <a:spAutoFit/>
          </a:bodyPr>
          <a:lstStyle/>
          <a:p>
            <a:pPr>
              <a:defRPr/>
            </a:pPr>
            <a:endParaRPr lang="en-US">
              <a:solidFill>
                <a:srgbClr val="000000"/>
              </a:solidFill>
            </a:endParaRPr>
          </a:p>
        </p:txBody>
      </p:sp>
      <p:sp>
        <p:nvSpPr>
          <p:cNvPr id="10241" name="Rectangle 1"/>
          <p:cNvSpPr>
            <a:spLocks noChangeArrowheads="1"/>
          </p:cNvSpPr>
          <p:nvPr/>
        </p:nvSpPr>
        <p:spPr bwMode="auto">
          <a:xfrm>
            <a:off x="500034" y="1285860"/>
            <a:ext cx="8215370"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rtl="0"/>
            <a:r>
              <a:rPr lang="en-US" sz="2800" i="1" dirty="0" smtClean="0">
                <a:solidFill>
                  <a:schemeClr val="tx2">
                    <a:lumMod val="75000"/>
                  </a:schemeClr>
                </a:solidFill>
                <a:latin typeface="Times New Roman" pitchFamily="18" charset="0"/>
                <a:cs typeface="Times New Roman" pitchFamily="18" charset="0"/>
              </a:rPr>
              <a:t>	</a:t>
            </a:r>
            <a:r>
              <a:rPr lang="vi-VN" sz="4400" i="1" dirty="0" smtClean="0">
                <a:solidFill>
                  <a:schemeClr val="tx2">
                    <a:lumMod val="75000"/>
                  </a:schemeClr>
                </a:solidFill>
                <a:latin typeface="Times New Roman" pitchFamily="18" charset="0"/>
                <a:cs typeface="Times New Roman" pitchFamily="18" charset="0"/>
              </a:rPr>
              <a:t>In </a:t>
            </a:r>
            <a:r>
              <a:rPr lang="vi-VN" sz="4400" i="1" dirty="0">
                <a:solidFill>
                  <a:schemeClr val="tx2">
                    <a:lumMod val="75000"/>
                  </a:schemeClr>
                </a:solidFill>
                <a:latin typeface="Times New Roman" pitchFamily="18" charset="0"/>
                <a:cs typeface="Times New Roman" pitchFamily="18" charset="0"/>
              </a:rPr>
              <a:t>vivo</a:t>
            </a:r>
            <a:r>
              <a:rPr lang="vi-VN" sz="4400" dirty="0">
                <a:solidFill>
                  <a:schemeClr val="tx2">
                    <a:lumMod val="75000"/>
                  </a:schemeClr>
                </a:solidFill>
                <a:latin typeface="Times New Roman" pitchFamily="18" charset="0"/>
                <a:cs typeface="Times New Roman" pitchFamily="18" charset="0"/>
              </a:rPr>
              <a:t> effects of abamectin, emamectin benzoate and methomyl were investigated against the activities of </a:t>
            </a:r>
            <a:r>
              <a:rPr lang="vi-VN" sz="4400" i="1" dirty="0">
                <a:solidFill>
                  <a:schemeClr val="tx2">
                    <a:lumMod val="75000"/>
                  </a:schemeClr>
                </a:solidFill>
                <a:latin typeface="Times New Roman" pitchFamily="18" charset="0"/>
                <a:cs typeface="Times New Roman" pitchFamily="18" charset="0"/>
              </a:rPr>
              <a:t>Eobania vermiculata</a:t>
            </a:r>
            <a:r>
              <a:rPr lang="vi-VN" sz="4400" dirty="0">
                <a:solidFill>
                  <a:schemeClr val="tx2">
                    <a:lumMod val="75000"/>
                  </a:schemeClr>
                </a:solidFill>
                <a:latin typeface="Times New Roman" pitchFamily="18" charset="0"/>
                <a:cs typeface="Times New Roman" pitchFamily="18" charset="0"/>
              </a:rPr>
              <a:t> (BGS) and </a:t>
            </a:r>
            <a:r>
              <a:rPr lang="vi-VN" sz="4400" i="1" dirty="0">
                <a:solidFill>
                  <a:schemeClr val="tx2">
                    <a:lumMod val="75000"/>
                  </a:schemeClr>
                </a:solidFill>
                <a:latin typeface="Times New Roman" pitchFamily="18" charset="0"/>
                <a:cs typeface="Times New Roman" pitchFamily="18" charset="0"/>
              </a:rPr>
              <a:t>Theba pisana</a:t>
            </a:r>
            <a:r>
              <a:rPr lang="vi-VN" sz="4400" dirty="0">
                <a:solidFill>
                  <a:schemeClr val="tx2">
                    <a:lumMod val="75000"/>
                  </a:schemeClr>
                </a:solidFill>
                <a:latin typeface="Times New Roman" pitchFamily="18" charset="0"/>
                <a:cs typeface="Times New Roman" pitchFamily="18" charset="0"/>
              </a:rPr>
              <a:t> (WGS) glutamate decaboxylase (</a:t>
            </a:r>
            <a:r>
              <a:rPr lang="vi-VN" sz="4400" dirty="0" smtClean="0">
                <a:solidFill>
                  <a:schemeClr val="tx2">
                    <a:lumMod val="75000"/>
                  </a:schemeClr>
                </a:solidFill>
                <a:latin typeface="Times New Roman" pitchFamily="18" charset="0"/>
                <a:cs typeface="Times New Roman" pitchFamily="18" charset="0"/>
              </a:rPr>
              <a:t>GAD</a:t>
            </a:r>
            <a:r>
              <a:rPr lang="en-US" sz="4400" dirty="0" smtClean="0">
                <a:solidFill>
                  <a:schemeClr val="tx2">
                    <a:lumMod val="75000"/>
                  </a:schemeClr>
                </a:solidFill>
                <a:latin typeface="Times New Roman" pitchFamily="18" charset="0"/>
                <a:cs typeface="Times New Roman" pitchFamily="18" charset="0"/>
              </a:rPr>
              <a:t>).</a:t>
            </a:r>
            <a:endParaRPr lang="en-US" sz="2800" dirty="0">
              <a:solidFill>
                <a:schemeClr val="tx2">
                  <a:lumMod val="75000"/>
                </a:schemeClr>
              </a:solidFill>
              <a:latin typeface="Times New Roman" pitchFamily="18" charset="0"/>
              <a:cs typeface="Times New Roman" pitchFamily="18" charset="0"/>
            </a:endParaRPr>
          </a:p>
        </p:txBody>
      </p:sp>
      <p:sp>
        <p:nvSpPr>
          <p:cNvPr id="4" name="Rectangle 3"/>
          <p:cNvSpPr/>
          <p:nvPr/>
        </p:nvSpPr>
        <p:spPr>
          <a:xfrm>
            <a:off x="214282" y="285728"/>
            <a:ext cx="1326004" cy="369332"/>
          </a:xfrm>
          <a:prstGeom prst="rect">
            <a:avLst/>
          </a:prstGeom>
        </p:spPr>
        <p:txBody>
          <a:bodyPr wrap="none">
            <a:spAutoFit/>
          </a:bodyPr>
          <a:lstStyle/>
          <a:p>
            <a:pPr>
              <a:defRPr/>
            </a:pPr>
            <a:r>
              <a:rPr lang="en-US" i="1" dirty="0" smtClean="0">
                <a:ln w="10541" cmpd="sng">
                  <a:solidFill>
                    <a:srgbClr val="7D7D7D">
                      <a:tint val="100000"/>
                      <a:shade val="100000"/>
                      <a:satMod val="110000"/>
                    </a:srgbClr>
                  </a:solidFill>
                  <a:prstDash val="solid"/>
                </a:ln>
                <a:solidFill>
                  <a:schemeClr val="tx2">
                    <a:lumMod val="90000"/>
                  </a:schemeClr>
                </a:solidFill>
                <a:latin typeface="Times New Roman" pitchFamily="18" charset="0"/>
                <a:cs typeface="Times New Roman" pitchFamily="18" charset="0"/>
              </a:rPr>
              <a:t>Introduction</a:t>
            </a:r>
            <a:endParaRPr lang="ar-EG" i="1" dirty="0">
              <a:ln w="10541" cmpd="sng">
                <a:solidFill>
                  <a:srgbClr val="7D7D7D">
                    <a:tint val="100000"/>
                    <a:shade val="100000"/>
                    <a:satMod val="110000"/>
                  </a:srgbClr>
                </a:solidFill>
                <a:prstDash val="solid"/>
              </a:ln>
              <a:solidFill>
                <a:schemeClr val="tx2">
                  <a:lumMod val="90000"/>
                </a:schemeClr>
              </a:solidFill>
              <a:latin typeface="Times New Roman" pitchFamily="18" charset="0"/>
              <a:cs typeface="Times New Roman" pitchFamily="18" charset="0"/>
            </a:endParaRPr>
          </a:p>
        </p:txBody>
      </p:sp>
    </p:spTree>
  </p:cSld>
  <p:clrMapOvr>
    <a:masterClrMapping/>
  </p:clrMapOvr>
  <p:transition spd="slow">
    <p:zo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9" name="Line 8"/>
          <p:cNvSpPr>
            <a:spLocks noChangeShapeType="1"/>
          </p:cNvSpPr>
          <p:nvPr/>
        </p:nvSpPr>
        <p:spPr bwMode="white">
          <a:xfrm>
            <a:off x="908896" y="4810138"/>
            <a:ext cx="7825552" cy="0"/>
          </a:xfrm>
          <a:prstGeom prst="line">
            <a:avLst/>
          </a:prstGeom>
          <a:solidFill>
            <a:srgbClr val="92D050"/>
          </a:solidFill>
          <a:ln w="9525">
            <a:noFill/>
            <a:round/>
            <a:headEnd/>
            <a:tailEnd/>
          </a:ln>
        </p:spPr>
        <p:txBody>
          <a:bodyPr>
            <a:spAutoFit/>
          </a:bodyPr>
          <a:lstStyle/>
          <a:p>
            <a:pPr>
              <a:defRPr/>
            </a:pPr>
            <a:endParaRPr lang="en-US">
              <a:solidFill>
                <a:srgbClr val="000000"/>
              </a:solidFill>
            </a:endParaRPr>
          </a:p>
        </p:txBody>
      </p:sp>
      <p:sp>
        <p:nvSpPr>
          <p:cNvPr id="3" name="Rectangle 2"/>
          <p:cNvSpPr/>
          <p:nvPr/>
        </p:nvSpPr>
        <p:spPr>
          <a:xfrm>
            <a:off x="785786" y="1357298"/>
            <a:ext cx="7772400" cy="4154984"/>
          </a:xfrm>
          <a:prstGeom prst="rect">
            <a:avLst/>
          </a:prstGeom>
        </p:spPr>
        <p:txBody>
          <a:bodyPr wrap="square">
            <a:spAutoFit/>
          </a:bodyPr>
          <a:lstStyle/>
          <a:p>
            <a:pPr algn="just" rtl="0"/>
            <a:r>
              <a:rPr lang="en-US" sz="3200" dirty="0" smtClean="0">
                <a:solidFill>
                  <a:schemeClr val="tx2">
                    <a:lumMod val="75000"/>
                  </a:schemeClr>
                </a:solidFill>
                <a:latin typeface="Times New Roman" pitchFamily="18" charset="0"/>
                <a:cs typeface="Times New Roman" pitchFamily="18" charset="0"/>
              </a:rPr>
              <a:t>	</a:t>
            </a:r>
            <a:r>
              <a:rPr lang="en-US" sz="4400" dirty="0" smtClean="0">
                <a:solidFill>
                  <a:schemeClr val="tx2">
                    <a:lumMod val="75000"/>
                  </a:schemeClr>
                </a:solidFill>
                <a:latin typeface="Times New Roman" pitchFamily="18" charset="0"/>
                <a:cs typeface="Times New Roman" pitchFamily="18" charset="0"/>
              </a:rPr>
              <a:t>GAD </a:t>
            </a:r>
            <a:r>
              <a:rPr lang="en-US" sz="4400" dirty="0">
                <a:solidFill>
                  <a:schemeClr val="tx2">
                    <a:lumMod val="75000"/>
                  </a:schemeClr>
                </a:solidFill>
                <a:latin typeface="Times New Roman" pitchFamily="18" charset="0"/>
                <a:cs typeface="Times New Roman" pitchFamily="18" charset="0"/>
              </a:rPr>
              <a:t>activity was evaluated by measuring the formed GABA after </a:t>
            </a:r>
            <a:r>
              <a:rPr lang="en-US" sz="4400" dirty="0" err="1">
                <a:solidFill>
                  <a:schemeClr val="tx2">
                    <a:lumMod val="75000"/>
                  </a:schemeClr>
                </a:solidFill>
                <a:latin typeface="Times New Roman" pitchFamily="18" charset="0"/>
                <a:cs typeface="Times New Roman" pitchFamily="18" charset="0"/>
              </a:rPr>
              <a:t>derivatization</a:t>
            </a:r>
            <a:r>
              <a:rPr lang="en-US" sz="4400" dirty="0">
                <a:solidFill>
                  <a:schemeClr val="tx2">
                    <a:lumMod val="75000"/>
                  </a:schemeClr>
                </a:solidFill>
                <a:latin typeface="Times New Roman" pitchFamily="18" charset="0"/>
                <a:cs typeface="Times New Roman" pitchFamily="18" charset="0"/>
              </a:rPr>
              <a:t> to </a:t>
            </a:r>
            <a:r>
              <a:rPr lang="en-US" sz="4400" dirty="0" err="1">
                <a:solidFill>
                  <a:schemeClr val="tx2">
                    <a:lumMod val="75000"/>
                  </a:schemeClr>
                </a:solidFill>
                <a:latin typeface="Times New Roman" pitchFamily="18" charset="0"/>
                <a:cs typeface="Times New Roman" pitchFamily="18" charset="0"/>
              </a:rPr>
              <a:t>phenylthio</a:t>
            </a:r>
            <a:r>
              <a:rPr lang="en-US" sz="4400" dirty="0">
                <a:solidFill>
                  <a:schemeClr val="tx2">
                    <a:lumMod val="75000"/>
                  </a:schemeClr>
                </a:solidFill>
                <a:latin typeface="Times New Roman" pitchFamily="18" charset="0"/>
                <a:cs typeface="Times New Roman" pitchFamily="18" charset="0"/>
              </a:rPr>
              <a:t> </a:t>
            </a:r>
            <a:r>
              <a:rPr lang="en-US" sz="4400" dirty="0" err="1">
                <a:solidFill>
                  <a:schemeClr val="tx2">
                    <a:lumMod val="75000"/>
                  </a:schemeClr>
                </a:solidFill>
                <a:latin typeface="Times New Roman" pitchFamily="18" charset="0"/>
                <a:cs typeface="Times New Roman" pitchFamily="18" charset="0"/>
              </a:rPr>
              <a:t>carbamoyl</a:t>
            </a:r>
            <a:r>
              <a:rPr lang="en-US" sz="4400" dirty="0">
                <a:solidFill>
                  <a:schemeClr val="tx2">
                    <a:lumMod val="75000"/>
                  </a:schemeClr>
                </a:solidFill>
                <a:latin typeface="Times New Roman" pitchFamily="18" charset="0"/>
                <a:cs typeface="Times New Roman" pitchFamily="18" charset="0"/>
              </a:rPr>
              <a:t> GABA (PTC-GABA) using HPLC with UV absorbance detection </a:t>
            </a:r>
            <a:r>
              <a:rPr lang="en-US" sz="4400" dirty="0" smtClean="0">
                <a:solidFill>
                  <a:schemeClr val="tx2">
                    <a:lumMod val="75000"/>
                  </a:schemeClr>
                </a:solidFill>
                <a:latin typeface="Times New Roman" pitchFamily="18" charset="0"/>
                <a:cs typeface="Times New Roman" pitchFamily="18" charset="0"/>
              </a:rPr>
              <a:t>at 245 </a:t>
            </a:r>
            <a:r>
              <a:rPr lang="en-US" sz="4400" dirty="0">
                <a:solidFill>
                  <a:schemeClr val="tx2">
                    <a:lumMod val="75000"/>
                  </a:schemeClr>
                </a:solidFill>
                <a:latin typeface="Times New Roman" pitchFamily="18" charset="0"/>
                <a:cs typeface="Times New Roman" pitchFamily="18" charset="0"/>
              </a:rPr>
              <a:t>nm. </a:t>
            </a:r>
            <a:endParaRPr lang="ar-EG" sz="4400" dirty="0">
              <a:solidFill>
                <a:schemeClr val="tx2">
                  <a:lumMod val="75000"/>
                </a:schemeClr>
              </a:solidFill>
              <a:latin typeface="Times New Roman" pitchFamily="18" charset="0"/>
              <a:cs typeface="Times New Roman" pitchFamily="18" charset="0"/>
            </a:endParaRPr>
          </a:p>
        </p:txBody>
      </p:sp>
      <p:sp>
        <p:nvSpPr>
          <p:cNvPr id="4" name="Rectangle 3"/>
          <p:cNvSpPr/>
          <p:nvPr/>
        </p:nvSpPr>
        <p:spPr>
          <a:xfrm>
            <a:off x="214282" y="214290"/>
            <a:ext cx="1326004" cy="369332"/>
          </a:xfrm>
          <a:prstGeom prst="rect">
            <a:avLst/>
          </a:prstGeom>
        </p:spPr>
        <p:txBody>
          <a:bodyPr wrap="none">
            <a:spAutoFit/>
          </a:bodyPr>
          <a:lstStyle/>
          <a:p>
            <a:pPr>
              <a:defRPr/>
            </a:pPr>
            <a:r>
              <a:rPr lang="en-US" i="1" dirty="0" smtClean="0">
                <a:ln w="10541" cmpd="sng">
                  <a:solidFill>
                    <a:srgbClr val="7D7D7D">
                      <a:tint val="100000"/>
                      <a:shade val="100000"/>
                      <a:satMod val="110000"/>
                    </a:srgbClr>
                  </a:solidFill>
                  <a:prstDash val="solid"/>
                </a:ln>
                <a:solidFill>
                  <a:schemeClr val="tx2">
                    <a:lumMod val="90000"/>
                  </a:schemeClr>
                </a:solidFill>
                <a:latin typeface="Times New Roman" pitchFamily="18" charset="0"/>
                <a:cs typeface="Times New Roman" pitchFamily="18" charset="0"/>
              </a:rPr>
              <a:t>Introduction</a:t>
            </a:r>
            <a:endParaRPr lang="ar-EG" i="1" dirty="0">
              <a:ln w="10541" cmpd="sng">
                <a:solidFill>
                  <a:srgbClr val="7D7D7D">
                    <a:tint val="100000"/>
                    <a:shade val="100000"/>
                    <a:satMod val="110000"/>
                  </a:srgbClr>
                </a:solidFill>
                <a:prstDash val="solid"/>
              </a:ln>
              <a:solidFill>
                <a:schemeClr val="tx2">
                  <a:lumMod val="90000"/>
                </a:schemeClr>
              </a:solidFill>
              <a:latin typeface="Times New Roman" pitchFamily="18" charset="0"/>
              <a:cs typeface="Times New Roman" pitchFamily="18" charset="0"/>
            </a:endParaRPr>
          </a:p>
        </p:txBody>
      </p:sp>
    </p:spTree>
  </p:cSld>
  <p:clrMapOvr>
    <a:masterClrMapping/>
  </p:clrMapOvr>
  <p:transition spd="slow">
    <p:zo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9" name="Picture 3" descr="104px-Cepaea_nemoralis_pair_banded_shells"/>
          <p:cNvPicPr>
            <a:picLocks noChangeAspect="1" noChangeArrowheads="1"/>
          </p:cNvPicPr>
          <p:nvPr/>
        </p:nvPicPr>
        <p:blipFill>
          <a:blip r:embed="rId2"/>
          <a:srcRect/>
          <a:stretch>
            <a:fillRect/>
          </a:stretch>
        </p:blipFill>
        <p:spPr bwMode="auto">
          <a:xfrm>
            <a:off x="3352808" y="3697311"/>
            <a:ext cx="2362200" cy="308927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142340" name="Picture 4" descr="1504385600"/>
          <p:cNvPicPr>
            <a:picLocks noChangeAspect="1" noChangeArrowheads="1"/>
          </p:cNvPicPr>
          <p:nvPr/>
        </p:nvPicPr>
        <p:blipFill>
          <a:blip r:embed="rId3"/>
          <a:srcRect/>
          <a:stretch>
            <a:fillRect/>
          </a:stretch>
        </p:blipFill>
        <p:spPr bwMode="auto">
          <a:xfrm>
            <a:off x="5867400" y="1581172"/>
            <a:ext cx="2963862" cy="499110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142341" name="Picture 5" descr="theba_fence"/>
          <p:cNvPicPr>
            <a:picLocks noChangeAspect="1" noChangeArrowheads="1"/>
          </p:cNvPicPr>
          <p:nvPr/>
        </p:nvPicPr>
        <p:blipFill>
          <a:blip r:embed="rId4"/>
          <a:srcRect/>
          <a:stretch>
            <a:fillRect/>
          </a:stretch>
        </p:blipFill>
        <p:spPr bwMode="auto">
          <a:xfrm>
            <a:off x="928662" y="714356"/>
            <a:ext cx="4762500" cy="259080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142343" name="Picture 7" descr="escargot_s"/>
          <p:cNvPicPr>
            <a:picLocks noChangeAspect="1" noChangeArrowheads="1"/>
          </p:cNvPicPr>
          <p:nvPr/>
        </p:nvPicPr>
        <p:blipFill>
          <a:blip r:embed="rId5"/>
          <a:srcRect/>
          <a:stretch>
            <a:fillRect/>
          </a:stretch>
        </p:blipFill>
        <p:spPr bwMode="auto">
          <a:xfrm>
            <a:off x="342900" y="3695724"/>
            <a:ext cx="2616200" cy="316230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9" name="Rectangle 8"/>
          <p:cNvSpPr/>
          <p:nvPr/>
        </p:nvSpPr>
        <p:spPr>
          <a:xfrm>
            <a:off x="500034" y="0"/>
            <a:ext cx="1326004" cy="369332"/>
          </a:xfrm>
          <a:prstGeom prst="rect">
            <a:avLst/>
          </a:prstGeom>
        </p:spPr>
        <p:txBody>
          <a:bodyPr wrap="none">
            <a:spAutoFit/>
          </a:bodyPr>
          <a:lstStyle/>
          <a:p>
            <a:pPr>
              <a:defRPr/>
            </a:pPr>
            <a:r>
              <a:rPr lang="en-US" i="1" dirty="0" smtClean="0">
                <a:ln w="10541" cmpd="sng">
                  <a:solidFill>
                    <a:srgbClr val="7D7D7D">
                      <a:tint val="100000"/>
                      <a:shade val="100000"/>
                      <a:satMod val="110000"/>
                    </a:srgbClr>
                  </a:solidFill>
                  <a:prstDash val="solid"/>
                </a:ln>
                <a:solidFill>
                  <a:schemeClr val="tx2">
                    <a:lumMod val="90000"/>
                  </a:schemeClr>
                </a:solidFill>
                <a:latin typeface="Times New Roman" pitchFamily="18" charset="0"/>
                <a:cs typeface="Times New Roman" pitchFamily="18" charset="0"/>
              </a:rPr>
              <a:t>Introduction</a:t>
            </a:r>
            <a:endParaRPr lang="ar-EG" i="1" dirty="0">
              <a:ln w="10541" cmpd="sng">
                <a:solidFill>
                  <a:srgbClr val="7D7D7D">
                    <a:tint val="100000"/>
                    <a:shade val="100000"/>
                    <a:satMod val="110000"/>
                  </a:srgbClr>
                </a:solidFill>
                <a:prstDash val="solid"/>
              </a:ln>
              <a:solidFill>
                <a:schemeClr val="tx2">
                  <a:lumMod val="90000"/>
                </a:schemeClr>
              </a:solidFill>
              <a:latin typeface="Times New Roman" pitchFamily="18" charset="0"/>
              <a:cs typeface="Times New Roman" pitchFamily="18" charset="0"/>
            </a:endParaRPr>
          </a:p>
        </p:txBody>
      </p:sp>
    </p:spTree>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5" descr="mhtml:file://R:\eobania\Theba%20pisana%20-%20Wikipedia,%20the%20free%20encyclopedia.mht!http://upload.wikimedia.org/wikipedia/commons/thumb/3/33/Kadina-snails-climb-fence-0717.jpg/220px-Kadina-snails-climb-fence-0717.jpg">
            <a:hlinkClick r:id="rId2" action="ppaction://hlinkfile"/>
          </p:cNvPr>
          <p:cNvPicPr>
            <a:picLocks noChangeAspect="1" noChangeArrowheads="1"/>
          </p:cNvPicPr>
          <p:nvPr/>
        </p:nvPicPr>
        <p:blipFill>
          <a:blip r:embed="rId3"/>
          <a:srcRect/>
          <a:stretch>
            <a:fillRect/>
          </a:stretch>
        </p:blipFill>
        <p:spPr bwMode="auto">
          <a:xfrm>
            <a:off x="6377018" y="876300"/>
            <a:ext cx="2552700" cy="438150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44035" name="Picture 7" descr="mhtml:file://R:\eobania\نتيجة%20بحث%20Google%20عن%20الصور%20حول%20http___kingsbraegarden.com_blog_wp-content_uploads_2009_07_SlugDamage.jpg.mht!http://upload.wikimedia.org/wikipedia/commons/thumb/6/6d/Common_snail.jpg/200px-Common_snail.jpg"/>
          <p:cNvPicPr>
            <a:picLocks noChangeAspect="1" noChangeArrowheads="1"/>
          </p:cNvPicPr>
          <p:nvPr/>
        </p:nvPicPr>
        <p:blipFill>
          <a:blip r:embed="rId4"/>
          <a:srcRect/>
          <a:stretch>
            <a:fillRect/>
          </a:stretch>
        </p:blipFill>
        <p:spPr bwMode="auto">
          <a:xfrm>
            <a:off x="2643174" y="785794"/>
            <a:ext cx="3505200" cy="247650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44036" name="Picture 9" descr="mhtml:file://R:\eobania\نتيجة%20بحث%20Google%20عن%20الصور%20حول%20http___kingsbraegarden.com_blog_wp-content_uploads_2009_07_SlugDamage.jpg.mht!http://kingsbraegarden.com/blog/wp-content/uploads/2009/07/SlugDamage.jpg"/>
          <p:cNvPicPr>
            <a:picLocks noChangeAspect="1" noChangeArrowheads="1"/>
          </p:cNvPicPr>
          <p:nvPr/>
        </p:nvPicPr>
        <p:blipFill>
          <a:blip r:embed="rId5"/>
          <a:srcRect/>
          <a:stretch>
            <a:fillRect/>
          </a:stretch>
        </p:blipFill>
        <p:spPr bwMode="auto">
          <a:xfrm>
            <a:off x="3452828" y="4067197"/>
            <a:ext cx="3333750" cy="250507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44037" name="Picture 8" descr="mhtml:file://R:\eobania\نتيجة%20بحث%20Google%20عن%20الصور%20حول%20http___kingsbraegarden.com_blog_wp-content_uploads_2009_07_SlugDamage.jpg.mht!http://upload.wikimedia.org/wikipedia/commons/b/bf/Two_Eobania_vermiculata_shell.jpg"/>
          <p:cNvPicPr>
            <a:picLocks noChangeAspect="1" noChangeArrowheads="1"/>
          </p:cNvPicPr>
          <p:nvPr/>
        </p:nvPicPr>
        <p:blipFill>
          <a:blip r:embed="rId6"/>
          <a:srcRect b="50090"/>
          <a:stretch>
            <a:fillRect/>
          </a:stretch>
        </p:blipFill>
        <p:spPr bwMode="auto">
          <a:xfrm>
            <a:off x="71406" y="3443306"/>
            <a:ext cx="3552825" cy="262890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7" name="Rectangle 6"/>
          <p:cNvSpPr/>
          <p:nvPr/>
        </p:nvSpPr>
        <p:spPr>
          <a:xfrm>
            <a:off x="214282" y="285728"/>
            <a:ext cx="1326004" cy="369332"/>
          </a:xfrm>
          <a:prstGeom prst="rect">
            <a:avLst/>
          </a:prstGeom>
        </p:spPr>
        <p:txBody>
          <a:bodyPr wrap="none">
            <a:spAutoFit/>
          </a:bodyPr>
          <a:lstStyle/>
          <a:p>
            <a:pPr>
              <a:defRPr/>
            </a:pPr>
            <a:r>
              <a:rPr lang="en-US" i="1" dirty="0" smtClean="0">
                <a:ln w="10541" cmpd="sng">
                  <a:solidFill>
                    <a:srgbClr val="7D7D7D">
                      <a:tint val="100000"/>
                      <a:shade val="100000"/>
                      <a:satMod val="110000"/>
                    </a:srgbClr>
                  </a:solidFill>
                  <a:prstDash val="solid"/>
                </a:ln>
                <a:solidFill>
                  <a:schemeClr val="tx2">
                    <a:lumMod val="90000"/>
                  </a:schemeClr>
                </a:solidFill>
                <a:latin typeface="Times New Roman" pitchFamily="18" charset="0"/>
                <a:cs typeface="Times New Roman" pitchFamily="18" charset="0"/>
              </a:rPr>
              <a:t>Introduction</a:t>
            </a:r>
            <a:endParaRPr lang="ar-EG" i="1" dirty="0">
              <a:ln w="10541" cmpd="sng">
                <a:solidFill>
                  <a:srgbClr val="7D7D7D">
                    <a:tint val="100000"/>
                    <a:shade val="100000"/>
                    <a:satMod val="110000"/>
                  </a:srgbClr>
                </a:solidFill>
                <a:prstDash val="solid"/>
              </a:ln>
              <a:solidFill>
                <a:schemeClr val="tx2">
                  <a:lumMod val="90000"/>
                </a:schemeClr>
              </a:solidFill>
              <a:latin typeface="Times New Roman" pitchFamily="18" charset="0"/>
              <a:cs typeface="Times New Roman" pitchFamily="18" charset="0"/>
            </a:endParaRPr>
          </a:p>
        </p:txBody>
      </p:sp>
    </p:spTree>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ChangeArrowheads="1"/>
          </p:cNvSpPr>
          <p:nvPr/>
        </p:nvSpPr>
        <p:spPr bwMode="auto">
          <a:xfrm>
            <a:off x="276225" y="2273300"/>
            <a:ext cx="8582025" cy="519113"/>
          </a:xfrm>
          <a:prstGeom prst="rect">
            <a:avLst/>
          </a:prstGeom>
          <a:noFill/>
          <a:ln w="9525">
            <a:noFill/>
            <a:miter lim="800000"/>
            <a:headEnd/>
            <a:tailEnd/>
          </a:ln>
        </p:spPr>
        <p:txBody>
          <a:bodyPr anchor="ctr">
            <a:spAutoFit/>
          </a:bodyPr>
          <a:lstStyle/>
          <a:p>
            <a:pPr algn="just"/>
            <a:endParaRPr lang="ar-EG" sz="2800"/>
          </a:p>
        </p:txBody>
      </p:sp>
      <p:graphicFrame>
        <p:nvGraphicFramePr>
          <p:cNvPr id="118790" name="Object 2"/>
          <p:cNvGraphicFramePr>
            <a:graphicFrameLocks noChangeAspect="1"/>
          </p:cNvGraphicFramePr>
          <p:nvPr/>
        </p:nvGraphicFramePr>
        <p:xfrm>
          <a:off x="604838" y="1081094"/>
          <a:ext cx="3609975" cy="3205162"/>
        </p:xfrm>
        <a:graphic>
          <a:graphicData uri="http://schemas.openxmlformats.org/presentationml/2006/ole">
            <p:oleObj spid="_x0000_s1026" name="Photo Editor Photo" r:id="rId3" imgW="8952381" imgH="6361905" progId="">
              <p:embed/>
            </p:oleObj>
          </a:graphicData>
        </a:graphic>
      </p:graphicFrame>
      <p:pic>
        <p:nvPicPr>
          <p:cNvPr id="118792" name="Picture 8" descr="Photo"/>
          <p:cNvPicPr>
            <a:picLocks noChangeAspect="1" noChangeArrowheads="1"/>
          </p:cNvPicPr>
          <p:nvPr/>
        </p:nvPicPr>
        <p:blipFill>
          <a:blip r:embed="rId4"/>
          <a:srcRect/>
          <a:stretch>
            <a:fillRect/>
          </a:stretch>
        </p:blipFill>
        <p:spPr bwMode="auto">
          <a:xfrm>
            <a:off x="2867038" y="3960813"/>
            <a:ext cx="3633788" cy="260032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118794" name="Picture 10" descr="Photo"/>
          <p:cNvPicPr>
            <a:picLocks noChangeAspect="1" noChangeArrowheads="1"/>
          </p:cNvPicPr>
          <p:nvPr/>
        </p:nvPicPr>
        <p:blipFill>
          <a:blip r:embed="rId5"/>
          <a:srcRect/>
          <a:stretch>
            <a:fillRect/>
          </a:stretch>
        </p:blipFill>
        <p:spPr bwMode="auto">
          <a:xfrm>
            <a:off x="5311806" y="885830"/>
            <a:ext cx="3617912" cy="325755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7" name="Rectangle 6"/>
          <p:cNvSpPr/>
          <p:nvPr/>
        </p:nvSpPr>
        <p:spPr>
          <a:xfrm>
            <a:off x="214282" y="214290"/>
            <a:ext cx="1377382" cy="369332"/>
          </a:xfrm>
          <a:prstGeom prst="rect">
            <a:avLst/>
          </a:prstGeom>
        </p:spPr>
        <p:txBody>
          <a:bodyPr wrap="square">
            <a:spAutoFit/>
          </a:bodyPr>
          <a:lstStyle/>
          <a:p>
            <a:pPr>
              <a:defRPr/>
            </a:pPr>
            <a:r>
              <a:rPr lang="en-US" i="1" dirty="0" smtClean="0">
                <a:ln w="10541" cmpd="sng">
                  <a:solidFill>
                    <a:srgbClr val="7D7D7D">
                      <a:tint val="100000"/>
                      <a:shade val="100000"/>
                      <a:satMod val="110000"/>
                    </a:srgbClr>
                  </a:solidFill>
                  <a:prstDash val="solid"/>
                </a:ln>
                <a:solidFill>
                  <a:schemeClr val="tx2">
                    <a:lumMod val="90000"/>
                  </a:schemeClr>
                </a:solidFill>
                <a:latin typeface="Times New Roman" pitchFamily="18" charset="0"/>
                <a:cs typeface="Times New Roman" pitchFamily="18" charset="0"/>
              </a:rPr>
              <a:t>Introduction</a:t>
            </a:r>
            <a:endParaRPr lang="ar-EG" i="1" dirty="0">
              <a:ln w="10541" cmpd="sng">
                <a:solidFill>
                  <a:srgbClr val="7D7D7D">
                    <a:tint val="100000"/>
                    <a:shade val="100000"/>
                    <a:satMod val="110000"/>
                  </a:srgbClr>
                </a:solidFill>
                <a:prstDash val="solid"/>
              </a:ln>
              <a:solidFill>
                <a:schemeClr val="tx2">
                  <a:lumMod val="90000"/>
                </a:schemeClr>
              </a:solidFill>
              <a:latin typeface="Times New Roman" pitchFamily="18" charset="0"/>
              <a:cs typeface="Times New Roman" pitchFamily="18" charset="0"/>
            </a:endParaRPr>
          </a:p>
        </p:txBody>
      </p:sp>
    </p:spTree>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ChangeArrowheads="1"/>
          </p:cNvSpPr>
          <p:nvPr/>
        </p:nvSpPr>
        <p:spPr bwMode="auto">
          <a:xfrm>
            <a:off x="276225" y="2273300"/>
            <a:ext cx="8582025" cy="519113"/>
          </a:xfrm>
          <a:prstGeom prst="rect">
            <a:avLst/>
          </a:prstGeom>
          <a:noFill/>
          <a:ln w="9525">
            <a:noFill/>
            <a:miter lim="800000"/>
            <a:headEnd/>
            <a:tailEnd/>
          </a:ln>
        </p:spPr>
        <p:txBody>
          <a:bodyPr anchor="ctr">
            <a:spAutoFit/>
          </a:bodyPr>
          <a:lstStyle/>
          <a:p>
            <a:pPr algn="just"/>
            <a:endParaRPr lang="ar-EG" sz="2800"/>
          </a:p>
        </p:txBody>
      </p:sp>
      <p:pic>
        <p:nvPicPr>
          <p:cNvPr id="161795" name="Picture 3" descr="Photo"/>
          <p:cNvPicPr>
            <a:picLocks noChangeAspect="1" noChangeArrowheads="1"/>
          </p:cNvPicPr>
          <p:nvPr/>
        </p:nvPicPr>
        <p:blipFill>
          <a:blip r:embed="rId2"/>
          <a:srcRect/>
          <a:stretch>
            <a:fillRect/>
          </a:stretch>
        </p:blipFill>
        <p:spPr bwMode="auto">
          <a:xfrm>
            <a:off x="4762500" y="776292"/>
            <a:ext cx="3314700" cy="346710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161796" name="Picture 4" descr="baender2"/>
          <p:cNvPicPr>
            <a:picLocks noChangeAspect="1" noChangeArrowheads="1"/>
          </p:cNvPicPr>
          <p:nvPr/>
        </p:nvPicPr>
        <p:blipFill>
          <a:blip r:embed="rId3"/>
          <a:srcRect/>
          <a:stretch>
            <a:fillRect/>
          </a:stretch>
        </p:blipFill>
        <p:spPr bwMode="auto">
          <a:xfrm>
            <a:off x="685800" y="2514600"/>
            <a:ext cx="3314700" cy="341312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6" name="Rectangle 5"/>
          <p:cNvSpPr/>
          <p:nvPr/>
        </p:nvSpPr>
        <p:spPr>
          <a:xfrm>
            <a:off x="228600" y="228600"/>
            <a:ext cx="2410212" cy="584775"/>
          </a:xfrm>
          <a:prstGeom prst="rect">
            <a:avLst/>
          </a:prstGeom>
        </p:spPr>
        <p:txBody>
          <a:bodyPr wrap="none">
            <a:spAutoFit/>
          </a:bodyPr>
          <a:lstStyle/>
          <a:p>
            <a:pPr>
              <a:defRPr/>
            </a:pPr>
            <a:r>
              <a:rPr lang="en-US" sz="3200" b="1" dirty="0">
                <a:ln w="10541" cmpd="sng">
                  <a:solidFill>
                    <a:srgbClr val="7D7D7D">
                      <a:tint val="100000"/>
                      <a:shade val="100000"/>
                      <a:satMod val="110000"/>
                    </a:srgbClr>
                  </a:solidFill>
                  <a:prstDash val="solid"/>
                </a:ln>
                <a:solidFill>
                  <a:srgbClr val="FFFF00"/>
                </a:solidFill>
                <a:latin typeface="Times New Roman" pitchFamily="18" charset="0"/>
                <a:cs typeface="Times New Roman" pitchFamily="18" charset="0"/>
              </a:rPr>
              <a:t>Introduction</a:t>
            </a:r>
            <a:endParaRPr lang="ar-EG" sz="3200" b="1" dirty="0">
              <a:ln w="10541" cmpd="sng">
                <a:solidFill>
                  <a:srgbClr val="7D7D7D">
                    <a:tint val="100000"/>
                    <a:shade val="100000"/>
                    <a:satMod val="110000"/>
                  </a:srgbClr>
                </a:solidFill>
                <a:prstDash val="solid"/>
              </a:ln>
              <a:solidFill>
                <a:srgbClr val="FFFF00"/>
              </a:solidFill>
              <a:latin typeface="Times New Roman" pitchFamily="18" charset="0"/>
              <a:cs typeface="Times New Roman" pitchFamily="18" charset="0"/>
            </a:endParaRPr>
          </a:p>
        </p:txBody>
      </p:sp>
    </p:spTree>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4" name="Picture 4" descr="junge_wbs"/>
          <p:cNvPicPr>
            <a:picLocks noChangeAspect="1" noChangeArrowheads="1"/>
          </p:cNvPicPr>
          <p:nvPr/>
        </p:nvPicPr>
        <p:blipFill>
          <a:blip r:embed="rId2"/>
          <a:srcRect/>
          <a:stretch>
            <a:fillRect/>
          </a:stretch>
        </p:blipFill>
        <p:spPr bwMode="auto">
          <a:xfrm>
            <a:off x="5434996" y="614923"/>
            <a:ext cx="3566160" cy="2831951"/>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143367" name="Picture 7" descr="Theba%20pisana_jpg"/>
          <p:cNvPicPr>
            <a:picLocks noChangeAspect="1" noChangeArrowheads="1"/>
          </p:cNvPicPr>
          <p:nvPr/>
        </p:nvPicPr>
        <p:blipFill>
          <a:blip r:embed="rId3"/>
          <a:srcRect/>
          <a:stretch>
            <a:fillRect/>
          </a:stretch>
        </p:blipFill>
        <p:spPr bwMode="auto">
          <a:xfrm>
            <a:off x="595311" y="3451248"/>
            <a:ext cx="3690937" cy="326390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143368" name="Picture 8" descr="Photo"/>
          <p:cNvPicPr>
            <a:picLocks noChangeAspect="1" noChangeArrowheads="1"/>
          </p:cNvPicPr>
          <p:nvPr/>
        </p:nvPicPr>
        <p:blipFill>
          <a:blip r:embed="rId4"/>
          <a:srcRect/>
          <a:stretch>
            <a:fillRect/>
          </a:stretch>
        </p:blipFill>
        <p:spPr bwMode="auto">
          <a:xfrm>
            <a:off x="4962556" y="3714752"/>
            <a:ext cx="4038600" cy="297180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7" name="Rectangle 6"/>
          <p:cNvSpPr/>
          <p:nvPr/>
        </p:nvSpPr>
        <p:spPr>
          <a:xfrm>
            <a:off x="228600" y="228600"/>
            <a:ext cx="2410212" cy="584775"/>
          </a:xfrm>
          <a:prstGeom prst="rect">
            <a:avLst/>
          </a:prstGeom>
        </p:spPr>
        <p:txBody>
          <a:bodyPr wrap="none">
            <a:spAutoFit/>
          </a:bodyPr>
          <a:lstStyle/>
          <a:p>
            <a:pPr>
              <a:defRPr/>
            </a:pPr>
            <a:r>
              <a:rPr lang="en-US" sz="3200" b="1" dirty="0">
                <a:ln w="10541" cmpd="sng">
                  <a:solidFill>
                    <a:srgbClr val="7D7D7D">
                      <a:tint val="100000"/>
                      <a:shade val="100000"/>
                      <a:satMod val="110000"/>
                    </a:srgbClr>
                  </a:solidFill>
                  <a:prstDash val="solid"/>
                </a:ln>
                <a:solidFill>
                  <a:srgbClr val="FFFF00"/>
                </a:solidFill>
                <a:latin typeface="Times New Roman" pitchFamily="18" charset="0"/>
                <a:cs typeface="Times New Roman" pitchFamily="18" charset="0"/>
              </a:rPr>
              <a:t>Introduction</a:t>
            </a:r>
            <a:endParaRPr lang="ar-EG" sz="3200" b="1" dirty="0">
              <a:ln w="10541" cmpd="sng">
                <a:solidFill>
                  <a:srgbClr val="7D7D7D">
                    <a:tint val="100000"/>
                    <a:shade val="100000"/>
                    <a:satMod val="110000"/>
                  </a:srgbClr>
                </a:solidFill>
                <a:prstDash val="solid"/>
              </a:ln>
              <a:solidFill>
                <a:srgbClr val="FFFF00"/>
              </a:solidFill>
              <a:latin typeface="Times New Roman" pitchFamily="18" charset="0"/>
              <a:cs typeface="Times New Roman" pitchFamily="18" charset="0"/>
            </a:endParaRPr>
          </a:p>
        </p:txBody>
      </p:sp>
      <p:pic>
        <p:nvPicPr>
          <p:cNvPr id="9" name="Picture 5" descr="Photo"/>
          <p:cNvPicPr>
            <a:picLocks noChangeAspect="1" noChangeArrowheads="1"/>
          </p:cNvPicPr>
          <p:nvPr/>
        </p:nvPicPr>
        <p:blipFill>
          <a:blip r:embed="rId5"/>
          <a:srcRect/>
          <a:stretch>
            <a:fillRect/>
          </a:stretch>
        </p:blipFill>
        <p:spPr bwMode="auto">
          <a:xfrm>
            <a:off x="571472" y="947740"/>
            <a:ext cx="3630613" cy="283845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276225" y="2273300"/>
            <a:ext cx="8582025" cy="519113"/>
          </a:xfrm>
          <a:prstGeom prst="rect">
            <a:avLst/>
          </a:prstGeom>
          <a:noFill/>
          <a:ln w="9525">
            <a:noFill/>
            <a:miter lim="800000"/>
            <a:headEnd/>
            <a:tailEnd/>
          </a:ln>
        </p:spPr>
        <p:txBody>
          <a:bodyPr anchor="ctr">
            <a:spAutoFit/>
          </a:bodyPr>
          <a:lstStyle/>
          <a:p>
            <a:pPr algn="just"/>
            <a:endParaRPr lang="ar-EG" sz="2800"/>
          </a:p>
        </p:txBody>
      </p:sp>
      <p:pic>
        <p:nvPicPr>
          <p:cNvPr id="162819" name="Picture 3" descr="Brown garden snail.">
            <a:hlinkClick r:id="rId2"/>
          </p:cNvPr>
          <p:cNvPicPr>
            <a:picLocks noChangeAspect="1" noChangeArrowheads="1"/>
          </p:cNvPicPr>
          <p:nvPr/>
        </p:nvPicPr>
        <p:blipFill>
          <a:blip r:embed="rId3"/>
          <a:srcRect/>
          <a:stretch>
            <a:fillRect/>
          </a:stretch>
        </p:blipFill>
        <p:spPr bwMode="auto">
          <a:xfrm>
            <a:off x="4714876" y="1500174"/>
            <a:ext cx="3722687" cy="3492500"/>
          </a:xfrm>
          <a:prstGeom prst="rect">
            <a:avLst/>
          </a:prstGeom>
          <a:noFill/>
          <a:ln w="57150" algn="ctr">
            <a:solidFill>
              <a:schemeClr val="tx1">
                <a:lumMod val="85000"/>
              </a:schemeClr>
            </a:solidFill>
            <a:miter lim="800000"/>
            <a:headEnd/>
            <a:tailEnd/>
          </a:ln>
        </p:spPr>
      </p:pic>
      <p:pic>
        <p:nvPicPr>
          <p:cNvPr id="162820" name="Picture 4" descr="Photo"/>
          <p:cNvPicPr>
            <a:picLocks noChangeAspect="1" noChangeArrowheads="1"/>
          </p:cNvPicPr>
          <p:nvPr/>
        </p:nvPicPr>
        <p:blipFill>
          <a:blip r:embed="rId4"/>
          <a:srcRect/>
          <a:stretch>
            <a:fillRect/>
          </a:stretch>
        </p:blipFill>
        <p:spPr bwMode="auto">
          <a:xfrm>
            <a:off x="785786" y="1500174"/>
            <a:ext cx="3429000" cy="365760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6" name="Rectangle 5"/>
          <p:cNvSpPr/>
          <p:nvPr/>
        </p:nvSpPr>
        <p:spPr>
          <a:xfrm>
            <a:off x="285720" y="285728"/>
            <a:ext cx="1326004" cy="369332"/>
          </a:xfrm>
          <a:prstGeom prst="rect">
            <a:avLst/>
          </a:prstGeom>
        </p:spPr>
        <p:txBody>
          <a:bodyPr wrap="none">
            <a:spAutoFit/>
          </a:bodyPr>
          <a:lstStyle/>
          <a:p>
            <a:pPr>
              <a:defRPr/>
            </a:pPr>
            <a:r>
              <a:rPr lang="en-US" i="1" dirty="0" smtClean="0">
                <a:ln w="10541" cmpd="sng">
                  <a:solidFill>
                    <a:srgbClr val="7D7D7D">
                      <a:tint val="100000"/>
                      <a:shade val="100000"/>
                      <a:satMod val="110000"/>
                    </a:srgbClr>
                  </a:solidFill>
                  <a:prstDash val="solid"/>
                </a:ln>
                <a:solidFill>
                  <a:schemeClr val="tx2">
                    <a:lumMod val="90000"/>
                  </a:schemeClr>
                </a:solidFill>
                <a:latin typeface="Times New Roman" pitchFamily="18" charset="0"/>
                <a:cs typeface="Times New Roman" pitchFamily="18" charset="0"/>
              </a:rPr>
              <a:t>Introduction</a:t>
            </a:r>
            <a:endParaRPr lang="ar-EG" i="1" dirty="0">
              <a:ln w="10541" cmpd="sng">
                <a:solidFill>
                  <a:srgbClr val="7D7D7D">
                    <a:tint val="100000"/>
                    <a:shade val="100000"/>
                    <a:satMod val="110000"/>
                  </a:srgbClr>
                </a:solidFill>
                <a:prstDash val="solid"/>
              </a:ln>
              <a:solidFill>
                <a:schemeClr val="tx2">
                  <a:lumMod val="90000"/>
                </a:schemeClr>
              </a:solidFill>
              <a:latin typeface="Times New Roman" pitchFamily="18" charset="0"/>
              <a:cs typeface="Times New Roman" pitchFamily="18" charset="0"/>
            </a:endParaRPr>
          </a:p>
        </p:txBody>
      </p:sp>
    </p:spTree>
  </p:cSld>
  <p:clrMapOvr>
    <a:masterClrMapping/>
  </p:clrMapOvr>
  <p:transition spd="med"/>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276225" y="2273300"/>
            <a:ext cx="8582025" cy="519113"/>
          </a:xfrm>
          <a:prstGeom prst="rect">
            <a:avLst/>
          </a:prstGeom>
          <a:noFill/>
          <a:ln w="9525">
            <a:noFill/>
            <a:miter lim="800000"/>
            <a:headEnd/>
            <a:tailEnd/>
          </a:ln>
        </p:spPr>
        <p:txBody>
          <a:bodyPr anchor="ctr">
            <a:spAutoFit/>
          </a:bodyPr>
          <a:lstStyle/>
          <a:p>
            <a:pPr algn="just"/>
            <a:endParaRPr lang="ar-EG" sz="2800"/>
          </a:p>
        </p:txBody>
      </p:sp>
      <p:pic>
        <p:nvPicPr>
          <p:cNvPr id="144387" name="Picture 3" descr="Weinbergschnecken kommen nicht nur in Weinbergen vor..."/>
          <p:cNvPicPr>
            <a:picLocks noChangeAspect="1" noChangeArrowheads="1"/>
          </p:cNvPicPr>
          <p:nvPr/>
        </p:nvPicPr>
        <p:blipFill>
          <a:blip r:embed="rId2"/>
          <a:srcRect/>
          <a:stretch>
            <a:fillRect/>
          </a:stretch>
        </p:blipFill>
        <p:spPr bwMode="auto">
          <a:xfrm>
            <a:off x="357158" y="1019180"/>
            <a:ext cx="3810000" cy="312420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144388" name="Picture 4" descr="Picture2"/>
          <p:cNvPicPr>
            <a:picLocks noChangeAspect="1" noChangeArrowheads="1"/>
          </p:cNvPicPr>
          <p:nvPr/>
        </p:nvPicPr>
        <p:blipFill>
          <a:blip r:embed="rId3"/>
          <a:stretch>
            <a:fillRect/>
          </a:stretch>
        </p:blipFill>
        <p:spPr bwMode="auto">
          <a:xfrm>
            <a:off x="3395656" y="3686166"/>
            <a:ext cx="3017520" cy="3243296"/>
          </a:xfrm>
          <a:prstGeom prst="ellipse">
            <a:avLst/>
          </a:prstGeom>
          <a:ln>
            <a:noFill/>
          </a:ln>
          <a:effectLst>
            <a:softEdge rad="112500"/>
          </a:effectLst>
        </p:spPr>
      </p:pic>
      <p:pic>
        <p:nvPicPr>
          <p:cNvPr id="144390" name="Picture 6" descr="Photo"/>
          <p:cNvPicPr>
            <a:picLocks noChangeAspect="1" noChangeArrowheads="1"/>
          </p:cNvPicPr>
          <p:nvPr/>
        </p:nvPicPr>
        <p:blipFill>
          <a:blip r:embed="rId4"/>
          <a:stretch>
            <a:fillRect/>
          </a:stretch>
        </p:blipFill>
        <p:spPr bwMode="auto">
          <a:xfrm>
            <a:off x="5109210" y="981935"/>
            <a:ext cx="3749040" cy="244706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8" name="Rectangle 7"/>
          <p:cNvSpPr/>
          <p:nvPr/>
        </p:nvSpPr>
        <p:spPr>
          <a:xfrm>
            <a:off x="228600" y="228600"/>
            <a:ext cx="2410212" cy="584775"/>
          </a:xfrm>
          <a:prstGeom prst="rect">
            <a:avLst/>
          </a:prstGeom>
        </p:spPr>
        <p:txBody>
          <a:bodyPr wrap="none">
            <a:spAutoFit/>
          </a:bodyPr>
          <a:lstStyle/>
          <a:p>
            <a:pPr>
              <a:defRPr/>
            </a:pPr>
            <a:r>
              <a:rPr lang="en-US" sz="3200" b="1" dirty="0">
                <a:ln w="10541" cmpd="sng">
                  <a:solidFill>
                    <a:srgbClr val="7D7D7D">
                      <a:tint val="100000"/>
                      <a:shade val="100000"/>
                      <a:satMod val="110000"/>
                    </a:srgbClr>
                  </a:solidFill>
                  <a:prstDash val="solid"/>
                </a:ln>
                <a:solidFill>
                  <a:srgbClr val="FFFF00"/>
                </a:solidFill>
                <a:latin typeface="Times New Roman" pitchFamily="18" charset="0"/>
                <a:cs typeface="Times New Roman" pitchFamily="18" charset="0"/>
              </a:rPr>
              <a:t>Introduction</a:t>
            </a:r>
            <a:endParaRPr lang="ar-EG" sz="3200" b="1" dirty="0">
              <a:ln w="10541" cmpd="sng">
                <a:solidFill>
                  <a:srgbClr val="7D7D7D">
                    <a:tint val="100000"/>
                    <a:shade val="100000"/>
                    <a:satMod val="110000"/>
                  </a:srgbClr>
                </a:solidFill>
                <a:prstDash val="solid"/>
              </a:ln>
              <a:solidFill>
                <a:srgbClr val="FFFF00"/>
              </a:solidFill>
              <a:latin typeface="Times New Roman" pitchFamily="18" charset="0"/>
              <a:cs typeface="Times New Roman" pitchFamily="18" charset="0"/>
            </a:endParaRPr>
          </a:p>
        </p:txBody>
      </p:sp>
    </p:spTree>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3958" name="Picture 6" descr="drop"/>
          <p:cNvPicPr>
            <a:picLocks noChangeAspect="1" noChangeArrowheads="1"/>
          </p:cNvPicPr>
          <p:nvPr/>
        </p:nvPicPr>
        <p:blipFill>
          <a:blip r:embed="rId2"/>
          <a:srcRect/>
          <a:stretch>
            <a:fillRect/>
          </a:stretch>
        </p:blipFill>
        <p:spPr bwMode="gray">
          <a:xfrm>
            <a:off x="-1173163" y="-2244725"/>
            <a:ext cx="11618913" cy="11445875"/>
          </a:xfrm>
          <a:prstGeom prst="rect">
            <a:avLst/>
          </a:prstGeom>
          <a:noFill/>
          <a:ln w="9525">
            <a:noFill/>
            <a:miter lim="800000"/>
            <a:headEnd/>
            <a:tailEnd/>
          </a:ln>
        </p:spPr>
      </p:pic>
      <p:sp>
        <p:nvSpPr>
          <p:cNvPr id="32771" name="Horizontal Scroll 23"/>
          <p:cNvSpPr>
            <a:spLocks noChangeArrowheads="1"/>
          </p:cNvSpPr>
          <p:nvPr/>
        </p:nvSpPr>
        <p:spPr bwMode="auto">
          <a:xfrm>
            <a:off x="577850" y="1790700"/>
            <a:ext cx="7956550" cy="3352800"/>
          </a:xfrm>
          <a:prstGeom prst="horizontalScroll">
            <a:avLst>
              <a:gd name="adj" fmla="val 12500"/>
            </a:avLst>
          </a:prstGeom>
          <a:solidFill>
            <a:srgbClr val="C00000"/>
          </a:solidFill>
          <a:ln w="9525" algn="ctr">
            <a:solidFill>
              <a:schemeClr val="tx1"/>
            </a:solidFill>
            <a:round/>
            <a:headEnd/>
            <a:tailEnd/>
          </a:ln>
        </p:spPr>
        <p:txBody>
          <a:bodyPr wrap="none" anchor="ctr"/>
          <a:lstStyle/>
          <a:p>
            <a:pPr algn="l" rtl="0" eaLnBrk="0" hangingPunct="0"/>
            <a:endParaRPr lang="ar-EG"/>
          </a:p>
        </p:txBody>
      </p:sp>
      <p:sp>
        <p:nvSpPr>
          <p:cNvPr id="1533971" name="Rectangle 19"/>
          <p:cNvSpPr>
            <a:spLocks noGrp="1" noChangeArrowheads="1"/>
          </p:cNvSpPr>
          <p:nvPr>
            <p:ph type="title"/>
          </p:nvPr>
        </p:nvSpPr>
        <p:spPr bwMode="white">
          <a:xfrm>
            <a:off x="996950" y="2171700"/>
            <a:ext cx="7194550" cy="2590800"/>
          </a:xfrm>
        </p:spPr>
        <p:txBody>
          <a:bodyPr/>
          <a:lstStyle/>
          <a:p>
            <a:pPr eaLnBrk="1" hangingPunct="1">
              <a:defRPr/>
            </a:pPr>
            <a:r>
              <a:rPr lang="en-US" sz="5400" dirty="0" smtClean="0">
                <a:solidFill>
                  <a:srgbClr val="FFFF00"/>
                </a:solidFill>
              </a:rPr>
              <a:t>Materials &amp; Methods </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iterate type="lt">
                                    <p:tmPct val="0"/>
                                  </p:iterate>
                                  <p:childTnLst>
                                    <p:set>
                                      <p:cBhvr>
                                        <p:cTn id="6" dur="1" fill="hold">
                                          <p:stCondLst>
                                            <p:cond delay="0"/>
                                          </p:stCondLst>
                                        </p:cTn>
                                        <p:tgtEl>
                                          <p:spTgt spid="1533958"/>
                                        </p:tgtEl>
                                        <p:attrNameLst>
                                          <p:attrName>style.visibility</p:attrName>
                                        </p:attrNameLst>
                                      </p:cBhvr>
                                      <p:to>
                                        <p:strVal val="visible"/>
                                      </p:to>
                                    </p:set>
                                    <p:animEffect transition="in" filter="checkerboard(across)">
                                      <p:cBhvr>
                                        <p:cTn id="7" dur="500"/>
                                        <p:tgtEl>
                                          <p:spTgt spid="1533958"/>
                                        </p:tgtEl>
                                      </p:cBhvr>
                                    </p:animEffect>
                                  </p:childTnLst>
                                </p:cTn>
                              </p:par>
                              <p:par>
                                <p:cTn id="8" presetID="8" presetClass="emph" presetSubtype="0" repeatCount="indefinite" fill="hold" nodeType="withEffect">
                                  <p:stCondLst>
                                    <p:cond delay="0"/>
                                  </p:stCondLst>
                                  <p:iterate type="lt">
                                    <p:tmPct val="0"/>
                                  </p:iterate>
                                  <p:childTnLst>
                                    <p:animRot by="21600000">
                                      <p:cBhvr>
                                        <p:cTn id="9" dur="2000" fill="hold"/>
                                        <p:tgtEl>
                                          <p:spTgt spid="1533958"/>
                                        </p:tgtEl>
                                        <p:attrNameLst>
                                          <p:attrName>r</p:attrName>
                                        </p:attrNameLst>
                                      </p:cBhvr>
                                    </p:animRot>
                                  </p:childTnLst>
                                </p:cTn>
                              </p:par>
                              <p:par>
                                <p:cTn id="10" presetID="47" presetClass="entr" presetSubtype="0" fill="hold" grpId="0" nodeType="withEffect">
                                  <p:stCondLst>
                                    <p:cond delay="0"/>
                                  </p:stCondLst>
                                  <p:childTnLst>
                                    <p:set>
                                      <p:cBhvr>
                                        <p:cTn id="11" dur="1" fill="hold">
                                          <p:stCondLst>
                                            <p:cond delay="0"/>
                                          </p:stCondLst>
                                        </p:cTn>
                                        <p:tgtEl>
                                          <p:spTgt spid="1533971"/>
                                        </p:tgtEl>
                                        <p:attrNameLst>
                                          <p:attrName>style.visibility</p:attrName>
                                        </p:attrNameLst>
                                      </p:cBhvr>
                                      <p:to>
                                        <p:strVal val="visible"/>
                                      </p:to>
                                    </p:set>
                                    <p:animEffect transition="in" filter="fade">
                                      <p:cBhvr>
                                        <p:cTn id="12" dur="1000"/>
                                        <p:tgtEl>
                                          <p:spTgt spid="1533971"/>
                                        </p:tgtEl>
                                      </p:cBhvr>
                                    </p:animEffect>
                                    <p:anim calcmode="lin" valueType="num">
                                      <p:cBhvr>
                                        <p:cTn id="13" dur="1000" fill="hold"/>
                                        <p:tgtEl>
                                          <p:spTgt spid="1533971"/>
                                        </p:tgtEl>
                                        <p:attrNameLst>
                                          <p:attrName>ppt_x</p:attrName>
                                        </p:attrNameLst>
                                      </p:cBhvr>
                                      <p:tavLst>
                                        <p:tav tm="0">
                                          <p:val>
                                            <p:strVal val="#ppt_x"/>
                                          </p:val>
                                        </p:tav>
                                        <p:tav tm="100000">
                                          <p:val>
                                            <p:strVal val="#ppt_x"/>
                                          </p:val>
                                        </p:tav>
                                      </p:tavLst>
                                    </p:anim>
                                    <p:anim calcmode="lin" valueType="num">
                                      <p:cBhvr>
                                        <p:cTn id="14" dur="1000" fill="hold"/>
                                        <p:tgtEl>
                                          <p:spTgt spid="153397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397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0"/>
          <p:cNvGrpSpPr>
            <a:grpSpLocks/>
          </p:cNvGrpSpPr>
          <p:nvPr/>
        </p:nvGrpSpPr>
        <p:grpSpPr bwMode="auto">
          <a:xfrm>
            <a:off x="190500" y="189907"/>
            <a:ext cx="8778875" cy="6493468"/>
            <a:chOff x="190500" y="190500"/>
            <a:chExt cx="8778240" cy="6492240"/>
          </a:xfrm>
        </p:grpSpPr>
        <p:graphicFrame>
          <p:nvGraphicFramePr>
            <p:cNvPr id="5" name="Diagram 4"/>
            <p:cNvGraphicFramePr/>
            <p:nvPr/>
          </p:nvGraphicFramePr>
          <p:xfrm>
            <a:off x="190500" y="190500"/>
            <a:ext cx="8778240" cy="64922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4" name="Group 18"/>
            <p:cNvGrpSpPr>
              <a:grpSpLocks/>
            </p:cNvGrpSpPr>
            <p:nvPr/>
          </p:nvGrpSpPr>
          <p:grpSpPr bwMode="auto">
            <a:xfrm>
              <a:off x="7014668" y="3437250"/>
              <a:ext cx="1779790" cy="705973"/>
              <a:chOff x="7014668" y="3854652"/>
              <a:chExt cx="1779790" cy="796674"/>
            </a:xfrm>
          </p:grpSpPr>
          <p:sp>
            <p:nvSpPr>
              <p:cNvPr id="33812" name="Rounded Rectangle 3"/>
              <p:cNvSpPr>
                <a:spLocks noChangeArrowheads="1"/>
              </p:cNvSpPr>
              <p:nvPr/>
            </p:nvSpPr>
            <p:spPr bwMode="auto">
              <a:xfrm>
                <a:off x="7437138" y="4377006"/>
                <a:ext cx="1357320" cy="274320"/>
              </a:xfrm>
              <a:prstGeom prst="roundRect">
                <a:avLst>
                  <a:gd name="adj" fmla="val 16667"/>
                </a:avLst>
              </a:prstGeom>
              <a:gradFill rotWithShape="1">
                <a:gsLst>
                  <a:gs pos="0">
                    <a:srgbClr val="000000"/>
                  </a:gs>
                  <a:gs pos="39999">
                    <a:srgbClr val="0A128C"/>
                  </a:gs>
                  <a:gs pos="70000">
                    <a:srgbClr val="181CC7"/>
                  </a:gs>
                  <a:gs pos="88000">
                    <a:srgbClr val="7005D4"/>
                  </a:gs>
                  <a:gs pos="100000">
                    <a:srgbClr val="8C3D91"/>
                  </a:gs>
                </a:gsLst>
                <a:lin ang="5400000"/>
              </a:gradFill>
              <a:ln w="9525" algn="ctr">
                <a:solidFill>
                  <a:srgbClr val="FFFF00"/>
                </a:solidFill>
                <a:round/>
                <a:headEnd/>
                <a:tailEnd/>
              </a:ln>
            </p:spPr>
            <p:txBody>
              <a:bodyPr wrap="none" anchor="ctr"/>
              <a:lstStyle/>
              <a:p>
                <a:pPr algn="ctr" rtl="0"/>
                <a:r>
                  <a:rPr lang="en-US" dirty="0">
                    <a:latin typeface="Times New Roman" pitchFamily="18" charset="0"/>
                    <a:ea typeface="Constantia" pitchFamily="18" charset="0"/>
                    <a:cs typeface="Majalla UI" charset="0"/>
                  </a:rPr>
                  <a:t>GAD</a:t>
                </a:r>
                <a:endParaRPr lang="en-US" dirty="0">
                  <a:ea typeface="Constantia" pitchFamily="18" charset="0"/>
                  <a:cs typeface="Majalla UI" charset="0"/>
                </a:endParaRPr>
              </a:p>
            </p:txBody>
          </p:sp>
          <p:grpSp>
            <p:nvGrpSpPr>
              <p:cNvPr id="6" name="Group 11"/>
              <p:cNvGrpSpPr>
                <a:grpSpLocks/>
              </p:cNvGrpSpPr>
              <p:nvPr/>
            </p:nvGrpSpPr>
            <p:grpSpPr bwMode="auto">
              <a:xfrm>
                <a:off x="7014668" y="3854652"/>
                <a:ext cx="422471" cy="659516"/>
                <a:chOff x="7014668" y="4105672"/>
                <a:chExt cx="422471" cy="870183"/>
              </a:xfrm>
            </p:grpSpPr>
            <p:cxnSp>
              <p:nvCxnSpPr>
                <p:cNvPr id="7" name="Straight Connector 6"/>
                <p:cNvCxnSpPr/>
                <p:nvPr/>
              </p:nvCxnSpPr>
              <p:spPr bwMode="auto">
                <a:xfrm rot="5400000">
                  <a:off x="6842944" y="4277396"/>
                  <a:ext cx="345036" cy="1587"/>
                </a:xfrm>
                <a:prstGeom prst="line">
                  <a:avLst/>
                </a:prstGeom>
                <a:ln>
                  <a:headEnd type="none" w="med" len="med"/>
                  <a:tailEnd type="none" w="med" len="med"/>
                </a:ln>
              </p:spPr>
              <p:style>
                <a:lnRef idx="2">
                  <a:schemeClr val="accent4"/>
                </a:lnRef>
                <a:fillRef idx="0">
                  <a:schemeClr val="accent4"/>
                </a:fillRef>
                <a:effectRef idx="1">
                  <a:schemeClr val="accent4"/>
                </a:effectRef>
                <a:fontRef idx="minor">
                  <a:schemeClr val="tx1"/>
                </a:fontRef>
              </p:style>
            </p:cxnSp>
            <p:cxnSp>
              <p:nvCxnSpPr>
                <p:cNvPr id="11" name="Straight Connector 10"/>
                <p:cNvCxnSpPr>
                  <a:endCxn id="33812" idx="1"/>
                </p:cNvCxnSpPr>
                <p:nvPr/>
              </p:nvCxnSpPr>
              <p:spPr bwMode="auto">
                <a:xfrm rot="16200000" flipH="1">
                  <a:off x="7204513" y="4743229"/>
                  <a:ext cx="457109" cy="8143"/>
                </a:xfrm>
                <a:prstGeom prst="line">
                  <a:avLst/>
                </a:prstGeom>
                <a:ln>
                  <a:headEnd type="none" w="med" len="med"/>
                  <a:tailEnd type="none" w="med" len="med"/>
                </a:ln>
              </p:spPr>
              <p:style>
                <a:lnRef idx="2">
                  <a:schemeClr val="accent4"/>
                </a:lnRef>
                <a:fillRef idx="0">
                  <a:schemeClr val="accent4"/>
                </a:fillRef>
                <a:effectRef idx="1">
                  <a:schemeClr val="accent4"/>
                </a:effectRef>
                <a:fontRef idx="minor">
                  <a:schemeClr val="tx1"/>
                </a:fontRef>
              </p:style>
            </p:cxnSp>
          </p:grpSp>
        </p:grpSp>
      </p:grpSp>
    </p:spTree>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0" y="11873"/>
            <a:ext cx="9143999" cy="707886"/>
          </a:xfrm>
          <a:prstGeom prst="rect">
            <a:avLst/>
          </a:prstGeom>
        </p:spPr>
        <p:style>
          <a:lnRef idx="0">
            <a:scrgbClr r="0" g="0" b="0"/>
          </a:lnRef>
          <a:fillRef idx="1003">
            <a:schemeClr val="lt1"/>
          </a:fillRef>
          <a:effectRef idx="0">
            <a:scrgbClr r="0" g="0" b="0"/>
          </a:effectRef>
          <a:fontRef idx="major"/>
        </p:style>
        <p:txBody>
          <a:bodyPr>
            <a:spAutoFit/>
          </a:bodyPr>
          <a:lstStyle/>
          <a:p>
            <a:pPr algn="ctr" rtl="0" eaLnBrk="0" hangingPunct="0">
              <a:defRPr/>
            </a:pPr>
            <a:r>
              <a:rPr lang="en-US" sz="3200" dirty="0">
                <a:ln w="19050">
                  <a:solidFill>
                    <a:srgbClr val="0000FF"/>
                  </a:solidFill>
                  <a:prstDash val="solid"/>
                </a:ln>
                <a:solidFill>
                  <a:schemeClr val="bg2">
                    <a:lumMod val="75000"/>
                  </a:schemeClr>
                </a:solidFill>
                <a:effectLst>
                  <a:outerShdw blurRad="60007" dist="310007" dir="7680000" sy="30000" kx="1300200" algn="ctr" rotWithShape="0">
                    <a:prstClr val="black">
                      <a:alpha val="32000"/>
                    </a:prstClr>
                  </a:outerShdw>
                </a:effectLst>
                <a:latin typeface="Times New Roman" pitchFamily="18" charset="0"/>
                <a:cs typeface="Times New Roman" pitchFamily="18" charset="0"/>
              </a:rPr>
              <a:t>Chemical </a:t>
            </a:r>
            <a:r>
              <a:rPr lang="en-US" sz="4000" dirty="0">
                <a:ln w="19050">
                  <a:solidFill>
                    <a:srgbClr val="0000FF"/>
                  </a:solidFill>
                  <a:prstDash val="solid"/>
                </a:ln>
                <a:solidFill>
                  <a:schemeClr val="bg2">
                    <a:lumMod val="75000"/>
                  </a:schemeClr>
                </a:solidFill>
                <a:effectLst>
                  <a:outerShdw blurRad="60007" dist="310007" dir="7680000" sy="30000" kx="1300200" algn="ctr" rotWithShape="0">
                    <a:prstClr val="black">
                      <a:alpha val="32000"/>
                    </a:prstClr>
                  </a:outerShdw>
                </a:effectLst>
                <a:latin typeface="Times New Roman" pitchFamily="18" charset="0"/>
                <a:cs typeface="Times New Roman" pitchFamily="18" charset="0"/>
              </a:rPr>
              <a:t>structure</a:t>
            </a:r>
            <a:r>
              <a:rPr lang="en-US" sz="3200" dirty="0">
                <a:ln w="19050">
                  <a:solidFill>
                    <a:srgbClr val="0000FF"/>
                  </a:solidFill>
                  <a:prstDash val="solid"/>
                </a:ln>
                <a:solidFill>
                  <a:schemeClr val="bg2">
                    <a:lumMod val="75000"/>
                  </a:schemeClr>
                </a:solidFill>
                <a:effectLst>
                  <a:outerShdw blurRad="60007" dist="310007" dir="7680000" sy="30000" kx="1300200" algn="ctr" rotWithShape="0">
                    <a:prstClr val="black">
                      <a:alpha val="32000"/>
                    </a:prstClr>
                  </a:outerShdw>
                </a:effectLst>
                <a:latin typeface="Times New Roman" pitchFamily="18" charset="0"/>
                <a:cs typeface="Times New Roman" pitchFamily="18" charset="0"/>
              </a:rPr>
              <a:t> of </a:t>
            </a:r>
            <a:r>
              <a:rPr lang="en-US" sz="3200" dirty="0" err="1">
                <a:ln w="19050">
                  <a:solidFill>
                    <a:srgbClr val="0000FF"/>
                  </a:solidFill>
                  <a:prstDash val="solid"/>
                </a:ln>
                <a:solidFill>
                  <a:schemeClr val="bg2">
                    <a:lumMod val="75000"/>
                  </a:schemeClr>
                </a:solidFill>
                <a:effectLst>
                  <a:outerShdw blurRad="60007" dist="310007" dir="7680000" sy="30000" kx="1300200" algn="ctr" rotWithShape="0">
                    <a:prstClr val="black">
                      <a:alpha val="32000"/>
                    </a:prstClr>
                  </a:outerShdw>
                </a:effectLst>
                <a:latin typeface="Times New Roman" pitchFamily="18" charset="0"/>
                <a:cs typeface="Times New Roman" pitchFamily="18" charset="0"/>
              </a:rPr>
              <a:t>Abamectin</a:t>
            </a:r>
            <a:endParaRPr lang="en-US" sz="3200" dirty="0">
              <a:ln w="19050">
                <a:solidFill>
                  <a:srgbClr val="0000FF"/>
                </a:solidFill>
                <a:prstDash val="solid"/>
              </a:ln>
              <a:solidFill>
                <a:schemeClr val="bg2">
                  <a:lumMod val="75000"/>
                </a:schemeClr>
              </a:solidFill>
              <a:effectLst>
                <a:outerShdw blurRad="60007" dist="310007" dir="7680000" sy="30000" kx="1300200" algn="ctr" rotWithShape="0">
                  <a:prstClr val="black">
                    <a:alpha val="32000"/>
                  </a:prstClr>
                </a:outerShdw>
              </a:effectLst>
              <a:latin typeface="Times New Roman" pitchFamily="18" charset="0"/>
              <a:cs typeface="Times New Roman" pitchFamily="18" charset="0"/>
            </a:endParaRPr>
          </a:p>
        </p:txBody>
      </p:sp>
      <p:pic>
        <p:nvPicPr>
          <p:cNvPr id="2067" name="Picture 19"/>
          <p:cNvPicPr>
            <a:picLocks noChangeAspect="1" noChangeArrowheads="1"/>
          </p:cNvPicPr>
          <p:nvPr/>
        </p:nvPicPr>
        <p:blipFill>
          <a:blip r:embed="rId2">
            <a:lum bright="-40000"/>
          </a:blip>
          <a:srcRect/>
          <a:stretch>
            <a:fillRect/>
          </a:stretch>
        </p:blipFill>
        <p:spPr bwMode="auto">
          <a:xfrm>
            <a:off x="4072273" y="1257300"/>
            <a:ext cx="4934805" cy="30099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5844" name="TextBox 19"/>
          <p:cNvSpPr txBox="1">
            <a:spLocks noChangeArrowheads="1"/>
          </p:cNvSpPr>
          <p:nvPr/>
        </p:nvSpPr>
        <p:spPr bwMode="auto">
          <a:xfrm>
            <a:off x="419100" y="4857760"/>
            <a:ext cx="8367742" cy="1692771"/>
          </a:xfrm>
          <a:prstGeom prst="rect">
            <a:avLst/>
          </a:prstGeom>
          <a:noFill/>
          <a:ln w="9525">
            <a:noFill/>
            <a:miter lim="800000"/>
            <a:headEnd/>
            <a:tailEnd/>
          </a:ln>
        </p:spPr>
        <p:txBody>
          <a:bodyPr wrap="square">
            <a:spAutoFit/>
          </a:bodyPr>
          <a:lstStyle/>
          <a:p>
            <a:pPr algn="l" rtl="0"/>
            <a:r>
              <a:rPr lang="en-US" sz="3200" dirty="0">
                <a:solidFill>
                  <a:srgbClr val="FF0000"/>
                </a:solidFill>
                <a:latin typeface="Times New Roman" pitchFamily="18" charset="0"/>
                <a:cs typeface="Times New Roman" pitchFamily="18" charset="0"/>
              </a:rPr>
              <a:t>Chemical name </a:t>
            </a:r>
          </a:p>
          <a:p>
            <a:pPr algn="l" rtl="0"/>
            <a:r>
              <a:rPr lang="en-US" sz="2400" dirty="0">
                <a:latin typeface="Times New Roman" pitchFamily="18" charset="0"/>
                <a:cs typeface="Times New Roman" pitchFamily="18" charset="0"/>
              </a:rPr>
              <a:t>5-</a:t>
            </a:r>
            <a:r>
              <a:rPr lang="en-US" sz="2400" i="1" dirty="0">
                <a:latin typeface="Times New Roman" pitchFamily="18" charset="0"/>
                <a:cs typeface="Times New Roman" pitchFamily="18" charset="0"/>
              </a:rPr>
              <a:t>O</a:t>
            </a:r>
            <a:r>
              <a:rPr lang="en-US" sz="2400" dirty="0">
                <a:latin typeface="Times New Roman" pitchFamily="18" charset="0"/>
                <a:cs typeface="Times New Roman" pitchFamily="18" charset="0"/>
              </a:rPr>
              <a:t>-demethylavermectin A1a (</a:t>
            </a:r>
            <a:r>
              <a:rPr lang="en-US" sz="2400" dirty="0" err="1">
                <a:latin typeface="Times New Roman" pitchFamily="18" charset="0"/>
                <a:cs typeface="Times New Roman" pitchFamily="18" charset="0"/>
              </a:rPr>
              <a:t>i</a:t>
            </a:r>
            <a:r>
              <a:rPr lang="en-US" sz="2400" dirty="0">
                <a:latin typeface="Times New Roman" pitchFamily="18" charset="0"/>
                <a:cs typeface="Times New Roman" pitchFamily="18" charset="0"/>
              </a:rPr>
              <a:t>) mixture with 5-</a:t>
            </a:r>
            <a:r>
              <a:rPr lang="en-US" sz="2400" i="1" dirty="0">
                <a:latin typeface="Times New Roman" pitchFamily="18" charset="0"/>
                <a:cs typeface="Times New Roman" pitchFamily="18" charset="0"/>
              </a:rPr>
              <a:t>O</a:t>
            </a:r>
            <a:r>
              <a:rPr lang="en-US" sz="2400" dirty="0">
                <a:latin typeface="Times New Roman" pitchFamily="18" charset="0"/>
                <a:cs typeface="Times New Roman" pitchFamily="18" charset="0"/>
              </a:rPr>
              <a:t>-demethyl-25-de(1-methylpropyl)-25-(1-methylethyl)</a:t>
            </a:r>
            <a:r>
              <a:rPr lang="en-US" sz="2400" dirty="0" err="1">
                <a:latin typeface="Times New Roman" pitchFamily="18" charset="0"/>
                <a:cs typeface="Times New Roman" pitchFamily="18" charset="0"/>
              </a:rPr>
              <a:t>avermectin</a:t>
            </a:r>
            <a:r>
              <a:rPr lang="en-US" sz="2400" dirty="0">
                <a:latin typeface="Times New Roman" pitchFamily="18" charset="0"/>
                <a:cs typeface="Times New Roman" pitchFamily="18" charset="0"/>
              </a:rPr>
              <a:t> A1a (ii)  </a:t>
            </a:r>
          </a:p>
          <a:p>
            <a:pPr algn="l" rtl="0"/>
            <a:endParaRPr lang="ar-EG" sz="2400" dirty="0">
              <a:latin typeface="Times New Roman" pitchFamily="18" charset="0"/>
              <a:cs typeface="Times New Roman" pitchFamily="18" charset="0"/>
            </a:endParaRPr>
          </a:p>
        </p:txBody>
      </p:sp>
    </p:spTree>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1"/>
          <p:cNvSpPr>
            <a:spLocks noChangeArrowheads="1"/>
          </p:cNvSpPr>
          <p:nvPr/>
        </p:nvSpPr>
        <p:spPr bwMode="auto">
          <a:xfrm>
            <a:off x="266700" y="214290"/>
            <a:ext cx="8648700" cy="6647974"/>
          </a:xfrm>
          <a:prstGeom prst="rect">
            <a:avLst/>
          </a:prstGeom>
          <a:noFill/>
          <a:ln w="9525">
            <a:noFill/>
            <a:miter lim="800000"/>
            <a:headEnd/>
            <a:tailEnd/>
          </a:ln>
          <a:effectLst>
            <a:prstShdw prst="shdw17" dist="17961" dir="2700000">
              <a:schemeClr val="accent1">
                <a:gamma/>
                <a:shade val="60000"/>
                <a:invGamma/>
              </a:schemeClr>
            </a:prstShdw>
          </a:effectLst>
        </p:spPr>
        <p:txBody>
          <a:bodyPr anchor="ctr">
            <a:spAutoFit/>
          </a:bodyPr>
          <a:lstStyle/>
          <a:p>
            <a:pPr algn="l" rtl="0" eaLnBrk="0" hangingPunct="0">
              <a:defRPr/>
            </a:pPr>
            <a:r>
              <a:rPr lang="en-US" sz="3600" dirty="0">
                <a:solidFill>
                  <a:srgbClr val="FF0000"/>
                </a:solidFill>
                <a:effectLst>
                  <a:glow rad="228600">
                    <a:schemeClr val="accent3">
                      <a:satMod val="175000"/>
                      <a:alpha val="40000"/>
                    </a:schemeClr>
                  </a:glow>
                </a:effectLst>
                <a:latin typeface="Pristina" pitchFamily="66" charset="0"/>
              </a:rPr>
              <a:t>Biochemistry</a:t>
            </a:r>
            <a:r>
              <a:rPr lang="en-US" sz="3600" dirty="0">
                <a:solidFill>
                  <a:srgbClr val="FFFF00"/>
                </a:solidFill>
                <a:effectLst>
                  <a:glow rad="228600">
                    <a:schemeClr val="accent3">
                      <a:satMod val="175000"/>
                      <a:alpha val="40000"/>
                    </a:schemeClr>
                  </a:glow>
                </a:effectLst>
                <a:latin typeface="Pristina" pitchFamily="66" charset="0"/>
              </a:rPr>
              <a:t> </a:t>
            </a:r>
            <a:endParaRPr lang="en-US" sz="2800" dirty="0">
              <a:solidFill>
                <a:srgbClr val="FFFF00"/>
              </a:solidFill>
              <a:effectLst>
                <a:glow rad="228600">
                  <a:schemeClr val="accent3">
                    <a:satMod val="175000"/>
                    <a:alpha val="40000"/>
                  </a:schemeClr>
                </a:glow>
              </a:effectLst>
              <a:latin typeface="Pristina" pitchFamily="66" charset="0"/>
            </a:endParaRPr>
          </a:p>
          <a:p>
            <a:pPr algn="just" rtl="0" eaLnBrk="0" hangingPunct="0">
              <a:defRPr/>
            </a:pPr>
            <a:r>
              <a:rPr lang="en-US" sz="2400" dirty="0">
                <a:solidFill>
                  <a:srgbClr val="FFFF00"/>
                </a:solidFill>
                <a:latin typeface="Times New Roman" pitchFamily="18" charset="0"/>
                <a:cs typeface="Times New Roman" pitchFamily="18" charset="0"/>
              </a:rPr>
              <a:t>Acts by stimulating the release of </a:t>
            </a:r>
            <a:r>
              <a:rPr lang="el-GR" sz="2400" dirty="0">
                <a:solidFill>
                  <a:srgbClr val="FFFF00"/>
                </a:solidFill>
                <a:latin typeface="Times New Roman" pitchFamily="18" charset="0"/>
                <a:cs typeface="Times New Roman" pitchFamily="18" charset="0"/>
              </a:rPr>
              <a:t>γ</a:t>
            </a:r>
            <a:r>
              <a:rPr lang="en-US" sz="2400" dirty="0">
                <a:solidFill>
                  <a:srgbClr val="FFFF00"/>
                </a:solidFill>
                <a:latin typeface="Times New Roman" pitchFamily="18" charset="0"/>
                <a:cs typeface="Times New Roman" pitchFamily="18" charset="0"/>
              </a:rPr>
              <a:t>-</a:t>
            </a:r>
            <a:r>
              <a:rPr lang="en-US" sz="2400" dirty="0" err="1">
                <a:solidFill>
                  <a:srgbClr val="FFFF00"/>
                </a:solidFill>
                <a:latin typeface="Times New Roman" pitchFamily="18" charset="0"/>
                <a:cs typeface="Times New Roman" pitchFamily="18" charset="0"/>
              </a:rPr>
              <a:t>aminobutyric</a:t>
            </a:r>
            <a:r>
              <a:rPr lang="en-US" sz="2400" dirty="0">
                <a:solidFill>
                  <a:srgbClr val="FFFF00"/>
                </a:solidFill>
                <a:latin typeface="Times New Roman" pitchFamily="18" charset="0"/>
                <a:cs typeface="Times New Roman" pitchFamily="18" charset="0"/>
              </a:rPr>
              <a:t> acid, an inhibitory neurotransmitter, thus causing paralysis. See M. J. Turner &amp; J. M. Schaeffer in </a:t>
            </a:r>
            <a:r>
              <a:rPr lang="en-US" sz="2400" dirty="0" err="1">
                <a:solidFill>
                  <a:srgbClr val="FFFF00"/>
                </a:solidFill>
                <a:latin typeface="Times New Roman" pitchFamily="18" charset="0"/>
                <a:cs typeface="Times New Roman" pitchFamily="18" charset="0"/>
              </a:rPr>
              <a:t>Ivermectin</a:t>
            </a:r>
            <a:r>
              <a:rPr lang="en-US" sz="2400" i="1" dirty="0">
                <a:solidFill>
                  <a:srgbClr val="FFFF00"/>
                </a:solidFill>
                <a:latin typeface="Times New Roman" pitchFamily="18" charset="0"/>
                <a:cs typeface="Times New Roman" pitchFamily="18" charset="0"/>
              </a:rPr>
              <a:t> </a:t>
            </a:r>
            <a:r>
              <a:rPr lang="en-US" sz="2400" dirty="0">
                <a:solidFill>
                  <a:srgbClr val="FFFF00"/>
                </a:solidFill>
                <a:latin typeface="Times New Roman" pitchFamily="18" charset="0"/>
                <a:cs typeface="Times New Roman" pitchFamily="18" charset="0"/>
              </a:rPr>
              <a:t>and</a:t>
            </a:r>
            <a:r>
              <a:rPr lang="en-US" sz="2400" i="1" dirty="0">
                <a:solidFill>
                  <a:srgbClr val="FFFF00"/>
                </a:solidFill>
                <a:latin typeface="Times New Roman" pitchFamily="18" charset="0"/>
                <a:cs typeface="Times New Roman" pitchFamily="18" charset="0"/>
              </a:rPr>
              <a:t> </a:t>
            </a:r>
            <a:r>
              <a:rPr lang="en-US" sz="2400" dirty="0">
                <a:solidFill>
                  <a:srgbClr val="FFFF00"/>
                </a:solidFill>
                <a:latin typeface="Times New Roman" pitchFamily="18" charset="0"/>
                <a:cs typeface="Times New Roman" pitchFamily="18" charset="0"/>
              </a:rPr>
              <a:t>Abamectin, W. C. </a:t>
            </a:r>
            <a:r>
              <a:rPr lang="en-US" sz="2400" dirty="0" err="1">
                <a:solidFill>
                  <a:srgbClr val="FFFF00"/>
                </a:solidFill>
                <a:latin typeface="Times New Roman" pitchFamily="18" charset="0"/>
                <a:cs typeface="Times New Roman" pitchFamily="18" charset="0"/>
              </a:rPr>
              <a:t>Cambell</a:t>
            </a:r>
            <a:r>
              <a:rPr lang="en-US" sz="2400" dirty="0">
                <a:solidFill>
                  <a:srgbClr val="FFFF00"/>
                </a:solidFill>
                <a:latin typeface="Times New Roman" pitchFamily="18" charset="0"/>
                <a:cs typeface="Times New Roman" pitchFamily="18" charset="0"/>
              </a:rPr>
              <a:t> ed., Springer-Verlag, New York (1989) p. 73.  </a:t>
            </a:r>
          </a:p>
          <a:p>
            <a:pPr algn="l" rtl="0" eaLnBrk="0" hangingPunct="0">
              <a:defRPr/>
            </a:pPr>
            <a:endParaRPr lang="en-US" dirty="0">
              <a:solidFill>
                <a:srgbClr val="FFFF00"/>
              </a:solidFill>
            </a:endParaRPr>
          </a:p>
          <a:p>
            <a:pPr algn="l" rtl="0" eaLnBrk="0" hangingPunct="0">
              <a:defRPr/>
            </a:pPr>
            <a:r>
              <a:rPr lang="en-US" sz="3600" dirty="0">
                <a:solidFill>
                  <a:srgbClr val="FF0000"/>
                </a:solidFill>
                <a:effectLst>
                  <a:glow rad="228600">
                    <a:schemeClr val="accent3">
                      <a:satMod val="175000"/>
                      <a:alpha val="40000"/>
                    </a:schemeClr>
                  </a:glow>
                </a:effectLst>
                <a:latin typeface="Pristina" pitchFamily="66" charset="0"/>
              </a:rPr>
              <a:t>Mode</a:t>
            </a:r>
            <a:r>
              <a:rPr lang="en-US" sz="2400" dirty="0">
                <a:solidFill>
                  <a:srgbClr val="FF0000"/>
                </a:solidFill>
              </a:rPr>
              <a:t> </a:t>
            </a:r>
            <a:r>
              <a:rPr lang="en-US" sz="3600" dirty="0">
                <a:solidFill>
                  <a:srgbClr val="FF0000"/>
                </a:solidFill>
                <a:effectLst>
                  <a:glow rad="228600">
                    <a:schemeClr val="accent3">
                      <a:satMod val="175000"/>
                      <a:alpha val="40000"/>
                    </a:schemeClr>
                  </a:glow>
                </a:effectLst>
                <a:latin typeface="Pristina" pitchFamily="66" charset="0"/>
              </a:rPr>
              <a:t>of</a:t>
            </a:r>
            <a:r>
              <a:rPr lang="en-US" sz="2400" dirty="0">
                <a:solidFill>
                  <a:srgbClr val="FF0000"/>
                </a:solidFill>
              </a:rPr>
              <a:t> </a:t>
            </a:r>
            <a:r>
              <a:rPr lang="en-US" sz="3600" dirty="0">
                <a:solidFill>
                  <a:srgbClr val="FF0000"/>
                </a:solidFill>
                <a:effectLst>
                  <a:glow rad="228600">
                    <a:schemeClr val="accent3">
                      <a:satMod val="175000"/>
                      <a:alpha val="40000"/>
                    </a:schemeClr>
                  </a:glow>
                </a:effectLst>
                <a:latin typeface="Pristina" pitchFamily="66" charset="0"/>
              </a:rPr>
              <a:t>action</a:t>
            </a:r>
          </a:p>
          <a:p>
            <a:pPr algn="just" rtl="0" eaLnBrk="0" hangingPunct="0">
              <a:defRPr/>
            </a:pPr>
            <a:r>
              <a:rPr lang="en-US" sz="2400" dirty="0">
                <a:solidFill>
                  <a:srgbClr val="FF0000"/>
                </a:solidFill>
                <a:latin typeface="Times New Roman" pitchFamily="18" charset="0"/>
                <a:cs typeface="Times New Roman" pitchFamily="18" charset="0"/>
              </a:rPr>
              <a:t>Insecticide and acaricide </a:t>
            </a:r>
            <a:r>
              <a:rPr lang="en-US" sz="2400" dirty="0">
                <a:solidFill>
                  <a:srgbClr val="FFFF00"/>
                </a:solidFill>
                <a:latin typeface="Times New Roman" pitchFamily="18" charset="0"/>
                <a:cs typeface="Times New Roman" pitchFamily="18" charset="0"/>
              </a:rPr>
              <a:t>with </a:t>
            </a:r>
            <a:r>
              <a:rPr lang="en-US" sz="2400" dirty="0">
                <a:solidFill>
                  <a:srgbClr val="FF0000"/>
                </a:solidFill>
                <a:latin typeface="Times New Roman" pitchFamily="18" charset="0"/>
                <a:cs typeface="Times New Roman" pitchFamily="18" charset="0"/>
              </a:rPr>
              <a:t>contact and stomach action</a:t>
            </a:r>
            <a:r>
              <a:rPr lang="en-US" sz="2400" dirty="0">
                <a:solidFill>
                  <a:srgbClr val="FFFF00"/>
                </a:solidFill>
                <a:latin typeface="Times New Roman" pitchFamily="18" charset="0"/>
                <a:cs typeface="Times New Roman" pitchFamily="18" charset="0"/>
              </a:rPr>
              <a:t>. Has limited plant systemic activity, but exhibits </a:t>
            </a:r>
            <a:r>
              <a:rPr lang="en-US" sz="2400" dirty="0" err="1">
                <a:solidFill>
                  <a:srgbClr val="FFFF00"/>
                </a:solidFill>
                <a:latin typeface="Times New Roman" pitchFamily="18" charset="0"/>
                <a:cs typeface="Times New Roman" pitchFamily="18" charset="0"/>
              </a:rPr>
              <a:t>translaminar</a:t>
            </a:r>
            <a:r>
              <a:rPr lang="en-US" sz="2400" dirty="0">
                <a:solidFill>
                  <a:srgbClr val="FFFF00"/>
                </a:solidFill>
                <a:latin typeface="Times New Roman" pitchFamily="18" charset="0"/>
                <a:cs typeface="Times New Roman" pitchFamily="18" charset="0"/>
              </a:rPr>
              <a:t> movement.  </a:t>
            </a:r>
          </a:p>
          <a:p>
            <a:pPr algn="l" rtl="0" eaLnBrk="0" hangingPunct="0">
              <a:defRPr/>
            </a:pPr>
            <a:endParaRPr lang="en-US" dirty="0">
              <a:solidFill>
                <a:srgbClr val="FFFF00"/>
              </a:solidFill>
            </a:endParaRPr>
          </a:p>
          <a:p>
            <a:pPr algn="l" rtl="0" eaLnBrk="0" hangingPunct="0">
              <a:defRPr/>
            </a:pPr>
            <a:endParaRPr lang="en-US" dirty="0">
              <a:solidFill>
                <a:srgbClr val="FFFF00"/>
              </a:solidFill>
            </a:endParaRPr>
          </a:p>
          <a:p>
            <a:pPr algn="l" rtl="0" eaLnBrk="0" hangingPunct="0">
              <a:defRPr/>
            </a:pPr>
            <a:r>
              <a:rPr lang="en-US" sz="4000" dirty="0">
                <a:solidFill>
                  <a:srgbClr val="FF0000"/>
                </a:solidFill>
                <a:effectLst>
                  <a:glow rad="228600">
                    <a:schemeClr val="accent3">
                      <a:satMod val="175000"/>
                      <a:alpha val="40000"/>
                    </a:schemeClr>
                  </a:glow>
                </a:effectLst>
                <a:latin typeface="Pristina" pitchFamily="66" charset="0"/>
              </a:rPr>
              <a:t>Uses</a:t>
            </a:r>
            <a:r>
              <a:rPr lang="en-US" sz="2800" dirty="0">
                <a:solidFill>
                  <a:srgbClr val="FFFF00"/>
                </a:solidFill>
              </a:rPr>
              <a:t> </a:t>
            </a:r>
          </a:p>
          <a:p>
            <a:pPr algn="just" rtl="0" eaLnBrk="0" hangingPunct="0">
              <a:defRPr/>
            </a:pPr>
            <a:r>
              <a:rPr lang="en-US" sz="2400" dirty="0">
                <a:solidFill>
                  <a:srgbClr val="FFFF00"/>
                </a:solidFill>
                <a:latin typeface="Times New Roman" pitchFamily="18" charset="0"/>
                <a:cs typeface="Times New Roman" pitchFamily="18" charset="0"/>
              </a:rPr>
              <a:t>Control of motile stages </a:t>
            </a:r>
            <a:r>
              <a:rPr lang="en-US" sz="2400" dirty="0">
                <a:solidFill>
                  <a:srgbClr val="FF0000"/>
                </a:solidFill>
                <a:latin typeface="Times New Roman" pitchFamily="18" charset="0"/>
                <a:cs typeface="Times New Roman" pitchFamily="18" charset="0"/>
              </a:rPr>
              <a:t>of mites</a:t>
            </a:r>
            <a:r>
              <a:rPr lang="en-US" sz="2400" dirty="0">
                <a:solidFill>
                  <a:srgbClr val="FFFF00"/>
                </a:solidFill>
                <a:latin typeface="Times New Roman" pitchFamily="18" charset="0"/>
                <a:cs typeface="Times New Roman" pitchFamily="18" charset="0"/>
              </a:rPr>
              <a:t>, leaf </a:t>
            </a:r>
            <a:r>
              <a:rPr lang="en-US" sz="2400" dirty="0">
                <a:solidFill>
                  <a:srgbClr val="FF0000"/>
                </a:solidFill>
                <a:latin typeface="Times New Roman" pitchFamily="18" charset="0"/>
                <a:cs typeface="Times New Roman" pitchFamily="18" charset="0"/>
              </a:rPr>
              <a:t>miners</a:t>
            </a:r>
            <a:r>
              <a:rPr lang="en-US" sz="2400" dirty="0">
                <a:solidFill>
                  <a:srgbClr val="FFFF00"/>
                </a:solidFill>
                <a:latin typeface="Times New Roman" pitchFamily="18" charset="0"/>
                <a:cs typeface="Times New Roman" pitchFamily="18" charset="0"/>
              </a:rPr>
              <a:t>, </a:t>
            </a:r>
            <a:r>
              <a:rPr lang="en-US" sz="2400" dirty="0">
                <a:solidFill>
                  <a:srgbClr val="FF0000"/>
                </a:solidFill>
                <a:latin typeface="Times New Roman" pitchFamily="18" charset="0"/>
                <a:cs typeface="Times New Roman" pitchFamily="18" charset="0"/>
              </a:rPr>
              <a:t>suckers</a:t>
            </a:r>
            <a:r>
              <a:rPr lang="en-US" sz="2400" dirty="0">
                <a:solidFill>
                  <a:srgbClr val="FFFF00"/>
                </a:solidFill>
                <a:latin typeface="Times New Roman" pitchFamily="18" charset="0"/>
                <a:cs typeface="Times New Roman" pitchFamily="18" charset="0"/>
              </a:rPr>
              <a:t>, </a:t>
            </a:r>
            <a:r>
              <a:rPr lang="en-US" sz="2400" dirty="0">
                <a:solidFill>
                  <a:srgbClr val="FF0000"/>
                </a:solidFill>
                <a:latin typeface="Times New Roman" pitchFamily="18" charset="0"/>
                <a:cs typeface="Times New Roman" pitchFamily="18" charset="0"/>
              </a:rPr>
              <a:t>Colorado</a:t>
            </a:r>
            <a:r>
              <a:rPr lang="en-US" sz="2400" dirty="0">
                <a:solidFill>
                  <a:srgbClr val="FFFF00"/>
                </a:solidFill>
                <a:latin typeface="Times New Roman" pitchFamily="18" charset="0"/>
                <a:cs typeface="Times New Roman" pitchFamily="18" charset="0"/>
              </a:rPr>
              <a:t> </a:t>
            </a:r>
            <a:r>
              <a:rPr lang="en-US" sz="2400" dirty="0">
                <a:solidFill>
                  <a:srgbClr val="FF0000"/>
                </a:solidFill>
                <a:latin typeface="Times New Roman" pitchFamily="18" charset="0"/>
                <a:cs typeface="Times New Roman" pitchFamily="18" charset="0"/>
              </a:rPr>
              <a:t>beetles</a:t>
            </a:r>
            <a:r>
              <a:rPr lang="en-US" sz="2400" dirty="0">
                <a:solidFill>
                  <a:srgbClr val="FFFF00"/>
                </a:solidFill>
                <a:latin typeface="Times New Roman" pitchFamily="18" charset="0"/>
                <a:cs typeface="Times New Roman" pitchFamily="18" charset="0"/>
              </a:rPr>
              <a:t>, etc. on </a:t>
            </a:r>
            <a:r>
              <a:rPr lang="en-US" sz="2400" dirty="0">
                <a:solidFill>
                  <a:srgbClr val="FF0000"/>
                </a:solidFill>
                <a:latin typeface="Times New Roman" pitchFamily="18" charset="0"/>
                <a:cs typeface="Times New Roman" pitchFamily="18" charset="0"/>
              </a:rPr>
              <a:t>ornamentals</a:t>
            </a:r>
            <a:r>
              <a:rPr lang="en-US" sz="2400" dirty="0">
                <a:solidFill>
                  <a:srgbClr val="FFFF00"/>
                </a:solidFill>
                <a:latin typeface="Times New Roman" pitchFamily="18" charset="0"/>
                <a:cs typeface="Times New Roman" pitchFamily="18" charset="0"/>
              </a:rPr>
              <a:t>, </a:t>
            </a:r>
            <a:r>
              <a:rPr lang="en-US" sz="2400" dirty="0">
                <a:solidFill>
                  <a:srgbClr val="FF0000"/>
                </a:solidFill>
                <a:latin typeface="Times New Roman" pitchFamily="18" charset="0"/>
                <a:cs typeface="Times New Roman" pitchFamily="18" charset="0"/>
              </a:rPr>
              <a:t>cotton</a:t>
            </a:r>
            <a:r>
              <a:rPr lang="en-US" sz="2400" dirty="0">
                <a:solidFill>
                  <a:srgbClr val="FFFF00"/>
                </a:solidFill>
                <a:latin typeface="Times New Roman" pitchFamily="18" charset="0"/>
                <a:cs typeface="Times New Roman" pitchFamily="18" charset="0"/>
              </a:rPr>
              <a:t>, </a:t>
            </a:r>
            <a:r>
              <a:rPr lang="en-US" sz="2400" dirty="0">
                <a:solidFill>
                  <a:srgbClr val="FF0000"/>
                </a:solidFill>
                <a:latin typeface="Times New Roman" pitchFamily="18" charset="0"/>
                <a:cs typeface="Times New Roman" pitchFamily="18" charset="0"/>
              </a:rPr>
              <a:t>citrus</a:t>
            </a:r>
            <a:r>
              <a:rPr lang="en-US" sz="2400" dirty="0">
                <a:solidFill>
                  <a:srgbClr val="FFFF00"/>
                </a:solidFill>
                <a:latin typeface="Times New Roman" pitchFamily="18" charset="0"/>
                <a:cs typeface="Times New Roman" pitchFamily="18" charset="0"/>
              </a:rPr>
              <a:t> </a:t>
            </a:r>
            <a:r>
              <a:rPr lang="en-US" sz="2400" dirty="0">
                <a:solidFill>
                  <a:srgbClr val="FF0000"/>
                </a:solidFill>
                <a:latin typeface="Times New Roman" pitchFamily="18" charset="0"/>
                <a:cs typeface="Times New Roman" pitchFamily="18" charset="0"/>
              </a:rPr>
              <a:t>fruit</a:t>
            </a:r>
            <a:r>
              <a:rPr lang="en-US" sz="2400" dirty="0">
                <a:solidFill>
                  <a:srgbClr val="FFFF00"/>
                </a:solidFill>
                <a:latin typeface="Times New Roman" pitchFamily="18" charset="0"/>
                <a:cs typeface="Times New Roman" pitchFamily="18" charset="0"/>
              </a:rPr>
              <a:t>, </a:t>
            </a:r>
            <a:r>
              <a:rPr lang="en-US" sz="2400" dirty="0" err="1">
                <a:solidFill>
                  <a:srgbClr val="FFFF00"/>
                </a:solidFill>
                <a:latin typeface="Times New Roman" pitchFamily="18" charset="0"/>
                <a:cs typeface="Times New Roman" pitchFamily="18" charset="0"/>
              </a:rPr>
              <a:t>pome</a:t>
            </a:r>
            <a:r>
              <a:rPr lang="en-US" sz="2400" dirty="0">
                <a:solidFill>
                  <a:srgbClr val="FFFF00"/>
                </a:solidFill>
                <a:latin typeface="Times New Roman" pitchFamily="18" charset="0"/>
                <a:cs typeface="Times New Roman" pitchFamily="18" charset="0"/>
              </a:rPr>
              <a:t> fruit, nut crops, </a:t>
            </a:r>
            <a:r>
              <a:rPr lang="en-US" sz="2400" dirty="0">
                <a:solidFill>
                  <a:srgbClr val="FF0000"/>
                </a:solidFill>
                <a:latin typeface="Times New Roman" pitchFamily="18" charset="0"/>
                <a:cs typeface="Times New Roman" pitchFamily="18" charset="0"/>
              </a:rPr>
              <a:t>vegetables</a:t>
            </a:r>
            <a:r>
              <a:rPr lang="en-US" sz="2400" dirty="0">
                <a:solidFill>
                  <a:srgbClr val="FFFF00"/>
                </a:solidFill>
                <a:latin typeface="Times New Roman" pitchFamily="18" charset="0"/>
                <a:cs typeface="Times New Roman" pitchFamily="18" charset="0"/>
              </a:rPr>
              <a:t>, </a:t>
            </a:r>
            <a:r>
              <a:rPr lang="en-US" sz="2400" dirty="0">
                <a:solidFill>
                  <a:srgbClr val="FF0000"/>
                </a:solidFill>
                <a:latin typeface="Times New Roman" pitchFamily="18" charset="0"/>
                <a:cs typeface="Times New Roman" pitchFamily="18" charset="0"/>
              </a:rPr>
              <a:t>potatoes</a:t>
            </a:r>
            <a:r>
              <a:rPr lang="en-US" sz="2400" dirty="0">
                <a:solidFill>
                  <a:srgbClr val="FFFF00"/>
                </a:solidFill>
                <a:latin typeface="Times New Roman" pitchFamily="18" charset="0"/>
                <a:cs typeface="Times New Roman" pitchFamily="18" charset="0"/>
              </a:rPr>
              <a:t>, and other crops. Application rates are 5.6 to 28 g/ha for mite control, 11 to 22 g/ha for control of leaf miners. Also used for control of fire ants. </a:t>
            </a:r>
            <a:endParaRPr lang="en-US" sz="6000" dirty="0">
              <a:solidFill>
                <a:srgbClr val="FFFF00"/>
              </a:solidFill>
              <a:latin typeface="Times New Roman" pitchFamily="18" charset="0"/>
              <a:cs typeface="Times New Roman" pitchFamily="18" charset="0"/>
            </a:endParaRPr>
          </a:p>
        </p:txBody>
      </p:sp>
    </p:spTree>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0" y="11873"/>
            <a:ext cx="9143999" cy="646331"/>
          </a:xfrm>
          <a:prstGeom prst="rect">
            <a:avLst/>
          </a:prstGeom>
        </p:spPr>
        <p:style>
          <a:lnRef idx="0">
            <a:scrgbClr r="0" g="0" b="0"/>
          </a:lnRef>
          <a:fillRef idx="1003">
            <a:schemeClr val="lt1"/>
          </a:fillRef>
          <a:effectRef idx="0">
            <a:scrgbClr r="0" g="0" b="0"/>
          </a:effectRef>
          <a:fontRef idx="major"/>
        </p:style>
        <p:txBody>
          <a:bodyPr>
            <a:spAutoFit/>
          </a:bodyPr>
          <a:lstStyle/>
          <a:p>
            <a:pPr algn="ctr" rtl="0" eaLnBrk="0" hangingPunct="0">
              <a:defRPr/>
            </a:pPr>
            <a:r>
              <a:rPr lang="en-US" sz="3200" dirty="0">
                <a:ln w="19050">
                  <a:solidFill>
                    <a:srgbClr val="0000FF"/>
                  </a:solidFill>
                  <a:prstDash val="solid"/>
                </a:ln>
                <a:solidFill>
                  <a:schemeClr val="bg2">
                    <a:lumMod val="75000"/>
                  </a:schemeClr>
                </a:solidFill>
                <a:effectLst>
                  <a:outerShdw blurRad="60007" dist="310007" dir="7680000" sy="30000" kx="1300200" algn="ctr" rotWithShape="0">
                    <a:prstClr val="black">
                      <a:alpha val="32000"/>
                    </a:prstClr>
                  </a:outerShdw>
                </a:effectLst>
              </a:rPr>
              <a:t>Chemical structure of Emamectin </a:t>
            </a:r>
            <a:r>
              <a:rPr lang="en-US" sz="3600" dirty="0">
                <a:ln w="19050">
                  <a:solidFill>
                    <a:srgbClr val="0000FF"/>
                  </a:solidFill>
                  <a:prstDash val="solid"/>
                </a:ln>
                <a:solidFill>
                  <a:schemeClr val="bg2">
                    <a:lumMod val="75000"/>
                  </a:schemeClr>
                </a:solidFill>
                <a:effectLst>
                  <a:outerShdw blurRad="60007" dist="310007" dir="7680000" sy="30000" kx="1300200" algn="ctr" rotWithShape="0">
                    <a:prstClr val="black">
                      <a:alpha val="32000"/>
                    </a:prstClr>
                  </a:outerShdw>
                </a:effectLst>
              </a:rPr>
              <a:t>benzoate</a:t>
            </a:r>
          </a:p>
        </p:txBody>
      </p:sp>
      <p:sp>
        <p:nvSpPr>
          <p:cNvPr id="37891" name="TextBox 19"/>
          <p:cNvSpPr txBox="1">
            <a:spLocks noChangeArrowheads="1"/>
          </p:cNvSpPr>
          <p:nvPr/>
        </p:nvSpPr>
        <p:spPr bwMode="auto">
          <a:xfrm>
            <a:off x="419100" y="4786322"/>
            <a:ext cx="8439180" cy="2062103"/>
          </a:xfrm>
          <a:prstGeom prst="rect">
            <a:avLst/>
          </a:prstGeom>
          <a:noFill/>
          <a:ln w="9525">
            <a:noFill/>
            <a:miter lim="800000"/>
            <a:headEnd/>
            <a:tailEnd/>
          </a:ln>
        </p:spPr>
        <p:txBody>
          <a:bodyPr wrap="square">
            <a:spAutoFit/>
          </a:bodyPr>
          <a:lstStyle/>
          <a:p>
            <a:pPr algn="just" rtl="0"/>
            <a:r>
              <a:rPr lang="en-US" sz="3200" dirty="0">
                <a:solidFill>
                  <a:srgbClr val="FF0000"/>
                </a:solidFill>
                <a:latin typeface="Times New Roman" pitchFamily="18" charset="0"/>
                <a:cs typeface="Times New Roman" pitchFamily="18" charset="0"/>
              </a:rPr>
              <a:t>Chemical name </a:t>
            </a:r>
          </a:p>
          <a:p>
            <a:pPr algn="just" rtl="0"/>
            <a:r>
              <a:rPr lang="en-US" sz="2400" dirty="0">
                <a:latin typeface="Times New Roman" pitchFamily="18" charset="0"/>
                <a:cs typeface="Times New Roman" pitchFamily="18" charset="0"/>
              </a:rPr>
              <a:t>(4"</a:t>
            </a:r>
            <a:r>
              <a:rPr lang="en-US" sz="2400" i="1" dirty="0">
                <a:latin typeface="Times New Roman" pitchFamily="18" charset="0"/>
                <a:cs typeface="Times New Roman" pitchFamily="18" charset="0"/>
              </a:rPr>
              <a:t>R</a:t>
            </a:r>
            <a:r>
              <a:rPr lang="en-US" sz="2400" dirty="0">
                <a:latin typeface="Times New Roman" pitchFamily="18" charset="0"/>
                <a:cs typeface="Times New Roman" pitchFamily="18" charset="0"/>
              </a:rPr>
              <a:t>)-5-</a:t>
            </a:r>
            <a:r>
              <a:rPr lang="en-US" sz="2400" i="1" dirty="0">
                <a:latin typeface="Times New Roman" pitchFamily="18" charset="0"/>
                <a:cs typeface="Times New Roman" pitchFamily="18" charset="0"/>
              </a:rPr>
              <a:t>O</a:t>
            </a:r>
            <a:r>
              <a:rPr lang="en-US" sz="2400" dirty="0">
                <a:latin typeface="Times New Roman" pitchFamily="18" charset="0"/>
                <a:cs typeface="Times New Roman" pitchFamily="18" charset="0"/>
              </a:rPr>
              <a:t>-demethyl-4"-deoxy-4"-(</a:t>
            </a:r>
            <a:r>
              <a:rPr lang="en-US" sz="2400" dirty="0" err="1">
                <a:latin typeface="Times New Roman" pitchFamily="18" charset="0"/>
                <a:cs typeface="Times New Roman" pitchFamily="18" charset="0"/>
              </a:rPr>
              <a:t>methylamino</a:t>
            </a:r>
            <a:r>
              <a:rPr lang="en-US" sz="2400" dirty="0">
                <a:latin typeface="Times New Roman" pitchFamily="18" charset="0"/>
                <a:cs typeface="Times New Roman" pitchFamily="18" charset="0"/>
              </a:rPr>
              <a:t>)</a:t>
            </a:r>
            <a:r>
              <a:rPr lang="en-US" sz="2400" dirty="0" err="1">
                <a:latin typeface="Times New Roman" pitchFamily="18" charset="0"/>
                <a:cs typeface="Times New Roman" pitchFamily="18" charset="0"/>
              </a:rPr>
              <a:t>avermectin</a:t>
            </a:r>
            <a:r>
              <a:rPr lang="en-US" sz="2400" dirty="0">
                <a:latin typeface="Times New Roman" pitchFamily="18" charset="0"/>
                <a:cs typeface="Times New Roman" pitchFamily="18" charset="0"/>
              </a:rPr>
              <a:t> A1a + (4"</a:t>
            </a:r>
            <a:r>
              <a:rPr lang="en-US" sz="2400" i="1" dirty="0">
                <a:latin typeface="Times New Roman" pitchFamily="18" charset="0"/>
                <a:cs typeface="Times New Roman" pitchFamily="18" charset="0"/>
              </a:rPr>
              <a:t>R</a:t>
            </a:r>
            <a:r>
              <a:rPr lang="en-US" sz="2400" dirty="0">
                <a:latin typeface="Times New Roman" pitchFamily="18" charset="0"/>
                <a:cs typeface="Times New Roman" pitchFamily="18" charset="0"/>
              </a:rPr>
              <a:t>)-5-</a:t>
            </a:r>
            <a:r>
              <a:rPr lang="en-US" sz="2400" i="1" dirty="0">
                <a:latin typeface="Times New Roman" pitchFamily="18" charset="0"/>
                <a:cs typeface="Times New Roman" pitchFamily="18" charset="0"/>
              </a:rPr>
              <a:t>O</a:t>
            </a:r>
            <a:r>
              <a:rPr lang="en-US" sz="2400" dirty="0">
                <a:latin typeface="Times New Roman" pitchFamily="18" charset="0"/>
                <a:cs typeface="Times New Roman" pitchFamily="18" charset="0"/>
              </a:rPr>
              <a:t>-demethyl-25-de(1-methylpropyl)-4"-deoxy-4"-(</a:t>
            </a:r>
            <a:r>
              <a:rPr lang="en-US" sz="2400" dirty="0" err="1">
                <a:latin typeface="Times New Roman" pitchFamily="18" charset="0"/>
                <a:cs typeface="Times New Roman" pitchFamily="18" charset="0"/>
              </a:rPr>
              <a:t>methylamino</a:t>
            </a:r>
            <a:r>
              <a:rPr lang="en-US" sz="2400" dirty="0">
                <a:latin typeface="Times New Roman" pitchFamily="18" charset="0"/>
                <a:cs typeface="Times New Roman" pitchFamily="18" charset="0"/>
              </a:rPr>
              <a:t>)-25-(1-methylethyl)</a:t>
            </a:r>
            <a:r>
              <a:rPr lang="en-US" sz="2400" dirty="0" err="1">
                <a:latin typeface="Times New Roman" pitchFamily="18" charset="0"/>
                <a:cs typeface="Times New Roman" pitchFamily="18" charset="0"/>
              </a:rPr>
              <a:t>avermectin</a:t>
            </a:r>
            <a:r>
              <a:rPr lang="en-US" sz="2400" dirty="0">
                <a:latin typeface="Times New Roman" pitchFamily="18" charset="0"/>
                <a:cs typeface="Times New Roman" pitchFamily="18" charset="0"/>
              </a:rPr>
              <a:t> A1a (9:1)  </a:t>
            </a:r>
          </a:p>
          <a:p>
            <a:pPr algn="just" rtl="0"/>
            <a:endParaRPr lang="ar-EG" sz="2400" dirty="0">
              <a:latin typeface="Times New Roman" pitchFamily="18" charset="0"/>
              <a:cs typeface="Times New Roman" pitchFamily="18" charset="0"/>
            </a:endParaRPr>
          </a:p>
        </p:txBody>
      </p:sp>
      <p:pic>
        <p:nvPicPr>
          <p:cNvPr id="244738" name="Picture 2"/>
          <p:cNvPicPr>
            <a:picLocks noChangeAspect="1" noChangeArrowheads="1"/>
          </p:cNvPicPr>
          <p:nvPr/>
        </p:nvPicPr>
        <p:blipFill>
          <a:blip r:embed="rId2">
            <a:lum bright="-40000"/>
          </a:blip>
          <a:srcRect/>
          <a:stretch>
            <a:fillRect/>
          </a:stretch>
        </p:blipFill>
        <p:spPr bwMode="auto">
          <a:xfrm>
            <a:off x="3655807" y="1161508"/>
            <a:ext cx="5145293" cy="337239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1"/>
          <p:cNvSpPr>
            <a:spLocks noChangeArrowheads="1"/>
          </p:cNvSpPr>
          <p:nvPr/>
        </p:nvSpPr>
        <p:spPr bwMode="auto">
          <a:xfrm>
            <a:off x="266700" y="571500"/>
            <a:ext cx="8648700" cy="4770537"/>
          </a:xfrm>
          <a:prstGeom prst="rect">
            <a:avLst/>
          </a:prstGeom>
          <a:noFill/>
          <a:ln w="9525">
            <a:noFill/>
            <a:miter lim="800000"/>
            <a:headEnd/>
            <a:tailEnd/>
          </a:ln>
          <a:effectLst>
            <a:prstShdw prst="shdw17" dist="17961" dir="2700000">
              <a:schemeClr val="accent1">
                <a:gamma/>
                <a:shade val="60000"/>
                <a:invGamma/>
              </a:schemeClr>
            </a:prstShdw>
          </a:effectLst>
        </p:spPr>
        <p:txBody>
          <a:bodyPr anchor="ctr">
            <a:spAutoFit/>
          </a:bodyPr>
          <a:lstStyle/>
          <a:p>
            <a:pPr algn="l" rtl="0" eaLnBrk="0" hangingPunct="0">
              <a:defRPr/>
            </a:pPr>
            <a:r>
              <a:rPr lang="en-US" sz="4400" dirty="0">
                <a:solidFill>
                  <a:srgbClr val="FF0000"/>
                </a:solidFill>
                <a:effectLst>
                  <a:glow rad="228600">
                    <a:schemeClr val="accent3">
                      <a:satMod val="175000"/>
                      <a:alpha val="40000"/>
                    </a:schemeClr>
                  </a:glow>
                </a:effectLst>
                <a:latin typeface="Pristina" pitchFamily="66" charset="0"/>
              </a:rPr>
              <a:t>Mode of action </a:t>
            </a:r>
          </a:p>
          <a:p>
            <a:pPr algn="just" rtl="0" eaLnBrk="0" hangingPunct="0">
              <a:defRPr/>
            </a:pPr>
            <a:r>
              <a:rPr lang="en-US" sz="3200" dirty="0">
                <a:latin typeface="Times New Roman" pitchFamily="18" charset="0"/>
                <a:cs typeface="Times New Roman" pitchFamily="18" charset="0"/>
              </a:rPr>
              <a:t>Non-systemic insecticide which penetrates leaf tissues by </a:t>
            </a:r>
            <a:r>
              <a:rPr lang="en-US" sz="3200" dirty="0" err="1">
                <a:latin typeface="Times New Roman" pitchFamily="18" charset="0"/>
                <a:cs typeface="Times New Roman" pitchFamily="18" charset="0"/>
              </a:rPr>
              <a:t>translaminar</a:t>
            </a:r>
            <a:r>
              <a:rPr lang="en-US" sz="3200" dirty="0">
                <a:latin typeface="Times New Roman" pitchFamily="18" charset="0"/>
                <a:cs typeface="Times New Roman" pitchFamily="18" charset="0"/>
              </a:rPr>
              <a:t> movement. </a:t>
            </a:r>
          </a:p>
          <a:p>
            <a:pPr algn="l" rtl="0" eaLnBrk="0" hangingPunct="0">
              <a:defRPr/>
            </a:pPr>
            <a:endParaRPr lang="en-US" sz="2800" dirty="0">
              <a:solidFill>
                <a:srgbClr val="FF0000"/>
              </a:solidFill>
            </a:endParaRPr>
          </a:p>
          <a:p>
            <a:pPr algn="l" rtl="0" eaLnBrk="0" hangingPunct="0">
              <a:defRPr/>
            </a:pPr>
            <a:endParaRPr lang="en-US" sz="2800" dirty="0">
              <a:solidFill>
                <a:srgbClr val="FF0000"/>
              </a:solidFill>
            </a:endParaRPr>
          </a:p>
          <a:p>
            <a:pPr algn="l" rtl="0" eaLnBrk="0" hangingPunct="0">
              <a:defRPr/>
            </a:pPr>
            <a:r>
              <a:rPr lang="en-US" sz="4400" dirty="0">
                <a:solidFill>
                  <a:srgbClr val="FF0000"/>
                </a:solidFill>
                <a:effectLst>
                  <a:glow rad="228600">
                    <a:schemeClr val="accent3">
                      <a:satMod val="175000"/>
                      <a:alpha val="40000"/>
                    </a:schemeClr>
                  </a:glow>
                </a:effectLst>
                <a:latin typeface="Pristina" pitchFamily="66" charset="0"/>
              </a:rPr>
              <a:t>Uses</a:t>
            </a:r>
          </a:p>
          <a:p>
            <a:pPr algn="just" rtl="0" eaLnBrk="0" hangingPunct="0">
              <a:defRPr/>
            </a:pPr>
            <a:r>
              <a:rPr lang="en-US" sz="3200" dirty="0">
                <a:latin typeface="Times New Roman" pitchFamily="18" charset="0"/>
                <a:cs typeface="Times New Roman" pitchFamily="18" charset="0"/>
              </a:rPr>
              <a:t>For control of </a:t>
            </a:r>
            <a:r>
              <a:rPr lang="en-US" sz="3200" dirty="0" err="1">
                <a:latin typeface="Times New Roman" pitchFamily="18" charset="0"/>
                <a:cs typeface="Times New Roman" pitchFamily="18" charset="0"/>
              </a:rPr>
              <a:t>lepidoptera</a:t>
            </a:r>
            <a:r>
              <a:rPr lang="en-US" sz="3200" dirty="0">
                <a:latin typeface="Times New Roman" pitchFamily="18" charset="0"/>
                <a:cs typeface="Times New Roman" pitchFamily="18" charset="0"/>
              </a:rPr>
              <a:t> on </a:t>
            </a:r>
            <a:r>
              <a:rPr lang="en-US" sz="3200" dirty="0">
                <a:solidFill>
                  <a:srgbClr val="FF0000"/>
                </a:solidFill>
                <a:latin typeface="Times New Roman" pitchFamily="18" charset="0"/>
                <a:cs typeface="Times New Roman" pitchFamily="18" charset="0"/>
              </a:rPr>
              <a:t>vegetables</a:t>
            </a:r>
            <a:r>
              <a:rPr lang="en-US" sz="3200" dirty="0">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brassicas</a:t>
            </a:r>
            <a:r>
              <a:rPr lang="en-US" sz="3200" dirty="0">
                <a:latin typeface="Times New Roman" pitchFamily="18" charset="0"/>
                <a:cs typeface="Times New Roman" pitchFamily="18" charset="0"/>
              </a:rPr>
              <a:t> and </a:t>
            </a:r>
            <a:r>
              <a:rPr lang="en-US" sz="3200" dirty="0">
                <a:solidFill>
                  <a:srgbClr val="FF0000"/>
                </a:solidFill>
                <a:latin typeface="Times New Roman" pitchFamily="18" charset="0"/>
                <a:cs typeface="Times New Roman" pitchFamily="18" charset="0"/>
              </a:rPr>
              <a:t>cotton</a:t>
            </a:r>
            <a:r>
              <a:rPr lang="en-US" sz="3200" dirty="0">
                <a:latin typeface="Times New Roman" pitchFamily="18" charset="0"/>
                <a:cs typeface="Times New Roman" pitchFamily="18" charset="0"/>
              </a:rPr>
              <a:t>, at up to 16 g/ha, and in pine trees at 5-25 g/ha.</a:t>
            </a:r>
            <a:endParaRPr lang="en-US" sz="5400" dirty="0">
              <a:solidFill>
                <a:srgbClr val="FFFF00"/>
              </a:solidFill>
              <a:latin typeface="Times New Roman" pitchFamily="18" charset="0"/>
              <a:cs typeface="Times New Roman" pitchFamily="18" charset="0"/>
            </a:endParaRPr>
          </a:p>
        </p:txBody>
      </p:sp>
    </p:spTree>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bwMode="blackGray">
      <p:bgPr>
        <a:gradFill rotWithShape="0">
          <a:gsLst>
            <a:gs pos="0">
              <a:srgbClr val="0A2068"/>
            </a:gs>
            <a:gs pos="100000">
              <a:srgbClr val="050F30"/>
            </a:gs>
          </a:gsLst>
          <a:lin ang="5400000" scaled="1"/>
        </a:gradFill>
        <a:effectLst/>
      </p:bgPr>
    </p:bg>
    <p:spTree>
      <p:nvGrpSpPr>
        <p:cNvPr id="1" name=""/>
        <p:cNvGrpSpPr/>
        <p:nvPr/>
      </p:nvGrpSpPr>
      <p:grpSpPr>
        <a:xfrm>
          <a:off x="0" y="0"/>
          <a:ext cx="0" cy="0"/>
          <a:chOff x="0" y="0"/>
          <a:chExt cx="0" cy="0"/>
        </a:xfrm>
      </p:grpSpPr>
      <p:sp>
        <p:nvSpPr>
          <p:cNvPr id="15" name="Rectangle 14"/>
          <p:cNvSpPr/>
          <p:nvPr/>
        </p:nvSpPr>
        <p:spPr>
          <a:xfrm>
            <a:off x="0" y="11873"/>
            <a:ext cx="9143999" cy="707886"/>
          </a:xfrm>
          <a:prstGeom prst="rect">
            <a:avLst/>
          </a:prstGeom>
        </p:spPr>
        <p:style>
          <a:lnRef idx="0">
            <a:scrgbClr r="0" g="0" b="0"/>
          </a:lnRef>
          <a:fillRef idx="1003">
            <a:schemeClr val="lt1"/>
          </a:fillRef>
          <a:effectRef idx="0">
            <a:scrgbClr r="0" g="0" b="0"/>
          </a:effectRef>
          <a:fontRef idx="major"/>
        </p:style>
        <p:txBody>
          <a:bodyPr>
            <a:spAutoFit/>
          </a:bodyPr>
          <a:lstStyle/>
          <a:p>
            <a:pPr algn="ctr" rtl="0" eaLnBrk="0" hangingPunct="0">
              <a:defRPr/>
            </a:pPr>
            <a:r>
              <a:rPr lang="en-US" sz="4000" dirty="0">
                <a:ln w="19050">
                  <a:solidFill>
                    <a:srgbClr val="0000FF"/>
                  </a:solidFill>
                  <a:prstDash val="solid"/>
                </a:ln>
                <a:solidFill>
                  <a:schemeClr val="bg2">
                    <a:lumMod val="75000"/>
                  </a:schemeClr>
                </a:solidFill>
                <a:effectLst>
                  <a:outerShdw blurRad="60007" dist="310007" dir="7680000" sy="30000" kx="1300200" algn="ctr" rotWithShape="0">
                    <a:prstClr val="black">
                      <a:alpha val="32000"/>
                    </a:prstClr>
                  </a:outerShdw>
                </a:effectLst>
                <a:latin typeface="Times New Roman" pitchFamily="18" charset="0"/>
                <a:cs typeface="Times New Roman" pitchFamily="18" charset="0"/>
              </a:rPr>
              <a:t>Chemical structure of Methomyl</a:t>
            </a:r>
            <a:endParaRPr lang="en-US" sz="4400" dirty="0">
              <a:ln w="19050">
                <a:solidFill>
                  <a:srgbClr val="0000FF"/>
                </a:solidFill>
                <a:prstDash val="solid"/>
              </a:ln>
              <a:solidFill>
                <a:schemeClr val="bg2">
                  <a:lumMod val="75000"/>
                </a:schemeClr>
              </a:solidFill>
              <a:effectLst>
                <a:outerShdw blurRad="60007" dist="310007" dir="7680000" sy="30000" kx="1300200" algn="ctr" rotWithShape="0">
                  <a:prstClr val="black">
                    <a:alpha val="32000"/>
                  </a:prstClr>
                </a:outerShdw>
              </a:effectLst>
              <a:latin typeface="Times New Roman" pitchFamily="18" charset="0"/>
              <a:cs typeface="Times New Roman" pitchFamily="18" charset="0"/>
            </a:endParaRPr>
          </a:p>
        </p:txBody>
      </p:sp>
      <p:sp>
        <p:nvSpPr>
          <p:cNvPr id="39939" name="TextBox 19"/>
          <p:cNvSpPr txBox="1">
            <a:spLocks noChangeArrowheads="1"/>
          </p:cNvSpPr>
          <p:nvPr/>
        </p:nvSpPr>
        <p:spPr bwMode="auto">
          <a:xfrm>
            <a:off x="419100" y="5343525"/>
            <a:ext cx="8077200" cy="1231106"/>
          </a:xfrm>
          <a:prstGeom prst="rect">
            <a:avLst/>
          </a:prstGeom>
          <a:noFill/>
          <a:ln w="9525">
            <a:noFill/>
            <a:miter lim="800000"/>
            <a:headEnd/>
            <a:tailEnd/>
          </a:ln>
        </p:spPr>
        <p:txBody>
          <a:bodyPr>
            <a:spAutoFit/>
          </a:bodyPr>
          <a:lstStyle/>
          <a:p>
            <a:pPr algn="just" rtl="0"/>
            <a:r>
              <a:rPr lang="en-US" sz="3200" dirty="0">
                <a:solidFill>
                  <a:srgbClr val="FF0000"/>
                </a:solidFill>
                <a:latin typeface="Times New Roman" pitchFamily="18" charset="0"/>
                <a:cs typeface="Times New Roman" pitchFamily="18" charset="0"/>
              </a:rPr>
              <a:t>Chemical name </a:t>
            </a:r>
          </a:p>
          <a:p>
            <a:pPr algn="just" rtl="0"/>
            <a:r>
              <a:rPr lang="en-US" sz="2400" dirty="0">
                <a:latin typeface="Times New Roman" pitchFamily="18" charset="0"/>
                <a:cs typeface="Times New Roman" pitchFamily="18" charset="0"/>
              </a:rPr>
              <a:t>methyl </a:t>
            </a:r>
            <a:r>
              <a:rPr lang="en-US" sz="2400" i="1" dirty="0">
                <a:latin typeface="Times New Roman" pitchFamily="18" charset="0"/>
                <a:cs typeface="Times New Roman" pitchFamily="18" charset="0"/>
              </a:rPr>
              <a:t>N</a:t>
            </a:r>
            <a:r>
              <a:rPr lang="en-US" sz="2400" dirty="0">
                <a:latin typeface="Times New Roman" pitchFamily="18" charset="0"/>
                <a:cs typeface="Times New Roman" pitchFamily="18" charset="0"/>
              </a:rPr>
              <a:t>-[[(</a:t>
            </a:r>
            <a:r>
              <a:rPr lang="en-US" sz="2400" dirty="0" err="1">
                <a:latin typeface="Times New Roman" pitchFamily="18" charset="0"/>
                <a:cs typeface="Times New Roman" pitchFamily="18" charset="0"/>
              </a:rPr>
              <a:t>methylamino</a:t>
            </a:r>
            <a:r>
              <a:rPr lang="en-US" sz="2400" dirty="0">
                <a:latin typeface="Times New Roman" pitchFamily="18" charset="0"/>
                <a:cs typeface="Times New Roman" pitchFamily="18" charset="0"/>
              </a:rPr>
              <a:t>)carbonyl]oxy]</a:t>
            </a:r>
            <a:r>
              <a:rPr lang="en-US" sz="2400" dirty="0" err="1">
                <a:latin typeface="Times New Roman" pitchFamily="18" charset="0"/>
                <a:cs typeface="Times New Roman" pitchFamily="18" charset="0"/>
              </a:rPr>
              <a:t>ethanimidothioate</a:t>
            </a:r>
            <a:endParaRPr lang="en-US" sz="2400" dirty="0">
              <a:latin typeface="Times New Roman" pitchFamily="18" charset="0"/>
              <a:cs typeface="Times New Roman" pitchFamily="18" charset="0"/>
            </a:endParaRPr>
          </a:p>
          <a:p>
            <a:pPr algn="just" rtl="0"/>
            <a:endParaRPr lang="ar-EG" dirty="0"/>
          </a:p>
        </p:txBody>
      </p:sp>
      <p:pic>
        <p:nvPicPr>
          <p:cNvPr id="245762" name="Picture 2"/>
          <p:cNvPicPr>
            <a:picLocks noChangeAspect="1" noChangeArrowheads="1"/>
          </p:cNvPicPr>
          <p:nvPr/>
        </p:nvPicPr>
        <p:blipFill>
          <a:blip r:embed="rId3">
            <a:lum bright="-40000"/>
          </a:blip>
          <a:srcRect/>
          <a:stretch>
            <a:fillRect/>
          </a:stretch>
        </p:blipFill>
        <p:spPr bwMode="auto">
          <a:xfrm>
            <a:off x="2143108" y="2714620"/>
            <a:ext cx="3968750" cy="1524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overrideClrMapping bg1="dk2" tx1="lt1" bg2="dk1" tx2="lt2" accent1="accent1" accent2="accent2" accent3="accent3" accent4="accent4" accent5="accent5" accent6="accent6" hlink="hlink" folHlink="folHlink"/>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1"/>
          <p:cNvSpPr>
            <a:spLocks noChangeArrowheads="1"/>
          </p:cNvSpPr>
          <p:nvPr/>
        </p:nvSpPr>
        <p:spPr bwMode="auto">
          <a:xfrm>
            <a:off x="240475" y="214290"/>
            <a:ext cx="8648700" cy="6432530"/>
          </a:xfrm>
          <a:prstGeom prst="rect">
            <a:avLst/>
          </a:prstGeom>
          <a:noFill/>
          <a:ln w="9525">
            <a:noFill/>
            <a:miter lim="800000"/>
            <a:headEnd/>
            <a:tailEnd/>
          </a:ln>
          <a:effectLst>
            <a:prstShdw prst="shdw17" dist="17961" dir="2700000">
              <a:schemeClr val="accent1">
                <a:gamma/>
                <a:shade val="60000"/>
                <a:invGamma/>
              </a:schemeClr>
            </a:prstShdw>
          </a:effectLst>
        </p:spPr>
        <p:txBody>
          <a:bodyPr anchor="ctr">
            <a:spAutoFit/>
          </a:bodyPr>
          <a:lstStyle/>
          <a:p>
            <a:pPr algn="l" rtl="0" eaLnBrk="0" hangingPunct="0">
              <a:defRPr/>
            </a:pPr>
            <a:r>
              <a:rPr lang="en-US" sz="3600" dirty="0">
                <a:solidFill>
                  <a:srgbClr val="FF0000"/>
                </a:solidFill>
                <a:effectLst>
                  <a:glow rad="228600">
                    <a:schemeClr val="accent3">
                      <a:satMod val="175000"/>
                      <a:alpha val="40000"/>
                    </a:schemeClr>
                  </a:glow>
                </a:effectLst>
                <a:latin typeface="Pristina" pitchFamily="66" charset="0"/>
              </a:rPr>
              <a:t>Biochemistry</a:t>
            </a:r>
            <a:r>
              <a:rPr lang="en-US" sz="2800" dirty="0">
                <a:solidFill>
                  <a:srgbClr val="FF0000"/>
                </a:solidFill>
              </a:rPr>
              <a:t> </a:t>
            </a:r>
          </a:p>
          <a:p>
            <a:pPr algn="just" rtl="0" eaLnBrk="0" hangingPunct="0">
              <a:defRPr/>
            </a:pPr>
            <a:r>
              <a:rPr lang="en-US" sz="2400" b="0" dirty="0" smtClean="0">
                <a:latin typeface="Times New Roman" pitchFamily="18" charset="0"/>
                <a:cs typeface="Times New Roman" pitchFamily="18" charset="0"/>
              </a:rPr>
              <a:t>Cholinesterase inhibitor.  </a:t>
            </a:r>
            <a:endParaRPr lang="en-US" sz="2400" b="0" dirty="0">
              <a:latin typeface="Times New Roman" pitchFamily="18" charset="0"/>
              <a:cs typeface="Times New Roman" pitchFamily="18" charset="0"/>
            </a:endParaRPr>
          </a:p>
          <a:p>
            <a:pPr algn="l" rtl="0" eaLnBrk="0" hangingPunct="0">
              <a:defRPr/>
            </a:pPr>
            <a:endParaRPr lang="en-US" sz="2800" dirty="0">
              <a:solidFill>
                <a:srgbClr val="FF0000"/>
              </a:solidFill>
            </a:endParaRPr>
          </a:p>
          <a:p>
            <a:pPr algn="l" rtl="0" eaLnBrk="0" hangingPunct="0">
              <a:defRPr/>
            </a:pPr>
            <a:r>
              <a:rPr lang="en-US" sz="3600" dirty="0">
                <a:solidFill>
                  <a:srgbClr val="FF0000"/>
                </a:solidFill>
                <a:effectLst>
                  <a:glow rad="228600">
                    <a:schemeClr val="accent3">
                      <a:satMod val="175000"/>
                      <a:alpha val="40000"/>
                    </a:schemeClr>
                  </a:glow>
                </a:effectLst>
                <a:latin typeface="Pristina" pitchFamily="66" charset="0"/>
              </a:rPr>
              <a:t>Mode</a:t>
            </a:r>
            <a:r>
              <a:rPr lang="en-US" sz="2800" dirty="0">
                <a:solidFill>
                  <a:srgbClr val="FF0000"/>
                </a:solidFill>
              </a:rPr>
              <a:t> </a:t>
            </a:r>
            <a:r>
              <a:rPr lang="en-US" sz="3600" dirty="0">
                <a:solidFill>
                  <a:srgbClr val="FF0000"/>
                </a:solidFill>
                <a:effectLst>
                  <a:glow rad="228600">
                    <a:schemeClr val="accent3">
                      <a:satMod val="175000"/>
                      <a:alpha val="40000"/>
                    </a:schemeClr>
                  </a:glow>
                </a:effectLst>
                <a:latin typeface="Pristina" pitchFamily="66" charset="0"/>
              </a:rPr>
              <a:t>of</a:t>
            </a:r>
            <a:r>
              <a:rPr lang="en-US" sz="2800" dirty="0">
                <a:solidFill>
                  <a:srgbClr val="FF0000"/>
                </a:solidFill>
              </a:rPr>
              <a:t> </a:t>
            </a:r>
            <a:r>
              <a:rPr lang="en-US" sz="3600" dirty="0">
                <a:solidFill>
                  <a:srgbClr val="FF0000"/>
                </a:solidFill>
                <a:effectLst>
                  <a:glow rad="228600">
                    <a:schemeClr val="accent3">
                      <a:satMod val="175000"/>
                      <a:alpha val="40000"/>
                    </a:schemeClr>
                  </a:glow>
                </a:effectLst>
                <a:latin typeface="Pristina" pitchFamily="66" charset="0"/>
              </a:rPr>
              <a:t>action</a:t>
            </a:r>
            <a:r>
              <a:rPr lang="en-US" sz="2800" dirty="0">
                <a:solidFill>
                  <a:srgbClr val="FF0000"/>
                </a:solidFill>
              </a:rPr>
              <a:t> </a:t>
            </a:r>
          </a:p>
          <a:p>
            <a:pPr algn="l" rtl="0" eaLnBrk="0" hangingPunct="0">
              <a:defRPr/>
            </a:pPr>
            <a:r>
              <a:rPr lang="en-US" sz="2800" b="0" dirty="0">
                <a:solidFill>
                  <a:srgbClr val="FF0000"/>
                </a:solidFill>
                <a:latin typeface="Times New Roman" pitchFamily="18" charset="0"/>
                <a:cs typeface="Times New Roman" pitchFamily="18" charset="0"/>
              </a:rPr>
              <a:t>Systemic insecticide </a:t>
            </a:r>
            <a:r>
              <a:rPr lang="en-US" sz="2800" b="0" dirty="0">
                <a:latin typeface="Times New Roman" pitchFamily="18" charset="0"/>
                <a:cs typeface="Times New Roman" pitchFamily="18" charset="0"/>
              </a:rPr>
              <a:t>and </a:t>
            </a:r>
            <a:r>
              <a:rPr lang="en-US" sz="2800" b="0" dirty="0">
                <a:solidFill>
                  <a:srgbClr val="FF0000"/>
                </a:solidFill>
                <a:latin typeface="Times New Roman" pitchFamily="18" charset="0"/>
                <a:cs typeface="Times New Roman" pitchFamily="18" charset="0"/>
              </a:rPr>
              <a:t>acaricide</a:t>
            </a:r>
            <a:r>
              <a:rPr lang="en-US" sz="2800" b="0" dirty="0">
                <a:latin typeface="Times New Roman" pitchFamily="18" charset="0"/>
                <a:cs typeface="Times New Roman" pitchFamily="18" charset="0"/>
              </a:rPr>
              <a:t> with </a:t>
            </a:r>
            <a:r>
              <a:rPr lang="en-US" sz="2800" b="0" dirty="0">
                <a:solidFill>
                  <a:srgbClr val="FF0000"/>
                </a:solidFill>
                <a:latin typeface="Times New Roman" pitchFamily="18" charset="0"/>
                <a:cs typeface="Times New Roman" pitchFamily="18" charset="0"/>
              </a:rPr>
              <a:t>contact</a:t>
            </a:r>
            <a:r>
              <a:rPr lang="en-US" sz="2800" b="0" dirty="0">
                <a:latin typeface="Times New Roman" pitchFamily="18" charset="0"/>
                <a:cs typeface="Times New Roman" pitchFamily="18" charset="0"/>
              </a:rPr>
              <a:t> and </a:t>
            </a:r>
            <a:r>
              <a:rPr lang="en-US" sz="2800" b="0" dirty="0">
                <a:solidFill>
                  <a:srgbClr val="FF0000"/>
                </a:solidFill>
                <a:latin typeface="Times New Roman" pitchFamily="18" charset="0"/>
                <a:cs typeface="Times New Roman" pitchFamily="18" charset="0"/>
              </a:rPr>
              <a:t>stomach</a:t>
            </a:r>
            <a:r>
              <a:rPr lang="en-US" sz="2800" b="0" dirty="0">
                <a:latin typeface="Times New Roman" pitchFamily="18" charset="0"/>
                <a:cs typeface="Times New Roman" pitchFamily="18" charset="0"/>
              </a:rPr>
              <a:t> action</a:t>
            </a:r>
            <a:r>
              <a:rPr lang="en-US" sz="2800" dirty="0">
                <a:latin typeface="Times New Roman" pitchFamily="18" charset="0"/>
                <a:cs typeface="Times New Roman" pitchFamily="18" charset="0"/>
              </a:rPr>
              <a:t>.  </a:t>
            </a:r>
          </a:p>
          <a:p>
            <a:pPr algn="l" rtl="0" eaLnBrk="0" hangingPunct="0">
              <a:defRPr/>
            </a:pPr>
            <a:endParaRPr lang="en-US" sz="2800" dirty="0">
              <a:solidFill>
                <a:srgbClr val="FF0000"/>
              </a:solidFill>
            </a:endParaRPr>
          </a:p>
          <a:p>
            <a:pPr algn="l" rtl="0" eaLnBrk="0" hangingPunct="0">
              <a:defRPr/>
            </a:pPr>
            <a:r>
              <a:rPr lang="en-US" sz="3600" dirty="0">
                <a:solidFill>
                  <a:srgbClr val="FF0000"/>
                </a:solidFill>
                <a:effectLst>
                  <a:glow rad="228600">
                    <a:schemeClr val="accent3">
                      <a:satMod val="175000"/>
                      <a:alpha val="40000"/>
                    </a:schemeClr>
                  </a:glow>
                </a:effectLst>
                <a:latin typeface="Pristina" pitchFamily="66" charset="0"/>
              </a:rPr>
              <a:t>Uses</a:t>
            </a:r>
            <a:r>
              <a:rPr lang="en-US" sz="2800" dirty="0">
                <a:solidFill>
                  <a:srgbClr val="FF0000"/>
                </a:solidFill>
              </a:rPr>
              <a:t> </a:t>
            </a:r>
          </a:p>
          <a:p>
            <a:pPr algn="just" rtl="0" eaLnBrk="0" hangingPunct="0">
              <a:defRPr/>
            </a:pPr>
            <a:r>
              <a:rPr lang="en-US" sz="2800" b="0" dirty="0">
                <a:latin typeface="Times New Roman" pitchFamily="18" charset="0"/>
                <a:cs typeface="Times New Roman" pitchFamily="18" charset="0"/>
              </a:rPr>
              <a:t>Control of a </a:t>
            </a:r>
            <a:r>
              <a:rPr lang="en-US" sz="2800" b="0" dirty="0" smtClean="0">
                <a:latin typeface="Times New Roman" pitchFamily="18" charset="0"/>
                <a:cs typeface="Times New Roman" pitchFamily="18" charset="0"/>
              </a:rPr>
              <a:t>wide </a:t>
            </a:r>
            <a:r>
              <a:rPr lang="en-US" sz="2800" b="0" dirty="0">
                <a:latin typeface="Times New Roman" pitchFamily="18" charset="0"/>
                <a:cs typeface="Times New Roman" pitchFamily="18" charset="0"/>
              </a:rPr>
              <a:t>range of insects (particularly Lepidoptera, </a:t>
            </a:r>
            <a:r>
              <a:rPr lang="en-US" sz="2800" b="0" dirty="0" err="1">
                <a:latin typeface="Times New Roman" pitchFamily="18" charset="0"/>
                <a:cs typeface="Times New Roman" pitchFamily="18" charset="0"/>
              </a:rPr>
              <a:t>Hemiptera</a:t>
            </a:r>
            <a:r>
              <a:rPr lang="en-US" sz="2800" b="0" dirty="0">
                <a:latin typeface="Times New Roman" pitchFamily="18" charset="0"/>
                <a:cs typeface="Times New Roman" pitchFamily="18" charset="0"/>
              </a:rPr>
              <a:t>, </a:t>
            </a:r>
            <a:r>
              <a:rPr lang="en-US" sz="2800" b="0" dirty="0" err="1">
                <a:latin typeface="Times New Roman" pitchFamily="18" charset="0"/>
                <a:cs typeface="Times New Roman" pitchFamily="18" charset="0"/>
              </a:rPr>
              <a:t>Homoptera</a:t>
            </a:r>
            <a:r>
              <a:rPr lang="en-US" sz="2800" b="0" dirty="0">
                <a:latin typeface="Times New Roman" pitchFamily="18" charset="0"/>
                <a:cs typeface="Times New Roman" pitchFamily="18" charset="0"/>
              </a:rPr>
              <a:t>, </a:t>
            </a:r>
            <a:r>
              <a:rPr lang="en-US" sz="2800" b="0" dirty="0" err="1">
                <a:latin typeface="Times New Roman" pitchFamily="18" charset="0"/>
                <a:cs typeface="Times New Roman" pitchFamily="18" charset="0"/>
              </a:rPr>
              <a:t>Diptera</a:t>
            </a:r>
            <a:r>
              <a:rPr lang="en-US" sz="2800" b="0" dirty="0">
                <a:latin typeface="Times New Roman" pitchFamily="18" charset="0"/>
                <a:cs typeface="Times New Roman" pitchFamily="18" charset="0"/>
              </a:rPr>
              <a:t> and </a:t>
            </a:r>
            <a:r>
              <a:rPr lang="en-US" sz="2800" b="0" dirty="0" err="1">
                <a:latin typeface="Times New Roman" pitchFamily="18" charset="0"/>
                <a:cs typeface="Times New Roman" pitchFamily="18" charset="0"/>
              </a:rPr>
              <a:t>Coleoptera</a:t>
            </a:r>
            <a:r>
              <a:rPr lang="en-US" sz="2800" b="0" dirty="0">
                <a:latin typeface="Times New Roman" pitchFamily="18" charset="0"/>
                <a:cs typeface="Times New Roman" pitchFamily="18" charset="0"/>
              </a:rPr>
              <a:t>) and spider </a:t>
            </a:r>
            <a:r>
              <a:rPr lang="en-US" sz="2800" b="0" dirty="0">
                <a:solidFill>
                  <a:srgbClr val="FF0000"/>
                </a:solidFill>
                <a:latin typeface="Times New Roman" pitchFamily="18" charset="0"/>
                <a:cs typeface="Times New Roman" pitchFamily="18" charset="0"/>
              </a:rPr>
              <a:t>mites</a:t>
            </a:r>
            <a:r>
              <a:rPr lang="en-US" sz="2800" b="0" dirty="0">
                <a:latin typeface="Times New Roman" pitchFamily="18" charset="0"/>
                <a:cs typeface="Times New Roman" pitchFamily="18" charset="0"/>
              </a:rPr>
              <a:t> in </a:t>
            </a:r>
            <a:r>
              <a:rPr lang="en-US" sz="2800" b="0" dirty="0">
                <a:solidFill>
                  <a:srgbClr val="FF0000"/>
                </a:solidFill>
                <a:latin typeface="Times New Roman" pitchFamily="18" charset="0"/>
                <a:cs typeface="Times New Roman" pitchFamily="18" charset="0"/>
              </a:rPr>
              <a:t>fruit</a:t>
            </a:r>
            <a:r>
              <a:rPr lang="en-US" sz="2800" b="0" dirty="0">
                <a:latin typeface="Times New Roman" pitchFamily="18" charset="0"/>
                <a:cs typeface="Times New Roman" pitchFamily="18" charset="0"/>
              </a:rPr>
              <a:t>, </a:t>
            </a:r>
            <a:r>
              <a:rPr lang="en-US" sz="2800" b="0" dirty="0">
                <a:solidFill>
                  <a:srgbClr val="FF0000"/>
                </a:solidFill>
                <a:latin typeface="Times New Roman" pitchFamily="18" charset="0"/>
                <a:cs typeface="Times New Roman" pitchFamily="18" charset="0"/>
              </a:rPr>
              <a:t>vines</a:t>
            </a:r>
            <a:r>
              <a:rPr lang="en-US" sz="2800" b="0" dirty="0">
                <a:latin typeface="Times New Roman" pitchFamily="18" charset="0"/>
                <a:cs typeface="Times New Roman" pitchFamily="18" charset="0"/>
              </a:rPr>
              <a:t>, olives, hops, </a:t>
            </a:r>
            <a:r>
              <a:rPr lang="en-US" sz="2800" b="0" dirty="0">
                <a:solidFill>
                  <a:srgbClr val="FF0000"/>
                </a:solidFill>
                <a:latin typeface="Times New Roman" pitchFamily="18" charset="0"/>
                <a:cs typeface="Times New Roman" pitchFamily="18" charset="0"/>
              </a:rPr>
              <a:t>vegetables</a:t>
            </a:r>
            <a:r>
              <a:rPr lang="en-US" sz="2800" b="0" dirty="0">
                <a:latin typeface="Times New Roman" pitchFamily="18" charset="0"/>
                <a:cs typeface="Times New Roman" pitchFamily="18" charset="0"/>
              </a:rPr>
              <a:t>, </a:t>
            </a:r>
            <a:r>
              <a:rPr lang="en-US" sz="2800" b="0" dirty="0">
                <a:solidFill>
                  <a:srgbClr val="FF0000"/>
                </a:solidFill>
                <a:latin typeface="Times New Roman" pitchFamily="18" charset="0"/>
                <a:cs typeface="Times New Roman" pitchFamily="18" charset="0"/>
              </a:rPr>
              <a:t>ornamentals</a:t>
            </a:r>
            <a:r>
              <a:rPr lang="en-US" sz="2800" b="0" dirty="0">
                <a:latin typeface="Times New Roman" pitchFamily="18" charset="0"/>
                <a:cs typeface="Times New Roman" pitchFamily="18" charset="0"/>
              </a:rPr>
              <a:t>, </a:t>
            </a:r>
            <a:r>
              <a:rPr lang="en-US" sz="2800" b="0" dirty="0">
                <a:solidFill>
                  <a:srgbClr val="FF0000"/>
                </a:solidFill>
                <a:latin typeface="Times New Roman" pitchFamily="18" charset="0"/>
                <a:cs typeface="Times New Roman" pitchFamily="18" charset="0"/>
              </a:rPr>
              <a:t>field</a:t>
            </a:r>
            <a:r>
              <a:rPr lang="en-US" sz="2800" b="0" dirty="0">
                <a:latin typeface="Times New Roman" pitchFamily="18" charset="0"/>
                <a:cs typeface="Times New Roman" pitchFamily="18" charset="0"/>
              </a:rPr>
              <a:t> </a:t>
            </a:r>
            <a:r>
              <a:rPr lang="en-US" sz="2800" b="0" dirty="0">
                <a:solidFill>
                  <a:srgbClr val="FF0000"/>
                </a:solidFill>
                <a:latin typeface="Times New Roman" pitchFamily="18" charset="0"/>
                <a:cs typeface="Times New Roman" pitchFamily="18" charset="0"/>
              </a:rPr>
              <a:t>crops</a:t>
            </a:r>
            <a:r>
              <a:rPr lang="en-US" sz="2800" b="0" dirty="0">
                <a:latin typeface="Times New Roman" pitchFamily="18" charset="0"/>
                <a:cs typeface="Times New Roman" pitchFamily="18" charset="0"/>
              </a:rPr>
              <a:t>, cucurbits, flax, </a:t>
            </a:r>
            <a:r>
              <a:rPr lang="en-US" sz="2800" b="0" dirty="0">
                <a:solidFill>
                  <a:srgbClr val="FF0000"/>
                </a:solidFill>
                <a:latin typeface="Times New Roman" pitchFamily="18" charset="0"/>
                <a:cs typeface="Times New Roman" pitchFamily="18" charset="0"/>
              </a:rPr>
              <a:t>cotton</a:t>
            </a:r>
            <a:r>
              <a:rPr lang="en-US" sz="2800" b="0" dirty="0">
                <a:latin typeface="Times New Roman" pitchFamily="18" charset="0"/>
                <a:cs typeface="Times New Roman" pitchFamily="18" charset="0"/>
              </a:rPr>
              <a:t>, tobacco, </a:t>
            </a:r>
            <a:r>
              <a:rPr lang="en-US" sz="2800" b="0" dirty="0">
                <a:solidFill>
                  <a:srgbClr val="FF0000"/>
                </a:solidFill>
                <a:latin typeface="Times New Roman" pitchFamily="18" charset="0"/>
                <a:cs typeface="Times New Roman" pitchFamily="18" charset="0"/>
              </a:rPr>
              <a:t>soya</a:t>
            </a:r>
            <a:r>
              <a:rPr lang="en-US" sz="2800" b="0" dirty="0">
                <a:latin typeface="Times New Roman" pitchFamily="18" charset="0"/>
                <a:cs typeface="Times New Roman" pitchFamily="18" charset="0"/>
              </a:rPr>
              <a:t> </a:t>
            </a:r>
            <a:r>
              <a:rPr lang="en-US" sz="2800" b="0" dirty="0">
                <a:solidFill>
                  <a:srgbClr val="FF0000"/>
                </a:solidFill>
                <a:latin typeface="Times New Roman" pitchFamily="18" charset="0"/>
                <a:cs typeface="Times New Roman" pitchFamily="18" charset="0"/>
              </a:rPr>
              <a:t>beans</a:t>
            </a:r>
            <a:r>
              <a:rPr lang="en-US" sz="2800" b="0" dirty="0">
                <a:latin typeface="Times New Roman" pitchFamily="18" charset="0"/>
                <a:cs typeface="Times New Roman" pitchFamily="18" charset="0"/>
              </a:rPr>
              <a:t>, etc. Also used for control of flies in animal and poultry houses and dairies.</a:t>
            </a:r>
            <a:endParaRPr lang="en-US" sz="4400" b="0" dirty="0">
              <a:solidFill>
                <a:srgbClr val="FFFF00"/>
              </a:solidFill>
              <a:latin typeface="Times New Roman" pitchFamily="18" charset="0"/>
              <a:cs typeface="Times New Roman" pitchFamily="18" charset="0"/>
            </a:endParaRPr>
          </a:p>
        </p:txBody>
      </p:sp>
    </p:spTree>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sp>
        <p:nvSpPr>
          <p:cNvPr id="134148" name="Rectangle 4"/>
          <p:cNvSpPr>
            <a:spLocks noChangeArrowheads="1"/>
          </p:cNvSpPr>
          <p:nvPr/>
        </p:nvSpPr>
        <p:spPr bwMode="auto">
          <a:xfrm>
            <a:off x="320675" y="984250"/>
            <a:ext cx="4754563" cy="639762"/>
          </a:xfrm>
          <a:prstGeom prst="rect">
            <a:avLst/>
          </a:prstGeom>
          <a:gradFill>
            <a:gsLst>
              <a:gs pos="0">
                <a:srgbClr val="8488C4"/>
              </a:gs>
              <a:gs pos="53000">
                <a:srgbClr val="D4DEFF"/>
              </a:gs>
              <a:gs pos="83000">
                <a:srgbClr val="D4DEFF"/>
              </a:gs>
              <a:gs pos="100000">
                <a:srgbClr val="96AB94"/>
              </a:gs>
            </a:gsLst>
            <a:lin ang="16200000" scaled="0"/>
          </a:gradFill>
          <a:ln>
            <a:headEnd/>
            <a:tailEnd/>
          </a:ln>
        </p:spPr>
        <p:style>
          <a:lnRef idx="0">
            <a:schemeClr val="accent6"/>
          </a:lnRef>
          <a:fillRef idx="3">
            <a:schemeClr val="accent6"/>
          </a:fillRef>
          <a:effectRef idx="3">
            <a:schemeClr val="accent6"/>
          </a:effectRef>
          <a:fontRef idx="minor">
            <a:schemeClr val="lt1"/>
          </a:fontRef>
        </p:style>
        <p:txBody>
          <a:bodyPr wrap="none"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rtl="0">
              <a:defRPr/>
            </a:pPr>
            <a:r>
              <a:rPr lang="en-US" sz="2800"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reflection blurRad="6350" stA="55000" endA="50" endPos="85000" dir="5400000" sy="-100000" algn="bl" rotWithShape="0"/>
                </a:effectLst>
                <a:latin typeface="Times New Roman" pitchFamily="18" charset="0"/>
                <a:cs typeface="Times New Roman" pitchFamily="18" charset="0"/>
              </a:rPr>
              <a:t>Order : </a:t>
            </a:r>
            <a:r>
              <a:rPr lang="en-US" sz="2800"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reflection blurRad="6350" stA="55000" endA="50" endPos="85000" dir="5400000" sy="-100000" algn="bl" rotWithShape="0"/>
                </a:effectLst>
                <a:latin typeface="Times New Roman" pitchFamily="18" charset="0"/>
                <a:cs typeface="Times New Roman" pitchFamily="18" charset="0"/>
              </a:rPr>
              <a:t>Stylommatophora</a:t>
            </a:r>
            <a:r>
              <a:rPr lang="en-US" sz="2800"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reflection blurRad="6350" stA="55000" endA="50" endPos="85000" dir="5400000" sy="-100000" algn="bl" rotWithShape="0"/>
                </a:effectLst>
                <a:latin typeface="Times New Roman" pitchFamily="18" charset="0"/>
                <a:cs typeface="Times New Roman" pitchFamily="18" charset="0"/>
              </a:rPr>
              <a:t> </a:t>
            </a:r>
          </a:p>
        </p:txBody>
      </p:sp>
      <p:sp>
        <p:nvSpPr>
          <p:cNvPr id="134150" name="Rectangle 6"/>
          <p:cNvSpPr>
            <a:spLocks noChangeArrowheads="1"/>
          </p:cNvSpPr>
          <p:nvPr/>
        </p:nvSpPr>
        <p:spPr bwMode="auto">
          <a:xfrm>
            <a:off x="533400" y="1676400"/>
            <a:ext cx="4754563" cy="639762"/>
          </a:xfrm>
          <a:prstGeom prst="rect">
            <a:avLst/>
          </a:prstGeom>
          <a:gradFill>
            <a:gsLst>
              <a:gs pos="0">
                <a:srgbClr val="8488C4"/>
              </a:gs>
              <a:gs pos="53000">
                <a:srgbClr val="D4DEFF"/>
              </a:gs>
              <a:gs pos="83000">
                <a:srgbClr val="D4DEFF"/>
              </a:gs>
              <a:gs pos="100000">
                <a:srgbClr val="96AB94"/>
              </a:gs>
            </a:gsLst>
            <a:lin ang="16200000" scaled="0"/>
          </a:gradFill>
          <a:ln>
            <a:headEnd/>
            <a:tailEnd/>
          </a:ln>
        </p:spPr>
        <p:style>
          <a:lnRef idx="0">
            <a:schemeClr val="accent6"/>
          </a:lnRef>
          <a:fillRef idx="3">
            <a:schemeClr val="accent6"/>
          </a:fillRef>
          <a:effectRef idx="3">
            <a:schemeClr val="accent6"/>
          </a:effectRef>
          <a:fontRef idx="minor">
            <a:schemeClr val="lt1"/>
          </a:fontRef>
        </p:style>
        <p:txBody>
          <a:bodyPr wrap="none"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rtl="0">
              <a:defRPr/>
            </a:pPr>
            <a:endParaRPr lang="en-US" sz="3200"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reflection blurRad="6350" stA="55000" endA="50" endPos="85000" dir="5400000" sy="-100000" algn="bl" rotWithShape="0"/>
              </a:effectLst>
              <a:latin typeface="Times New Roman" pitchFamily="18" charset="0"/>
              <a:cs typeface="Times New Roman" pitchFamily="18" charset="0"/>
            </a:endParaRPr>
          </a:p>
          <a:p>
            <a:pPr algn="ctr" rtl="0">
              <a:defRPr/>
            </a:pPr>
            <a:r>
              <a:rPr lang="en-US" sz="2800"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reflection blurRad="6350" stA="55000" endA="50" endPos="85000" dir="5400000" sy="-100000" algn="bl" rotWithShape="0"/>
                </a:effectLst>
                <a:latin typeface="Times New Roman" pitchFamily="18" charset="0"/>
                <a:cs typeface="Times New Roman" pitchFamily="18" charset="0"/>
              </a:rPr>
              <a:t>Super family : </a:t>
            </a:r>
            <a:r>
              <a:rPr lang="en-US" sz="2800"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reflection blurRad="6350" stA="55000" endA="50" endPos="85000" dir="5400000" sy="-100000" algn="bl" rotWithShape="0"/>
                </a:effectLst>
                <a:latin typeface="Times New Roman" pitchFamily="18" charset="0"/>
                <a:cs typeface="Times New Roman" pitchFamily="18" charset="0"/>
              </a:rPr>
              <a:t>Helicoidea</a:t>
            </a:r>
            <a:endParaRPr lang="en-US" sz="2800"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reflection blurRad="6350" stA="55000" endA="50" endPos="85000" dir="5400000" sy="-100000" algn="bl" rotWithShape="0"/>
              </a:effectLst>
              <a:latin typeface="Times New Roman" pitchFamily="18" charset="0"/>
              <a:cs typeface="Times New Roman" pitchFamily="18" charset="0"/>
            </a:endParaRPr>
          </a:p>
          <a:p>
            <a:pPr algn="ctr" rtl="0">
              <a:defRPr/>
            </a:pPr>
            <a:endParaRPr lang="en-US" sz="3200"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reflection blurRad="6350" stA="55000" endA="50" endPos="85000" dir="5400000" sy="-100000" algn="bl" rotWithShape="0"/>
              </a:effectLst>
              <a:latin typeface="Times New Roman" pitchFamily="18" charset="0"/>
              <a:cs typeface="Times New Roman" pitchFamily="18" charset="0"/>
            </a:endParaRPr>
          </a:p>
        </p:txBody>
      </p:sp>
      <p:sp>
        <p:nvSpPr>
          <p:cNvPr id="134151" name="Rectangle 7"/>
          <p:cNvSpPr>
            <a:spLocks noChangeArrowheads="1"/>
          </p:cNvSpPr>
          <p:nvPr/>
        </p:nvSpPr>
        <p:spPr bwMode="auto">
          <a:xfrm>
            <a:off x="800100" y="2366962"/>
            <a:ext cx="4664075" cy="639763"/>
          </a:xfrm>
          <a:prstGeom prst="rect">
            <a:avLst/>
          </a:prstGeom>
          <a:gradFill>
            <a:gsLst>
              <a:gs pos="0">
                <a:srgbClr val="8488C4"/>
              </a:gs>
              <a:gs pos="53000">
                <a:srgbClr val="D4DEFF"/>
              </a:gs>
              <a:gs pos="83000">
                <a:srgbClr val="D4DEFF"/>
              </a:gs>
              <a:gs pos="100000">
                <a:srgbClr val="96AB94"/>
              </a:gs>
            </a:gsLst>
            <a:lin ang="16200000" scaled="0"/>
          </a:gradFill>
          <a:ln>
            <a:headEnd/>
            <a:tailEnd/>
          </a:ln>
        </p:spPr>
        <p:style>
          <a:lnRef idx="0">
            <a:schemeClr val="accent6"/>
          </a:lnRef>
          <a:fillRef idx="3">
            <a:schemeClr val="accent6"/>
          </a:fillRef>
          <a:effectRef idx="3">
            <a:schemeClr val="accent6"/>
          </a:effectRef>
          <a:fontRef idx="minor">
            <a:schemeClr val="lt1"/>
          </a:fontRef>
        </p:style>
        <p:txBody>
          <a:bodyPr wrap="none"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l" rtl="0">
              <a:defRPr/>
            </a:pPr>
            <a:r>
              <a:rPr lang="en-US" sz="3200"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reflection blurRad="6350" stA="55000" endA="50" endPos="85000" dir="5400000" sy="-100000" algn="bl" rotWithShape="0"/>
                </a:effectLst>
                <a:latin typeface="Times New Roman" pitchFamily="18" charset="0"/>
                <a:cs typeface="Times New Roman" pitchFamily="18" charset="0"/>
              </a:rPr>
              <a:t>  Family : Helicidae </a:t>
            </a:r>
          </a:p>
        </p:txBody>
      </p:sp>
      <p:sp>
        <p:nvSpPr>
          <p:cNvPr id="13" name="Rectangle 3"/>
          <p:cNvSpPr>
            <a:spLocks noChangeArrowheads="1"/>
          </p:cNvSpPr>
          <p:nvPr/>
        </p:nvSpPr>
        <p:spPr bwMode="auto">
          <a:xfrm>
            <a:off x="1257300" y="3740150"/>
            <a:ext cx="4572000" cy="641350"/>
          </a:xfrm>
          <a:prstGeom prst="rect">
            <a:avLst/>
          </a:prstGeom>
          <a:gradFill>
            <a:gsLst>
              <a:gs pos="0">
                <a:srgbClr val="8488C4"/>
              </a:gs>
              <a:gs pos="53000">
                <a:srgbClr val="D4DEFF"/>
              </a:gs>
              <a:gs pos="83000">
                <a:srgbClr val="D4DEFF"/>
              </a:gs>
              <a:gs pos="100000">
                <a:srgbClr val="96AB94"/>
              </a:gs>
            </a:gsLst>
            <a:lin ang="16200000" scaled="0"/>
          </a:gradFill>
          <a:ln>
            <a:headEnd/>
            <a:tailEnd/>
          </a:ln>
        </p:spPr>
        <p:style>
          <a:lnRef idx="0">
            <a:schemeClr val="accent6"/>
          </a:lnRef>
          <a:fillRef idx="3">
            <a:schemeClr val="accent6"/>
          </a:fillRef>
          <a:effectRef idx="3">
            <a:schemeClr val="accent6"/>
          </a:effectRef>
          <a:fontRef idx="minor">
            <a:schemeClr val="lt1"/>
          </a:fontRef>
        </p:style>
        <p:txBody>
          <a:bodyPr wrap="none"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rtl="0">
              <a:defRPr/>
            </a:pPr>
            <a:r>
              <a:rPr lang="en-US" sz="3200"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reflection blurRad="6350" stA="55000" endA="50" endPos="85000" dir="5400000" sy="-100000" algn="bl" rotWithShape="0"/>
                </a:effectLst>
                <a:latin typeface="Times New Roman" pitchFamily="18" charset="0"/>
                <a:cs typeface="Times New Roman" pitchFamily="18" charset="0"/>
              </a:rPr>
              <a:t>Genus : Eobania </a:t>
            </a:r>
          </a:p>
        </p:txBody>
      </p:sp>
      <p:sp>
        <p:nvSpPr>
          <p:cNvPr id="16" name="Rectangle 10"/>
          <p:cNvSpPr>
            <a:spLocks noChangeArrowheads="1"/>
          </p:cNvSpPr>
          <p:nvPr/>
        </p:nvSpPr>
        <p:spPr bwMode="auto">
          <a:xfrm>
            <a:off x="6326188" y="2819400"/>
            <a:ext cx="2433637" cy="487363"/>
          </a:xfrm>
          <a:prstGeom prst="rect">
            <a:avLst/>
          </a:prstGeom>
          <a:gradFill rotWithShape="1">
            <a:gsLst>
              <a:gs pos="0">
                <a:srgbClr val="000000"/>
              </a:gs>
              <a:gs pos="39999">
                <a:srgbClr val="0A128C"/>
              </a:gs>
              <a:gs pos="70000">
                <a:srgbClr val="181CC7"/>
              </a:gs>
              <a:gs pos="88000">
                <a:srgbClr val="7005D4"/>
              </a:gs>
              <a:gs pos="100000">
                <a:srgbClr val="8C3D91"/>
              </a:gs>
            </a:gsLst>
            <a:lin ang="5400000" scaled="0"/>
          </a:gradFill>
          <a:ln w="9525" algn="ctr">
            <a:solidFill>
              <a:schemeClr val="tx1"/>
            </a:solidFill>
            <a:miter lim="800000"/>
            <a:headEnd/>
            <a:tailEnd/>
          </a:ln>
        </p:spPr>
        <p:txBody>
          <a:bodyPr wrap="none" anchor="ctr"/>
          <a:lstStyle/>
          <a:p>
            <a:pPr algn="ctr" rtl="0">
              <a:defRPr/>
            </a:pPr>
            <a:r>
              <a:rPr lang="en-US" sz="2800" b="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Species</a:t>
            </a:r>
            <a:endParaRPr lang="en-US" sz="2800" dirty="0">
              <a:solidFill>
                <a:srgbClr val="000000"/>
              </a:solidFill>
              <a:latin typeface="Times New Roman" pitchFamily="18" charset="0"/>
              <a:cs typeface="Times New Roman" pitchFamily="18" charset="0"/>
            </a:endParaRPr>
          </a:p>
        </p:txBody>
      </p:sp>
      <p:sp>
        <p:nvSpPr>
          <p:cNvPr id="17" name="Rectangle 11"/>
          <p:cNvSpPr>
            <a:spLocks noChangeArrowheads="1"/>
          </p:cNvSpPr>
          <p:nvPr/>
        </p:nvSpPr>
        <p:spPr bwMode="auto">
          <a:xfrm>
            <a:off x="6299200" y="5732463"/>
            <a:ext cx="2540000" cy="538162"/>
          </a:xfrm>
          <a:prstGeom prst="rect">
            <a:avLst/>
          </a:prstGeom>
          <a:gradFill rotWithShape="1">
            <a:gsLst>
              <a:gs pos="0">
                <a:srgbClr val="000000"/>
              </a:gs>
              <a:gs pos="39999">
                <a:srgbClr val="0A128C"/>
              </a:gs>
              <a:gs pos="70000">
                <a:srgbClr val="181CC7"/>
              </a:gs>
              <a:gs pos="88000">
                <a:srgbClr val="7005D4"/>
              </a:gs>
              <a:gs pos="100000">
                <a:srgbClr val="8C3D91"/>
              </a:gs>
            </a:gsLst>
            <a:lin ang="5400000" scaled="0"/>
          </a:gradFill>
          <a:ln w="9525" algn="ctr">
            <a:solidFill>
              <a:schemeClr val="tx1"/>
            </a:solidFill>
            <a:miter lim="800000"/>
            <a:headEnd/>
            <a:tailEnd/>
          </a:ln>
        </p:spPr>
        <p:txBody>
          <a:bodyPr wrap="none" anchor="ctr"/>
          <a:lstStyle/>
          <a:p>
            <a:pPr algn="ctr" rtl="0">
              <a:defRPr/>
            </a:pPr>
            <a:r>
              <a:rPr lang="en-US" sz="2000" b="0" i="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Eobania vermiculata </a:t>
            </a:r>
          </a:p>
        </p:txBody>
      </p:sp>
      <p:pic>
        <p:nvPicPr>
          <p:cNvPr id="18" name="Picture 16" descr="Eobania-02"/>
          <p:cNvPicPr>
            <a:picLocks noChangeAspect="1" noChangeArrowheads="1"/>
          </p:cNvPicPr>
          <p:nvPr/>
        </p:nvPicPr>
        <p:blipFill>
          <a:blip r:embed="rId4"/>
          <a:srcRect/>
          <a:stretch>
            <a:fillRect/>
          </a:stretch>
        </p:blipFill>
        <p:spPr bwMode="auto">
          <a:xfrm>
            <a:off x="6380163" y="3432175"/>
            <a:ext cx="2351087" cy="22066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9" name="Rectangle 21"/>
          <p:cNvSpPr>
            <a:spLocks noChangeArrowheads="1"/>
          </p:cNvSpPr>
          <p:nvPr/>
        </p:nvSpPr>
        <p:spPr bwMode="auto">
          <a:xfrm>
            <a:off x="1074738" y="3052762"/>
            <a:ext cx="4572000" cy="639763"/>
          </a:xfrm>
          <a:prstGeom prst="rect">
            <a:avLst/>
          </a:prstGeom>
          <a:gradFill>
            <a:gsLst>
              <a:gs pos="0">
                <a:srgbClr val="8488C4"/>
              </a:gs>
              <a:gs pos="53000">
                <a:srgbClr val="D4DEFF"/>
              </a:gs>
              <a:gs pos="83000">
                <a:srgbClr val="D4DEFF"/>
              </a:gs>
              <a:gs pos="100000">
                <a:srgbClr val="96AB94"/>
              </a:gs>
            </a:gsLst>
            <a:lin ang="16200000" scaled="0"/>
          </a:gradFill>
          <a:ln>
            <a:headEnd/>
            <a:tailEnd/>
          </a:ln>
        </p:spPr>
        <p:style>
          <a:lnRef idx="0">
            <a:schemeClr val="accent6"/>
          </a:lnRef>
          <a:fillRef idx="3">
            <a:schemeClr val="accent6"/>
          </a:fillRef>
          <a:effectRef idx="3">
            <a:schemeClr val="accent6"/>
          </a:effectRef>
          <a:fontRef idx="minor">
            <a:schemeClr val="lt1"/>
          </a:fontRef>
        </p:style>
        <p:txBody>
          <a:bodyPr wrap="none"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rtl="0">
              <a:defRPr/>
            </a:pPr>
            <a:r>
              <a:rPr lang="en-US" sz="2800"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reflection blurRad="6350" stA="55000" endA="50" endPos="85000" dir="5400000" sy="-100000" algn="bl" rotWithShape="0"/>
                </a:effectLst>
                <a:latin typeface="Times New Roman" pitchFamily="18" charset="0"/>
                <a:cs typeface="Times New Roman" pitchFamily="18" charset="0"/>
              </a:rPr>
              <a:t>   Sub family : </a:t>
            </a:r>
            <a:r>
              <a:rPr lang="en-US" sz="2800"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reflection blurRad="6350" stA="55000" endA="50" endPos="85000" dir="5400000" sy="-100000" algn="bl" rotWithShape="0"/>
                </a:effectLst>
                <a:latin typeface="Times New Roman" pitchFamily="18" charset="0"/>
                <a:cs typeface="Times New Roman" pitchFamily="18" charset="0"/>
              </a:rPr>
              <a:t>Helicinae</a:t>
            </a:r>
            <a:r>
              <a:rPr lang="en-US" sz="2800"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reflection blurRad="6350" stA="55000" endA="50" endPos="85000" dir="5400000" sy="-100000" algn="bl" rotWithShape="0"/>
                </a:effectLst>
                <a:latin typeface="Times New Roman" pitchFamily="18" charset="0"/>
                <a:cs typeface="Times New Roman" pitchFamily="18" charset="0"/>
              </a:rPr>
              <a:t> </a:t>
            </a:r>
          </a:p>
        </p:txBody>
      </p:sp>
      <p:sp>
        <p:nvSpPr>
          <p:cNvPr id="10" name="TextBox 9"/>
          <p:cNvSpPr txBox="1"/>
          <p:nvPr/>
        </p:nvSpPr>
        <p:spPr>
          <a:xfrm>
            <a:off x="0" y="0"/>
            <a:ext cx="9144000" cy="707886"/>
          </a:xfrm>
          <a:prstGeom prst="rect">
            <a:avLst/>
          </a:prstGeom>
        </p:spPr>
        <p:style>
          <a:lnRef idx="0">
            <a:schemeClr val="accent4"/>
          </a:lnRef>
          <a:fillRef idx="3">
            <a:schemeClr val="accent4"/>
          </a:fillRef>
          <a:effectRef idx="3">
            <a:schemeClr val="accent4"/>
          </a:effectRef>
          <a:fontRef idx="minor">
            <a:schemeClr val="lt1"/>
          </a:fontRef>
        </p:style>
        <p:txBody>
          <a:bodyPr rtlCol="1">
            <a:spAutoFit/>
          </a:bodyPr>
          <a:lstStyle/>
          <a:p>
            <a:pPr algn="ctr" rtl="0" eaLnBrk="0" hangingPunct="0">
              <a:defRPr/>
            </a:pPr>
            <a:r>
              <a:rPr lang="en-US" sz="4000" dirty="0">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rPr>
              <a:t>Tested mollusca</a:t>
            </a:r>
            <a:endParaRPr lang="ar-EG" sz="4000" dirty="0">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endParaRPr>
          </a:p>
        </p:txBody>
      </p:sp>
    </p:spTree>
  </p:cSld>
  <p:clrMapOvr>
    <a:overrideClrMapping bg1="dk2" tx1="lt1" bg2="dk1" tx2="lt2" accent1="accent1" accent2="accent2" accent3="accent3" accent4="accent4" accent5="accent5" accent6="accent6" hlink="hlink" folHlink="folHlink"/>
  </p:clrMapOvr>
  <p:transition spd="med"/>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sp>
        <p:nvSpPr>
          <p:cNvPr id="134148" name="Rectangle 4"/>
          <p:cNvSpPr>
            <a:spLocks noChangeArrowheads="1"/>
          </p:cNvSpPr>
          <p:nvPr/>
        </p:nvSpPr>
        <p:spPr bwMode="auto">
          <a:xfrm>
            <a:off x="206375" y="869950"/>
            <a:ext cx="4754563" cy="639762"/>
          </a:xfrm>
          <a:prstGeom prst="rect">
            <a:avLst/>
          </a:prstGeom>
          <a:gradFill>
            <a:gsLst>
              <a:gs pos="0">
                <a:srgbClr val="8488C4"/>
              </a:gs>
              <a:gs pos="53000">
                <a:srgbClr val="D4DEFF"/>
              </a:gs>
              <a:gs pos="83000">
                <a:srgbClr val="D4DEFF"/>
              </a:gs>
              <a:gs pos="100000">
                <a:srgbClr val="96AB94"/>
              </a:gs>
            </a:gsLst>
            <a:lin ang="16200000" scaled="0"/>
          </a:gradFill>
          <a:ln>
            <a:headEnd/>
            <a:tailEnd/>
          </a:ln>
        </p:spPr>
        <p:style>
          <a:lnRef idx="0">
            <a:schemeClr val="accent6"/>
          </a:lnRef>
          <a:fillRef idx="3">
            <a:schemeClr val="accent6"/>
          </a:fillRef>
          <a:effectRef idx="3">
            <a:schemeClr val="accent6"/>
          </a:effectRef>
          <a:fontRef idx="minor">
            <a:schemeClr val="lt1"/>
          </a:fontRef>
        </p:style>
        <p:txBody>
          <a:bodyPr wrap="none"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rtl="0">
              <a:defRPr/>
            </a:pPr>
            <a:r>
              <a:rPr lang="en-US" sz="2800"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reflection blurRad="6350" stA="55000" endA="50" endPos="85000" dir="5400000" sy="-100000" algn="bl" rotWithShape="0"/>
                </a:effectLst>
                <a:latin typeface="Times New Roman" pitchFamily="18" charset="0"/>
                <a:cs typeface="Times New Roman" pitchFamily="18" charset="0"/>
              </a:rPr>
              <a:t>Order : Stylommatophora </a:t>
            </a:r>
          </a:p>
        </p:txBody>
      </p:sp>
      <p:sp>
        <p:nvSpPr>
          <p:cNvPr id="134150" name="Rectangle 6"/>
          <p:cNvSpPr>
            <a:spLocks noChangeArrowheads="1"/>
          </p:cNvSpPr>
          <p:nvPr/>
        </p:nvSpPr>
        <p:spPr bwMode="auto">
          <a:xfrm>
            <a:off x="419100" y="1547812"/>
            <a:ext cx="4754563" cy="639763"/>
          </a:xfrm>
          <a:prstGeom prst="rect">
            <a:avLst/>
          </a:prstGeom>
          <a:gradFill>
            <a:gsLst>
              <a:gs pos="0">
                <a:srgbClr val="8488C4"/>
              </a:gs>
              <a:gs pos="53000">
                <a:srgbClr val="D4DEFF"/>
              </a:gs>
              <a:gs pos="83000">
                <a:srgbClr val="D4DEFF"/>
              </a:gs>
              <a:gs pos="100000">
                <a:srgbClr val="96AB94"/>
              </a:gs>
            </a:gsLst>
            <a:lin ang="16200000" scaled="0"/>
          </a:gradFill>
          <a:ln>
            <a:headEnd/>
            <a:tailEnd/>
          </a:ln>
        </p:spPr>
        <p:style>
          <a:lnRef idx="0">
            <a:schemeClr val="accent6"/>
          </a:lnRef>
          <a:fillRef idx="3">
            <a:schemeClr val="accent6"/>
          </a:fillRef>
          <a:effectRef idx="3">
            <a:schemeClr val="accent6"/>
          </a:effectRef>
          <a:fontRef idx="minor">
            <a:schemeClr val="lt1"/>
          </a:fontRef>
        </p:style>
        <p:txBody>
          <a:bodyPr wrap="none"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rtl="0">
              <a:defRPr/>
            </a:pPr>
            <a:endParaRPr lang="en-US" sz="2800"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reflection blurRad="6350" stA="55000" endA="50" endPos="85000" dir="5400000" sy="-100000" algn="bl" rotWithShape="0"/>
              </a:effectLst>
              <a:latin typeface="Times New Roman" pitchFamily="18" charset="0"/>
              <a:cs typeface="Times New Roman" pitchFamily="18" charset="0"/>
            </a:endParaRPr>
          </a:p>
          <a:p>
            <a:pPr algn="ctr" rtl="0">
              <a:defRPr/>
            </a:pPr>
            <a:r>
              <a:rPr lang="en-US" sz="2800"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reflection blurRad="6350" stA="55000" endA="50" endPos="85000" dir="5400000" sy="-100000" algn="bl" rotWithShape="0"/>
                </a:effectLst>
                <a:latin typeface="Times New Roman" pitchFamily="18" charset="0"/>
                <a:cs typeface="Times New Roman" pitchFamily="18" charset="0"/>
              </a:rPr>
              <a:t>Super family : </a:t>
            </a:r>
            <a:r>
              <a:rPr lang="en-US" sz="2800"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reflection blurRad="6350" stA="55000" endA="50" endPos="85000" dir="5400000" sy="-100000" algn="bl" rotWithShape="0"/>
                </a:effectLst>
                <a:latin typeface="Times New Roman" pitchFamily="18" charset="0"/>
                <a:cs typeface="Times New Roman" pitchFamily="18" charset="0"/>
              </a:rPr>
              <a:t>Helicoidea</a:t>
            </a:r>
            <a:endParaRPr lang="en-US" sz="2800"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reflection blurRad="6350" stA="55000" endA="50" endPos="85000" dir="5400000" sy="-100000" algn="bl" rotWithShape="0"/>
              </a:effectLst>
              <a:latin typeface="Times New Roman" pitchFamily="18" charset="0"/>
              <a:cs typeface="Times New Roman" pitchFamily="18" charset="0"/>
            </a:endParaRPr>
          </a:p>
          <a:p>
            <a:pPr algn="ctr" rtl="0">
              <a:defRPr/>
            </a:pPr>
            <a:endParaRPr lang="en-US" sz="2800"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reflection blurRad="6350" stA="55000" endA="50" endPos="85000" dir="5400000" sy="-100000" algn="bl" rotWithShape="0"/>
              </a:effectLst>
              <a:latin typeface="Times New Roman" pitchFamily="18" charset="0"/>
              <a:cs typeface="Times New Roman" pitchFamily="18" charset="0"/>
            </a:endParaRPr>
          </a:p>
        </p:txBody>
      </p:sp>
      <p:sp>
        <p:nvSpPr>
          <p:cNvPr id="134151" name="Rectangle 7"/>
          <p:cNvSpPr>
            <a:spLocks noChangeArrowheads="1"/>
          </p:cNvSpPr>
          <p:nvPr/>
        </p:nvSpPr>
        <p:spPr bwMode="auto">
          <a:xfrm>
            <a:off x="685800" y="2252662"/>
            <a:ext cx="4664075" cy="639763"/>
          </a:xfrm>
          <a:prstGeom prst="rect">
            <a:avLst/>
          </a:prstGeom>
          <a:gradFill>
            <a:gsLst>
              <a:gs pos="0">
                <a:srgbClr val="8488C4"/>
              </a:gs>
              <a:gs pos="53000">
                <a:srgbClr val="D4DEFF"/>
              </a:gs>
              <a:gs pos="83000">
                <a:srgbClr val="D4DEFF"/>
              </a:gs>
              <a:gs pos="100000">
                <a:srgbClr val="96AB94"/>
              </a:gs>
            </a:gsLst>
            <a:lin ang="16200000" scaled="0"/>
          </a:gradFill>
          <a:ln>
            <a:headEnd/>
            <a:tailEnd/>
          </a:ln>
        </p:spPr>
        <p:style>
          <a:lnRef idx="0">
            <a:schemeClr val="accent6"/>
          </a:lnRef>
          <a:fillRef idx="3">
            <a:schemeClr val="accent6"/>
          </a:fillRef>
          <a:effectRef idx="3">
            <a:schemeClr val="accent6"/>
          </a:effectRef>
          <a:fontRef idx="minor">
            <a:schemeClr val="lt1"/>
          </a:fontRef>
        </p:style>
        <p:txBody>
          <a:bodyPr wrap="none"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l" rtl="0">
              <a:defRPr/>
            </a:pPr>
            <a:r>
              <a:rPr lang="en-US" sz="2800"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reflection blurRad="6350" stA="55000" endA="50" endPos="85000" dir="5400000" sy="-100000" algn="bl" rotWithShape="0"/>
                </a:effectLst>
                <a:latin typeface="Times New Roman" pitchFamily="18" charset="0"/>
                <a:cs typeface="Times New Roman" pitchFamily="18" charset="0"/>
              </a:rPr>
              <a:t>    Family : Helicidae </a:t>
            </a:r>
          </a:p>
        </p:txBody>
      </p:sp>
      <p:sp>
        <p:nvSpPr>
          <p:cNvPr id="13" name="Rectangle 3"/>
          <p:cNvSpPr>
            <a:spLocks noChangeArrowheads="1"/>
          </p:cNvSpPr>
          <p:nvPr/>
        </p:nvSpPr>
        <p:spPr bwMode="auto">
          <a:xfrm>
            <a:off x="1143000" y="3625850"/>
            <a:ext cx="4572000" cy="641350"/>
          </a:xfrm>
          <a:prstGeom prst="rect">
            <a:avLst/>
          </a:prstGeom>
          <a:gradFill>
            <a:gsLst>
              <a:gs pos="0">
                <a:srgbClr val="8488C4"/>
              </a:gs>
              <a:gs pos="53000">
                <a:srgbClr val="D4DEFF"/>
              </a:gs>
              <a:gs pos="83000">
                <a:srgbClr val="D4DEFF"/>
              </a:gs>
              <a:gs pos="100000">
                <a:srgbClr val="96AB94"/>
              </a:gs>
            </a:gsLst>
            <a:lin ang="16200000" scaled="0"/>
          </a:gradFill>
          <a:ln>
            <a:headEnd/>
            <a:tailEnd/>
          </a:ln>
        </p:spPr>
        <p:style>
          <a:lnRef idx="0">
            <a:schemeClr val="accent6"/>
          </a:lnRef>
          <a:fillRef idx="3">
            <a:schemeClr val="accent6"/>
          </a:fillRef>
          <a:effectRef idx="3">
            <a:schemeClr val="accent6"/>
          </a:effectRef>
          <a:fontRef idx="minor">
            <a:schemeClr val="lt1"/>
          </a:fontRef>
        </p:style>
        <p:txBody>
          <a:bodyPr wrap="none"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rtl="0">
              <a:defRPr/>
            </a:pPr>
            <a:r>
              <a:rPr lang="en-US" sz="2800"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reflection blurRad="6350" stA="55000" endA="50" endPos="85000" dir="5400000" sy="-100000" algn="bl" rotWithShape="0"/>
                </a:effectLst>
                <a:latin typeface="Times New Roman" pitchFamily="18" charset="0"/>
                <a:cs typeface="Times New Roman" pitchFamily="18" charset="0"/>
              </a:rPr>
              <a:t>Genus : Thepa</a:t>
            </a:r>
          </a:p>
        </p:txBody>
      </p:sp>
      <p:sp>
        <p:nvSpPr>
          <p:cNvPr id="19" name="Rectangle 21"/>
          <p:cNvSpPr>
            <a:spLocks noChangeArrowheads="1"/>
          </p:cNvSpPr>
          <p:nvPr/>
        </p:nvSpPr>
        <p:spPr bwMode="auto">
          <a:xfrm>
            <a:off x="960438" y="2938462"/>
            <a:ext cx="4572000" cy="639763"/>
          </a:xfrm>
          <a:prstGeom prst="rect">
            <a:avLst/>
          </a:prstGeom>
          <a:gradFill>
            <a:gsLst>
              <a:gs pos="0">
                <a:srgbClr val="8488C4"/>
              </a:gs>
              <a:gs pos="53000">
                <a:srgbClr val="D4DEFF"/>
              </a:gs>
              <a:gs pos="83000">
                <a:srgbClr val="D4DEFF"/>
              </a:gs>
              <a:gs pos="100000">
                <a:srgbClr val="96AB94"/>
              </a:gs>
            </a:gsLst>
            <a:lin ang="16200000" scaled="0"/>
          </a:gradFill>
          <a:ln>
            <a:headEnd/>
            <a:tailEnd/>
          </a:ln>
        </p:spPr>
        <p:style>
          <a:lnRef idx="0">
            <a:schemeClr val="accent6"/>
          </a:lnRef>
          <a:fillRef idx="3">
            <a:schemeClr val="accent6"/>
          </a:fillRef>
          <a:effectRef idx="3">
            <a:schemeClr val="accent6"/>
          </a:effectRef>
          <a:fontRef idx="minor">
            <a:schemeClr val="lt1"/>
          </a:fontRef>
        </p:style>
        <p:txBody>
          <a:bodyPr wrap="none"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rtl="0">
              <a:defRPr/>
            </a:pPr>
            <a:r>
              <a:rPr lang="en-US" sz="2800"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reflection blurRad="6350" stA="55000" endA="50" endPos="85000" dir="5400000" sy="-100000" algn="bl" rotWithShape="0"/>
                </a:effectLst>
                <a:latin typeface="Times New Roman" pitchFamily="18" charset="0"/>
                <a:cs typeface="Times New Roman" pitchFamily="18" charset="0"/>
              </a:rPr>
              <a:t>   Sub family : Helicinae </a:t>
            </a:r>
          </a:p>
        </p:txBody>
      </p:sp>
      <p:sp>
        <p:nvSpPr>
          <p:cNvPr id="11" name="Rectangle 12"/>
          <p:cNvSpPr>
            <a:spLocks noChangeArrowheads="1"/>
          </p:cNvSpPr>
          <p:nvPr/>
        </p:nvSpPr>
        <p:spPr bwMode="auto">
          <a:xfrm>
            <a:off x="6289675" y="3214688"/>
            <a:ext cx="2433638" cy="487362"/>
          </a:xfrm>
          <a:prstGeom prst="rect">
            <a:avLst/>
          </a:prstGeom>
          <a:gradFill rotWithShape="1">
            <a:gsLst>
              <a:gs pos="0">
                <a:srgbClr val="000000"/>
              </a:gs>
              <a:gs pos="39999">
                <a:srgbClr val="0A128C"/>
              </a:gs>
              <a:gs pos="70000">
                <a:srgbClr val="181CC7"/>
              </a:gs>
              <a:gs pos="88000">
                <a:srgbClr val="7005D4"/>
              </a:gs>
              <a:gs pos="100000">
                <a:srgbClr val="8C3D91"/>
              </a:gs>
            </a:gsLst>
            <a:lin ang="5400000" scaled="0"/>
          </a:gradFill>
          <a:ln w="9525" algn="ctr">
            <a:solidFill>
              <a:schemeClr val="tx1"/>
            </a:solidFill>
            <a:miter lim="800000"/>
            <a:headEnd/>
            <a:tailEnd/>
          </a:ln>
        </p:spPr>
        <p:txBody>
          <a:bodyPr wrap="none" anchor="ctr"/>
          <a:lstStyle/>
          <a:p>
            <a:pPr algn="ctr" rtl="0">
              <a:defRPr/>
            </a:pPr>
            <a:r>
              <a:rPr lang="en-US" sz="2800" b="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Species</a:t>
            </a:r>
          </a:p>
        </p:txBody>
      </p:sp>
      <p:sp>
        <p:nvSpPr>
          <p:cNvPr id="12" name="Rectangle 13"/>
          <p:cNvSpPr>
            <a:spLocks noChangeArrowheads="1"/>
          </p:cNvSpPr>
          <p:nvPr/>
        </p:nvSpPr>
        <p:spPr bwMode="auto">
          <a:xfrm>
            <a:off x="6305550" y="6119813"/>
            <a:ext cx="2457450" cy="538162"/>
          </a:xfrm>
          <a:prstGeom prst="rect">
            <a:avLst/>
          </a:prstGeom>
          <a:gradFill rotWithShape="1">
            <a:gsLst>
              <a:gs pos="0">
                <a:srgbClr val="000000"/>
              </a:gs>
              <a:gs pos="39999">
                <a:srgbClr val="0A128C"/>
              </a:gs>
              <a:gs pos="70000">
                <a:srgbClr val="181CC7"/>
              </a:gs>
              <a:gs pos="88000">
                <a:srgbClr val="7005D4"/>
              </a:gs>
              <a:gs pos="100000">
                <a:srgbClr val="8C3D91"/>
              </a:gs>
            </a:gsLst>
            <a:lin ang="5400000" scaled="0"/>
          </a:gradFill>
          <a:ln w="9525" algn="ctr">
            <a:solidFill>
              <a:schemeClr val="tx1"/>
            </a:solidFill>
            <a:miter lim="800000"/>
            <a:headEnd/>
            <a:tailEnd/>
          </a:ln>
        </p:spPr>
        <p:txBody>
          <a:bodyPr wrap="none" anchor="ctr"/>
          <a:lstStyle/>
          <a:p>
            <a:pPr algn="ctr" rtl="0">
              <a:defRPr/>
            </a:pPr>
            <a:r>
              <a:rPr lang="en-US" sz="2800" b="0" i="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Theba pisana </a:t>
            </a:r>
          </a:p>
        </p:txBody>
      </p:sp>
      <p:pic>
        <p:nvPicPr>
          <p:cNvPr id="14" name="Picture 18" descr="0309denden_pth01_s"/>
          <p:cNvPicPr>
            <a:picLocks noChangeAspect="1" noChangeArrowheads="1"/>
          </p:cNvPicPr>
          <p:nvPr/>
        </p:nvPicPr>
        <p:blipFill>
          <a:blip r:embed="rId4"/>
          <a:srcRect/>
          <a:stretch>
            <a:fillRect/>
          </a:stretch>
        </p:blipFill>
        <p:spPr bwMode="auto">
          <a:xfrm>
            <a:off x="6321425" y="3795713"/>
            <a:ext cx="2413000" cy="22225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TextBox 9"/>
          <p:cNvSpPr txBox="1"/>
          <p:nvPr/>
        </p:nvSpPr>
        <p:spPr>
          <a:xfrm>
            <a:off x="0" y="0"/>
            <a:ext cx="9144000" cy="707886"/>
          </a:xfrm>
          <a:prstGeom prst="rect">
            <a:avLst/>
          </a:prstGeom>
        </p:spPr>
        <p:style>
          <a:lnRef idx="0">
            <a:schemeClr val="accent4"/>
          </a:lnRef>
          <a:fillRef idx="3">
            <a:schemeClr val="accent4"/>
          </a:fillRef>
          <a:effectRef idx="3">
            <a:schemeClr val="accent4"/>
          </a:effectRef>
          <a:fontRef idx="minor">
            <a:schemeClr val="lt1"/>
          </a:fontRef>
        </p:style>
        <p:txBody>
          <a:bodyPr rtlCol="1">
            <a:spAutoFit/>
          </a:bodyPr>
          <a:lstStyle/>
          <a:p>
            <a:pPr algn="ctr" rtl="0" eaLnBrk="0" hangingPunct="0">
              <a:defRPr/>
            </a:pPr>
            <a:r>
              <a:rPr lang="en-US" sz="4000" dirty="0">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rPr>
              <a:t>Tested mollusca</a:t>
            </a:r>
            <a:endParaRPr lang="ar-EG" sz="4000" dirty="0">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endParaRPr>
          </a:p>
        </p:txBody>
      </p:sp>
    </p:spTree>
  </p:cSld>
  <p:clrMapOvr>
    <a:overrideClrMapping bg1="dk2" tx1="lt1" bg2="dk1" tx2="lt2" accent1="accent1" accent2="accent2" accent3="accent3" accent4="accent4" accent5="accent5" accent6="accent6" hlink="hlink" folHlink="folHlink"/>
  </p:clrMapOvr>
  <p:transition spd="med"/>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Text Box 4"/>
          <p:cNvSpPr txBox="1">
            <a:spLocks noChangeArrowheads="1"/>
          </p:cNvSpPr>
          <p:nvPr/>
        </p:nvSpPr>
        <p:spPr bwMode="auto">
          <a:xfrm>
            <a:off x="1835150" y="-26988"/>
            <a:ext cx="5545138" cy="641351"/>
          </a:xfrm>
          <a:prstGeom prst="rect">
            <a:avLst/>
          </a:prstGeom>
          <a:noFill/>
          <a:ln w="9525" algn="ctr">
            <a:noFill/>
            <a:miter lim="800000"/>
            <a:headEnd/>
            <a:tailEnd/>
          </a:ln>
          <a:effectLst/>
        </p:spPr>
        <p:txBody>
          <a:bodyPr>
            <a:spAutoFit/>
          </a:bodyPr>
          <a:lstStyle/>
          <a:p>
            <a:pPr algn="ctr">
              <a:spcBef>
                <a:spcPct val="50000"/>
              </a:spcBef>
              <a:defRPr/>
            </a:pPr>
            <a:r>
              <a:rPr lang="en-US" sz="3600" b="0" dirty="0" err="1">
                <a:solidFill>
                  <a:srgbClr val="FFFF00"/>
                </a:solidFill>
                <a:effectLst>
                  <a:outerShdw blurRad="38100" dist="38100" dir="2700000" algn="tl">
                    <a:srgbClr val="000000"/>
                  </a:outerShdw>
                </a:effectLst>
                <a:latin typeface="Copperplate Gothic Bold" pitchFamily="34" charset="0"/>
              </a:rPr>
              <a:t>Bioassy</a:t>
            </a:r>
            <a:endParaRPr lang="en-US" sz="3600" b="0" dirty="0">
              <a:solidFill>
                <a:srgbClr val="FFFF00"/>
              </a:solidFill>
              <a:effectLst>
                <a:outerShdw blurRad="38100" dist="38100" dir="2700000" algn="tl">
                  <a:srgbClr val="000000"/>
                </a:outerShdw>
              </a:effectLst>
              <a:latin typeface="Copperplate Gothic Bold" pitchFamily="34" charset="0"/>
            </a:endParaRPr>
          </a:p>
        </p:txBody>
      </p:sp>
      <p:sp>
        <p:nvSpPr>
          <p:cNvPr id="35845" name="Line 5"/>
          <p:cNvSpPr>
            <a:spLocks noChangeShapeType="1"/>
          </p:cNvSpPr>
          <p:nvPr/>
        </p:nvSpPr>
        <p:spPr bwMode="auto">
          <a:xfrm>
            <a:off x="1476375" y="692150"/>
            <a:ext cx="5903913" cy="0"/>
          </a:xfrm>
          <a:prstGeom prst="line">
            <a:avLst/>
          </a:prstGeom>
          <a:noFill/>
          <a:ln w="57150">
            <a:solidFill>
              <a:srgbClr val="FF3300"/>
            </a:solidFill>
            <a:round/>
            <a:headEnd/>
            <a:tailEnd/>
          </a:ln>
        </p:spPr>
        <p:txBody>
          <a:bodyPr/>
          <a:lstStyle/>
          <a:p>
            <a:endParaRPr lang="ar-EG"/>
          </a:p>
        </p:txBody>
      </p:sp>
      <p:sp>
        <p:nvSpPr>
          <p:cNvPr id="43013" name="Text Box 7"/>
          <p:cNvSpPr txBox="1">
            <a:spLocks noChangeArrowheads="1"/>
          </p:cNvSpPr>
          <p:nvPr/>
        </p:nvSpPr>
        <p:spPr bwMode="auto">
          <a:xfrm>
            <a:off x="571500" y="1000108"/>
            <a:ext cx="7953375" cy="461665"/>
          </a:xfrm>
          <a:prstGeom prst="rect">
            <a:avLst/>
          </a:prstGeom>
          <a:noFill/>
          <a:ln w="9525" algn="ctr">
            <a:noFill/>
            <a:miter lim="800000"/>
            <a:headEnd/>
            <a:tailEnd/>
          </a:ln>
        </p:spPr>
        <p:txBody>
          <a:bodyPr>
            <a:spAutoFit/>
          </a:bodyPr>
          <a:lstStyle/>
          <a:p>
            <a:pPr marL="457200" indent="-457200" algn="ctr" rtl="0">
              <a:spcBef>
                <a:spcPct val="50000"/>
              </a:spcBef>
              <a:buClr>
                <a:srgbClr val="FFFF00"/>
              </a:buClr>
              <a:buSzPct val="75000"/>
              <a:defRPr/>
            </a:pPr>
            <a:r>
              <a:rPr lang="en-US" sz="2400" b="0" dirty="0">
                <a:ln w="18415" cmpd="sng">
                  <a:solidFill>
                    <a:srgbClr val="FFFF00"/>
                  </a:solidFill>
                  <a:prstDash val="solid"/>
                </a:ln>
                <a:solidFill>
                  <a:srgbClr val="FFFFFF"/>
                </a:solidFill>
                <a:effectLst>
                  <a:outerShdw blurRad="63500" dir="3600000" algn="tl" rotWithShape="0">
                    <a:srgbClr val="000000">
                      <a:alpha val="70000"/>
                    </a:srgbClr>
                  </a:outerShdw>
                </a:effectLst>
                <a:latin typeface="Lucida Calligraphy" pitchFamily="66" charset="0"/>
                <a:cs typeface="Andalus" pitchFamily="2" charset="-78"/>
              </a:rPr>
              <a:t>Topical Application technique </a:t>
            </a:r>
          </a:p>
        </p:txBody>
      </p:sp>
      <p:sp>
        <p:nvSpPr>
          <p:cNvPr id="35854" name="Text Box 14"/>
          <p:cNvSpPr txBox="1">
            <a:spLocks noChangeArrowheads="1"/>
          </p:cNvSpPr>
          <p:nvPr/>
        </p:nvSpPr>
        <p:spPr bwMode="auto">
          <a:xfrm>
            <a:off x="285720" y="1857364"/>
            <a:ext cx="8088343" cy="2862322"/>
          </a:xfrm>
          <a:prstGeom prst="rect">
            <a:avLst/>
          </a:prstGeom>
          <a:noFill/>
          <a:ln w="9525" algn="ctr">
            <a:noFill/>
            <a:miter lim="800000"/>
            <a:headEnd/>
            <a:tailEnd/>
          </a:ln>
        </p:spPr>
        <p:txBody>
          <a:bodyPr wrap="square">
            <a:spAutoFit/>
          </a:bodyPr>
          <a:lstStyle/>
          <a:p>
            <a:pPr marL="266700" indent="-266700" algn="just" rtl="0">
              <a:spcBef>
                <a:spcPct val="50000"/>
              </a:spcBef>
              <a:buSzPct val="70000"/>
              <a:buFont typeface="Wingdings" pitchFamily="2" charset="2"/>
              <a:buChar char="§"/>
              <a:defRPr/>
            </a:pPr>
            <a:r>
              <a:rPr lang="en-US" sz="2400" b="0" dirty="0">
                <a:latin typeface="Times New Roman" pitchFamily="18" charset="0"/>
                <a:ea typeface="BatangChe" pitchFamily="49" charset="-127"/>
                <a:cs typeface="Times New Roman" pitchFamily="18" charset="0"/>
              </a:rPr>
              <a:t>The collected snails were adapted to the laboratory conditions for two weeks before they were treated.   </a:t>
            </a:r>
          </a:p>
          <a:p>
            <a:pPr marL="266700" indent="-266700" algn="just" rtl="0">
              <a:spcBef>
                <a:spcPct val="50000"/>
              </a:spcBef>
              <a:buSzPct val="70000"/>
              <a:buFont typeface="Wingdings" pitchFamily="2" charset="2"/>
              <a:buChar char="§"/>
              <a:defRPr/>
            </a:pPr>
            <a:r>
              <a:rPr lang="en-US" sz="2400" b="0" dirty="0">
                <a:latin typeface="Times New Roman" pitchFamily="18" charset="0"/>
                <a:ea typeface="BatangChe" pitchFamily="49" charset="-127"/>
                <a:cs typeface="Times New Roman" pitchFamily="18" charset="0"/>
              </a:rPr>
              <a:t>Dimethyl sulfoxide (DMSO) solutions of </a:t>
            </a:r>
            <a:r>
              <a:rPr lang="en-US" sz="2400" b="0" dirty="0">
                <a:solidFill>
                  <a:srgbClr val="66FFFF"/>
                </a:solidFill>
                <a:latin typeface="Times New Roman" pitchFamily="18" charset="0"/>
                <a:ea typeface="BatangChe" pitchFamily="49" charset="-127"/>
                <a:cs typeface="Times New Roman" pitchFamily="18" charset="0"/>
              </a:rPr>
              <a:t>Abamectine, Emamectin benzoate and Methomyl</a:t>
            </a:r>
            <a:r>
              <a:rPr lang="en-US" sz="2400" b="0" dirty="0">
                <a:latin typeface="Times New Roman" pitchFamily="18" charset="0"/>
                <a:ea typeface="BatangChe" pitchFamily="49" charset="-127"/>
                <a:cs typeface="Times New Roman" pitchFamily="18" charset="0"/>
              </a:rPr>
              <a:t> were applied topically on the terrestrial snails </a:t>
            </a:r>
            <a:r>
              <a:rPr lang="en-US" sz="2400" b="0" i="1" dirty="0">
                <a:latin typeface="Times New Roman" pitchFamily="18" charset="0"/>
                <a:ea typeface="BatangChe" pitchFamily="49" charset="-127"/>
                <a:cs typeface="Times New Roman" pitchFamily="18" charset="0"/>
              </a:rPr>
              <a:t>Theba pisana  </a:t>
            </a:r>
            <a:r>
              <a:rPr lang="en-US" sz="2400" b="0" dirty="0">
                <a:latin typeface="Times New Roman" pitchFamily="18" charset="0"/>
                <a:ea typeface="BatangChe" pitchFamily="49" charset="-127"/>
                <a:cs typeface="Times New Roman" pitchFamily="18" charset="0"/>
              </a:rPr>
              <a:t>and  </a:t>
            </a:r>
            <a:r>
              <a:rPr lang="en-US" sz="2400" b="0" i="1" dirty="0">
                <a:latin typeface="Times New Roman" pitchFamily="18" charset="0"/>
                <a:ea typeface="BatangChe" pitchFamily="49" charset="-127"/>
                <a:cs typeface="Times New Roman" pitchFamily="18" charset="0"/>
              </a:rPr>
              <a:t>Eobania vermiculata  </a:t>
            </a:r>
            <a:r>
              <a:rPr lang="en-US" sz="2400" b="0" dirty="0">
                <a:latin typeface="Times New Roman" pitchFamily="18" charset="0"/>
                <a:ea typeface="BatangChe" pitchFamily="49" charset="-127"/>
                <a:cs typeface="Times New Roman" pitchFamily="18" charset="0"/>
              </a:rPr>
              <a:t>and the mortality percentages were recorded after  24, 48 and 72 hours.</a:t>
            </a:r>
          </a:p>
        </p:txBody>
      </p:sp>
      <p:sp>
        <p:nvSpPr>
          <p:cNvPr id="9" name="Rectangle 8"/>
          <p:cNvSpPr/>
          <p:nvPr/>
        </p:nvSpPr>
        <p:spPr>
          <a:xfrm>
            <a:off x="0" y="0"/>
            <a:ext cx="3081292" cy="461665"/>
          </a:xfrm>
          <a:prstGeom prst="rect">
            <a:avLst/>
          </a:prstGeom>
        </p:spPr>
        <p:txBody>
          <a:bodyPr wrap="none">
            <a:spAutoFit/>
          </a:bodyPr>
          <a:lstStyle/>
          <a:p>
            <a:pPr>
              <a:defRPr/>
            </a:pPr>
            <a:r>
              <a:rPr lang="en-US" sz="2400" b="1" dirty="0">
                <a:ln w="10541" cmpd="sng">
                  <a:solidFill>
                    <a:srgbClr val="7D7D7D">
                      <a:tint val="100000"/>
                      <a:shade val="100000"/>
                      <a:satMod val="110000"/>
                    </a:srgbClr>
                  </a:solidFill>
                  <a:prstDash val="solid"/>
                </a:ln>
                <a:solidFill>
                  <a:srgbClr val="FFFF00"/>
                </a:solidFill>
                <a:latin typeface="Times New Roman" pitchFamily="18" charset="0"/>
                <a:cs typeface="Times New Roman" pitchFamily="18" charset="0"/>
              </a:rPr>
              <a:t>Materials &amp; Methods </a:t>
            </a:r>
            <a:endParaRPr lang="ar-EG" sz="2400" b="1" dirty="0">
              <a:ln w="10541" cmpd="sng">
                <a:solidFill>
                  <a:srgbClr val="7D7D7D">
                    <a:tint val="100000"/>
                    <a:shade val="100000"/>
                    <a:satMod val="110000"/>
                  </a:srgbClr>
                </a:solidFill>
                <a:prstDash val="solid"/>
              </a:ln>
              <a:solidFill>
                <a:srgbClr val="FFFF00"/>
              </a:solidFill>
              <a:latin typeface="Times New Roman" pitchFamily="18" charset="0"/>
              <a:cs typeface="Times New Roman" pitchFamily="18" charset="0"/>
            </a:endParaRPr>
          </a:p>
        </p:txBody>
      </p:sp>
    </p:spTree>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3" name="AutoShape 24"/>
          <p:cNvSpPr>
            <a:spLocks noChangeArrowheads="1"/>
          </p:cNvSpPr>
          <p:nvPr/>
        </p:nvSpPr>
        <p:spPr bwMode="auto">
          <a:xfrm>
            <a:off x="1760538" y="3138495"/>
            <a:ext cx="2560637" cy="639762"/>
          </a:xfrm>
          <a:prstGeom prst="roundRect">
            <a:avLst>
              <a:gd name="adj" fmla="val 16667"/>
            </a:avLst>
          </a:prstGeom>
          <a:gradFill rotWithShape="1">
            <a:gsLst>
              <a:gs pos="0">
                <a:srgbClr val="66FFFF"/>
              </a:gs>
              <a:gs pos="100000">
                <a:srgbClr val="44A9A9"/>
              </a:gs>
            </a:gsLst>
            <a:path path="shape">
              <a:fillToRect l="50000" t="50000" r="50000" b="50000"/>
            </a:path>
          </a:gradFill>
          <a:ln w="38100" algn="ctr">
            <a:solidFill>
              <a:srgbClr val="FFFF00"/>
            </a:solidFill>
            <a:round/>
            <a:headEnd/>
            <a:tailEnd/>
          </a:ln>
        </p:spPr>
        <p:txBody>
          <a:bodyPr wrap="none" anchor="ctr"/>
          <a:lstStyle/>
          <a:p>
            <a:endParaRPr lang="ar-EG" sz="2400">
              <a:latin typeface="Times New Roman" pitchFamily="18" charset="0"/>
              <a:cs typeface="Times New Roman" pitchFamily="18" charset="0"/>
            </a:endParaRPr>
          </a:p>
        </p:txBody>
      </p:sp>
      <p:sp>
        <p:nvSpPr>
          <p:cNvPr id="2" name="Text Box 4"/>
          <p:cNvSpPr txBox="1">
            <a:spLocks noChangeArrowheads="1"/>
          </p:cNvSpPr>
          <p:nvPr/>
        </p:nvSpPr>
        <p:spPr bwMode="auto">
          <a:xfrm>
            <a:off x="1835150" y="-26988"/>
            <a:ext cx="5545138" cy="641351"/>
          </a:xfrm>
          <a:prstGeom prst="rect">
            <a:avLst/>
          </a:prstGeom>
          <a:noFill/>
          <a:ln w="9525" algn="ctr">
            <a:noFill/>
            <a:miter lim="800000"/>
            <a:headEnd/>
            <a:tailEnd/>
          </a:ln>
          <a:effectLst/>
        </p:spPr>
        <p:txBody>
          <a:bodyPr>
            <a:spAutoFit/>
          </a:bodyPr>
          <a:lstStyle/>
          <a:p>
            <a:pPr algn="ctr">
              <a:spcBef>
                <a:spcPct val="50000"/>
              </a:spcBef>
              <a:defRPr/>
            </a:pPr>
            <a:r>
              <a:rPr lang="en-US" sz="3600" b="0" dirty="0">
                <a:solidFill>
                  <a:srgbClr val="FFFF00"/>
                </a:solidFill>
                <a:effectLst>
                  <a:outerShdw blurRad="38100" dist="38100" dir="2700000" algn="tl">
                    <a:srgbClr val="000000"/>
                  </a:outerShdw>
                </a:effectLst>
                <a:latin typeface="Copperplate Gothic Bold" pitchFamily="34" charset="0"/>
              </a:rPr>
              <a:t>Biochemical Studies</a:t>
            </a:r>
          </a:p>
        </p:txBody>
      </p:sp>
      <p:sp>
        <p:nvSpPr>
          <p:cNvPr id="53255" name="Line 5"/>
          <p:cNvSpPr>
            <a:spLocks noChangeShapeType="1"/>
          </p:cNvSpPr>
          <p:nvPr/>
        </p:nvSpPr>
        <p:spPr bwMode="auto">
          <a:xfrm>
            <a:off x="1331913" y="692150"/>
            <a:ext cx="6624637" cy="0"/>
          </a:xfrm>
          <a:prstGeom prst="line">
            <a:avLst/>
          </a:prstGeom>
          <a:noFill/>
          <a:ln w="57150">
            <a:solidFill>
              <a:srgbClr val="FF3300"/>
            </a:solidFill>
            <a:round/>
            <a:headEnd/>
            <a:tailEnd/>
          </a:ln>
        </p:spPr>
        <p:txBody>
          <a:bodyPr/>
          <a:lstStyle/>
          <a:p>
            <a:endParaRPr lang="ar-EG"/>
          </a:p>
        </p:txBody>
      </p:sp>
      <p:sp>
        <p:nvSpPr>
          <p:cNvPr id="3" name="Text Box 6"/>
          <p:cNvSpPr txBox="1">
            <a:spLocks noChangeArrowheads="1"/>
          </p:cNvSpPr>
          <p:nvPr/>
        </p:nvSpPr>
        <p:spPr bwMode="auto">
          <a:xfrm>
            <a:off x="179388" y="1169243"/>
            <a:ext cx="8856662" cy="830997"/>
          </a:xfrm>
          <a:prstGeom prst="rect">
            <a:avLst/>
          </a:prstGeom>
          <a:noFill/>
          <a:ln w="9525">
            <a:noFill/>
            <a:miter lim="800000"/>
            <a:headEnd/>
            <a:tailEnd/>
          </a:ln>
          <a:effectLst/>
        </p:spPr>
        <p:txBody>
          <a:bodyPr>
            <a:spAutoFit/>
          </a:bodyPr>
          <a:lstStyle/>
          <a:p>
            <a:pPr marL="361950" indent="-361950" algn="just" rtl="0">
              <a:spcBef>
                <a:spcPct val="50000"/>
              </a:spcBef>
              <a:buFont typeface="Wingdings" pitchFamily="2" charset="2"/>
              <a:buChar char="Ø"/>
              <a:defRPr/>
            </a:pPr>
            <a:r>
              <a:rPr lang="en-US" sz="2400" dirty="0">
                <a:effectLst>
                  <a:outerShdw blurRad="38100" dist="38100" dir="2700000" algn="tl">
                    <a:srgbClr val="000000"/>
                  </a:outerShdw>
                </a:effectLst>
                <a:latin typeface="Times New Roman" pitchFamily="18" charset="0"/>
                <a:cs typeface="Times New Roman" pitchFamily="18" charset="0"/>
              </a:rPr>
              <a:t>Snails were initially treated with </a:t>
            </a:r>
            <a:r>
              <a:rPr lang="en-US" sz="2400" baseline="30000" dirty="0">
                <a:solidFill>
                  <a:srgbClr val="99FF99"/>
                </a:solidFill>
                <a:effectLst>
                  <a:outerShdw blurRad="38100" dist="38100" dir="2700000" algn="tl">
                    <a:srgbClr val="000000"/>
                  </a:outerShdw>
                </a:effectLst>
                <a:latin typeface="Times New Roman" pitchFamily="18" charset="0"/>
                <a:cs typeface="Times New Roman" pitchFamily="18" charset="0"/>
              </a:rPr>
              <a:t>1</a:t>
            </a:r>
            <a:r>
              <a:rPr lang="en-US" sz="2400" b="0" dirty="0">
                <a:ln w="3175">
                  <a:solidFill>
                    <a:srgbClr val="92D050"/>
                  </a:solidFill>
                </a:ln>
                <a:solidFill>
                  <a:srgbClr val="99FF99"/>
                </a:solidFill>
                <a:effectLst>
                  <a:outerShdw blurRad="38100" dist="38100" dir="2700000" algn="tl">
                    <a:srgbClr val="000000"/>
                  </a:outerShdw>
                </a:effectLst>
                <a:latin typeface="Times New Roman" pitchFamily="18" charset="0"/>
                <a:cs typeface="Times New Roman" pitchFamily="18" charset="0"/>
              </a:rPr>
              <a:t>/</a:t>
            </a:r>
            <a:r>
              <a:rPr lang="en-US" sz="2400" baseline="-25000" dirty="0">
                <a:solidFill>
                  <a:srgbClr val="99FF99"/>
                </a:solidFill>
                <a:effectLst>
                  <a:outerShdw blurRad="38100" dist="38100" dir="2700000" algn="tl">
                    <a:srgbClr val="000000"/>
                  </a:outerShdw>
                </a:effectLst>
                <a:latin typeface="Times New Roman" pitchFamily="18" charset="0"/>
                <a:cs typeface="Times New Roman" pitchFamily="18" charset="0"/>
              </a:rPr>
              <a:t>10</a:t>
            </a:r>
            <a:r>
              <a:rPr lang="en-US" sz="2400" dirty="0">
                <a:solidFill>
                  <a:srgbClr val="99FF99"/>
                </a:solidFill>
                <a:effectLst>
                  <a:outerShdw blurRad="38100" dist="38100" dir="2700000" algn="tl">
                    <a:srgbClr val="000000"/>
                  </a:outerShdw>
                </a:effectLst>
                <a:latin typeface="Times New Roman" pitchFamily="18" charset="0"/>
                <a:cs typeface="Times New Roman" pitchFamily="18" charset="0"/>
              </a:rPr>
              <a:t> LD</a:t>
            </a:r>
            <a:r>
              <a:rPr lang="en-US" sz="2400" baseline="-25000" dirty="0">
                <a:solidFill>
                  <a:srgbClr val="99FF99"/>
                </a:solidFill>
                <a:effectLst>
                  <a:outerShdw blurRad="38100" dist="38100" dir="2700000" algn="tl">
                    <a:srgbClr val="000000"/>
                  </a:outerShdw>
                </a:effectLst>
                <a:latin typeface="Times New Roman" pitchFamily="18" charset="0"/>
                <a:cs typeface="Times New Roman" pitchFamily="18" charset="0"/>
              </a:rPr>
              <a:t>50</a:t>
            </a:r>
            <a:r>
              <a:rPr lang="en-US" sz="2400" dirty="0">
                <a:solidFill>
                  <a:srgbClr val="99FF99"/>
                </a:solidFill>
                <a:effectLst>
                  <a:outerShdw blurRad="38100" dist="38100" dir="2700000" algn="tl">
                    <a:srgbClr val="000000"/>
                  </a:outerShdw>
                </a:effectLst>
                <a:latin typeface="Times New Roman" pitchFamily="18" charset="0"/>
                <a:cs typeface="Times New Roman" pitchFamily="18" charset="0"/>
              </a:rPr>
              <a:t>, </a:t>
            </a:r>
            <a:r>
              <a:rPr lang="en-US" sz="2400" baseline="30000" dirty="0">
                <a:solidFill>
                  <a:srgbClr val="99FF99"/>
                </a:solidFill>
                <a:effectLst>
                  <a:outerShdw blurRad="38100" dist="38100" dir="2700000" algn="tl">
                    <a:srgbClr val="000000"/>
                  </a:outerShdw>
                </a:effectLst>
                <a:latin typeface="Times New Roman" pitchFamily="18" charset="0"/>
                <a:cs typeface="Times New Roman" pitchFamily="18" charset="0"/>
              </a:rPr>
              <a:t>1</a:t>
            </a:r>
            <a:r>
              <a:rPr lang="en-US" sz="2400" dirty="0">
                <a:solidFill>
                  <a:srgbClr val="99FF99"/>
                </a:solidFill>
                <a:effectLst>
                  <a:outerShdw blurRad="38100" dist="38100" dir="2700000" algn="tl">
                    <a:srgbClr val="000000"/>
                  </a:outerShdw>
                </a:effectLst>
                <a:latin typeface="Times New Roman" pitchFamily="18" charset="0"/>
                <a:cs typeface="Times New Roman" pitchFamily="18" charset="0"/>
              </a:rPr>
              <a:t>/</a:t>
            </a:r>
            <a:r>
              <a:rPr lang="en-US" sz="2400" baseline="-25000" dirty="0">
                <a:solidFill>
                  <a:srgbClr val="99FF99"/>
                </a:solidFill>
                <a:effectLst>
                  <a:outerShdw blurRad="38100" dist="38100" dir="2700000" algn="tl">
                    <a:srgbClr val="000000"/>
                  </a:outerShdw>
                </a:effectLst>
                <a:latin typeface="Times New Roman" pitchFamily="18" charset="0"/>
                <a:cs typeface="Times New Roman" pitchFamily="18" charset="0"/>
              </a:rPr>
              <a:t>5</a:t>
            </a:r>
            <a:r>
              <a:rPr lang="en-US" sz="2400" dirty="0">
                <a:solidFill>
                  <a:srgbClr val="99FF99"/>
                </a:solidFill>
                <a:effectLst>
                  <a:outerShdw blurRad="38100" dist="38100" dir="2700000" algn="tl">
                    <a:srgbClr val="000000"/>
                  </a:outerShdw>
                </a:effectLst>
                <a:latin typeface="Times New Roman" pitchFamily="18" charset="0"/>
                <a:cs typeface="Times New Roman" pitchFamily="18" charset="0"/>
              </a:rPr>
              <a:t> LD</a:t>
            </a:r>
            <a:r>
              <a:rPr lang="en-US" sz="2400" baseline="-25000" dirty="0">
                <a:solidFill>
                  <a:srgbClr val="99FF99"/>
                </a:solidFill>
                <a:effectLst>
                  <a:outerShdw blurRad="38100" dist="38100" dir="2700000" algn="tl">
                    <a:srgbClr val="000000"/>
                  </a:outerShdw>
                </a:effectLst>
                <a:latin typeface="Times New Roman" pitchFamily="18" charset="0"/>
                <a:cs typeface="Times New Roman" pitchFamily="18" charset="0"/>
              </a:rPr>
              <a:t>50</a:t>
            </a:r>
            <a:r>
              <a:rPr lang="en-US" sz="2400" dirty="0">
                <a:solidFill>
                  <a:srgbClr val="66FFFF"/>
                </a:solidFill>
                <a:effectLst>
                  <a:outerShdw blurRad="38100" dist="38100" dir="2700000" algn="tl">
                    <a:srgbClr val="000000"/>
                  </a:outerShdw>
                </a:effectLst>
                <a:latin typeface="Times New Roman" pitchFamily="18" charset="0"/>
                <a:cs typeface="Times New Roman" pitchFamily="18" charset="0"/>
              </a:rPr>
              <a:t> </a:t>
            </a:r>
            <a:r>
              <a:rPr lang="en-US" sz="2400" dirty="0">
                <a:effectLst>
                  <a:outerShdw blurRad="38100" dist="38100" dir="2700000" algn="tl">
                    <a:srgbClr val="000000"/>
                  </a:outerShdw>
                </a:effectLst>
                <a:latin typeface="Times New Roman" pitchFamily="18" charset="0"/>
                <a:cs typeface="Times New Roman" pitchFamily="18" charset="0"/>
              </a:rPr>
              <a:t>and </a:t>
            </a:r>
            <a:r>
              <a:rPr lang="en-US" sz="2400" baseline="30000" dirty="0">
                <a:solidFill>
                  <a:srgbClr val="99FF99"/>
                </a:solidFill>
                <a:effectLst>
                  <a:outerShdw blurRad="38100" dist="38100" dir="2700000" algn="tl">
                    <a:srgbClr val="000000"/>
                  </a:outerShdw>
                </a:effectLst>
                <a:latin typeface="Times New Roman" pitchFamily="18" charset="0"/>
                <a:cs typeface="Times New Roman" pitchFamily="18" charset="0"/>
              </a:rPr>
              <a:t>1</a:t>
            </a:r>
            <a:r>
              <a:rPr lang="en-US" sz="2400" dirty="0">
                <a:solidFill>
                  <a:srgbClr val="99FF99"/>
                </a:solidFill>
                <a:effectLst>
                  <a:outerShdw blurRad="38100" dist="38100" dir="2700000" algn="tl">
                    <a:srgbClr val="000000"/>
                  </a:outerShdw>
                </a:effectLst>
                <a:latin typeface="Times New Roman" pitchFamily="18" charset="0"/>
                <a:cs typeface="Times New Roman" pitchFamily="18" charset="0"/>
              </a:rPr>
              <a:t>/</a:t>
            </a:r>
            <a:r>
              <a:rPr lang="en-US" sz="2400" baseline="-25000" dirty="0">
                <a:solidFill>
                  <a:srgbClr val="99FF99"/>
                </a:solidFill>
                <a:effectLst>
                  <a:outerShdw blurRad="38100" dist="38100" dir="2700000" algn="tl">
                    <a:srgbClr val="000000"/>
                  </a:outerShdw>
                </a:effectLst>
                <a:latin typeface="Times New Roman" pitchFamily="18" charset="0"/>
                <a:cs typeface="Times New Roman" pitchFamily="18" charset="0"/>
              </a:rPr>
              <a:t>2</a:t>
            </a:r>
            <a:r>
              <a:rPr lang="en-US" sz="2400" dirty="0">
                <a:effectLst>
                  <a:outerShdw blurRad="38100" dist="38100" dir="2700000" algn="tl">
                    <a:srgbClr val="000000"/>
                  </a:outerShdw>
                </a:effectLst>
                <a:latin typeface="Times New Roman" pitchFamily="18" charset="0"/>
                <a:cs typeface="Times New Roman" pitchFamily="18" charset="0"/>
              </a:rPr>
              <a:t> </a:t>
            </a:r>
            <a:r>
              <a:rPr lang="en-US" sz="2400" dirty="0">
                <a:solidFill>
                  <a:srgbClr val="99FF99"/>
                </a:solidFill>
                <a:effectLst>
                  <a:outerShdw blurRad="38100" dist="38100" dir="2700000" algn="tl">
                    <a:srgbClr val="000000"/>
                  </a:outerShdw>
                </a:effectLst>
                <a:latin typeface="Times New Roman" pitchFamily="18" charset="0"/>
                <a:cs typeface="Times New Roman" pitchFamily="18" charset="0"/>
              </a:rPr>
              <a:t>LD</a:t>
            </a:r>
            <a:r>
              <a:rPr lang="en-US" sz="2400" baseline="-25000" dirty="0">
                <a:solidFill>
                  <a:srgbClr val="99FF99"/>
                </a:solidFill>
                <a:effectLst>
                  <a:outerShdw blurRad="38100" dist="38100" dir="2700000" algn="tl">
                    <a:srgbClr val="000000"/>
                  </a:outerShdw>
                </a:effectLst>
                <a:latin typeface="Times New Roman" pitchFamily="18" charset="0"/>
                <a:cs typeface="Times New Roman" pitchFamily="18" charset="0"/>
              </a:rPr>
              <a:t>50</a:t>
            </a:r>
            <a:r>
              <a:rPr lang="en-US" sz="2400" dirty="0">
                <a:effectLst>
                  <a:outerShdw blurRad="38100" dist="38100" dir="2700000" algn="tl">
                    <a:srgbClr val="000000"/>
                  </a:outerShdw>
                </a:effectLst>
                <a:latin typeface="Times New Roman" pitchFamily="18" charset="0"/>
                <a:cs typeface="Times New Roman" pitchFamily="18" charset="0"/>
              </a:rPr>
              <a:t> of tested pesticides</a:t>
            </a:r>
          </a:p>
        </p:txBody>
      </p:sp>
      <p:sp>
        <p:nvSpPr>
          <p:cNvPr id="53257" name="Text Box 21"/>
          <p:cNvSpPr txBox="1">
            <a:spLocks noChangeArrowheads="1"/>
          </p:cNvSpPr>
          <p:nvPr/>
        </p:nvSpPr>
        <p:spPr bwMode="auto">
          <a:xfrm>
            <a:off x="1819275" y="3232157"/>
            <a:ext cx="2376488" cy="461665"/>
          </a:xfrm>
          <a:prstGeom prst="rect">
            <a:avLst/>
          </a:prstGeom>
          <a:noFill/>
          <a:ln w="9525" algn="ctr">
            <a:noFill/>
            <a:miter lim="800000"/>
            <a:headEnd/>
            <a:tailEnd/>
          </a:ln>
        </p:spPr>
        <p:txBody>
          <a:bodyPr>
            <a:spAutoFit/>
          </a:bodyPr>
          <a:lstStyle/>
          <a:p>
            <a:pPr algn="ctr">
              <a:spcBef>
                <a:spcPct val="50000"/>
              </a:spcBef>
            </a:pPr>
            <a:r>
              <a:rPr lang="en-US" sz="2400">
                <a:solidFill>
                  <a:srgbClr val="0000CC"/>
                </a:solidFill>
                <a:latin typeface="Times New Roman" pitchFamily="18" charset="0"/>
                <a:cs typeface="Times New Roman" pitchFamily="18" charset="0"/>
              </a:rPr>
              <a:t>Homogenate</a:t>
            </a:r>
          </a:p>
        </p:txBody>
      </p:sp>
      <p:sp>
        <p:nvSpPr>
          <p:cNvPr id="47130" name="Text Box 26"/>
          <p:cNvSpPr txBox="1">
            <a:spLocks noChangeArrowheads="1"/>
          </p:cNvSpPr>
          <p:nvPr/>
        </p:nvSpPr>
        <p:spPr bwMode="auto">
          <a:xfrm>
            <a:off x="179388" y="2110079"/>
            <a:ext cx="8856662" cy="461665"/>
          </a:xfrm>
          <a:prstGeom prst="rect">
            <a:avLst/>
          </a:prstGeom>
          <a:noFill/>
          <a:ln w="9525">
            <a:noFill/>
            <a:miter lim="800000"/>
            <a:headEnd/>
            <a:tailEnd/>
          </a:ln>
          <a:effectLst/>
        </p:spPr>
        <p:txBody>
          <a:bodyPr>
            <a:spAutoFit/>
          </a:bodyPr>
          <a:lstStyle/>
          <a:p>
            <a:pPr algn="just" rtl="0">
              <a:spcBef>
                <a:spcPct val="50000"/>
              </a:spcBef>
              <a:buFont typeface="Wingdings" pitchFamily="2" charset="2"/>
              <a:buChar char="Ø"/>
              <a:defRPr/>
            </a:pPr>
            <a:r>
              <a:rPr lang="en-US" sz="2400" dirty="0">
                <a:effectLst>
                  <a:outerShdw blurRad="38100" dist="38100" dir="2700000" algn="tl">
                    <a:srgbClr val="000000"/>
                  </a:outerShdw>
                </a:effectLst>
                <a:latin typeface="Times New Roman" pitchFamily="18" charset="0"/>
                <a:cs typeface="Times New Roman" pitchFamily="18" charset="0"/>
              </a:rPr>
              <a:t> After 24, 48 and 72 h Snails were collected. </a:t>
            </a:r>
          </a:p>
        </p:txBody>
      </p:sp>
      <p:sp>
        <p:nvSpPr>
          <p:cNvPr id="16" name="Rectangle 15"/>
          <p:cNvSpPr/>
          <p:nvPr/>
        </p:nvSpPr>
        <p:spPr>
          <a:xfrm>
            <a:off x="15975" y="6415104"/>
            <a:ext cx="2746265" cy="400110"/>
          </a:xfrm>
          <a:prstGeom prst="rect">
            <a:avLst/>
          </a:prstGeom>
        </p:spPr>
        <p:txBody>
          <a:bodyPr wrap="none">
            <a:spAutoFit/>
          </a:bodyPr>
          <a:lstStyle/>
          <a:p>
            <a:pPr>
              <a:defRPr/>
            </a:pPr>
            <a:r>
              <a:rPr lang="en-US" dirty="0">
                <a:ln w="10541" cmpd="sng">
                  <a:solidFill>
                    <a:srgbClr val="7D7D7D">
                      <a:tint val="100000"/>
                      <a:shade val="100000"/>
                      <a:satMod val="110000"/>
                    </a:srgbClr>
                  </a:solidFill>
                  <a:prstDash val="solid"/>
                </a:ln>
                <a:solidFill>
                  <a:srgbClr val="FFFF00"/>
                </a:solidFill>
              </a:rPr>
              <a:t>Materials &amp; Methods </a:t>
            </a:r>
            <a:endParaRPr lang="ar-EG" dirty="0">
              <a:ln w="10541" cmpd="sng">
                <a:solidFill>
                  <a:srgbClr val="7D7D7D">
                    <a:tint val="100000"/>
                    <a:shade val="100000"/>
                    <a:satMod val="110000"/>
                  </a:srgbClr>
                </a:solidFill>
                <a:prstDash val="solid"/>
              </a:ln>
              <a:solidFill>
                <a:srgbClr val="FFFF00"/>
              </a:solidFill>
            </a:endParaRPr>
          </a:p>
        </p:txBody>
      </p:sp>
      <p:cxnSp>
        <p:nvCxnSpPr>
          <p:cNvPr id="24" name="Straight Connector 23"/>
          <p:cNvCxnSpPr/>
          <p:nvPr/>
        </p:nvCxnSpPr>
        <p:spPr bwMode="auto">
          <a:xfrm rot="5400000">
            <a:off x="1879592" y="3986211"/>
            <a:ext cx="412751" cy="3193"/>
          </a:xfrm>
          <a:prstGeom prst="line">
            <a:avLst/>
          </a:prstGeom>
          <a:gradFill rotWithShape="1">
            <a:gsLst>
              <a:gs pos="0">
                <a:schemeClr val="accent1"/>
              </a:gs>
              <a:gs pos="50000">
                <a:schemeClr val="bg1"/>
              </a:gs>
              <a:gs pos="100000">
                <a:schemeClr val="accent1"/>
              </a:gs>
            </a:gsLst>
            <a:lin ang="5400000" scaled="1"/>
          </a:gradFill>
          <a:ln w="44450" cap="flat" cmpd="sng" algn="ctr">
            <a:solidFill>
              <a:schemeClr val="tx1"/>
            </a:solidFill>
            <a:prstDash val="solid"/>
            <a:round/>
            <a:headEnd type="none" w="med" len="med"/>
            <a:tailEnd type="none" w="med" len="med"/>
          </a:ln>
          <a:effectLst/>
        </p:spPr>
      </p:cxnSp>
      <p:sp>
        <p:nvSpPr>
          <p:cNvPr id="53266" name="AutoShape 40"/>
          <p:cNvSpPr>
            <a:spLocks noChangeArrowheads="1"/>
          </p:cNvSpPr>
          <p:nvPr/>
        </p:nvSpPr>
        <p:spPr bwMode="auto">
          <a:xfrm>
            <a:off x="2451100" y="3962407"/>
            <a:ext cx="2011363" cy="457200"/>
          </a:xfrm>
          <a:prstGeom prst="roundRect">
            <a:avLst>
              <a:gd name="adj" fmla="val 16667"/>
            </a:avLst>
          </a:prstGeom>
          <a:solidFill>
            <a:srgbClr val="CCFFCC">
              <a:alpha val="20000"/>
            </a:srgbClr>
          </a:solidFill>
          <a:ln w="9525" algn="ctr">
            <a:solidFill>
              <a:srgbClr val="66FF33"/>
            </a:solidFill>
            <a:round/>
            <a:headEnd/>
            <a:tailEnd/>
          </a:ln>
        </p:spPr>
        <p:txBody>
          <a:bodyPr wrap="none" anchor="ctr"/>
          <a:lstStyle/>
          <a:p>
            <a:pPr algn="ctr" rtl="0"/>
            <a:r>
              <a:rPr lang="en-US" sz="2400">
                <a:latin typeface="Times New Roman" pitchFamily="18" charset="0"/>
                <a:cs typeface="Times New Roman" pitchFamily="18" charset="0"/>
              </a:rPr>
              <a:t>GABAergic </a:t>
            </a:r>
            <a:endParaRPr lang="ar-EG" sz="2400">
              <a:latin typeface="Times New Roman" pitchFamily="18" charset="0"/>
              <a:cs typeface="Times New Roman" pitchFamily="18" charset="0"/>
            </a:endParaRPr>
          </a:p>
        </p:txBody>
      </p:sp>
      <p:cxnSp>
        <p:nvCxnSpPr>
          <p:cNvPr id="28" name="Straight Arrow Connector 27"/>
          <p:cNvCxnSpPr/>
          <p:nvPr/>
        </p:nvCxnSpPr>
        <p:spPr bwMode="auto">
          <a:xfrm>
            <a:off x="2089150" y="4167195"/>
            <a:ext cx="381000" cy="1587"/>
          </a:xfrm>
          <a:prstGeom prst="straightConnector1">
            <a:avLst/>
          </a:prstGeom>
          <a:gradFill rotWithShape="1">
            <a:gsLst>
              <a:gs pos="0">
                <a:schemeClr val="accent1"/>
              </a:gs>
              <a:gs pos="50000">
                <a:schemeClr val="bg1"/>
              </a:gs>
              <a:gs pos="100000">
                <a:schemeClr val="accent1"/>
              </a:gs>
            </a:gsLst>
            <a:lin ang="5400000" scaled="1"/>
          </a:gradFill>
          <a:ln w="38100" cap="flat" cmpd="sng" algn="ctr">
            <a:solidFill>
              <a:schemeClr val="tx1"/>
            </a:solidFill>
            <a:prstDash val="solid"/>
            <a:round/>
            <a:headEnd type="none" w="med" len="med"/>
            <a:tailEnd type="arrow"/>
          </a:ln>
          <a:effectLst/>
        </p:spPr>
      </p:cxnSp>
      <p:cxnSp>
        <p:nvCxnSpPr>
          <p:cNvPr id="29" name="Straight Arrow Connector 28"/>
          <p:cNvCxnSpPr/>
          <p:nvPr/>
        </p:nvCxnSpPr>
        <p:spPr bwMode="auto">
          <a:xfrm>
            <a:off x="4511675" y="4178307"/>
            <a:ext cx="381000" cy="1588"/>
          </a:xfrm>
          <a:prstGeom prst="straightConnector1">
            <a:avLst/>
          </a:prstGeom>
          <a:gradFill rotWithShape="1">
            <a:gsLst>
              <a:gs pos="0">
                <a:schemeClr val="accent1"/>
              </a:gs>
              <a:gs pos="50000">
                <a:schemeClr val="bg1"/>
              </a:gs>
              <a:gs pos="100000">
                <a:schemeClr val="accent1"/>
              </a:gs>
            </a:gsLst>
            <a:lin ang="5400000" scaled="1"/>
          </a:gradFill>
          <a:ln w="38100" cap="flat" cmpd="sng" algn="ctr">
            <a:solidFill>
              <a:schemeClr val="tx1"/>
            </a:solidFill>
            <a:prstDash val="solid"/>
            <a:round/>
            <a:headEnd type="none" w="med" len="med"/>
            <a:tailEnd type="arrow"/>
          </a:ln>
          <a:effectLst/>
        </p:spPr>
      </p:cxnSp>
      <p:sp>
        <p:nvSpPr>
          <p:cNvPr id="53271" name="AutoShape 40"/>
          <p:cNvSpPr>
            <a:spLocks noChangeArrowheads="1"/>
          </p:cNvSpPr>
          <p:nvPr/>
        </p:nvSpPr>
        <p:spPr bwMode="auto">
          <a:xfrm>
            <a:off x="4913313" y="3971932"/>
            <a:ext cx="1004887" cy="457200"/>
          </a:xfrm>
          <a:prstGeom prst="roundRect">
            <a:avLst>
              <a:gd name="adj" fmla="val 16667"/>
            </a:avLst>
          </a:prstGeom>
          <a:solidFill>
            <a:srgbClr val="CCFFCC">
              <a:alpha val="20000"/>
            </a:srgbClr>
          </a:solidFill>
          <a:ln w="9525" algn="ctr">
            <a:solidFill>
              <a:srgbClr val="66FF33"/>
            </a:solidFill>
            <a:round/>
            <a:headEnd/>
            <a:tailEnd/>
          </a:ln>
        </p:spPr>
        <p:txBody>
          <a:bodyPr wrap="none" anchor="ctr"/>
          <a:lstStyle/>
          <a:p>
            <a:pPr algn="ctr" rtl="0"/>
            <a:r>
              <a:rPr lang="en-US" sz="2400">
                <a:latin typeface="Times New Roman" pitchFamily="18" charset="0"/>
                <a:cs typeface="Times New Roman" pitchFamily="18" charset="0"/>
              </a:rPr>
              <a:t>GAD</a:t>
            </a:r>
            <a:endParaRPr lang="ar-EG" sz="2400">
              <a:latin typeface="Times New Roman" pitchFamily="18" charset="0"/>
              <a:cs typeface="Times New Roman" pitchFamily="18" charset="0"/>
            </a:endParaRPr>
          </a:p>
        </p:txBody>
      </p:sp>
    </p:spTree>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3958" name="Picture 6" descr="drop"/>
          <p:cNvPicPr>
            <a:picLocks noChangeAspect="1" noChangeArrowheads="1"/>
          </p:cNvPicPr>
          <p:nvPr/>
        </p:nvPicPr>
        <p:blipFill>
          <a:blip r:embed="rId3"/>
          <a:srcRect/>
          <a:stretch>
            <a:fillRect/>
          </a:stretch>
        </p:blipFill>
        <p:spPr bwMode="gray">
          <a:xfrm>
            <a:off x="-1285916" y="-2643230"/>
            <a:ext cx="11618913" cy="11445875"/>
          </a:xfrm>
          <a:prstGeom prst="rect">
            <a:avLst/>
          </a:prstGeom>
          <a:noFill/>
          <a:ln w="9525">
            <a:noFill/>
            <a:miter lim="800000"/>
            <a:headEnd/>
            <a:tailEnd/>
          </a:ln>
        </p:spPr>
      </p:pic>
      <p:sp>
        <p:nvSpPr>
          <p:cNvPr id="2052" name="TextBox 11"/>
          <p:cNvSpPr txBox="1">
            <a:spLocks noChangeArrowheads="1"/>
          </p:cNvSpPr>
          <p:nvPr/>
        </p:nvSpPr>
        <p:spPr bwMode="auto">
          <a:xfrm>
            <a:off x="211169" y="1327083"/>
            <a:ext cx="8861425" cy="3354765"/>
          </a:xfrm>
          <a:prstGeom prst="rect">
            <a:avLst/>
          </a:prstGeom>
          <a:noFill/>
          <a:ln w="9525">
            <a:noFill/>
            <a:miter lim="800000"/>
            <a:headEnd/>
            <a:tailEnd/>
          </a:ln>
        </p:spPr>
        <p:txBody>
          <a:bodyPr>
            <a:spAutoFit/>
          </a:bodyPr>
          <a:lstStyle/>
          <a:p>
            <a:pPr algn="just" rtl="0"/>
            <a:endParaRPr lang="en-US" sz="2200" i="1" dirty="0">
              <a:latin typeface="Times New Roman" pitchFamily="18" charset="0"/>
              <a:cs typeface="Times New Roman" pitchFamily="18" charset="0"/>
            </a:endParaRPr>
          </a:p>
          <a:p>
            <a:pPr algn="just" rtl="0"/>
            <a:r>
              <a:rPr lang="en-US" sz="2800" i="1" dirty="0">
                <a:latin typeface="Times New Roman" pitchFamily="18" charset="0"/>
                <a:cs typeface="Times New Roman" pitchFamily="18" charset="0"/>
              </a:rPr>
              <a:t>Assay principle </a:t>
            </a:r>
            <a:endParaRPr lang="en-US" sz="2800" dirty="0">
              <a:latin typeface="Times New Roman" pitchFamily="18" charset="0"/>
              <a:cs typeface="Times New Roman" pitchFamily="18" charset="0"/>
            </a:endParaRPr>
          </a:p>
          <a:p>
            <a:pPr algn="just" rtl="0"/>
            <a:r>
              <a:rPr lang="en-US" sz="2800" dirty="0">
                <a:latin typeface="Times New Roman" pitchFamily="18" charset="0"/>
                <a:cs typeface="Times New Roman" pitchFamily="18" charset="0"/>
              </a:rPr>
              <a:t>(According Allen and Griffiths (1984). Glutamate </a:t>
            </a:r>
            <a:r>
              <a:rPr lang="en-US" sz="2800" dirty="0" err="1">
                <a:latin typeface="Times New Roman" pitchFamily="18" charset="0"/>
                <a:cs typeface="Times New Roman" pitchFamily="18" charset="0"/>
              </a:rPr>
              <a:t>decarboxylase</a:t>
            </a:r>
            <a:r>
              <a:rPr lang="en-US" sz="2800" dirty="0">
                <a:latin typeface="Times New Roman" pitchFamily="18" charset="0"/>
                <a:cs typeface="Times New Roman" pitchFamily="18" charset="0"/>
              </a:rPr>
              <a:t> or </a:t>
            </a:r>
            <a:r>
              <a:rPr lang="en-US" sz="2800" dirty="0" err="1">
                <a:latin typeface="Times New Roman" pitchFamily="18" charset="0"/>
                <a:cs typeface="Times New Roman" pitchFamily="18" charset="0"/>
              </a:rPr>
              <a:t>glutamic</a:t>
            </a:r>
            <a:r>
              <a:rPr lang="en-US" sz="2800" dirty="0">
                <a:latin typeface="Times New Roman" pitchFamily="18" charset="0"/>
                <a:cs typeface="Times New Roman" pitchFamily="18" charset="0"/>
              </a:rPr>
              <a:t> acid </a:t>
            </a:r>
            <a:r>
              <a:rPr lang="en-US" sz="2800" dirty="0" err="1">
                <a:latin typeface="Times New Roman" pitchFamily="18" charset="0"/>
                <a:cs typeface="Times New Roman" pitchFamily="18" charset="0"/>
              </a:rPr>
              <a:t>decarboxylase</a:t>
            </a:r>
            <a:r>
              <a:rPr lang="en-US" sz="2800" dirty="0">
                <a:latin typeface="Times New Roman" pitchFamily="18" charset="0"/>
                <a:cs typeface="Times New Roman" pitchFamily="18" charset="0"/>
              </a:rPr>
              <a:t> (GAD) is an </a:t>
            </a:r>
            <a:r>
              <a:rPr lang="en-US" sz="2800" dirty="0">
                <a:latin typeface="Times New Roman" pitchFamily="18" charset="0"/>
                <a:cs typeface="Times New Roman" pitchFamily="18" charset="0"/>
                <a:hlinkClick r:id="rId4" tooltip="Enzyme"/>
              </a:rPr>
              <a:t>enzyme</a:t>
            </a:r>
            <a:r>
              <a:rPr lang="en-US" sz="2800" dirty="0">
                <a:latin typeface="Times New Roman" pitchFamily="18" charset="0"/>
                <a:cs typeface="Times New Roman" pitchFamily="18" charset="0"/>
              </a:rPr>
              <a:t> that catalyzes the </a:t>
            </a:r>
            <a:r>
              <a:rPr lang="en-US" sz="2800" dirty="0" err="1">
                <a:latin typeface="Times New Roman" pitchFamily="18" charset="0"/>
                <a:cs typeface="Times New Roman" pitchFamily="18" charset="0"/>
              </a:rPr>
              <a:t>decarboxylation</a:t>
            </a:r>
            <a:r>
              <a:rPr lang="en-US" sz="2800" dirty="0">
                <a:latin typeface="Times New Roman" pitchFamily="18" charset="0"/>
                <a:cs typeface="Times New Roman" pitchFamily="18" charset="0"/>
              </a:rPr>
              <a:t> of </a:t>
            </a:r>
            <a:r>
              <a:rPr lang="en-US" sz="2800" dirty="0">
                <a:latin typeface="Times New Roman" pitchFamily="18" charset="0"/>
                <a:cs typeface="Times New Roman" pitchFamily="18" charset="0"/>
                <a:hlinkClick r:id="rId5" tooltip="Glutamate"/>
              </a:rPr>
              <a:t>glutamate</a:t>
            </a:r>
            <a:r>
              <a:rPr lang="en-US" sz="2800" dirty="0">
                <a:latin typeface="Times New Roman" pitchFamily="18" charset="0"/>
                <a:cs typeface="Times New Roman" pitchFamily="18" charset="0"/>
              </a:rPr>
              <a:t> to </a:t>
            </a:r>
            <a:r>
              <a:rPr lang="en-US" sz="2800" dirty="0">
                <a:latin typeface="Times New Roman" pitchFamily="18" charset="0"/>
                <a:cs typeface="Times New Roman" pitchFamily="18" charset="0"/>
                <a:hlinkClick r:id="rId6" tooltip="GABA"/>
              </a:rPr>
              <a:t>GABA</a:t>
            </a:r>
            <a:r>
              <a:rPr lang="en-US" sz="2800" dirty="0">
                <a:latin typeface="Times New Roman" pitchFamily="18" charset="0"/>
                <a:cs typeface="Times New Roman" pitchFamily="18" charset="0"/>
              </a:rPr>
              <a:t> and CO</a:t>
            </a:r>
            <a:r>
              <a:rPr lang="en-US" sz="2800" baseline="-25000" dirty="0">
                <a:latin typeface="Times New Roman" pitchFamily="18" charset="0"/>
                <a:cs typeface="Times New Roman" pitchFamily="18" charset="0"/>
              </a:rPr>
              <a:t>2</a:t>
            </a:r>
            <a:r>
              <a:rPr lang="en-US" sz="2800" dirty="0">
                <a:latin typeface="Times New Roman" pitchFamily="18" charset="0"/>
                <a:cs typeface="Times New Roman" pitchFamily="18" charset="0"/>
              </a:rPr>
              <a:t>. GAD uses </a:t>
            </a:r>
            <a:r>
              <a:rPr lang="en-US" sz="2800" dirty="0">
                <a:latin typeface="Times New Roman" pitchFamily="18" charset="0"/>
                <a:cs typeface="Times New Roman" pitchFamily="18" charset="0"/>
                <a:hlinkClick r:id="rId7" tooltip="Pyridoxal-phosphate"/>
              </a:rPr>
              <a:t>PLP</a:t>
            </a:r>
            <a:r>
              <a:rPr lang="en-US" sz="2800" dirty="0">
                <a:latin typeface="Times New Roman" pitchFamily="18" charset="0"/>
                <a:cs typeface="Times New Roman" pitchFamily="18" charset="0"/>
              </a:rPr>
              <a:t> as a </a:t>
            </a:r>
            <a:r>
              <a:rPr lang="en-US" sz="2800" dirty="0">
                <a:latin typeface="Times New Roman" pitchFamily="18" charset="0"/>
                <a:cs typeface="Times New Roman" pitchFamily="18" charset="0"/>
                <a:hlinkClick r:id="rId8" tooltip="Cofactor (biochemistry)"/>
              </a:rPr>
              <a:t>cofactor</a:t>
            </a:r>
            <a:r>
              <a:rPr lang="en-US" sz="2800" dirty="0">
                <a:latin typeface="Times New Roman" pitchFamily="18" charset="0"/>
                <a:cs typeface="Times New Roman" pitchFamily="18" charset="0"/>
              </a:rPr>
              <a:t>. The reaction proceeds as follows: </a:t>
            </a:r>
          </a:p>
          <a:p>
            <a:pPr algn="just" rtl="0"/>
            <a:endParaRPr lang="en-US" sz="2200" b="0" dirty="0">
              <a:latin typeface="Times New Roman" pitchFamily="18" charset="0"/>
              <a:cs typeface="Times New Roman" pitchFamily="18" charset="0"/>
            </a:endParaRPr>
          </a:p>
        </p:txBody>
      </p:sp>
      <p:sp>
        <p:nvSpPr>
          <p:cNvPr id="18" name="Snip Diagonal Corner Rectangle 17"/>
          <p:cNvSpPr/>
          <p:nvPr/>
        </p:nvSpPr>
        <p:spPr bwMode="auto">
          <a:xfrm>
            <a:off x="1428728" y="4286256"/>
            <a:ext cx="6469062" cy="1600200"/>
          </a:xfrm>
          <a:prstGeom prst="snip2DiagRect">
            <a:avLst>
              <a:gd name="adj1" fmla="val 0"/>
              <a:gd name="adj2" fmla="val 18078"/>
            </a:avLst>
          </a:prstGeom>
          <a:gradFill rotWithShape="1">
            <a:gsLst>
              <a:gs pos="0">
                <a:srgbClr val="000000"/>
              </a:gs>
              <a:gs pos="39999">
                <a:srgbClr val="0A128C"/>
              </a:gs>
              <a:gs pos="70000">
                <a:srgbClr val="181CC7"/>
              </a:gs>
              <a:gs pos="88000">
                <a:srgbClr val="7005D4"/>
              </a:gs>
              <a:gs pos="100000">
                <a:srgbClr val="8C3D91"/>
              </a:gs>
            </a:gsLst>
            <a:lin ang="5400000" scaled="0"/>
          </a:gradFill>
          <a:ln w="9525" cap="flat" cmpd="sng" algn="ctr">
            <a:solidFill>
              <a:schemeClr val="tx1"/>
            </a:solidFill>
            <a:prstDash val="solid"/>
            <a:round/>
            <a:headEnd type="none" w="med" len="med"/>
            <a:tailEnd type="none" w="med" len="med"/>
          </a:ln>
          <a:effectLst/>
        </p:spPr>
        <p:txBody>
          <a:bodyPr wrap="none" rtlCol="1" anchor="ctr"/>
          <a:lstStyle/>
          <a:p>
            <a:pPr algn="l" rtl="0" eaLnBrk="0" hangingPunct="0">
              <a:defRPr/>
            </a:pPr>
            <a:endParaRPr lang="ar-EG"/>
          </a:p>
        </p:txBody>
      </p:sp>
      <p:sp>
        <p:nvSpPr>
          <p:cNvPr id="2054" name="Wave 14"/>
          <p:cNvSpPr>
            <a:spLocks noChangeArrowheads="1"/>
          </p:cNvSpPr>
          <p:nvPr/>
        </p:nvSpPr>
        <p:spPr bwMode="auto">
          <a:xfrm>
            <a:off x="4929190" y="214290"/>
            <a:ext cx="3352800" cy="846137"/>
          </a:xfrm>
          <a:prstGeom prst="wave">
            <a:avLst>
              <a:gd name="adj1" fmla="val 6898"/>
              <a:gd name="adj2" fmla="val 0"/>
            </a:avLst>
          </a:prstGeom>
          <a:gradFill rotWithShape="1">
            <a:gsLst>
              <a:gs pos="0">
                <a:srgbClr val="000000"/>
              </a:gs>
              <a:gs pos="39999">
                <a:srgbClr val="0A128C"/>
              </a:gs>
              <a:gs pos="70000">
                <a:srgbClr val="181CC7"/>
              </a:gs>
              <a:gs pos="88000">
                <a:srgbClr val="7005D4"/>
              </a:gs>
              <a:gs pos="100000">
                <a:srgbClr val="8C3D91"/>
              </a:gs>
            </a:gsLst>
            <a:lin ang="5400000"/>
          </a:gradFill>
          <a:ln w="9525" algn="ctr">
            <a:solidFill>
              <a:schemeClr val="tx1"/>
            </a:solidFill>
            <a:round/>
            <a:headEnd/>
            <a:tailEnd/>
          </a:ln>
        </p:spPr>
        <p:txBody>
          <a:bodyPr wrap="none" anchor="ctr"/>
          <a:lstStyle/>
          <a:p>
            <a:pPr algn="l" rtl="0" eaLnBrk="0" hangingPunct="0"/>
            <a:endParaRPr lang="ar-EG"/>
          </a:p>
        </p:txBody>
      </p:sp>
      <p:graphicFrame>
        <p:nvGraphicFramePr>
          <p:cNvPr id="8" name="Table 7"/>
          <p:cNvGraphicFramePr>
            <a:graphicFrameLocks noGrp="1"/>
          </p:cNvGraphicFramePr>
          <p:nvPr/>
        </p:nvGraphicFramePr>
        <p:xfrm>
          <a:off x="5000628" y="357166"/>
          <a:ext cx="3428999" cy="609600"/>
        </p:xfrm>
        <a:graphic>
          <a:graphicData uri="http://schemas.openxmlformats.org/drawingml/2006/table">
            <a:tbl>
              <a:tblPr>
                <a:tableStyleId>{2D5ABB26-0587-4C30-8999-92F81FD0307C}</a:tableStyleId>
              </a:tblPr>
              <a:tblGrid>
                <a:gridCol w="3428999"/>
              </a:tblGrid>
              <a:tr h="205740">
                <a:tc>
                  <a:txBody>
                    <a:bodyPr/>
                    <a:lstStyle/>
                    <a:p>
                      <a:pPr algn="ctr" rtl="0"/>
                      <a:r>
                        <a:rPr lang="en-US" sz="2000" i="0" u="sng" kern="1200" dirty="0" smtClean="0">
                          <a:solidFill>
                            <a:srgbClr val="FFFF00"/>
                          </a:solidFill>
                          <a:latin typeface="Times New Roman" pitchFamily="18" charset="0"/>
                          <a:ea typeface="+mn-ea"/>
                          <a:cs typeface="Times New Roman" pitchFamily="18" charset="0"/>
                        </a:rPr>
                        <a:t>Glutamic</a:t>
                      </a:r>
                      <a:r>
                        <a:rPr lang="en-US" sz="2000" i="0" u="sng" kern="1200" baseline="0" dirty="0" smtClean="0">
                          <a:solidFill>
                            <a:srgbClr val="FFFF00"/>
                          </a:solidFill>
                          <a:latin typeface="Times New Roman" pitchFamily="18" charset="0"/>
                          <a:ea typeface="+mn-ea"/>
                          <a:cs typeface="Times New Roman" pitchFamily="18" charset="0"/>
                        </a:rPr>
                        <a:t> acid decarboxylase</a:t>
                      </a:r>
                    </a:p>
                    <a:p>
                      <a:pPr algn="ctr" rtl="0"/>
                      <a:r>
                        <a:rPr lang="en-US" sz="2000" i="0" u="sng" kern="1200" baseline="0" dirty="0" smtClean="0">
                          <a:solidFill>
                            <a:srgbClr val="FFFF00"/>
                          </a:solidFill>
                          <a:latin typeface="Times New Roman" pitchFamily="18" charset="0"/>
                          <a:ea typeface="+mn-ea"/>
                          <a:cs typeface="Times New Roman" pitchFamily="18" charset="0"/>
                        </a:rPr>
                        <a:t>(GAD)</a:t>
                      </a:r>
                      <a:endParaRPr lang="en-US" sz="2000" i="0" u="sng" kern="1200" dirty="0">
                        <a:solidFill>
                          <a:srgbClr val="FFFF00"/>
                        </a:solidFill>
                        <a:latin typeface="Times New Roman" pitchFamily="18" charset="0"/>
                        <a:ea typeface="+mn-ea"/>
                        <a:cs typeface="Times New Roman" pitchFamily="18" charset="0"/>
                      </a:endParaRPr>
                    </a:p>
                  </a:txBody>
                  <a:tcPr marL="68580" marR="68580" marT="0" marB="0"/>
                </a:tc>
              </a:tr>
            </a:tbl>
          </a:graphicData>
        </a:graphic>
      </p:graphicFrame>
      <p:sp>
        <p:nvSpPr>
          <p:cNvPr id="2058" name="Horizontal Scroll 23"/>
          <p:cNvSpPr>
            <a:spLocks noChangeArrowheads="1"/>
          </p:cNvSpPr>
          <p:nvPr/>
        </p:nvSpPr>
        <p:spPr bwMode="auto">
          <a:xfrm>
            <a:off x="762000" y="550848"/>
            <a:ext cx="2895600" cy="735012"/>
          </a:xfrm>
          <a:prstGeom prst="horizontalScroll">
            <a:avLst>
              <a:gd name="adj" fmla="val 12500"/>
            </a:avLst>
          </a:prstGeom>
          <a:solidFill>
            <a:srgbClr val="C00000"/>
          </a:solidFill>
          <a:ln w="9525" algn="ctr">
            <a:solidFill>
              <a:schemeClr val="tx1"/>
            </a:solidFill>
            <a:round/>
            <a:headEnd/>
            <a:tailEnd/>
          </a:ln>
        </p:spPr>
        <p:txBody>
          <a:bodyPr wrap="none" anchor="ctr"/>
          <a:lstStyle/>
          <a:p>
            <a:pPr algn="l" rtl="0" eaLnBrk="0" hangingPunct="0"/>
            <a:endParaRPr lang="ar-EG"/>
          </a:p>
        </p:txBody>
      </p:sp>
      <p:sp>
        <p:nvSpPr>
          <p:cNvPr id="17" name="Rectangle 19"/>
          <p:cNvSpPr>
            <a:spLocks noGrp="1" noChangeArrowheads="1"/>
          </p:cNvSpPr>
          <p:nvPr>
            <p:ph type="title"/>
          </p:nvPr>
        </p:nvSpPr>
        <p:spPr bwMode="white">
          <a:xfrm>
            <a:off x="381000" y="581009"/>
            <a:ext cx="3733800" cy="561975"/>
          </a:xfrm>
        </p:spPr>
        <p:txBody>
          <a:bodyPr/>
          <a:lstStyle/>
          <a:p>
            <a:pPr>
              <a:defRPr/>
            </a:pPr>
            <a:r>
              <a:rPr lang="en-US" sz="1800" dirty="0" smtClean="0"/>
              <a:t>III- Biochemical Studies</a:t>
            </a:r>
          </a:p>
        </p:txBody>
      </p:sp>
      <p:graphicFrame>
        <p:nvGraphicFramePr>
          <p:cNvPr id="2050" name="Object 5"/>
          <p:cNvGraphicFramePr>
            <a:graphicFrameLocks noChangeAspect="1"/>
          </p:cNvGraphicFramePr>
          <p:nvPr/>
        </p:nvGraphicFramePr>
        <p:xfrm>
          <a:off x="1571604" y="4357694"/>
          <a:ext cx="6115050" cy="1495425"/>
        </p:xfrm>
        <a:graphic>
          <a:graphicData uri="http://schemas.openxmlformats.org/presentationml/2006/ole">
            <p:oleObj spid="_x0000_s6146" name="Document" r:id="rId9" imgW="6114960" imgH="1495440" progId="">
              <p:embed/>
            </p:oleObj>
          </a:graphicData>
        </a:graphic>
      </p:graphicFrame>
      <p:sp>
        <p:nvSpPr>
          <p:cNvPr id="11" name="Rectangle 10"/>
          <p:cNvSpPr/>
          <p:nvPr/>
        </p:nvSpPr>
        <p:spPr>
          <a:xfrm>
            <a:off x="0" y="0"/>
            <a:ext cx="3081292" cy="461665"/>
          </a:xfrm>
          <a:prstGeom prst="rect">
            <a:avLst/>
          </a:prstGeom>
        </p:spPr>
        <p:txBody>
          <a:bodyPr wrap="none">
            <a:spAutoFit/>
          </a:bodyPr>
          <a:lstStyle/>
          <a:p>
            <a:pPr>
              <a:defRPr/>
            </a:pPr>
            <a:r>
              <a:rPr lang="en-US" sz="2400" b="1" dirty="0">
                <a:ln w="10541" cmpd="sng">
                  <a:solidFill>
                    <a:srgbClr val="7D7D7D">
                      <a:tint val="100000"/>
                      <a:shade val="100000"/>
                      <a:satMod val="110000"/>
                    </a:srgbClr>
                  </a:solidFill>
                  <a:prstDash val="solid"/>
                </a:ln>
                <a:solidFill>
                  <a:srgbClr val="FFFF00"/>
                </a:solidFill>
                <a:latin typeface="Times New Roman" pitchFamily="18" charset="0"/>
                <a:cs typeface="Times New Roman" pitchFamily="18" charset="0"/>
              </a:rPr>
              <a:t>Materials &amp; Methods </a:t>
            </a:r>
            <a:endParaRPr lang="ar-EG" sz="2400" b="1" dirty="0">
              <a:ln w="10541" cmpd="sng">
                <a:solidFill>
                  <a:srgbClr val="7D7D7D">
                    <a:tint val="100000"/>
                    <a:shade val="100000"/>
                    <a:satMod val="110000"/>
                  </a:srgbClr>
                </a:solidFill>
                <a:prstDash val="solid"/>
              </a:ln>
              <a:solidFill>
                <a:srgbClr val="FFFF00"/>
              </a:solidFill>
              <a:latin typeface="Times New Roman" pitchFamily="18" charset="0"/>
              <a:cs typeface="Times New Roman" pitchFamily="18" charset="0"/>
            </a:endParaRPr>
          </a:p>
        </p:txBody>
      </p:sp>
    </p:spTree>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 Box 4"/>
          <p:cNvSpPr txBox="1">
            <a:spLocks noChangeArrowheads="1"/>
          </p:cNvSpPr>
          <p:nvPr/>
        </p:nvSpPr>
        <p:spPr bwMode="auto">
          <a:xfrm>
            <a:off x="1727200" y="550885"/>
            <a:ext cx="5689600" cy="747897"/>
          </a:xfrm>
          <a:prstGeom prst="rect">
            <a:avLst/>
          </a:prstGeom>
          <a:noFill/>
          <a:ln w="9525">
            <a:noFill/>
            <a:miter lim="800000"/>
            <a:headEnd/>
            <a:tailEnd/>
          </a:ln>
        </p:spPr>
        <p:txBody>
          <a:bodyPr>
            <a:spAutoFit/>
          </a:bodyPr>
          <a:lstStyle/>
          <a:p>
            <a:pPr algn="ctr" rtl="0">
              <a:lnSpc>
                <a:spcPct val="80000"/>
              </a:lnSpc>
              <a:spcBef>
                <a:spcPct val="50000"/>
              </a:spcBef>
            </a:pPr>
            <a:r>
              <a:rPr lang="en-US" sz="2400">
                <a:latin typeface="Times New Roman" pitchFamily="18" charset="0"/>
                <a:cs typeface="Times New Roman" pitchFamily="18" charset="0"/>
              </a:rPr>
              <a:t>Glutamic acid Decarboxylase (GAD) </a:t>
            </a:r>
            <a:endParaRPr lang="en-US" sz="2400">
              <a:solidFill>
                <a:srgbClr val="FFFF00"/>
              </a:solidFill>
              <a:latin typeface="Times New Roman" pitchFamily="18" charset="0"/>
              <a:cs typeface="Times New Roman" pitchFamily="18" charset="0"/>
            </a:endParaRPr>
          </a:p>
          <a:p>
            <a:pPr algn="ctr" rtl="0">
              <a:lnSpc>
                <a:spcPct val="80000"/>
              </a:lnSpc>
              <a:spcBef>
                <a:spcPct val="50000"/>
              </a:spcBef>
            </a:pPr>
            <a:r>
              <a:rPr lang="en-US" b="0">
                <a:solidFill>
                  <a:srgbClr val="FFFF00"/>
                </a:solidFill>
                <a:latin typeface="Times New Roman" pitchFamily="18" charset="0"/>
                <a:cs typeface="Times New Roman" pitchFamily="18" charset="0"/>
              </a:rPr>
              <a:t>Allen and Griffiths (1984). </a:t>
            </a:r>
          </a:p>
        </p:txBody>
      </p:sp>
      <p:sp>
        <p:nvSpPr>
          <p:cNvPr id="54275" name="AutoShape 5"/>
          <p:cNvSpPr>
            <a:spLocks noChangeArrowheads="1"/>
          </p:cNvSpPr>
          <p:nvPr/>
        </p:nvSpPr>
        <p:spPr bwMode="auto">
          <a:xfrm>
            <a:off x="1804988" y="523898"/>
            <a:ext cx="5529262" cy="833400"/>
          </a:xfrm>
          <a:prstGeom prst="roundRect">
            <a:avLst>
              <a:gd name="adj" fmla="val 16667"/>
            </a:avLst>
          </a:prstGeom>
          <a:solidFill>
            <a:srgbClr val="CCFFCC">
              <a:alpha val="20000"/>
            </a:srgbClr>
          </a:solidFill>
          <a:ln w="9525" algn="ctr">
            <a:solidFill>
              <a:srgbClr val="66FF33"/>
            </a:solidFill>
            <a:round/>
            <a:headEnd/>
            <a:tailEnd/>
          </a:ln>
        </p:spPr>
        <p:txBody>
          <a:bodyPr wrap="none" anchor="ctr"/>
          <a:lstStyle/>
          <a:p>
            <a:endParaRPr lang="ar-EG" sz="2400">
              <a:latin typeface="Times New Roman" pitchFamily="18" charset="0"/>
              <a:cs typeface="Times New Roman" pitchFamily="18" charset="0"/>
            </a:endParaRPr>
          </a:p>
        </p:txBody>
      </p:sp>
      <p:sp>
        <p:nvSpPr>
          <p:cNvPr id="52232" name="Text Box 8"/>
          <p:cNvSpPr txBox="1">
            <a:spLocks noChangeArrowheads="1"/>
          </p:cNvSpPr>
          <p:nvPr/>
        </p:nvSpPr>
        <p:spPr bwMode="auto">
          <a:xfrm>
            <a:off x="214282" y="1411088"/>
            <a:ext cx="8929717" cy="446276"/>
          </a:xfrm>
          <a:prstGeom prst="rect">
            <a:avLst/>
          </a:prstGeom>
          <a:noFill/>
          <a:ln w="9525">
            <a:noFill/>
            <a:miter lim="800000"/>
            <a:headEnd/>
            <a:tailEnd/>
          </a:ln>
        </p:spPr>
        <p:txBody>
          <a:bodyPr wrap="square">
            <a:spAutoFit/>
          </a:bodyPr>
          <a:lstStyle/>
          <a:p>
            <a:pPr algn="ctr" rtl="0">
              <a:spcBef>
                <a:spcPct val="50000"/>
              </a:spcBef>
            </a:pPr>
            <a:r>
              <a:rPr lang="en-US" sz="2300" dirty="0">
                <a:latin typeface="Times New Roman" pitchFamily="18" charset="0"/>
                <a:cs typeface="Times New Roman" pitchFamily="18" charset="0"/>
              </a:rPr>
              <a:t>snails were homogenized in 200 </a:t>
            </a:r>
            <a:r>
              <a:rPr lang="en-US" sz="2300" dirty="0" err="1">
                <a:latin typeface="Times New Roman" pitchFamily="18" charset="0"/>
                <a:cs typeface="Times New Roman" pitchFamily="18" charset="0"/>
              </a:rPr>
              <a:t>m</a:t>
            </a:r>
            <a:r>
              <a:rPr lang="en-US" sz="2300" i="1" dirty="0" err="1">
                <a:latin typeface="Times New Roman" pitchFamily="18" charset="0"/>
                <a:cs typeface="Times New Roman" pitchFamily="18" charset="0"/>
              </a:rPr>
              <a:t>M</a:t>
            </a:r>
            <a:r>
              <a:rPr lang="en-US" sz="2300" dirty="0">
                <a:latin typeface="Times New Roman" pitchFamily="18" charset="0"/>
                <a:cs typeface="Times New Roman" pitchFamily="18" charset="0"/>
              </a:rPr>
              <a:t> potassium phosphate buffer, pH 6.8</a:t>
            </a:r>
          </a:p>
        </p:txBody>
      </p:sp>
      <p:sp>
        <p:nvSpPr>
          <p:cNvPr id="52233" name="AutoShape 9"/>
          <p:cNvSpPr>
            <a:spLocks noChangeArrowheads="1"/>
          </p:cNvSpPr>
          <p:nvPr/>
        </p:nvSpPr>
        <p:spPr bwMode="auto">
          <a:xfrm>
            <a:off x="4498975" y="1890704"/>
            <a:ext cx="144463" cy="252412"/>
          </a:xfrm>
          <a:prstGeom prst="downArrow">
            <a:avLst>
              <a:gd name="adj1" fmla="val 50000"/>
              <a:gd name="adj2" fmla="val 49805"/>
            </a:avLst>
          </a:prstGeom>
          <a:solidFill>
            <a:srgbClr val="FFFF00"/>
          </a:solidFill>
          <a:ln w="9525" algn="ctr">
            <a:solidFill>
              <a:srgbClr val="0000CC"/>
            </a:solidFill>
            <a:miter lim="800000"/>
            <a:headEnd/>
            <a:tailEnd/>
          </a:ln>
        </p:spPr>
        <p:txBody>
          <a:bodyPr vert="eaVert" wrap="none" anchor="ctr"/>
          <a:lstStyle/>
          <a:p>
            <a:endParaRPr lang="ar-EG" sz="2400">
              <a:latin typeface="Times New Roman" pitchFamily="18" charset="0"/>
              <a:cs typeface="Times New Roman" pitchFamily="18" charset="0"/>
            </a:endParaRPr>
          </a:p>
        </p:txBody>
      </p:sp>
      <p:sp>
        <p:nvSpPr>
          <p:cNvPr id="52234" name="Text Box 10"/>
          <p:cNvSpPr txBox="1">
            <a:spLocks noChangeArrowheads="1"/>
          </p:cNvSpPr>
          <p:nvPr/>
        </p:nvSpPr>
        <p:spPr bwMode="auto">
          <a:xfrm>
            <a:off x="714348" y="2062155"/>
            <a:ext cx="7632700" cy="461665"/>
          </a:xfrm>
          <a:prstGeom prst="rect">
            <a:avLst/>
          </a:prstGeom>
          <a:noFill/>
          <a:ln w="9525">
            <a:noFill/>
            <a:miter lim="800000"/>
            <a:headEnd/>
            <a:tailEnd/>
          </a:ln>
        </p:spPr>
        <p:txBody>
          <a:bodyPr>
            <a:spAutoFit/>
          </a:bodyPr>
          <a:lstStyle/>
          <a:p>
            <a:pPr algn="ctr" rtl="0">
              <a:spcBef>
                <a:spcPct val="50000"/>
              </a:spcBef>
            </a:pPr>
            <a:r>
              <a:rPr lang="en-US" sz="2400" dirty="0">
                <a:latin typeface="Times New Roman" pitchFamily="18" charset="0"/>
                <a:cs typeface="Times New Roman" pitchFamily="18" charset="0"/>
              </a:rPr>
              <a:t>Centrifuged at 5000 rpm for 30 min at 4 </a:t>
            </a:r>
            <a:r>
              <a:rPr lang="en-US" sz="2400" baseline="30000" dirty="0">
                <a:latin typeface="Times New Roman" pitchFamily="18" charset="0"/>
                <a:cs typeface="Times New Roman" pitchFamily="18" charset="0"/>
              </a:rPr>
              <a:t>O</a:t>
            </a:r>
            <a:r>
              <a:rPr lang="en-US" sz="2400" dirty="0">
                <a:latin typeface="Times New Roman" pitchFamily="18" charset="0"/>
                <a:cs typeface="Times New Roman" pitchFamily="18" charset="0"/>
              </a:rPr>
              <a:t>C</a:t>
            </a:r>
          </a:p>
        </p:txBody>
      </p:sp>
      <p:sp>
        <p:nvSpPr>
          <p:cNvPr id="52235" name="Text Box 11"/>
          <p:cNvSpPr txBox="1">
            <a:spLocks noChangeArrowheads="1"/>
          </p:cNvSpPr>
          <p:nvPr/>
        </p:nvSpPr>
        <p:spPr bwMode="auto">
          <a:xfrm>
            <a:off x="1785918" y="2847973"/>
            <a:ext cx="5834087" cy="461665"/>
          </a:xfrm>
          <a:prstGeom prst="rect">
            <a:avLst/>
          </a:prstGeom>
          <a:noFill/>
          <a:ln w="9525">
            <a:noFill/>
            <a:miter lim="800000"/>
            <a:headEnd/>
            <a:tailEnd/>
          </a:ln>
        </p:spPr>
        <p:txBody>
          <a:bodyPr wrap="square">
            <a:spAutoFit/>
          </a:bodyPr>
          <a:lstStyle/>
          <a:p>
            <a:pPr algn="ctr" rtl="0">
              <a:spcBef>
                <a:spcPct val="50000"/>
              </a:spcBef>
            </a:pPr>
            <a:r>
              <a:rPr lang="en-US" sz="2400" dirty="0">
                <a:latin typeface="Times New Roman" pitchFamily="18" charset="0"/>
                <a:cs typeface="Times New Roman" pitchFamily="18" charset="0"/>
              </a:rPr>
              <a:t>Supernatant served as enzyme source  </a:t>
            </a:r>
          </a:p>
        </p:txBody>
      </p:sp>
      <p:sp>
        <p:nvSpPr>
          <p:cNvPr id="52236" name="AutoShape 12"/>
          <p:cNvSpPr>
            <a:spLocks noChangeArrowheads="1"/>
          </p:cNvSpPr>
          <p:nvPr/>
        </p:nvSpPr>
        <p:spPr bwMode="auto">
          <a:xfrm>
            <a:off x="4481513" y="3427414"/>
            <a:ext cx="144462" cy="287338"/>
          </a:xfrm>
          <a:prstGeom prst="downArrow">
            <a:avLst>
              <a:gd name="adj1" fmla="val 50000"/>
              <a:gd name="adj2" fmla="val 49726"/>
            </a:avLst>
          </a:prstGeom>
          <a:solidFill>
            <a:srgbClr val="FFFF00"/>
          </a:solidFill>
          <a:ln w="9525">
            <a:solidFill>
              <a:srgbClr val="0000CC"/>
            </a:solidFill>
            <a:miter lim="800000"/>
            <a:headEnd/>
            <a:tailEnd/>
          </a:ln>
        </p:spPr>
        <p:txBody>
          <a:bodyPr vert="eaVert" wrap="none" anchor="ctr"/>
          <a:lstStyle/>
          <a:p>
            <a:endParaRPr lang="ar-EG" sz="2400">
              <a:latin typeface="Times New Roman" pitchFamily="18" charset="0"/>
              <a:cs typeface="Times New Roman" pitchFamily="18" charset="0"/>
            </a:endParaRPr>
          </a:p>
        </p:txBody>
      </p:sp>
      <p:sp>
        <p:nvSpPr>
          <p:cNvPr id="52237" name="AutoShape 13"/>
          <p:cNvSpPr>
            <a:spLocks noChangeArrowheads="1"/>
          </p:cNvSpPr>
          <p:nvPr/>
        </p:nvSpPr>
        <p:spPr bwMode="auto">
          <a:xfrm>
            <a:off x="4500563" y="2643182"/>
            <a:ext cx="144462" cy="252412"/>
          </a:xfrm>
          <a:prstGeom prst="downArrow">
            <a:avLst>
              <a:gd name="adj1" fmla="val 50000"/>
              <a:gd name="adj2" fmla="val 49805"/>
            </a:avLst>
          </a:prstGeom>
          <a:solidFill>
            <a:srgbClr val="FFFF00"/>
          </a:solidFill>
          <a:ln w="9525" algn="ctr">
            <a:solidFill>
              <a:srgbClr val="0000CC"/>
            </a:solidFill>
            <a:miter lim="800000"/>
            <a:headEnd/>
            <a:tailEnd/>
          </a:ln>
        </p:spPr>
        <p:txBody>
          <a:bodyPr vert="eaVert" wrap="none" anchor="ctr"/>
          <a:lstStyle/>
          <a:p>
            <a:endParaRPr lang="ar-EG" sz="2400">
              <a:latin typeface="Times New Roman" pitchFamily="18" charset="0"/>
              <a:cs typeface="Times New Roman" pitchFamily="18" charset="0"/>
            </a:endParaRPr>
          </a:p>
        </p:txBody>
      </p:sp>
      <p:sp>
        <p:nvSpPr>
          <p:cNvPr id="52252" name="AutoShape 28"/>
          <p:cNvSpPr>
            <a:spLocks noChangeArrowheads="1"/>
          </p:cNvSpPr>
          <p:nvPr/>
        </p:nvSpPr>
        <p:spPr bwMode="auto">
          <a:xfrm>
            <a:off x="4498976" y="5105414"/>
            <a:ext cx="144462" cy="323850"/>
          </a:xfrm>
          <a:prstGeom prst="downArrow">
            <a:avLst>
              <a:gd name="adj1" fmla="val 50000"/>
              <a:gd name="adj2" fmla="val 87045"/>
            </a:avLst>
          </a:prstGeom>
          <a:solidFill>
            <a:srgbClr val="FFFF00"/>
          </a:solidFill>
          <a:ln w="9525">
            <a:solidFill>
              <a:srgbClr val="0000CC"/>
            </a:solidFill>
            <a:miter lim="800000"/>
            <a:headEnd/>
            <a:tailEnd/>
          </a:ln>
        </p:spPr>
        <p:txBody>
          <a:bodyPr vert="eaVert" wrap="none" anchor="ctr"/>
          <a:lstStyle/>
          <a:p>
            <a:endParaRPr lang="ar-EG" sz="2400">
              <a:latin typeface="Times New Roman" pitchFamily="18" charset="0"/>
              <a:cs typeface="Times New Roman" pitchFamily="18" charset="0"/>
            </a:endParaRPr>
          </a:p>
        </p:txBody>
      </p:sp>
      <p:sp>
        <p:nvSpPr>
          <p:cNvPr id="52258" name="Text Box 34"/>
          <p:cNvSpPr txBox="1">
            <a:spLocks noChangeArrowheads="1"/>
          </p:cNvSpPr>
          <p:nvPr/>
        </p:nvSpPr>
        <p:spPr bwMode="auto">
          <a:xfrm>
            <a:off x="2511425" y="5345135"/>
            <a:ext cx="4103688" cy="461665"/>
          </a:xfrm>
          <a:prstGeom prst="rect">
            <a:avLst/>
          </a:prstGeom>
          <a:noFill/>
          <a:ln w="9525">
            <a:noFill/>
            <a:miter lim="800000"/>
            <a:headEnd/>
            <a:tailEnd/>
          </a:ln>
        </p:spPr>
        <p:txBody>
          <a:bodyPr>
            <a:spAutoFit/>
          </a:bodyPr>
          <a:lstStyle/>
          <a:p>
            <a:pPr algn="ctr" rtl="0">
              <a:spcBef>
                <a:spcPct val="50000"/>
              </a:spcBef>
            </a:pPr>
            <a:r>
              <a:rPr lang="en-US" sz="2400" dirty="0">
                <a:latin typeface="Times New Roman" pitchFamily="18" charset="0"/>
                <a:cs typeface="Times New Roman" pitchFamily="18" charset="0"/>
              </a:rPr>
              <a:t>incubation for 20 min at 37°C</a:t>
            </a:r>
            <a:endParaRPr lang="en-US" b="0" dirty="0">
              <a:latin typeface="Times New Roman" pitchFamily="18" charset="0"/>
              <a:cs typeface="Times New Roman" pitchFamily="18" charset="0"/>
            </a:endParaRPr>
          </a:p>
        </p:txBody>
      </p:sp>
      <p:grpSp>
        <p:nvGrpSpPr>
          <p:cNvPr id="2" name="Group 39"/>
          <p:cNvGrpSpPr>
            <a:grpSpLocks/>
          </p:cNvGrpSpPr>
          <p:nvPr/>
        </p:nvGrpSpPr>
        <p:grpSpPr bwMode="auto">
          <a:xfrm>
            <a:off x="1236663" y="2847998"/>
            <a:ext cx="6478594" cy="2097087"/>
            <a:chOff x="1817" y="1701"/>
            <a:chExt cx="4081" cy="1321"/>
          </a:xfrm>
        </p:grpSpPr>
        <p:sp>
          <p:nvSpPr>
            <p:cNvPr id="54292" name="AutoShape 15"/>
            <p:cNvSpPr>
              <a:spLocks noChangeArrowheads="1"/>
            </p:cNvSpPr>
            <p:nvPr/>
          </p:nvSpPr>
          <p:spPr bwMode="auto">
            <a:xfrm rot="-5400000">
              <a:off x="1494" y="2180"/>
              <a:ext cx="1321" cy="363"/>
            </a:xfrm>
            <a:prstGeom prst="flowChartOnlineStorage">
              <a:avLst/>
            </a:prstGeom>
            <a:noFill/>
            <a:ln w="9525">
              <a:solidFill>
                <a:schemeClr val="tx1"/>
              </a:solidFill>
              <a:miter lim="800000"/>
              <a:headEnd/>
              <a:tailEnd/>
            </a:ln>
          </p:spPr>
          <p:txBody>
            <a:bodyPr wrap="none" anchor="ctr"/>
            <a:lstStyle/>
            <a:p>
              <a:endParaRPr lang="ar-EG" sz="2400">
                <a:latin typeface="Times New Roman" pitchFamily="18" charset="0"/>
                <a:cs typeface="Times New Roman" pitchFamily="18" charset="0"/>
              </a:endParaRPr>
            </a:p>
          </p:txBody>
        </p:sp>
        <p:sp>
          <p:nvSpPr>
            <p:cNvPr id="52241" name="Text Box 17"/>
            <p:cNvSpPr txBox="1">
              <a:spLocks noChangeArrowheads="1"/>
            </p:cNvSpPr>
            <p:nvPr/>
          </p:nvSpPr>
          <p:spPr bwMode="auto">
            <a:xfrm>
              <a:off x="2430" y="2625"/>
              <a:ext cx="1769" cy="252"/>
            </a:xfrm>
            <a:prstGeom prst="rect">
              <a:avLst/>
            </a:prstGeom>
            <a:noFill/>
            <a:ln w="9525" algn="ctr">
              <a:noFill/>
              <a:miter lim="800000"/>
              <a:headEnd/>
              <a:tailEnd/>
            </a:ln>
            <a:effectLst/>
          </p:spPr>
          <p:txBody>
            <a:bodyPr>
              <a:spAutoFit/>
            </a:bodyPr>
            <a:lstStyle/>
            <a:p>
              <a:pPr algn="l" rtl="0">
                <a:spcBef>
                  <a:spcPct val="50000"/>
                </a:spcBef>
                <a:defRPr/>
              </a:pPr>
              <a:r>
                <a:rPr lang="en-US" sz="2000" b="0" dirty="0">
                  <a:latin typeface="Times New Roman" pitchFamily="18" charset="0"/>
                  <a:cs typeface="Times New Roman" pitchFamily="18" charset="0"/>
                </a:rPr>
                <a:t>50 </a:t>
              </a:r>
              <a:r>
                <a:rPr lang="en-US" sz="2000" b="0" dirty="0" err="1">
                  <a:latin typeface="Times New Roman" pitchFamily="18" charset="0"/>
                  <a:cs typeface="Times New Roman" pitchFamily="18" charset="0"/>
                </a:rPr>
                <a:t>m</a:t>
              </a:r>
              <a:r>
                <a:rPr lang="en-US" sz="2000" b="0" i="1" dirty="0" err="1">
                  <a:latin typeface="Times New Roman" pitchFamily="18" charset="0"/>
                  <a:cs typeface="Times New Roman" pitchFamily="18" charset="0"/>
                </a:rPr>
                <a:t>M</a:t>
              </a:r>
              <a:r>
                <a:rPr lang="en-US" sz="2000" b="0" dirty="0">
                  <a:latin typeface="Times New Roman" pitchFamily="18" charset="0"/>
                  <a:cs typeface="Times New Roman" pitchFamily="18" charset="0"/>
                </a:rPr>
                <a:t> L-</a:t>
              </a:r>
              <a:r>
                <a:rPr lang="en-US" sz="2000" b="0" dirty="0" err="1">
                  <a:latin typeface="Times New Roman" pitchFamily="18" charset="0"/>
                  <a:cs typeface="Times New Roman" pitchFamily="18" charset="0"/>
                </a:rPr>
                <a:t>Glu</a:t>
              </a:r>
              <a:endParaRPr lang="en-US" sz="2000" b="0" dirty="0">
                <a:effectLst>
                  <a:outerShdw blurRad="38100" dist="38100" dir="2700000" algn="tl">
                    <a:srgbClr val="000000"/>
                  </a:outerShdw>
                </a:effectLst>
                <a:latin typeface="Times New Roman" pitchFamily="18" charset="0"/>
                <a:cs typeface="Times New Roman" pitchFamily="18" charset="0"/>
              </a:endParaRPr>
            </a:p>
          </p:txBody>
        </p:sp>
        <p:sp>
          <p:nvSpPr>
            <p:cNvPr id="52242" name="Text Box 18"/>
            <p:cNvSpPr txBox="1">
              <a:spLocks noChangeArrowheads="1"/>
            </p:cNvSpPr>
            <p:nvPr/>
          </p:nvSpPr>
          <p:spPr bwMode="auto">
            <a:xfrm>
              <a:off x="2416" y="2136"/>
              <a:ext cx="1769" cy="252"/>
            </a:xfrm>
            <a:prstGeom prst="rect">
              <a:avLst/>
            </a:prstGeom>
            <a:noFill/>
            <a:ln w="9525">
              <a:noFill/>
              <a:miter lim="800000"/>
              <a:headEnd/>
              <a:tailEnd/>
            </a:ln>
            <a:effectLst/>
          </p:spPr>
          <p:txBody>
            <a:bodyPr>
              <a:spAutoFit/>
            </a:bodyPr>
            <a:lstStyle/>
            <a:p>
              <a:pPr algn="l" rtl="0">
                <a:spcBef>
                  <a:spcPct val="50000"/>
                </a:spcBef>
                <a:defRPr/>
              </a:pPr>
              <a:r>
                <a:rPr lang="en-US" sz="2000" b="0" dirty="0">
                  <a:effectLst>
                    <a:outerShdw blurRad="38100" dist="38100" dir="2700000" algn="tl">
                      <a:srgbClr val="000000"/>
                    </a:outerShdw>
                  </a:effectLst>
                  <a:latin typeface="Times New Roman" pitchFamily="18" charset="0"/>
                  <a:cs typeface="Times New Roman" pitchFamily="18" charset="0"/>
                </a:rPr>
                <a:t>Enzyme source </a:t>
              </a:r>
            </a:p>
          </p:txBody>
        </p:sp>
        <p:sp>
          <p:nvSpPr>
            <p:cNvPr id="54295" name="Line 21"/>
            <p:cNvSpPr>
              <a:spLocks noChangeShapeType="1"/>
            </p:cNvSpPr>
            <p:nvPr/>
          </p:nvSpPr>
          <p:spPr bwMode="auto">
            <a:xfrm>
              <a:off x="1973" y="2651"/>
              <a:ext cx="363" cy="0"/>
            </a:xfrm>
            <a:prstGeom prst="line">
              <a:avLst/>
            </a:prstGeom>
            <a:noFill/>
            <a:ln w="9525">
              <a:solidFill>
                <a:srgbClr val="66FF33"/>
              </a:solidFill>
              <a:round/>
              <a:headEnd/>
              <a:tailEnd/>
            </a:ln>
          </p:spPr>
          <p:txBody>
            <a:bodyPr/>
            <a:lstStyle/>
            <a:p>
              <a:endParaRPr lang="ar-EG" sz="2400">
                <a:latin typeface="Times New Roman" pitchFamily="18" charset="0"/>
                <a:cs typeface="Times New Roman" pitchFamily="18" charset="0"/>
              </a:endParaRPr>
            </a:p>
          </p:txBody>
        </p:sp>
        <p:sp>
          <p:nvSpPr>
            <p:cNvPr id="54296" name="Line 23"/>
            <p:cNvSpPr>
              <a:spLocks noChangeShapeType="1"/>
            </p:cNvSpPr>
            <p:nvPr/>
          </p:nvSpPr>
          <p:spPr bwMode="auto">
            <a:xfrm>
              <a:off x="1973" y="2324"/>
              <a:ext cx="363" cy="0"/>
            </a:xfrm>
            <a:prstGeom prst="line">
              <a:avLst/>
            </a:prstGeom>
            <a:noFill/>
            <a:ln w="9525">
              <a:solidFill>
                <a:srgbClr val="66FF33"/>
              </a:solidFill>
              <a:round/>
              <a:headEnd/>
              <a:tailEnd/>
            </a:ln>
          </p:spPr>
          <p:txBody>
            <a:bodyPr/>
            <a:lstStyle/>
            <a:p>
              <a:endParaRPr lang="ar-EG" sz="2400">
                <a:latin typeface="Times New Roman" pitchFamily="18" charset="0"/>
                <a:cs typeface="Times New Roman" pitchFamily="18" charset="0"/>
              </a:endParaRPr>
            </a:p>
          </p:txBody>
        </p:sp>
        <p:sp>
          <p:nvSpPr>
            <p:cNvPr id="54297" name="Line 24"/>
            <p:cNvSpPr>
              <a:spLocks noChangeShapeType="1"/>
            </p:cNvSpPr>
            <p:nvPr/>
          </p:nvSpPr>
          <p:spPr bwMode="auto">
            <a:xfrm>
              <a:off x="1973" y="2143"/>
              <a:ext cx="363" cy="0"/>
            </a:xfrm>
            <a:prstGeom prst="line">
              <a:avLst/>
            </a:prstGeom>
            <a:noFill/>
            <a:ln w="9525">
              <a:solidFill>
                <a:srgbClr val="66FF33"/>
              </a:solidFill>
              <a:round/>
              <a:headEnd/>
              <a:tailEnd/>
            </a:ln>
          </p:spPr>
          <p:txBody>
            <a:bodyPr/>
            <a:lstStyle/>
            <a:p>
              <a:endParaRPr lang="ar-EG" sz="2400">
                <a:latin typeface="Times New Roman" pitchFamily="18" charset="0"/>
                <a:cs typeface="Times New Roman" pitchFamily="18" charset="0"/>
              </a:endParaRPr>
            </a:p>
          </p:txBody>
        </p:sp>
        <p:sp>
          <p:nvSpPr>
            <p:cNvPr id="52260" name="Text Box 36"/>
            <p:cNvSpPr txBox="1">
              <a:spLocks noChangeArrowheads="1"/>
            </p:cNvSpPr>
            <p:nvPr/>
          </p:nvSpPr>
          <p:spPr bwMode="auto">
            <a:xfrm>
              <a:off x="1825" y="2398"/>
              <a:ext cx="680" cy="233"/>
            </a:xfrm>
            <a:prstGeom prst="rect">
              <a:avLst/>
            </a:prstGeom>
            <a:noFill/>
            <a:ln w="9525">
              <a:noFill/>
              <a:miter lim="800000"/>
              <a:headEnd/>
              <a:tailEnd/>
            </a:ln>
            <a:effectLst/>
          </p:spPr>
          <p:txBody>
            <a:bodyPr>
              <a:spAutoFit/>
            </a:bodyPr>
            <a:lstStyle/>
            <a:p>
              <a:pPr algn="ctr">
                <a:spcBef>
                  <a:spcPct val="50000"/>
                </a:spcBef>
                <a:defRPr/>
              </a:pPr>
              <a:r>
                <a:rPr lang="en-US" dirty="0">
                  <a:effectLst>
                    <a:outerShdw blurRad="38100" dist="38100" dir="2700000" algn="tl">
                      <a:srgbClr val="000000"/>
                    </a:outerShdw>
                  </a:effectLst>
                  <a:latin typeface="Times New Roman" pitchFamily="18" charset="0"/>
                  <a:cs typeface="Times New Roman" pitchFamily="18" charset="0"/>
                </a:rPr>
                <a:t>0.5 ml</a:t>
              </a:r>
            </a:p>
          </p:txBody>
        </p:sp>
        <p:sp>
          <p:nvSpPr>
            <p:cNvPr id="52261" name="Text Box 37"/>
            <p:cNvSpPr txBox="1">
              <a:spLocks noChangeArrowheads="1"/>
            </p:cNvSpPr>
            <p:nvPr/>
          </p:nvSpPr>
          <p:spPr bwMode="auto">
            <a:xfrm>
              <a:off x="2388" y="2382"/>
              <a:ext cx="3510" cy="252"/>
            </a:xfrm>
            <a:prstGeom prst="rect">
              <a:avLst/>
            </a:prstGeom>
            <a:noFill/>
            <a:ln w="9525" algn="ctr">
              <a:noFill/>
              <a:miter lim="800000"/>
              <a:headEnd/>
              <a:tailEnd/>
            </a:ln>
            <a:effectLst/>
          </p:spPr>
          <p:txBody>
            <a:bodyPr wrap="square">
              <a:spAutoFit/>
            </a:bodyPr>
            <a:lstStyle/>
            <a:p>
              <a:pPr algn="l" rtl="0">
                <a:spcBef>
                  <a:spcPct val="50000"/>
                </a:spcBef>
                <a:defRPr/>
              </a:pPr>
              <a:r>
                <a:rPr lang="en-US" sz="2000" b="0" dirty="0">
                  <a:latin typeface="Times New Roman" pitchFamily="18" charset="0"/>
                  <a:cs typeface="Times New Roman" pitchFamily="18" charset="0"/>
                </a:rPr>
                <a:t>200 </a:t>
              </a:r>
              <a:r>
                <a:rPr lang="en-US" sz="2000" b="0" dirty="0" err="1">
                  <a:latin typeface="Times New Roman" pitchFamily="18" charset="0"/>
                  <a:cs typeface="Times New Roman" pitchFamily="18" charset="0"/>
                </a:rPr>
                <a:t>m</a:t>
              </a:r>
              <a:r>
                <a:rPr lang="en-US" sz="2000" b="0" i="1" dirty="0" err="1">
                  <a:latin typeface="Times New Roman" pitchFamily="18" charset="0"/>
                  <a:cs typeface="Times New Roman" pitchFamily="18" charset="0"/>
                </a:rPr>
                <a:t>M</a:t>
              </a:r>
              <a:r>
                <a:rPr lang="en-US" sz="2000" b="0" dirty="0">
                  <a:latin typeface="Times New Roman" pitchFamily="18" charset="0"/>
                  <a:cs typeface="Times New Roman" pitchFamily="18" charset="0"/>
                </a:rPr>
                <a:t> potassium phosphate buffer, pH 6.8</a:t>
              </a:r>
              <a:endParaRPr lang="en-US" sz="2000" b="0" dirty="0">
                <a:effectLst>
                  <a:outerShdw blurRad="38100" dist="38100" dir="2700000" algn="tl">
                    <a:srgbClr val="000000"/>
                  </a:outerShdw>
                </a:effectLst>
                <a:latin typeface="Times New Roman" pitchFamily="18" charset="0"/>
                <a:cs typeface="Times New Roman" pitchFamily="18" charset="0"/>
              </a:endParaRPr>
            </a:p>
          </p:txBody>
        </p:sp>
        <p:sp>
          <p:nvSpPr>
            <p:cNvPr id="52262" name="Text Box 38"/>
            <p:cNvSpPr txBox="1">
              <a:spLocks noChangeArrowheads="1"/>
            </p:cNvSpPr>
            <p:nvPr/>
          </p:nvSpPr>
          <p:spPr bwMode="auto">
            <a:xfrm>
              <a:off x="1817" y="2138"/>
              <a:ext cx="680" cy="233"/>
            </a:xfrm>
            <a:prstGeom prst="rect">
              <a:avLst/>
            </a:prstGeom>
            <a:noFill/>
            <a:ln w="9525">
              <a:noFill/>
              <a:miter lim="800000"/>
              <a:headEnd/>
              <a:tailEnd/>
            </a:ln>
            <a:effectLst/>
          </p:spPr>
          <p:txBody>
            <a:bodyPr>
              <a:spAutoFit/>
            </a:bodyPr>
            <a:lstStyle/>
            <a:p>
              <a:pPr algn="ctr">
                <a:spcBef>
                  <a:spcPct val="50000"/>
                </a:spcBef>
                <a:defRPr/>
              </a:pPr>
              <a:r>
                <a:rPr lang="en-US" dirty="0">
                  <a:effectLst>
                    <a:outerShdw blurRad="38100" dist="38100" dir="2700000" algn="tl">
                      <a:srgbClr val="000000"/>
                    </a:outerShdw>
                  </a:effectLst>
                  <a:latin typeface="Times New Roman" pitchFamily="18" charset="0"/>
                  <a:cs typeface="Times New Roman" pitchFamily="18" charset="0"/>
                </a:rPr>
                <a:t>100 µl</a:t>
              </a:r>
            </a:p>
          </p:txBody>
        </p:sp>
      </p:grpSp>
      <p:sp>
        <p:nvSpPr>
          <p:cNvPr id="26" name="Line 21"/>
          <p:cNvSpPr>
            <a:spLocks noChangeShapeType="1"/>
          </p:cNvSpPr>
          <p:nvPr/>
        </p:nvSpPr>
        <p:spPr bwMode="auto">
          <a:xfrm>
            <a:off x="1489075" y="4572023"/>
            <a:ext cx="576263" cy="0"/>
          </a:xfrm>
          <a:prstGeom prst="line">
            <a:avLst/>
          </a:prstGeom>
          <a:noFill/>
          <a:ln w="9525">
            <a:solidFill>
              <a:srgbClr val="66FF33"/>
            </a:solidFill>
            <a:round/>
            <a:headEnd/>
            <a:tailEnd/>
          </a:ln>
        </p:spPr>
        <p:txBody>
          <a:bodyPr/>
          <a:lstStyle/>
          <a:p>
            <a:endParaRPr lang="ar-EG" sz="2400">
              <a:latin typeface="Times New Roman" pitchFamily="18" charset="0"/>
              <a:cs typeface="Times New Roman" pitchFamily="18" charset="0"/>
            </a:endParaRPr>
          </a:p>
        </p:txBody>
      </p:sp>
      <p:sp>
        <p:nvSpPr>
          <p:cNvPr id="27" name="Text Box 38"/>
          <p:cNvSpPr txBox="1">
            <a:spLocks noChangeArrowheads="1"/>
          </p:cNvSpPr>
          <p:nvPr/>
        </p:nvSpPr>
        <p:spPr bwMode="auto">
          <a:xfrm>
            <a:off x="1223963" y="4319610"/>
            <a:ext cx="1079500" cy="369332"/>
          </a:xfrm>
          <a:prstGeom prst="rect">
            <a:avLst/>
          </a:prstGeom>
          <a:noFill/>
          <a:ln w="9525">
            <a:noFill/>
            <a:miter lim="800000"/>
            <a:headEnd/>
            <a:tailEnd/>
          </a:ln>
          <a:effectLst/>
        </p:spPr>
        <p:txBody>
          <a:bodyPr>
            <a:spAutoFit/>
          </a:bodyPr>
          <a:lstStyle/>
          <a:p>
            <a:pPr algn="ctr">
              <a:spcBef>
                <a:spcPct val="50000"/>
              </a:spcBef>
              <a:defRPr/>
            </a:pPr>
            <a:r>
              <a:rPr lang="en-US" dirty="0">
                <a:effectLst>
                  <a:outerShdw blurRad="38100" dist="38100" dir="2700000" algn="tl">
                    <a:srgbClr val="000000"/>
                  </a:outerShdw>
                </a:effectLst>
                <a:latin typeface="Times New Roman" pitchFamily="18" charset="0"/>
                <a:cs typeface="Times New Roman" pitchFamily="18" charset="0"/>
              </a:rPr>
              <a:t>15 µl</a:t>
            </a:r>
          </a:p>
        </p:txBody>
      </p:sp>
      <p:sp>
        <p:nvSpPr>
          <p:cNvPr id="28" name="Text Box 38"/>
          <p:cNvSpPr txBox="1">
            <a:spLocks noChangeArrowheads="1"/>
          </p:cNvSpPr>
          <p:nvPr/>
        </p:nvSpPr>
        <p:spPr bwMode="auto">
          <a:xfrm>
            <a:off x="1241425" y="4560910"/>
            <a:ext cx="1079500" cy="369332"/>
          </a:xfrm>
          <a:prstGeom prst="rect">
            <a:avLst/>
          </a:prstGeom>
          <a:noFill/>
          <a:ln w="9525">
            <a:noFill/>
            <a:miter lim="800000"/>
            <a:headEnd/>
            <a:tailEnd/>
          </a:ln>
          <a:effectLst/>
        </p:spPr>
        <p:txBody>
          <a:bodyPr>
            <a:spAutoFit/>
          </a:bodyPr>
          <a:lstStyle/>
          <a:p>
            <a:pPr algn="ctr">
              <a:spcBef>
                <a:spcPct val="50000"/>
              </a:spcBef>
              <a:defRPr/>
            </a:pPr>
            <a:r>
              <a:rPr lang="en-US" dirty="0">
                <a:effectLst>
                  <a:outerShdw blurRad="38100" dist="38100" dir="2700000" algn="tl">
                    <a:srgbClr val="000000"/>
                  </a:outerShdw>
                </a:effectLst>
                <a:latin typeface="Times New Roman" pitchFamily="18" charset="0"/>
                <a:cs typeface="Times New Roman" pitchFamily="18" charset="0"/>
              </a:rPr>
              <a:t>55 µl</a:t>
            </a:r>
          </a:p>
        </p:txBody>
      </p:sp>
      <p:sp>
        <p:nvSpPr>
          <p:cNvPr id="29" name="Rectangle 28"/>
          <p:cNvSpPr>
            <a:spLocks noChangeArrowheads="1"/>
          </p:cNvSpPr>
          <p:nvPr/>
        </p:nvSpPr>
        <p:spPr bwMode="auto">
          <a:xfrm>
            <a:off x="809625" y="6069035"/>
            <a:ext cx="7497763" cy="830997"/>
          </a:xfrm>
          <a:prstGeom prst="rect">
            <a:avLst/>
          </a:prstGeom>
          <a:noFill/>
          <a:ln w="9525">
            <a:noFill/>
            <a:miter lim="800000"/>
            <a:headEnd/>
            <a:tailEnd/>
          </a:ln>
        </p:spPr>
        <p:txBody>
          <a:bodyPr>
            <a:spAutoFit/>
          </a:bodyPr>
          <a:lstStyle/>
          <a:p>
            <a:pPr algn="ctr" rtl="0"/>
            <a:r>
              <a:rPr lang="en-US" sz="2400" dirty="0">
                <a:latin typeface="Times New Roman" pitchFamily="18" charset="0"/>
                <a:cs typeface="Times New Roman" pitchFamily="18" charset="0"/>
              </a:rPr>
              <a:t>3 ml absolute ethanol was added to terminate the reaction. </a:t>
            </a:r>
          </a:p>
          <a:p>
            <a:pPr algn="ctr" rtl="0"/>
            <a:r>
              <a:rPr lang="en-US" sz="2400" dirty="0">
                <a:solidFill>
                  <a:srgbClr val="FFFF00"/>
                </a:solidFill>
                <a:latin typeface="Times New Roman" pitchFamily="18" charset="0"/>
                <a:cs typeface="Times New Roman" pitchFamily="18" charset="0"/>
              </a:rPr>
              <a:t>The suspension was centrifuged at 1500 rpm (10 min, 0°C).</a:t>
            </a:r>
            <a:endParaRPr lang="ar-SA" sz="2400" dirty="0">
              <a:solidFill>
                <a:srgbClr val="FFFF00"/>
              </a:solidFill>
              <a:latin typeface="Times New Roman" pitchFamily="18" charset="0"/>
              <a:cs typeface="Times New Roman" pitchFamily="18" charset="0"/>
            </a:endParaRPr>
          </a:p>
        </p:txBody>
      </p:sp>
      <p:sp>
        <p:nvSpPr>
          <p:cNvPr id="30" name="AutoShape 28"/>
          <p:cNvSpPr>
            <a:spLocks noChangeArrowheads="1"/>
          </p:cNvSpPr>
          <p:nvPr/>
        </p:nvSpPr>
        <p:spPr bwMode="auto">
          <a:xfrm>
            <a:off x="4481513" y="5707085"/>
            <a:ext cx="144462" cy="323850"/>
          </a:xfrm>
          <a:prstGeom prst="downArrow">
            <a:avLst>
              <a:gd name="adj1" fmla="val 50000"/>
              <a:gd name="adj2" fmla="val 87045"/>
            </a:avLst>
          </a:prstGeom>
          <a:solidFill>
            <a:srgbClr val="FFFF00"/>
          </a:solidFill>
          <a:ln w="9525">
            <a:solidFill>
              <a:srgbClr val="0000CC"/>
            </a:solidFill>
            <a:miter lim="800000"/>
            <a:headEnd/>
            <a:tailEnd/>
          </a:ln>
        </p:spPr>
        <p:txBody>
          <a:bodyPr vert="eaVert" wrap="none" anchor="ctr"/>
          <a:lstStyle/>
          <a:p>
            <a:endParaRPr lang="ar-EG" sz="2400">
              <a:latin typeface="Times New Roman" pitchFamily="18" charset="0"/>
              <a:cs typeface="Times New Roman" pitchFamily="18" charset="0"/>
            </a:endParaRPr>
          </a:p>
        </p:txBody>
      </p:sp>
      <p:sp>
        <p:nvSpPr>
          <p:cNvPr id="31" name="Text Box 17"/>
          <p:cNvSpPr txBox="1">
            <a:spLocks noChangeArrowheads="1"/>
          </p:cNvSpPr>
          <p:nvPr/>
        </p:nvSpPr>
        <p:spPr bwMode="auto">
          <a:xfrm>
            <a:off x="2143108" y="4743402"/>
            <a:ext cx="4411663" cy="400110"/>
          </a:xfrm>
          <a:prstGeom prst="rect">
            <a:avLst/>
          </a:prstGeom>
          <a:noFill/>
          <a:ln w="9525" algn="ctr">
            <a:noFill/>
            <a:miter lim="800000"/>
            <a:headEnd/>
            <a:tailEnd/>
          </a:ln>
        </p:spPr>
        <p:txBody>
          <a:bodyPr>
            <a:spAutoFit/>
          </a:bodyPr>
          <a:lstStyle/>
          <a:p>
            <a:pPr algn="l" rtl="0"/>
            <a:r>
              <a:rPr lang="en-US" sz="2000" b="0" dirty="0">
                <a:latin typeface="Times New Roman" pitchFamily="18" charset="0"/>
                <a:cs typeface="Times New Roman" pitchFamily="18" charset="0"/>
              </a:rPr>
              <a:t>0.2 </a:t>
            </a:r>
            <a:r>
              <a:rPr lang="en-US" sz="2000" b="0" dirty="0" err="1">
                <a:latin typeface="Times New Roman" pitchFamily="18" charset="0"/>
                <a:cs typeface="Times New Roman" pitchFamily="18" charset="0"/>
              </a:rPr>
              <a:t>m</a:t>
            </a:r>
            <a:r>
              <a:rPr lang="en-US" sz="2000" b="0" i="1" dirty="0" err="1">
                <a:latin typeface="Times New Roman" pitchFamily="18" charset="0"/>
                <a:cs typeface="Times New Roman" pitchFamily="18" charset="0"/>
              </a:rPr>
              <a:t>M</a:t>
            </a:r>
            <a:r>
              <a:rPr lang="en-US" sz="2000" b="0" dirty="0">
                <a:latin typeface="Times New Roman" pitchFamily="18" charset="0"/>
                <a:cs typeface="Times New Roman" pitchFamily="18" charset="0"/>
              </a:rPr>
              <a:t> pyridoxal-5'-phosphate (PLP)</a:t>
            </a:r>
            <a:endParaRPr lang="ar-SA" sz="2000" b="0" dirty="0">
              <a:latin typeface="Times New Roman" pitchFamily="18" charset="0"/>
              <a:cs typeface="Times New Roman" pitchFamily="18" charset="0"/>
            </a:endParaRPr>
          </a:p>
        </p:txBody>
      </p:sp>
      <p:sp>
        <p:nvSpPr>
          <p:cNvPr id="32" name="Rectangle 31"/>
          <p:cNvSpPr/>
          <p:nvPr/>
        </p:nvSpPr>
        <p:spPr>
          <a:xfrm>
            <a:off x="0" y="0"/>
            <a:ext cx="3081292" cy="461665"/>
          </a:xfrm>
          <a:prstGeom prst="rect">
            <a:avLst/>
          </a:prstGeom>
        </p:spPr>
        <p:txBody>
          <a:bodyPr wrap="none">
            <a:spAutoFit/>
          </a:bodyPr>
          <a:lstStyle/>
          <a:p>
            <a:pPr>
              <a:defRPr/>
            </a:pPr>
            <a:r>
              <a:rPr lang="en-US" sz="2400" b="1" dirty="0">
                <a:ln w="10541" cmpd="sng">
                  <a:solidFill>
                    <a:srgbClr val="7D7D7D">
                      <a:tint val="100000"/>
                      <a:shade val="100000"/>
                      <a:satMod val="110000"/>
                    </a:srgbClr>
                  </a:solidFill>
                  <a:prstDash val="solid"/>
                </a:ln>
                <a:solidFill>
                  <a:srgbClr val="FFFF00"/>
                </a:solidFill>
                <a:latin typeface="Times New Roman" pitchFamily="18" charset="0"/>
                <a:cs typeface="Times New Roman" pitchFamily="18" charset="0"/>
              </a:rPr>
              <a:t>Materials &amp; Methods </a:t>
            </a:r>
            <a:endParaRPr lang="ar-EG" sz="2400" b="1" dirty="0">
              <a:ln w="10541" cmpd="sng">
                <a:solidFill>
                  <a:srgbClr val="7D7D7D">
                    <a:tint val="100000"/>
                    <a:shade val="100000"/>
                    <a:satMod val="110000"/>
                  </a:srgbClr>
                </a:solidFill>
                <a:prstDash val="solid"/>
              </a:ln>
              <a:solidFill>
                <a:srgbClr val="FFFF00"/>
              </a:solidFill>
              <a:latin typeface="Times New Roman" pitchFamily="18" charset="0"/>
              <a:cs typeface="Times New Roman" pitchFamily="18" charset="0"/>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2232"/>
                                        </p:tgtEl>
                                        <p:attrNameLst>
                                          <p:attrName>style.visibility</p:attrName>
                                        </p:attrNameLst>
                                      </p:cBhvr>
                                      <p:to>
                                        <p:strVal val="visible"/>
                                      </p:to>
                                    </p:set>
                                    <p:animEffect transition="in" filter="fade">
                                      <p:cBhvr>
                                        <p:cTn id="7" dur="1000"/>
                                        <p:tgtEl>
                                          <p:spTgt spid="52232"/>
                                        </p:tgtEl>
                                      </p:cBhvr>
                                    </p:animEffect>
                                  </p:childTnLst>
                                </p:cTn>
                              </p:par>
                            </p:childTnLst>
                          </p:cTn>
                        </p:par>
                        <p:par>
                          <p:cTn id="8" fill="hold">
                            <p:stCondLst>
                              <p:cond delay="1000"/>
                            </p:stCondLst>
                            <p:childTnLst>
                              <p:par>
                                <p:cTn id="9" presetID="12" presetClass="entr" presetSubtype="1" fill="hold" grpId="0" nodeType="afterEffect">
                                  <p:stCondLst>
                                    <p:cond delay="0"/>
                                  </p:stCondLst>
                                  <p:childTnLst>
                                    <p:set>
                                      <p:cBhvr>
                                        <p:cTn id="10" dur="1" fill="hold">
                                          <p:stCondLst>
                                            <p:cond delay="0"/>
                                          </p:stCondLst>
                                        </p:cTn>
                                        <p:tgtEl>
                                          <p:spTgt spid="52233"/>
                                        </p:tgtEl>
                                        <p:attrNameLst>
                                          <p:attrName>style.visibility</p:attrName>
                                        </p:attrNameLst>
                                      </p:cBhvr>
                                      <p:to>
                                        <p:strVal val="visible"/>
                                      </p:to>
                                    </p:set>
                                    <p:animEffect transition="in" filter="slide(fromTop)">
                                      <p:cBhvr>
                                        <p:cTn id="11" dur="500"/>
                                        <p:tgtEl>
                                          <p:spTgt spid="52233"/>
                                        </p:tgtEl>
                                      </p:cBhvr>
                                    </p:animEffect>
                                  </p:childTnLst>
                                </p:cTn>
                              </p:par>
                            </p:childTnLst>
                          </p:cTn>
                        </p:par>
                        <p:par>
                          <p:cTn id="12" fill="hold">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52234"/>
                                        </p:tgtEl>
                                        <p:attrNameLst>
                                          <p:attrName>style.visibility</p:attrName>
                                        </p:attrNameLst>
                                      </p:cBhvr>
                                      <p:to>
                                        <p:strVal val="visible"/>
                                      </p:to>
                                    </p:set>
                                    <p:animEffect transition="in" filter="wipe(left)">
                                      <p:cBhvr>
                                        <p:cTn id="15" dur="500"/>
                                        <p:tgtEl>
                                          <p:spTgt spid="52234"/>
                                        </p:tgtEl>
                                      </p:cBhvr>
                                    </p:animEffect>
                                  </p:childTnLst>
                                </p:cTn>
                              </p:par>
                            </p:childTnLst>
                          </p:cTn>
                        </p:par>
                        <p:par>
                          <p:cTn id="16" fill="hold">
                            <p:stCondLst>
                              <p:cond delay="2000"/>
                            </p:stCondLst>
                            <p:childTnLst>
                              <p:par>
                                <p:cTn id="17" presetID="12" presetClass="entr" presetSubtype="1" fill="hold" grpId="0" nodeType="afterEffect">
                                  <p:stCondLst>
                                    <p:cond delay="0"/>
                                  </p:stCondLst>
                                  <p:childTnLst>
                                    <p:set>
                                      <p:cBhvr>
                                        <p:cTn id="18" dur="1" fill="hold">
                                          <p:stCondLst>
                                            <p:cond delay="0"/>
                                          </p:stCondLst>
                                        </p:cTn>
                                        <p:tgtEl>
                                          <p:spTgt spid="52237"/>
                                        </p:tgtEl>
                                        <p:attrNameLst>
                                          <p:attrName>style.visibility</p:attrName>
                                        </p:attrNameLst>
                                      </p:cBhvr>
                                      <p:to>
                                        <p:strVal val="visible"/>
                                      </p:to>
                                    </p:set>
                                    <p:animEffect transition="in" filter="slide(fromTop)">
                                      <p:cBhvr>
                                        <p:cTn id="19" dur="500"/>
                                        <p:tgtEl>
                                          <p:spTgt spid="52237"/>
                                        </p:tgtEl>
                                      </p:cBhvr>
                                    </p:animEffect>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52235"/>
                                        </p:tgtEl>
                                        <p:attrNameLst>
                                          <p:attrName>style.visibility</p:attrName>
                                        </p:attrNameLst>
                                      </p:cBhvr>
                                      <p:to>
                                        <p:strVal val="visible"/>
                                      </p:to>
                                    </p:set>
                                    <p:animEffect transition="in" filter="wipe(left)">
                                      <p:cBhvr>
                                        <p:cTn id="23" dur="500"/>
                                        <p:tgtEl>
                                          <p:spTgt spid="52235"/>
                                        </p:tgtEl>
                                      </p:cBhvr>
                                    </p:animEffect>
                                  </p:childTnLst>
                                </p:cTn>
                              </p:par>
                            </p:childTnLst>
                          </p:cTn>
                        </p:par>
                        <p:par>
                          <p:cTn id="24" fill="hold">
                            <p:stCondLst>
                              <p:cond delay="3000"/>
                            </p:stCondLst>
                            <p:childTnLst>
                              <p:par>
                                <p:cTn id="25" presetID="12" presetClass="entr" presetSubtype="1" fill="hold" grpId="0" nodeType="afterEffect">
                                  <p:stCondLst>
                                    <p:cond delay="0"/>
                                  </p:stCondLst>
                                  <p:childTnLst>
                                    <p:set>
                                      <p:cBhvr>
                                        <p:cTn id="26" dur="1" fill="hold">
                                          <p:stCondLst>
                                            <p:cond delay="0"/>
                                          </p:stCondLst>
                                        </p:cTn>
                                        <p:tgtEl>
                                          <p:spTgt spid="52236"/>
                                        </p:tgtEl>
                                        <p:attrNameLst>
                                          <p:attrName>style.visibility</p:attrName>
                                        </p:attrNameLst>
                                      </p:cBhvr>
                                      <p:to>
                                        <p:strVal val="visible"/>
                                      </p:to>
                                    </p:set>
                                    <p:animEffect transition="in" filter="slide(fromTop)">
                                      <p:cBhvr>
                                        <p:cTn id="27" dur="500"/>
                                        <p:tgtEl>
                                          <p:spTgt spid="52236"/>
                                        </p:tgtEl>
                                      </p:cBhvr>
                                    </p:animEffect>
                                  </p:childTnLst>
                                </p:cTn>
                              </p:par>
                            </p:childTnLst>
                          </p:cTn>
                        </p:par>
                        <p:par>
                          <p:cTn id="28" fill="hold">
                            <p:stCondLst>
                              <p:cond delay="3500"/>
                            </p:stCondLst>
                            <p:childTnLst>
                              <p:par>
                                <p:cTn id="29" presetID="22" presetClass="entr" presetSubtype="4" fill="hold" grpId="0"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wipe(down)">
                                      <p:cBhvr>
                                        <p:cTn id="31" dur="3000"/>
                                        <p:tgtEl>
                                          <p:spTgt spid="26"/>
                                        </p:tgtEl>
                                      </p:cBhvr>
                                    </p:animEffect>
                                  </p:childTnLst>
                                </p:cTn>
                              </p:par>
                              <p:par>
                                <p:cTn id="32" presetID="22" presetClass="entr" presetSubtype="4" fill="hold" nodeType="with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wipe(down)">
                                      <p:cBhvr>
                                        <p:cTn id="34" dur="3000"/>
                                        <p:tgtEl>
                                          <p:spTgt spid="28"/>
                                        </p:tgtEl>
                                      </p:cBhvr>
                                    </p:animEffect>
                                  </p:childTnLst>
                                </p:cTn>
                              </p:par>
                              <p:par>
                                <p:cTn id="35" presetID="22" presetClass="entr" presetSubtype="4" fill="hold" nodeType="with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down)">
                                      <p:cBhvr>
                                        <p:cTn id="37" dur="3000"/>
                                        <p:tgtEl>
                                          <p:spTgt spid="27"/>
                                        </p:tgtEl>
                                      </p:cBhvr>
                                    </p:animEffect>
                                  </p:childTnLst>
                                </p:cTn>
                              </p:par>
                              <p:par>
                                <p:cTn id="38" presetID="22" presetClass="entr" presetSubtype="4" fill="hold" nodeType="with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wipe(down)">
                                      <p:cBhvr>
                                        <p:cTn id="40" dur="3000"/>
                                        <p:tgtEl>
                                          <p:spTgt spid="31"/>
                                        </p:tgtEl>
                                      </p:cBhvr>
                                    </p:animEffect>
                                  </p:childTnLst>
                                </p:cTn>
                              </p:par>
                              <p:par>
                                <p:cTn id="41" presetID="22" presetClass="entr" presetSubtype="4" fill="hold" nodeType="with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wipe(down)">
                                      <p:cBhvr>
                                        <p:cTn id="43" dur="3000"/>
                                        <p:tgtEl>
                                          <p:spTgt spid="2"/>
                                        </p:tgtEl>
                                      </p:cBhvr>
                                    </p:animEffect>
                                  </p:childTnLst>
                                </p:cTn>
                              </p:par>
                            </p:childTnLst>
                          </p:cTn>
                        </p:par>
                        <p:par>
                          <p:cTn id="44" fill="hold">
                            <p:stCondLst>
                              <p:cond delay="6500"/>
                            </p:stCondLst>
                            <p:childTnLst>
                              <p:par>
                                <p:cTn id="45" presetID="12" presetClass="entr" presetSubtype="1" fill="hold" grpId="0" nodeType="afterEffect">
                                  <p:stCondLst>
                                    <p:cond delay="0"/>
                                  </p:stCondLst>
                                  <p:childTnLst>
                                    <p:set>
                                      <p:cBhvr>
                                        <p:cTn id="46" dur="1" fill="hold">
                                          <p:stCondLst>
                                            <p:cond delay="0"/>
                                          </p:stCondLst>
                                        </p:cTn>
                                        <p:tgtEl>
                                          <p:spTgt spid="52252"/>
                                        </p:tgtEl>
                                        <p:attrNameLst>
                                          <p:attrName>style.visibility</p:attrName>
                                        </p:attrNameLst>
                                      </p:cBhvr>
                                      <p:to>
                                        <p:strVal val="visible"/>
                                      </p:to>
                                    </p:set>
                                    <p:animEffect transition="in" filter="slide(fromTop)">
                                      <p:cBhvr>
                                        <p:cTn id="47" dur="500"/>
                                        <p:tgtEl>
                                          <p:spTgt spid="52252"/>
                                        </p:tgtEl>
                                      </p:cBhvr>
                                    </p:animEffect>
                                  </p:childTnLst>
                                </p:cTn>
                              </p:par>
                            </p:childTnLst>
                          </p:cTn>
                        </p:par>
                        <p:par>
                          <p:cTn id="48" fill="hold">
                            <p:stCondLst>
                              <p:cond delay="7000"/>
                            </p:stCondLst>
                            <p:childTnLst>
                              <p:par>
                                <p:cTn id="49" presetID="22" presetClass="entr" presetSubtype="8" fill="hold" grpId="0" nodeType="afterEffect">
                                  <p:stCondLst>
                                    <p:cond delay="0"/>
                                  </p:stCondLst>
                                  <p:childTnLst>
                                    <p:set>
                                      <p:cBhvr>
                                        <p:cTn id="50" dur="1" fill="hold">
                                          <p:stCondLst>
                                            <p:cond delay="0"/>
                                          </p:stCondLst>
                                        </p:cTn>
                                        <p:tgtEl>
                                          <p:spTgt spid="52258"/>
                                        </p:tgtEl>
                                        <p:attrNameLst>
                                          <p:attrName>style.visibility</p:attrName>
                                        </p:attrNameLst>
                                      </p:cBhvr>
                                      <p:to>
                                        <p:strVal val="visible"/>
                                      </p:to>
                                    </p:set>
                                    <p:animEffect transition="in" filter="wipe(left)">
                                      <p:cBhvr>
                                        <p:cTn id="51" dur="500"/>
                                        <p:tgtEl>
                                          <p:spTgt spid="52258"/>
                                        </p:tgtEl>
                                      </p:cBhvr>
                                    </p:animEffect>
                                  </p:childTnLst>
                                </p:cTn>
                              </p:par>
                            </p:childTnLst>
                          </p:cTn>
                        </p:par>
                        <p:par>
                          <p:cTn id="52" fill="hold">
                            <p:stCondLst>
                              <p:cond delay="7500"/>
                            </p:stCondLst>
                            <p:childTnLst>
                              <p:par>
                                <p:cTn id="53" presetID="12" presetClass="entr" presetSubtype="1" fill="hold" grpId="0" nodeType="after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slide(fromTop)">
                                      <p:cBhvr>
                                        <p:cTn id="55" dur="500"/>
                                        <p:tgtEl>
                                          <p:spTgt spid="30"/>
                                        </p:tgtEl>
                                      </p:cBhvr>
                                    </p:animEffect>
                                  </p:childTnLst>
                                </p:cTn>
                              </p:par>
                            </p:childTnLst>
                          </p:cTn>
                        </p:par>
                        <p:par>
                          <p:cTn id="56" fill="hold">
                            <p:stCondLst>
                              <p:cond delay="8000"/>
                            </p:stCondLst>
                            <p:childTnLst>
                              <p:par>
                                <p:cTn id="57" presetID="22" presetClass="entr" presetSubtype="1" fill="hold" grpId="0" nodeType="after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wipe(up)">
                                      <p:cBhvr>
                                        <p:cTn id="5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32" grpId="0"/>
      <p:bldP spid="52233" grpId="0" animBg="1"/>
      <p:bldP spid="52234" grpId="0"/>
      <p:bldP spid="52235" grpId="0"/>
      <p:bldP spid="52236" grpId="0" animBg="1"/>
      <p:bldP spid="52237" grpId="0" animBg="1"/>
      <p:bldP spid="52252" grpId="0" animBg="1"/>
      <p:bldP spid="52258" grpId="0"/>
      <p:bldP spid="26" grpId="0" animBg="1"/>
      <p:bldP spid="29" grpId="0"/>
      <p:bldP spid="3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163" name="Object 3"/>
          <p:cNvGraphicFramePr>
            <a:graphicFrameLocks noChangeAspect="1"/>
          </p:cNvGraphicFramePr>
          <p:nvPr/>
        </p:nvGraphicFramePr>
        <p:xfrm>
          <a:off x="342900" y="4343400"/>
          <a:ext cx="8589963" cy="1524000"/>
        </p:xfrm>
        <a:graphic>
          <a:graphicData uri="http://schemas.openxmlformats.org/presentationml/2006/ole">
            <p:oleObj spid="_x0000_s7170" name="Document" r:id="rId3" imgW="7086600" imgH="1257480" progId="">
              <p:embed/>
            </p:oleObj>
          </a:graphicData>
        </a:graphic>
      </p:graphicFrame>
      <p:graphicFrame>
        <p:nvGraphicFramePr>
          <p:cNvPr id="92164" name="Object 4"/>
          <p:cNvGraphicFramePr>
            <a:graphicFrameLocks noChangeAspect="1"/>
          </p:cNvGraphicFramePr>
          <p:nvPr/>
        </p:nvGraphicFramePr>
        <p:xfrm>
          <a:off x="266700" y="1752600"/>
          <a:ext cx="8672513" cy="1562100"/>
        </p:xfrm>
        <a:graphic>
          <a:graphicData uri="http://schemas.openxmlformats.org/presentationml/2006/ole">
            <p:oleObj spid="_x0000_s7171" name="Document" r:id="rId4" imgW="7086600" imgH="1276200" progId="">
              <p:embed/>
            </p:oleObj>
          </a:graphicData>
        </a:graphic>
      </p:graphicFrame>
      <p:sp>
        <p:nvSpPr>
          <p:cNvPr id="5" name="Rectangle 4"/>
          <p:cNvSpPr/>
          <p:nvPr/>
        </p:nvSpPr>
        <p:spPr>
          <a:xfrm>
            <a:off x="190500" y="114300"/>
            <a:ext cx="8763000" cy="1015663"/>
          </a:xfrm>
          <a:prstGeom prst="rect">
            <a:avLst/>
          </a:prstGeom>
        </p:spPr>
        <p:style>
          <a:lnRef idx="0">
            <a:schemeClr val="accent6"/>
          </a:lnRef>
          <a:fillRef idx="3">
            <a:schemeClr val="accent6"/>
          </a:fillRef>
          <a:effectRef idx="3">
            <a:schemeClr val="accent6"/>
          </a:effectRef>
          <a:fontRef idx="minor">
            <a:schemeClr val="lt1"/>
          </a:fontRef>
        </p:style>
        <p:txBody>
          <a:bodyPr>
            <a:spAutoFit/>
          </a:bodyPr>
          <a:lstStyle/>
          <a:p>
            <a:pPr algn="ctr" rtl="0">
              <a:defRPr/>
            </a:pPr>
            <a:r>
              <a:rPr lang="en-US" sz="2000" dirty="0">
                <a:latin typeface="Times New Roman" pitchFamily="18" charset="0"/>
                <a:cs typeface="Times New Roman" pitchFamily="18" charset="0"/>
              </a:rPr>
              <a:t>Derivatization of GABA and Glutamic acid to Phenylthiocarbamyl-GABA (PTC- GABA) and Phenylthiocarbamyl-Glutamic (PTC- GLU) </a:t>
            </a:r>
          </a:p>
          <a:p>
            <a:pPr algn="ctr" rtl="0">
              <a:defRPr/>
            </a:pPr>
            <a:r>
              <a:rPr lang="en-US" sz="2000" dirty="0">
                <a:latin typeface="Times New Roman" pitchFamily="18" charset="0"/>
                <a:cs typeface="Times New Roman" pitchFamily="18" charset="0"/>
              </a:rPr>
              <a:t>According to </a:t>
            </a:r>
            <a:r>
              <a:rPr lang="en-US" sz="2000" dirty="0" err="1">
                <a:latin typeface="Times New Roman" pitchFamily="18" charset="0"/>
                <a:cs typeface="Times New Roman" pitchFamily="18" charset="0"/>
              </a:rPr>
              <a:t>Gunawan</a:t>
            </a:r>
            <a:r>
              <a:rPr lang="en-US" sz="2000" dirty="0">
                <a:latin typeface="Times New Roman" pitchFamily="18" charset="0"/>
                <a:cs typeface="Times New Roman" pitchFamily="18" charset="0"/>
              </a:rPr>
              <a:t> </a:t>
            </a:r>
            <a:r>
              <a:rPr lang="en-US" sz="2000" i="1" dirty="0">
                <a:latin typeface="Times New Roman" pitchFamily="18" charset="0"/>
                <a:cs typeface="Times New Roman" pitchFamily="18" charset="0"/>
              </a:rPr>
              <a:t>et</a:t>
            </a:r>
            <a:r>
              <a:rPr lang="en-US" sz="2000" dirty="0">
                <a:latin typeface="Times New Roman" pitchFamily="18" charset="0"/>
                <a:cs typeface="Times New Roman" pitchFamily="18" charset="0"/>
              </a:rPr>
              <a:t> </a:t>
            </a:r>
            <a:r>
              <a:rPr lang="en-US" sz="2000" i="1" dirty="0">
                <a:latin typeface="Times New Roman" pitchFamily="18" charset="0"/>
                <a:cs typeface="Times New Roman" pitchFamily="18" charset="0"/>
              </a:rPr>
              <a:t>al</a:t>
            </a:r>
            <a:r>
              <a:rPr lang="en-US" sz="2000" dirty="0">
                <a:latin typeface="Times New Roman" pitchFamily="18" charset="0"/>
                <a:cs typeface="Times New Roman" pitchFamily="18" charset="0"/>
              </a:rPr>
              <a:t>. (1990). </a:t>
            </a:r>
            <a:endParaRPr lang="ar-EG" sz="2000" dirty="0">
              <a:latin typeface="Times New Roman" pitchFamily="18" charset="0"/>
              <a:cs typeface="Times New Roman" pitchFamily="18" charset="0"/>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2164"/>
                                        </p:tgtEl>
                                        <p:attrNameLst>
                                          <p:attrName>style.visibility</p:attrName>
                                        </p:attrNameLst>
                                      </p:cBhvr>
                                      <p:to>
                                        <p:strVal val="visible"/>
                                      </p:to>
                                    </p:set>
                                    <p:animEffect transition="in" filter="wipe(left)">
                                      <p:cBhvr>
                                        <p:cTn id="7" dur="5000"/>
                                        <p:tgtEl>
                                          <p:spTgt spid="92164"/>
                                        </p:tgtEl>
                                      </p:cBhvr>
                                    </p:animEffect>
                                  </p:childTnLst>
                                </p:cTn>
                              </p:par>
                            </p:childTnLst>
                          </p:cTn>
                        </p:par>
                        <p:par>
                          <p:cTn id="8" fill="hold">
                            <p:stCondLst>
                              <p:cond delay="5000"/>
                            </p:stCondLst>
                            <p:childTnLst>
                              <p:par>
                                <p:cTn id="9" presetID="22" presetClass="entr" presetSubtype="8" fill="hold" nodeType="afterEffect">
                                  <p:stCondLst>
                                    <p:cond delay="0"/>
                                  </p:stCondLst>
                                  <p:childTnLst>
                                    <p:set>
                                      <p:cBhvr>
                                        <p:cTn id="10" dur="1" fill="hold">
                                          <p:stCondLst>
                                            <p:cond delay="0"/>
                                          </p:stCondLst>
                                        </p:cTn>
                                        <p:tgtEl>
                                          <p:spTgt spid="92163"/>
                                        </p:tgtEl>
                                        <p:attrNameLst>
                                          <p:attrName>style.visibility</p:attrName>
                                        </p:attrNameLst>
                                      </p:cBhvr>
                                      <p:to>
                                        <p:strVal val="visible"/>
                                      </p:to>
                                    </p:set>
                                    <p:animEffect transition="in" filter="wipe(left)">
                                      <p:cBhvr>
                                        <p:cTn id="11" dur="5000"/>
                                        <p:tgtEl>
                                          <p:spTgt spid="92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4"/>
          <p:cNvSpPr txBox="1">
            <a:spLocks noChangeArrowheads="1"/>
          </p:cNvSpPr>
          <p:nvPr/>
        </p:nvSpPr>
        <p:spPr bwMode="auto">
          <a:xfrm>
            <a:off x="773112" y="87313"/>
            <a:ext cx="7942291" cy="830997"/>
          </a:xfrm>
          <a:prstGeom prst="rect">
            <a:avLst/>
          </a:prstGeom>
          <a:noFill/>
          <a:ln w="9525">
            <a:noFill/>
            <a:miter lim="800000"/>
            <a:headEnd/>
            <a:tailEnd/>
          </a:ln>
        </p:spPr>
        <p:txBody>
          <a:bodyPr wrap="square">
            <a:spAutoFit/>
          </a:bodyPr>
          <a:lstStyle/>
          <a:p>
            <a:pPr algn="ctr" rtl="0">
              <a:spcBef>
                <a:spcPct val="50000"/>
              </a:spcBef>
              <a:defRPr/>
            </a:pPr>
            <a:r>
              <a:rPr lang="en-US" sz="2400" dirty="0">
                <a:solidFill>
                  <a:schemeClr val="tx2">
                    <a:lumMod val="50000"/>
                  </a:schemeClr>
                </a:solidFill>
                <a:latin typeface="Times New Roman" pitchFamily="18" charset="0"/>
                <a:cs typeface="Times New Roman" pitchFamily="18" charset="0"/>
              </a:rPr>
              <a:t>Derivatization of GABA to phenylthiocarbamyl-GABA (PTC- GABA)</a:t>
            </a:r>
            <a:r>
              <a:rPr lang="en-US" sz="1600" dirty="0">
                <a:latin typeface="Times New Roman" pitchFamily="18" charset="0"/>
                <a:cs typeface="Times New Roman" pitchFamily="18" charset="0"/>
              </a:rPr>
              <a:t> </a:t>
            </a:r>
            <a:r>
              <a:rPr lang="en-US" dirty="0" err="1">
                <a:solidFill>
                  <a:srgbClr val="00FFCC"/>
                </a:solidFill>
                <a:latin typeface="Times New Roman" pitchFamily="18" charset="0"/>
                <a:cs typeface="Times New Roman" pitchFamily="18" charset="0"/>
              </a:rPr>
              <a:t>Gunawan</a:t>
            </a:r>
            <a:r>
              <a:rPr lang="en-US" dirty="0">
                <a:solidFill>
                  <a:srgbClr val="00FFCC"/>
                </a:solidFill>
                <a:latin typeface="Times New Roman" pitchFamily="18" charset="0"/>
                <a:cs typeface="Times New Roman" pitchFamily="18" charset="0"/>
              </a:rPr>
              <a:t> </a:t>
            </a:r>
            <a:r>
              <a:rPr lang="en-US" i="1" dirty="0">
                <a:solidFill>
                  <a:srgbClr val="00FFCC"/>
                </a:solidFill>
                <a:latin typeface="Times New Roman" pitchFamily="18" charset="0"/>
                <a:cs typeface="Times New Roman" pitchFamily="18" charset="0"/>
              </a:rPr>
              <a:t>et</a:t>
            </a:r>
            <a:r>
              <a:rPr lang="en-US" dirty="0">
                <a:solidFill>
                  <a:srgbClr val="00FFCC"/>
                </a:solidFill>
                <a:latin typeface="Times New Roman" pitchFamily="18" charset="0"/>
                <a:cs typeface="Times New Roman" pitchFamily="18" charset="0"/>
              </a:rPr>
              <a:t> </a:t>
            </a:r>
            <a:r>
              <a:rPr lang="en-US" i="1" dirty="0">
                <a:solidFill>
                  <a:srgbClr val="00FFCC"/>
                </a:solidFill>
                <a:latin typeface="Times New Roman" pitchFamily="18" charset="0"/>
                <a:cs typeface="Times New Roman" pitchFamily="18" charset="0"/>
              </a:rPr>
              <a:t>al</a:t>
            </a:r>
            <a:r>
              <a:rPr lang="en-US" dirty="0">
                <a:solidFill>
                  <a:srgbClr val="00FFCC"/>
                </a:solidFill>
                <a:latin typeface="Times New Roman" pitchFamily="18" charset="0"/>
                <a:cs typeface="Times New Roman" pitchFamily="18" charset="0"/>
              </a:rPr>
              <a:t>. (1990). </a:t>
            </a:r>
            <a:endParaRPr lang="en-US" sz="1600" b="0" dirty="0">
              <a:solidFill>
                <a:srgbClr val="00FFCC"/>
              </a:solidFill>
              <a:latin typeface="Times New Roman" pitchFamily="18" charset="0"/>
              <a:cs typeface="Times New Roman" pitchFamily="18" charset="0"/>
            </a:endParaRPr>
          </a:p>
        </p:txBody>
      </p:sp>
      <p:sp>
        <p:nvSpPr>
          <p:cNvPr id="52232" name="Text Box 8"/>
          <p:cNvSpPr txBox="1">
            <a:spLocks noChangeArrowheads="1"/>
          </p:cNvSpPr>
          <p:nvPr/>
        </p:nvSpPr>
        <p:spPr bwMode="auto">
          <a:xfrm>
            <a:off x="357158" y="1076325"/>
            <a:ext cx="8139142" cy="723275"/>
          </a:xfrm>
          <a:prstGeom prst="rect">
            <a:avLst/>
          </a:prstGeom>
          <a:noFill/>
          <a:ln w="9525">
            <a:noFill/>
            <a:miter lim="800000"/>
            <a:headEnd/>
            <a:tailEnd/>
          </a:ln>
        </p:spPr>
        <p:txBody>
          <a:bodyPr wrap="square">
            <a:spAutoFit/>
          </a:bodyPr>
          <a:lstStyle/>
          <a:p>
            <a:pPr algn="ctr" rtl="0">
              <a:spcBef>
                <a:spcPct val="50000"/>
              </a:spcBef>
            </a:pPr>
            <a:r>
              <a:rPr lang="en-US" sz="2000" dirty="0">
                <a:latin typeface="Times New Roman" pitchFamily="18" charset="0"/>
                <a:cs typeface="Times New Roman" pitchFamily="18" charset="0"/>
              </a:rPr>
              <a:t>A 100 µl aliquot of supernatant (or of standard solution of GABA)</a:t>
            </a:r>
          </a:p>
          <a:p>
            <a:pPr algn="ctr" rtl="0">
              <a:spcBef>
                <a:spcPct val="50000"/>
              </a:spcBef>
            </a:pPr>
            <a:r>
              <a:rPr lang="en-US" sz="1400" dirty="0">
                <a:latin typeface="Times New Roman" pitchFamily="18" charset="0"/>
                <a:cs typeface="Times New Roman" pitchFamily="18" charset="0"/>
              </a:rPr>
              <a:t>Standard solutions of GABA &amp; </a:t>
            </a:r>
            <a:r>
              <a:rPr lang="en-US" sz="1400" dirty="0" err="1">
                <a:latin typeface="Times New Roman" pitchFamily="18" charset="0"/>
                <a:cs typeface="Times New Roman" pitchFamily="18" charset="0"/>
              </a:rPr>
              <a:t>Glu</a:t>
            </a:r>
            <a:r>
              <a:rPr lang="en-US" sz="1400" dirty="0">
                <a:latin typeface="Times New Roman" pitchFamily="18" charset="0"/>
                <a:cs typeface="Times New Roman" pitchFamily="18" charset="0"/>
              </a:rPr>
              <a:t>. (0.125, 0.25, 0.50 and 0.75 </a:t>
            </a:r>
            <a:r>
              <a:rPr lang="en-US" sz="1400" dirty="0" err="1">
                <a:latin typeface="Times New Roman" pitchFamily="18" charset="0"/>
                <a:cs typeface="Times New Roman" pitchFamily="18" charset="0"/>
              </a:rPr>
              <a:t>m</a:t>
            </a:r>
            <a:r>
              <a:rPr lang="en-US" sz="1400" i="1" dirty="0" err="1">
                <a:latin typeface="Times New Roman" pitchFamily="18" charset="0"/>
                <a:cs typeface="Times New Roman" pitchFamily="18" charset="0"/>
              </a:rPr>
              <a:t>M</a:t>
            </a:r>
            <a:r>
              <a:rPr lang="en-US" sz="1400" dirty="0">
                <a:latin typeface="Times New Roman" pitchFamily="18" charset="0"/>
                <a:cs typeface="Times New Roman" pitchFamily="18" charset="0"/>
              </a:rPr>
              <a:t> GABA &amp; </a:t>
            </a:r>
            <a:r>
              <a:rPr lang="en-US" sz="1400" dirty="0" err="1">
                <a:latin typeface="Times New Roman" pitchFamily="18" charset="0"/>
                <a:cs typeface="Times New Roman" pitchFamily="18" charset="0"/>
              </a:rPr>
              <a:t>Glu</a:t>
            </a:r>
            <a:r>
              <a:rPr lang="en-US" sz="1400" dirty="0">
                <a:latin typeface="Times New Roman" pitchFamily="18" charset="0"/>
                <a:cs typeface="Times New Roman" pitchFamily="18" charset="0"/>
              </a:rPr>
              <a:t>. ). </a:t>
            </a:r>
          </a:p>
        </p:txBody>
      </p:sp>
      <p:sp>
        <p:nvSpPr>
          <p:cNvPr id="52233" name="AutoShape 9"/>
          <p:cNvSpPr>
            <a:spLocks noChangeArrowheads="1"/>
          </p:cNvSpPr>
          <p:nvPr/>
        </p:nvSpPr>
        <p:spPr bwMode="auto">
          <a:xfrm>
            <a:off x="4420547" y="1835150"/>
            <a:ext cx="284804" cy="365125"/>
          </a:xfrm>
          <a:prstGeom prst="downArrow">
            <a:avLst>
              <a:gd name="adj1" fmla="val 50000"/>
              <a:gd name="adj2" fmla="val 49579"/>
            </a:avLst>
          </a:prstGeom>
          <a:solidFill>
            <a:srgbClr val="FFFF00"/>
          </a:solidFill>
          <a:ln w="9525">
            <a:solidFill>
              <a:srgbClr val="0000CC"/>
            </a:solidFill>
            <a:miter lim="800000"/>
            <a:headEnd/>
            <a:tailEnd/>
          </a:ln>
        </p:spPr>
        <p:txBody>
          <a:bodyPr vert="eaVert" wrap="none" anchor="ctr"/>
          <a:lstStyle/>
          <a:p>
            <a:endParaRPr lang="ar-EG" sz="2000">
              <a:latin typeface="Times New Roman" pitchFamily="18" charset="0"/>
              <a:cs typeface="Times New Roman" pitchFamily="18" charset="0"/>
            </a:endParaRPr>
          </a:p>
        </p:txBody>
      </p:sp>
      <p:sp>
        <p:nvSpPr>
          <p:cNvPr id="52234" name="Text Box 10"/>
          <p:cNvSpPr txBox="1">
            <a:spLocks noChangeArrowheads="1"/>
          </p:cNvSpPr>
          <p:nvPr/>
        </p:nvSpPr>
        <p:spPr bwMode="auto">
          <a:xfrm>
            <a:off x="2809231" y="2133600"/>
            <a:ext cx="3397894" cy="400110"/>
          </a:xfrm>
          <a:prstGeom prst="rect">
            <a:avLst/>
          </a:prstGeom>
          <a:noFill/>
          <a:ln w="9525">
            <a:noFill/>
            <a:miter lim="800000"/>
            <a:headEnd/>
            <a:tailEnd/>
          </a:ln>
        </p:spPr>
        <p:txBody>
          <a:bodyPr wrap="square">
            <a:spAutoFit/>
          </a:bodyPr>
          <a:lstStyle/>
          <a:p>
            <a:pPr algn="ctr" rtl="0"/>
            <a:r>
              <a:rPr lang="en-US" sz="2000" dirty="0">
                <a:latin typeface="Times New Roman" pitchFamily="18" charset="0"/>
                <a:cs typeface="Times New Roman" pitchFamily="18" charset="0"/>
              </a:rPr>
              <a:t>dried under vacuum</a:t>
            </a:r>
            <a:endParaRPr lang="ar-EG" sz="2000" dirty="0">
              <a:latin typeface="Times New Roman" pitchFamily="18" charset="0"/>
              <a:cs typeface="Times New Roman" pitchFamily="18" charset="0"/>
            </a:endParaRPr>
          </a:p>
        </p:txBody>
      </p:sp>
      <p:sp>
        <p:nvSpPr>
          <p:cNvPr id="52235" name="Text Box 11"/>
          <p:cNvSpPr txBox="1">
            <a:spLocks noChangeArrowheads="1"/>
          </p:cNvSpPr>
          <p:nvPr/>
        </p:nvSpPr>
        <p:spPr bwMode="auto">
          <a:xfrm>
            <a:off x="285720" y="2971800"/>
            <a:ext cx="8715436" cy="830997"/>
          </a:xfrm>
          <a:prstGeom prst="rect">
            <a:avLst/>
          </a:prstGeom>
          <a:noFill/>
          <a:ln w="9525">
            <a:noFill/>
            <a:miter lim="800000"/>
            <a:headEnd/>
            <a:tailEnd/>
          </a:ln>
        </p:spPr>
        <p:txBody>
          <a:bodyPr wrap="square">
            <a:spAutoFit/>
          </a:bodyPr>
          <a:lstStyle/>
          <a:p>
            <a:pPr algn="ctr" rtl="0"/>
            <a:r>
              <a:rPr lang="en-US" sz="2400" dirty="0">
                <a:latin typeface="Times New Roman" pitchFamily="18" charset="0"/>
                <a:cs typeface="Times New Roman" pitchFamily="18" charset="0"/>
              </a:rPr>
              <a:t>The residue was dissolved in 20 µl of ethanol-water- </a:t>
            </a:r>
            <a:r>
              <a:rPr lang="en-US" sz="2400" dirty="0" err="1">
                <a:latin typeface="Times New Roman" pitchFamily="18" charset="0"/>
                <a:cs typeface="Times New Roman" pitchFamily="18" charset="0"/>
              </a:rPr>
              <a:t>triethylamine</a:t>
            </a:r>
            <a:r>
              <a:rPr lang="en-US" sz="2400" dirty="0">
                <a:latin typeface="Times New Roman" pitchFamily="18" charset="0"/>
                <a:cs typeface="Times New Roman" pitchFamily="18" charset="0"/>
              </a:rPr>
              <a:t> (2:2:1) and evaporated to dryness under vacuum</a:t>
            </a:r>
            <a:endParaRPr lang="ar-EG" sz="2400" dirty="0">
              <a:latin typeface="Times New Roman" pitchFamily="18" charset="0"/>
              <a:cs typeface="Times New Roman" pitchFamily="18" charset="0"/>
            </a:endParaRPr>
          </a:p>
        </p:txBody>
      </p:sp>
      <p:sp>
        <p:nvSpPr>
          <p:cNvPr id="52236" name="AutoShape 12"/>
          <p:cNvSpPr>
            <a:spLocks noChangeArrowheads="1"/>
          </p:cNvSpPr>
          <p:nvPr/>
        </p:nvSpPr>
        <p:spPr bwMode="auto">
          <a:xfrm>
            <a:off x="4409433" y="3695700"/>
            <a:ext cx="284805" cy="365125"/>
          </a:xfrm>
          <a:prstGeom prst="downArrow">
            <a:avLst>
              <a:gd name="adj1" fmla="val 50000"/>
              <a:gd name="adj2" fmla="val 49634"/>
            </a:avLst>
          </a:prstGeom>
          <a:solidFill>
            <a:srgbClr val="FFFF00"/>
          </a:solidFill>
          <a:ln w="9525">
            <a:solidFill>
              <a:srgbClr val="0000CC"/>
            </a:solidFill>
            <a:miter lim="800000"/>
            <a:headEnd/>
            <a:tailEnd/>
          </a:ln>
        </p:spPr>
        <p:txBody>
          <a:bodyPr vert="eaVert" wrap="none" anchor="ctr"/>
          <a:lstStyle/>
          <a:p>
            <a:endParaRPr lang="ar-EG" sz="2000">
              <a:latin typeface="Times New Roman" pitchFamily="18" charset="0"/>
              <a:cs typeface="Times New Roman" pitchFamily="18" charset="0"/>
            </a:endParaRPr>
          </a:p>
        </p:txBody>
      </p:sp>
      <p:sp>
        <p:nvSpPr>
          <p:cNvPr id="52237" name="AutoShape 13"/>
          <p:cNvSpPr>
            <a:spLocks noChangeArrowheads="1"/>
          </p:cNvSpPr>
          <p:nvPr/>
        </p:nvSpPr>
        <p:spPr bwMode="auto">
          <a:xfrm>
            <a:off x="4407905" y="2552700"/>
            <a:ext cx="283158" cy="365125"/>
          </a:xfrm>
          <a:prstGeom prst="downArrow">
            <a:avLst>
              <a:gd name="adj1" fmla="val 50000"/>
              <a:gd name="adj2" fmla="val 49867"/>
            </a:avLst>
          </a:prstGeom>
          <a:solidFill>
            <a:srgbClr val="FFFF00"/>
          </a:solidFill>
          <a:ln w="9525">
            <a:solidFill>
              <a:srgbClr val="0000CC"/>
            </a:solidFill>
            <a:miter lim="800000"/>
            <a:headEnd/>
            <a:tailEnd/>
          </a:ln>
        </p:spPr>
        <p:txBody>
          <a:bodyPr vert="eaVert" wrap="none" anchor="ctr"/>
          <a:lstStyle/>
          <a:p>
            <a:endParaRPr lang="ar-EG" sz="2000">
              <a:latin typeface="Times New Roman" pitchFamily="18" charset="0"/>
              <a:cs typeface="Times New Roman" pitchFamily="18" charset="0"/>
            </a:endParaRPr>
          </a:p>
        </p:txBody>
      </p:sp>
      <p:sp>
        <p:nvSpPr>
          <p:cNvPr id="52252" name="AutoShape 28"/>
          <p:cNvSpPr>
            <a:spLocks noChangeArrowheads="1"/>
          </p:cNvSpPr>
          <p:nvPr/>
        </p:nvSpPr>
        <p:spPr bwMode="auto">
          <a:xfrm>
            <a:off x="4420547" y="4533900"/>
            <a:ext cx="284804" cy="457200"/>
          </a:xfrm>
          <a:prstGeom prst="downArrow">
            <a:avLst>
              <a:gd name="adj1" fmla="val 50000"/>
              <a:gd name="adj2" fmla="val 86937"/>
            </a:avLst>
          </a:prstGeom>
          <a:solidFill>
            <a:srgbClr val="FFFF00"/>
          </a:solidFill>
          <a:ln w="9525">
            <a:solidFill>
              <a:srgbClr val="0000CC"/>
            </a:solidFill>
            <a:miter lim="800000"/>
            <a:headEnd/>
            <a:tailEnd/>
          </a:ln>
        </p:spPr>
        <p:txBody>
          <a:bodyPr vert="eaVert" wrap="none" anchor="ctr"/>
          <a:lstStyle/>
          <a:p>
            <a:endParaRPr lang="ar-EG" sz="2000">
              <a:latin typeface="Times New Roman" pitchFamily="18" charset="0"/>
              <a:cs typeface="Times New Roman" pitchFamily="18" charset="0"/>
            </a:endParaRPr>
          </a:p>
        </p:txBody>
      </p:sp>
      <p:sp>
        <p:nvSpPr>
          <p:cNvPr id="52258" name="Text Box 34"/>
          <p:cNvSpPr txBox="1">
            <a:spLocks noChangeArrowheads="1"/>
          </p:cNvSpPr>
          <p:nvPr/>
        </p:nvSpPr>
        <p:spPr bwMode="auto">
          <a:xfrm>
            <a:off x="305125" y="4967288"/>
            <a:ext cx="8624593" cy="830997"/>
          </a:xfrm>
          <a:prstGeom prst="rect">
            <a:avLst/>
          </a:prstGeom>
          <a:noFill/>
          <a:ln w="9525">
            <a:noFill/>
            <a:miter lim="800000"/>
            <a:headEnd/>
            <a:tailEnd/>
          </a:ln>
        </p:spPr>
        <p:txBody>
          <a:bodyPr wrap="square">
            <a:spAutoFit/>
          </a:bodyPr>
          <a:lstStyle/>
          <a:p>
            <a:pPr algn="ctr" rtl="0"/>
            <a:r>
              <a:rPr lang="en-US" sz="2400" dirty="0">
                <a:latin typeface="Times New Roman" pitchFamily="18" charset="0"/>
                <a:cs typeface="Times New Roman" pitchFamily="18" charset="0"/>
              </a:rPr>
              <a:t>React for 20 min at room temperature to form PTC-GABA or </a:t>
            </a:r>
            <a:r>
              <a:rPr lang="en-US" sz="2400" dirty="0" err="1">
                <a:latin typeface="Times New Roman" pitchFamily="18" charset="0"/>
                <a:cs typeface="Times New Roman" pitchFamily="18" charset="0"/>
              </a:rPr>
              <a:t>Glu</a:t>
            </a:r>
            <a:r>
              <a:rPr lang="en-US" sz="2400" dirty="0">
                <a:latin typeface="Times New Roman" pitchFamily="18" charset="0"/>
                <a:cs typeface="Times New Roman" pitchFamily="18" charset="0"/>
              </a:rPr>
              <a:t>. and the excess reagent was then removed under vacuum </a:t>
            </a:r>
            <a:endParaRPr lang="ar-EG" sz="2400" dirty="0">
              <a:latin typeface="Times New Roman" pitchFamily="18" charset="0"/>
              <a:cs typeface="Times New Roman" pitchFamily="18" charset="0"/>
            </a:endParaRPr>
          </a:p>
        </p:txBody>
      </p:sp>
      <p:sp>
        <p:nvSpPr>
          <p:cNvPr id="25" name="Rectangle 24"/>
          <p:cNvSpPr>
            <a:spLocks noChangeArrowheads="1"/>
          </p:cNvSpPr>
          <p:nvPr/>
        </p:nvSpPr>
        <p:spPr bwMode="auto">
          <a:xfrm>
            <a:off x="357158" y="4114800"/>
            <a:ext cx="8623159" cy="461665"/>
          </a:xfrm>
          <a:prstGeom prst="rect">
            <a:avLst/>
          </a:prstGeom>
          <a:noFill/>
          <a:ln w="9525">
            <a:noFill/>
            <a:miter lim="800000"/>
            <a:headEnd/>
            <a:tailEnd/>
          </a:ln>
        </p:spPr>
        <p:txBody>
          <a:bodyPr wrap="square">
            <a:spAutoFit/>
          </a:bodyPr>
          <a:lstStyle/>
          <a:p>
            <a:pPr algn="ctr" rtl="0"/>
            <a:r>
              <a:rPr lang="en-US" sz="2400" dirty="0">
                <a:latin typeface="Times New Roman" pitchFamily="18" charset="0"/>
                <a:cs typeface="Times New Roman" pitchFamily="18" charset="0"/>
              </a:rPr>
              <a:t>Add 30 µl volume of ethanol-water- </a:t>
            </a:r>
            <a:r>
              <a:rPr lang="en-US" sz="2400" dirty="0" err="1">
                <a:latin typeface="Times New Roman" pitchFamily="18" charset="0"/>
                <a:cs typeface="Times New Roman" pitchFamily="18" charset="0"/>
              </a:rPr>
              <a:t>triethylamine</a:t>
            </a:r>
            <a:r>
              <a:rPr lang="en-US" sz="2400" dirty="0">
                <a:latin typeface="Times New Roman" pitchFamily="18" charset="0"/>
                <a:cs typeface="Times New Roman" pitchFamily="18" charset="0"/>
              </a:rPr>
              <a:t>-PITC (7:1 : 1 : 1)</a:t>
            </a:r>
            <a:endParaRPr lang="ar-EG" sz="2400" dirty="0">
              <a:latin typeface="Times New Roman" pitchFamily="18" charset="0"/>
              <a:cs typeface="Times New Roman" pitchFamily="18" charset="0"/>
            </a:endParaRPr>
          </a:p>
        </p:txBody>
      </p:sp>
      <p:sp>
        <p:nvSpPr>
          <p:cNvPr id="14" name="AutoShape 28"/>
          <p:cNvSpPr>
            <a:spLocks noChangeArrowheads="1"/>
          </p:cNvSpPr>
          <p:nvPr/>
        </p:nvSpPr>
        <p:spPr bwMode="auto">
          <a:xfrm>
            <a:off x="4430072" y="5757882"/>
            <a:ext cx="284804" cy="457200"/>
          </a:xfrm>
          <a:prstGeom prst="downArrow">
            <a:avLst>
              <a:gd name="adj1" fmla="val 50000"/>
              <a:gd name="adj2" fmla="val 86937"/>
            </a:avLst>
          </a:prstGeom>
          <a:solidFill>
            <a:srgbClr val="FFFF00"/>
          </a:solidFill>
          <a:ln w="9525">
            <a:solidFill>
              <a:srgbClr val="0000CC"/>
            </a:solidFill>
            <a:miter lim="800000"/>
            <a:headEnd/>
            <a:tailEnd/>
          </a:ln>
        </p:spPr>
        <p:txBody>
          <a:bodyPr vert="eaVert" wrap="none" anchor="ctr"/>
          <a:lstStyle/>
          <a:p>
            <a:endParaRPr lang="ar-EG" sz="2000">
              <a:latin typeface="Times New Roman" pitchFamily="18" charset="0"/>
              <a:cs typeface="Times New Roman" pitchFamily="18" charset="0"/>
            </a:endParaRPr>
          </a:p>
        </p:txBody>
      </p:sp>
      <p:sp>
        <p:nvSpPr>
          <p:cNvPr id="15" name="Text Box 34"/>
          <p:cNvSpPr txBox="1">
            <a:spLocks noChangeArrowheads="1"/>
          </p:cNvSpPr>
          <p:nvPr/>
        </p:nvSpPr>
        <p:spPr bwMode="auto">
          <a:xfrm>
            <a:off x="357158" y="6286520"/>
            <a:ext cx="8218163" cy="461665"/>
          </a:xfrm>
          <a:prstGeom prst="rect">
            <a:avLst/>
          </a:prstGeom>
          <a:noFill/>
          <a:ln w="9525">
            <a:noFill/>
            <a:miter lim="800000"/>
            <a:headEnd/>
            <a:tailEnd/>
          </a:ln>
        </p:spPr>
        <p:txBody>
          <a:bodyPr wrap="square">
            <a:spAutoFit/>
          </a:bodyPr>
          <a:lstStyle/>
          <a:p>
            <a:pPr algn="ctr" rtl="0"/>
            <a:r>
              <a:rPr lang="en-US" sz="2400" dirty="0">
                <a:latin typeface="Times New Roman" pitchFamily="18" charset="0"/>
                <a:cs typeface="Times New Roman" pitchFamily="18" charset="0"/>
              </a:rPr>
              <a:t>the dry residue dissolved in 100 µl of mobile phase </a:t>
            </a:r>
            <a:endParaRPr lang="ar-EG" sz="2400" dirty="0">
              <a:latin typeface="Times New Roman" pitchFamily="18" charset="0"/>
              <a:cs typeface="Times New Roman" pitchFamily="18" charset="0"/>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2232"/>
                                        </p:tgtEl>
                                        <p:attrNameLst>
                                          <p:attrName>style.visibility</p:attrName>
                                        </p:attrNameLst>
                                      </p:cBhvr>
                                      <p:to>
                                        <p:strVal val="visible"/>
                                      </p:to>
                                    </p:set>
                                    <p:animEffect transition="in" filter="fade">
                                      <p:cBhvr>
                                        <p:cTn id="7" dur="1000"/>
                                        <p:tgtEl>
                                          <p:spTgt spid="52232"/>
                                        </p:tgtEl>
                                      </p:cBhvr>
                                    </p:animEffect>
                                  </p:childTnLst>
                                </p:cTn>
                              </p:par>
                            </p:childTnLst>
                          </p:cTn>
                        </p:par>
                        <p:par>
                          <p:cTn id="8" fill="hold">
                            <p:stCondLst>
                              <p:cond delay="1000"/>
                            </p:stCondLst>
                            <p:childTnLst>
                              <p:par>
                                <p:cTn id="9" presetID="22" presetClass="entr" presetSubtype="1" fill="hold" grpId="0" nodeType="afterEffect">
                                  <p:stCondLst>
                                    <p:cond delay="0"/>
                                  </p:stCondLst>
                                  <p:childTnLst>
                                    <p:set>
                                      <p:cBhvr>
                                        <p:cTn id="10" dur="1" fill="hold">
                                          <p:stCondLst>
                                            <p:cond delay="0"/>
                                          </p:stCondLst>
                                        </p:cTn>
                                        <p:tgtEl>
                                          <p:spTgt spid="52233"/>
                                        </p:tgtEl>
                                        <p:attrNameLst>
                                          <p:attrName>style.visibility</p:attrName>
                                        </p:attrNameLst>
                                      </p:cBhvr>
                                      <p:to>
                                        <p:strVal val="visible"/>
                                      </p:to>
                                    </p:set>
                                    <p:animEffect transition="in" filter="wipe(up)">
                                      <p:cBhvr>
                                        <p:cTn id="11" dur="500"/>
                                        <p:tgtEl>
                                          <p:spTgt spid="52233"/>
                                        </p:tgtEl>
                                      </p:cBhvr>
                                    </p:animEffect>
                                  </p:childTnLst>
                                </p:cTn>
                              </p:par>
                            </p:childTnLst>
                          </p:cTn>
                        </p:par>
                        <p:par>
                          <p:cTn id="12" fill="hold">
                            <p:stCondLst>
                              <p:cond delay="1500"/>
                            </p:stCondLst>
                            <p:childTnLst>
                              <p:par>
                                <p:cTn id="13" presetID="10" presetClass="entr" presetSubtype="0" fill="hold" grpId="0" nodeType="afterEffect">
                                  <p:stCondLst>
                                    <p:cond delay="0"/>
                                  </p:stCondLst>
                                  <p:iterate type="wd">
                                    <p:tmPct val="10000"/>
                                  </p:iterate>
                                  <p:childTnLst>
                                    <p:set>
                                      <p:cBhvr>
                                        <p:cTn id="14" dur="1" fill="hold">
                                          <p:stCondLst>
                                            <p:cond delay="0"/>
                                          </p:stCondLst>
                                        </p:cTn>
                                        <p:tgtEl>
                                          <p:spTgt spid="52234"/>
                                        </p:tgtEl>
                                        <p:attrNameLst>
                                          <p:attrName>style.visibility</p:attrName>
                                        </p:attrNameLst>
                                      </p:cBhvr>
                                      <p:to>
                                        <p:strVal val="visible"/>
                                      </p:to>
                                    </p:set>
                                    <p:animEffect transition="in" filter="fade">
                                      <p:cBhvr>
                                        <p:cTn id="15" dur="1000"/>
                                        <p:tgtEl>
                                          <p:spTgt spid="52234"/>
                                        </p:tgtEl>
                                      </p:cBhvr>
                                    </p:animEffect>
                                  </p:childTnLst>
                                </p:cTn>
                              </p:par>
                            </p:childTnLst>
                          </p:cTn>
                        </p:par>
                        <p:par>
                          <p:cTn id="16" fill="hold">
                            <p:stCondLst>
                              <p:cond delay="2700"/>
                            </p:stCondLst>
                            <p:childTnLst>
                              <p:par>
                                <p:cTn id="17" presetID="22" presetClass="entr" presetSubtype="1" fill="hold" grpId="0" nodeType="afterEffect">
                                  <p:stCondLst>
                                    <p:cond delay="0"/>
                                  </p:stCondLst>
                                  <p:childTnLst>
                                    <p:set>
                                      <p:cBhvr>
                                        <p:cTn id="18" dur="1" fill="hold">
                                          <p:stCondLst>
                                            <p:cond delay="0"/>
                                          </p:stCondLst>
                                        </p:cTn>
                                        <p:tgtEl>
                                          <p:spTgt spid="52237"/>
                                        </p:tgtEl>
                                        <p:attrNameLst>
                                          <p:attrName>style.visibility</p:attrName>
                                        </p:attrNameLst>
                                      </p:cBhvr>
                                      <p:to>
                                        <p:strVal val="visible"/>
                                      </p:to>
                                    </p:set>
                                    <p:animEffect transition="in" filter="wipe(up)">
                                      <p:cBhvr>
                                        <p:cTn id="19" dur="500"/>
                                        <p:tgtEl>
                                          <p:spTgt spid="52237"/>
                                        </p:tgtEl>
                                      </p:cBhvr>
                                    </p:animEffect>
                                  </p:childTnLst>
                                </p:cTn>
                              </p:par>
                            </p:childTnLst>
                          </p:cTn>
                        </p:par>
                        <p:par>
                          <p:cTn id="20" fill="hold">
                            <p:stCondLst>
                              <p:cond delay="3200"/>
                            </p:stCondLst>
                            <p:childTnLst>
                              <p:par>
                                <p:cTn id="21" presetID="10" presetClass="entr" presetSubtype="0" fill="hold" grpId="0" nodeType="afterEffect">
                                  <p:stCondLst>
                                    <p:cond delay="0"/>
                                  </p:stCondLst>
                                  <p:iterate type="wd">
                                    <p:tmPct val="10000"/>
                                  </p:iterate>
                                  <p:childTnLst>
                                    <p:set>
                                      <p:cBhvr>
                                        <p:cTn id="22" dur="1" fill="hold">
                                          <p:stCondLst>
                                            <p:cond delay="0"/>
                                          </p:stCondLst>
                                        </p:cTn>
                                        <p:tgtEl>
                                          <p:spTgt spid="52235"/>
                                        </p:tgtEl>
                                        <p:attrNameLst>
                                          <p:attrName>style.visibility</p:attrName>
                                        </p:attrNameLst>
                                      </p:cBhvr>
                                      <p:to>
                                        <p:strVal val="visible"/>
                                      </p:to>
                                    </p:set>
                                    <p:animEffect transition="in" filter="fade">
                                      <p:cBhvr>
                                        <p:cTn id="23" dur="1000"/>
                                        <p:tgtEl>
                                          <p:spTgt spid="52235"/>
                                        </p:tgtEl>
                                      </p:cBhvr>
                                    </p:animEffect>
                                  </p:childTnLst>
                                </p:cTn>
                              </p:par>
                            </p:childTnLst>
                          </p:cTn>
                        </p:par>
                        <p:par>
                          <p:cTn id="24" fill="hold">
                            <p:stCondLst>
                              <p:cond delay="6000"/>
                            </p:stCondLst>
                            <p:childTnLst>
                              <p:par>
                                <p:cTn id="25" presetID="22" presetClass="entr" presetSubtype="1" fill="hold" grpId="0" nodeType="afterEffect">
                                  <p:stCondLst>
                                    <p:cond delay="0"/>
                                  </p:stCondLst>
                                  <p:childTnLst>
                                    <p:set>
                                      <p:cBhvr>
                                        <p:cTn id="26" dur="1" fill="hold">
                                          <p:stCondLst>
                                            <p:cond delay="0"/>
                                          </p:stCondLst>
                                        </p:cTn>
                                        <p:tgtEl>
                                          <p:spTgt spid="52236"/>
                                        </p:tgtEl>
                                        <p:attrNameLst>
                                          <p:attrName>style.visibility</p:attrName>
                                        </p:attrNameLst>
                                      </p:cBhvr>
                                      <p:to>
                                        <p:strVal val="visible"/>
                                      </p:to>
                                    </p:set>
                                    <p:animEffect transition="in" filter="wipe(up)">
                                      <p:cBhvr>
                                        <p:cTn id="27" dur="1000"/>
                                        <p:tgtEl>
                                          <p:spTgt spid="52236"/>
                                        </p:tgtEl>
                                      </p:cBhvr>
                                    </p:animEffect>
                                  </p:childTnLst>
                                </p:cTn>
                              </p:par>
                            </p:childTnLst>
                          </p:cTn>
                        </p:par>
                        <p:par>
                          <p:cTn id="28" fill="hold">
                            <p:stCondLst>
                              <p:cond delay="7000"/>
                            </p:stCondLst>
                            <p:childTnLst>
                              <p:par>
                                <p:cTn id="29" presetID="27" presetClass="entr" presetSubtype="0" fill="hold" grpId="0" nodeType="afterEffect">
                                  <p:stCondLst>
                                    <p:cond delay="0"/>
                                  </p:stCondLst>
                                  <p:iterate type="wd">
                                    <p:tmPct val="50000"/>
                                  </p:iterate>
                                  <p:childTnLst>
                                    <p:set>
                                      <p:cBhvr>
                                        <p:cTn id="30" dur="1" fill="hold">
                                          <p:stCondLst>
                                            <p:cond delay="0"/>
                                          </p:stCondLst>
                                        </p:cTn>
                                        <p:tgtEl>
                                          <p:spTgt spid="25"/>
                                        </p:tgtEl>
                                        <p:attrNameLst>
                                          <p:attrName>style.visibility</p:attrName>
                                        </p:attrNameLst>
                                      </p:cBhvr>
                                      <p:to>
                                        <p:strVal val="visible"/>
                                      </p:to>
                                    </p:set>
                                    <p:anim calcmode="discrete" valueType="clr">
                                      <p:cBhvr override="childStyle">
                                        <p:cTn id="31" dur="80"/>
                                        <p:tgtEl>
                                          <p:spTgt spid="25"/>
                                        </p:tgtEl>
                                        <p:attrNameLst>
                                          <p:attrName>style.color</p:attrName>
                                        </p:attrNameLst>
                                      </p:cBhvr>
                                      <p:tavLst>
                                        <p:tav tm="0">
                                          <p:val>
                                            <p:clrVal>
                                              <a:schemeClr val="accent2"/>
                                            </p:clrVal>
                                          </p:val>
                                        </p:tav>
                                        <p:tav tm="50000">
                                          <p:val>
                                            <p:clrVal>
                                              <a:schemeClr val="hlink"/>
                                            </p:clrVal>
                                          </p:val>
                                        </p:tav>
                                      </p:tavLst>
                                    </p:anim>
                                    <p:anim calcmode="discrete" valueType="clr">
                                      <p:cBhvr>
                                        <p:cTn id="32" dur="80"/>
                                        <p:tgtEl>
                                          <p:spTgt spid="25"/>
                                        </p:tgtEl>
                                        <p:attrNameLst>
                                          <p:attrName>fillcolor</p:attrName>
                                        </p:attrNameLst>
                                      </p:cBhvr>
                                      <p:tavLst>
                                        <p:tav tm="0">
                                          <p:val>
                                            <p:clrVal>
                                              <a:schemeClr val="accent2"/>
                                            </p:clrVal>
                                          </p:val>
                                        </p:tav>
                                        <p:tav tm="50000">
                                          <p:val>
                                            <p:clrVal>
                                              <a:schemeClr val="hlink"/>
                                            </p:clrVal>
                                          </p:val>
                                        </p:tav>
                                      </p:tavLst>
                                    </p:anim>
                                    <p:set>
                                      <p:cBhvr>
                                        <p:cTn id="33" dur="80"/>
                                        <p:tgtEl>
                                          <p:spTgt spid="25"/>
                                        </p:tgtEl>
                                        <p:attrNameLst>
                                          <p:attrName>fill.type</p:attrName>
                                        </p:attrNameLst>
                                      </p:cBhvr>
                                      <p:to>
                                        <p:strVal val="solid"/>
                                      </p:to>
                                    </p:set>
                                  </p:childTnLst>
                                </p:cTn>
                              </p:par>
                            </p:childTnLst>
                          </p:cTn>
                        </p:par>
                        <p:par>
                          <p:cTn id="34" fill="hold">
                            <p:stCondLst>
                              <p:cond delay="7600"/>
                            </p:stCondLst>
                            <p:childTnLst>
                              <p:par>
                                <p:cTn id="35" presetID="22" presetClass="entr" presetSubtype="1" fill="hold" grpId="0" nodeType="afterEffect">
                                  <p:stCondLst>
                                    <p:cond delay="0"/>
                                  </p:stCondLst>
                                  <p:childTnLst>
                                    <p:set>
                                      <p:cBhvr>
                                        <p:cTn id="36" dur="1" fill="hold">
                                          <p:stCondLst>
                                            <p:cond delay="0"/>
                                          </p:stCondLst>
                                        </p:cTn>
                                        <p:tgtEl>
                                          <p:spTgt spid="52252"/>
                                        </p:tgtEl>
                                        <p:attrNameLst>
                                          <p:attrName>style.visibility</p:attrName>
                                        </p:attrNameLst>
                                      </p:cBhvr>
                                      <p:to>
                                        <p:strVal val="visible"/>
                                      </p:to>
                                    </p:set>
                                    <p:animEffect transition="in" filter="wipe(up)">
                                      <p:cBhvr>
                                        <p:cTn id="37" dur="500"/>
                                        <p:tgtEl>
                                          <p:spTgt spid="52252"/>
                                        </p:tgtEl>
                                      </p:cBhvr>
                                    </p:animEffect>
                                  </p:childTnLst>
                                </p:cTn>
                              </p:par>
                            </p:childTnLst>
                          </p:cTn>
                        </p:par>
                        <p:par>
                          <p:cTn id="38" fill="hold">
                            <p:stCondLst>
                              <p:cond delay="8100"/>
                            </p:stCondLst>
                            <p:childTnLst>
                              <p:par>
                                <p:cTn id="39" presetID="10" presetClass="entr" presetSubtype="0" fill="hold" grpId="0" nodeType="afterEffect">
                                  <p:stCondLst>
                                    <p:cond delay="0"/>
                                  </p:stCondLst>
                                  <p:iterate type="wd">
                                    <p:tmPct val="10000"/>
                                  </p:iterate>
                                  <p:childTnLst>
                                    <p:set>
                                      <p:cBhvr>
                                        <p:cTn id="40" dur="1" fill="hold">
                                          <p:stCondLst>
                                            <p:cond delay="0"/>
                                          </p:stCondLst>
                                        </p:cTn>
                                        <p:tgtEl>
                                          <p:spTgt spid="52258"/>
                                        </p:tgtEl>
                                        <p:attrNameLst>
                                          <p:attrName>style.visibility</p:attrName>
                                        </p:attrNameLst>
                                      </p:cBhvr>
                                      <p:to>
                                        <p:strVal val="visible"/>
                                      </p:to>
                                    </p:set>
                                    <p:animEffect transition="in" filter="fade">
                                      <p:cBhvr>
                                        <p:cTn id="41" dur="1000"/>
                                        <p:tgtEl>
                                          <p:spTgt spid="52258"/>
                                        </p:tgtEl>
                                      </p:cBhvr>
                                    </p:animEffect>
                                  </p:childTnLst>
                                </p:cTn>
                              </p:par>
                            </p:childTnLst>
                          </p:cTn>
                        </p:par>
                        <p:par>
                          <p:cTn id="42" fill="hold">
                            <p:stCondLst>
                              <p:cond delay="11200"/>
                            </p:stCondLst>
                            <p:childTnLst>
                              <p:par>
                                <p:cTn id="43" presetID="22" presetClass="entr" presetSubtype="1"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up)">
                                      <p:cBhvr>
                                        <p:cTn id="45" dur="500"/>
                                        <p:tgtEl>
                                          <p:spTgt spid="14"/>
                                        </p:tgtEl>
                                      </p:cBhvr>
                                    </p:animEffect>
                                  </p:childTnLst>
                                </p:cTn>
                              </p:par>
                            </p:childTnLst>
                          </p:cTn>
                        </p:par>
                        <p:par>
                          <p:cTn id="46" fill="hold">
                            <p:stCondLst>
                              <p:cond delay="11700"/>
                            </p:stCondLst>
                            <p:childTnLst>
                              <p:par>
                                <p:cTn id="47" presetID="10" presetClass="entr" presetSubtype="0" fill="hold" grpId="0" nodeType="afterEffect">
                                  <p:stCondLst>
                                    <p:cond delay="0"/>
                                  </p:stCondLst>
                                  <p:iterate type="wd">
                                    <p:tmPct val="10000"/>
                                  </p:iterate>
                                  <p:childTnLst>
                                    <p:set>
                                      <p:cBhvr>
                                        <p:cTn id="48" dur="1" fill="hold">
                                          <p:stCondLst>
                                            <p:cond delay="0"/>
                                          </p:stCondLst>
                                        </p:cTn>
                                        <p:tgtEl>
                                          <p:spTgt spid="15"/>
                                        </p:tgtEl>
                                        <p:attrNameLst>
                                          <p:attrName>style.visibility</p:attrName>
                                        </p:attrNameLst>
                                      </p:cBhvr>
                                      <p:to>
                                        <p:strVal val="visible"/>
                                      </p:to>
                                    </p:set>
                                    <p:animEffect transition="in" filter="fade">
                                      <p:cBhvr>
                                        <p:cTn id="49"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32" grpId="0"/>
      <p:bldP spid="52233" grpId="0" animBg="1"/>
      <p:bldP spid="52234" grpId="0"/>
      <p:bldP spid="52235" grpId="0"/>
      <p:bldP spid="52236" grpId="0" animBg="1"/>
      <p:bldP spid="52237" grpId="0" animBg="1"/>
      <p:bldP spid="52252" grpId="0" animBg="1"/>
      <p:bldP spid="52258" grpId="0"/>
      <p:bldP spid="25" grpId="0"/>
      <p:bldP spid="14" grpId="0" animBg="1"/>
      <p:bldP spid="1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319088" y="930275"/>
          <a:ext cx="8577262" cy="5777452"/>
        </p:xfrm>
        <a:graphic>
          <a:graphicData uri="http://schemas.openxmlformats.org/drawingml/2006/table">
            <a:tbl>
              <a:tblPr/>
              <a:tblGrid>
                <a:gridCol w="1966912"/>
                <a:gridCol w="6610350"/>
              </a:tblGrid>
              <a:tr h="448734">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2000" b="1" i="1" u="none" strike="noStrike" cap="none" normalizeH="0" baseline="0" dirty="0" smtClean="0">
                          <a:ln>
                            <a:noFill/>
                          </a:ln>
                          <a:solidFill>
                            <a:srgbClr val="FFC000"/>
                          </a:solidFill>
                          <a:effectLst/>
                          <a:latin typeface="Times New Roman" pitchFamily="18" charset="0"/>
                          <a:cs typeface="Times New Roman" pitchFamily="18" charset="0"/>
                        </a:rPr>
                        <a:t>Type</a:t>
                      </a:r>
                    </a:p>
                  </a:txBody>
                  <a:tcPr marL="26412" marR="26412" marT="0" marB="0" anchor="ctr" horzOverflow="overflow">
                    <a:lnL>
                      <a:noFill/>
                    </a:lnL>
                    <a:lnR>
                      <a:noFill/>
                    </a:lnR>
                    <a:lnT w="57150" cap="flat" cmpd="sng" algn="ctr">
                      <a:solidFill>
                        <a:schemeClr val="accent4"/>
                      </a:solidFill>
                      <a:prstDash val="solid"/>
                      <a:round/>
                      <a:headEnd type="none" w="med" len="med"/>
                      <a:tailEnd type="none" w="med" len="med"/>
                    </a:lnT>
                    <a:lnB w="38100" cap="flat" cmpd="sng" algn="ctr">
                      <a:solidFill>
                        <a:srgbClr val="0070C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dirty="0" smtClean="0">
                          <a:ln>
                            <a:noFill/>
                          </a:ln>
                          <a:solidFill>
                            <a:srgbClr val="FFFF00"/>
                          </a:solidFill>
                          <a:effectLst/>
                          <a:latin typeface="Times New Roman" pitchFamily="18" charset="0"/>
                          <a:cs typeface="Times New Roman" pitchFamily="18" charset="0"/>
                        </a:rPr>
                        <a:t> : HPLC system ( Agilent 1100 )</a:t>
                      </a:r>
                    </a:p>
                  </a:txBody>
                  <a:tcPr marL="26412" marR="26412" marT="0" marB="0" anchor="ctr" horzOverflow="overflow">
                    <a:lnL>
                      <a:noFill/>
                    </a:lnL>
                    <a:lnR>
                      <a:noFill/>
                    </a:lnR>
                    <a:lnT w="57150" cap="flat" cmpd="sng" algn="ctr">
                      <a:solidFill>
                        <a:schemeClr val="accent4"/>
                      </a:solidFill>
                      <a:prstDash val="solid"/>
                      <a:round/>
                      <a:headEnd type="none" w="med" len="med"/>
                      <a:tailEnd type="none" w="med" len="med"/>
                    </a:lnT>
                    <a:lnB w="38100" cap="flat" cmpd="sng" algn="ctr">
                      <a:solidFill>
                        <a:srgbClr val="0070C0"/>
                      </a:solidFill>
                      <a:prstDash val="solid"/>
                      <a:round/>
                      <a:headEnd type="none" w="med" len="med"/>
                      <a:tailEnd type="none" w="med" len="med"/>
                    </a:lnB>
                    <a:lnTlToBr>
                      <a:noFill/>
                    </a:lnTlToBr>
                    <a:lnBlToTr>
                      <a:noFill/>
                    </a:lnBlToTr>
                    <a:noFill/>
                  </a:tcPr>
                </a:tc>
              </a:tr>
              <a:tr h="448734">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2000" b="1" i="1" u="none" strike="noStrike" cap="none" normalizeH="0" baseline="0" dirty="0" smtClean="0">
                          <a:ln>
                            <a:noFill/>
                          </a:ln>
                          <a:solidFill>
                            <a:srgbClr val="FFC000"/>
                          </a:solidFill>
                          <a:effectLst/>
                          <a:latin typeface="Times New Roman" pitchFamily="18" charset="0"/>
                          <a:cs typeface="Times New Roman" pitchFamily="18" charset="0"/>
                        </a:rPr>
                        <a:t>Column</a:t>
                      </a:r>
                      <a:r>
                        <a:rPr kumimoji="0" lang="en-US" sz="2000" b="1" i="0" u="none" strike="noStrike" cap="none" normalizeH="0" baseline="0" dirty="0" smtClean="0">
                          <a:ln>
                            <a:noFill/>
                          </a:ln>
                          <a:solidFill>
                            <a:srgbClr val="FFC000"/>
                          </a:solidFill>
                          <a:effectLst/>
                          <a:latin typeface="Times New Roman" pitchFamily="18" charset="0"/>
                          <a:cs typeface="Times New Roman" pitchFamily="18" charset="0"/>
                        </a:rPr>
                        <a:t>.</a:t>
                      </a:r>
                    </a:p>
                  </a:txBody>
                  <a:tcPr marL="26412" marR="26412" marT="0" marB="0" anchor="ctr" horzOverflow="overflow">
                    <a:lnL>
                      <a:noFill/>
                    </a:lnL>
                    <a:lnR>
                      <a:noFill/>
                    </a:lnR>
                    <a:lnT w="38100" cap="flat" cmpd="sng" algn="ctr">
                      <a:solidFill>
                        <a:srgbClr val="0070C0"/>
                      </a:solidFill>
                      <a:prstDash val="solid"/>
                      <a:round/>
                      <a:headEnd type="none" w="med" len="med"/>
                      <a:tailEnd type="none" w="med" len="med"/>
                    </a:lnT>
                    <a:lnB w="12700" cap="flat" cmpd="sng" algn="ctr">
                      <a:solidFill>
                        <a:schemeClr val="accent4"/>
                      </a:solidFill>
                      <a:prstDash val="sysDash"/>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ts val="600"/>
                        </a:spcAft>
                        <a:buClrTx/>
                        <a:buSzTx/>
                        <a:buFontTx/>
                        <a:buNone/>
                        <a:tabLst/>
                      </a:pPr>
                      <a:r>
                        <a:rPr kumimoji="0" lang="en-US" sz="2000" b="0" i="0" u="none" strike="noStrike" cap="none" normalizeH="0" baseline="0" dirty="0" smtClean="0">
                          <a:ln>
                            <a:noFill/>
                          </a:ln>
                          <a:solidFill>
                            <a:srgbClr val="FFFF00"/>
                          </a:solidFill>
                          <a:effectLst/>
                          <a:latin typeface="Times New Roman" pitchFamily="18" charset="0"/>
                          <a:cs typeface="Times New Roman" pitchFamily="18" charset="0"/>
                        </a:rPr>
                        <a:t>: 250 mm. × 4.6 mm. I.D. stainless steel Zorbax SB C18</a:t>
                      </a:r>
                    </a:p>
                  </a:txBody>
                  <a:tcPr marL="68580" marR="68580" marT="0" marB="0" anchor="ctr" horzOverflow="overflow">
                    <a:lnL>
                      <a:noFill/>
                    </a:lnL>
                    <a:lnR>
                      <a:noFill/>
                    </a:lnR>
                    <a:lnT w="38100" cap="flat" cmpd="sng" algn="ctr">
                      <a:solidFill>
                        <a:srgbClr val="0070C0"/>
                      </a:solidFill>
                      <a:prstDash val="solid"/>
                      <a:round/>
                      <a:headEnd type="none" w="med" len="med"/>
                      <a:tailEnd type="none" w="med" len="med"/>
                    </a:lnT>
                    <a:lnB w="12700" cap="flat" cmpd="sng" algn="ctr">
                      <a:solidFill>
                        <a:schemeClr val="accent4"/>
                      </a:solidFill>
                      <a:prstDash val="sysDash"/>
                      <a:round/>
                      <a:headEnd type="none" w="med" len="med"/>
                      <a:tailEnd type="none" w="med" len="med"/>
                    </a:lnB>
                    <a:lnTlToBr>
                      <a:noFill/>
                    </a:lnTlToBr>
                    <a:lnBlToTr>
                      <a:noFill/>
                    </a:lnBlToTr>
                    <a:noFill/>
                  </a:tcPr>
                </a:tc>
              </a:tr>
              <a:tr h="448734">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2000" b="1" i="1" u="none" strike="noStrike" cap="none" normalizeH="0" baseline="0" dirty="0" smtClean="0">
                          <a:ln>
                            <a:noFill/>
                          </a:ln>
                          <a:solidFill>
                            <a:srgbClr val="FFC000"/>
                          </a:solidFill>
                          <a:effectLst/>
                          <a:latin typeface="Times New Roman" pitchFamily="18" charset="0"/>
                          <a:cs typeface="Times New Roman" pitchFamily="18" charset="0"/>
                        </a:rPr>
                        <a:t>Temperature</a:t>
                      </a:r>
                      <a:endParaRPr kumimoji="0" lang="en-US" sz="2000" b="1" i="0" u="none" strike="noStrike" cap="none" normalizeH="0" baseline="0" dirty="0" smtClean="0">
                        <a:ln>
                          <a:noFill/>
                        </a:ln>
                        <a:solidFill>
                          <a:srgbClr val="FFC000"/>
                        </a:solidFill>
                        <a:effectLst/>
                        <a:latin typeface="Times New Roman" pitchFamily="18" charset="0"/>
                        <a:cs typeface="Times New Roman" pitchFamily="18" charset="0"/>
                      </a:endParaRPr>
                    </a:p>
                  </a:txBody>
                  <a:tcPr marL="26412" marR="26412" marT="0" marB="0" anchor="ctr" horzOverflow="overflow">
                    <a:lnL>
                      <a:noFill/>
                    </a:lnL>
                    <a:lnR>
                      <a:noFill/>
                    </a:lnR>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ts val="600"/>
                        </a:spcAft>
                        <a:buClrTx/>
                        <a:buSzTx/>
                        <a:buFontTx/>
                        <a:buNone/>
                        <a:tabLst/>
                      </a:pPr>
                      <a:r>
                        <a:rPr kumimoji="0" lang="en-US" sz="2000" b="0" i="0" u="none" strike="noStrike" cap="none" normalizeH="0" baseline="0" dirty="0" smtClean="0">
                          <a:ln>
                            <a:noFill/>
                          </a:ln>
                          <a:solidFill>
                            <a:srgbClr val="FFFF00"/>
                          </a:solidFill>
                          <a:effectLst/>
                          <a:latin typeface="Times New Roman" pitchFamily="18" charset="0"/>
                          <a:cs typeface="Times New Roman" pitchFamily="18" charset="0"/>
                        </a:rPr>
                        <a:t>: 30 </a:t>
                      </a:r>
                      <a:r>
                        <a:rPr kumimoji="0" lang="en-US" sz="2000" b="0" i="0" u="none" strike="noStrike" cap="none" normalizeH="0" baseline="30000" dirty="0" smtClean="0">
                          <a:ln>
                            <a:noFill/>
                          </a:ln>
                          <a:solidFill>
                            <a:srgbClr val="FFFF00"/>
                          </a:solidFill>
                          <a:effectLst/>
                          <a:latin typeface="Times New Roman" pitchFamily="18" charset="0"/>
                          <a:cs typeface="Times New Roman" pitchFamily="18" charset="0"/>
                        </a:rPr>
                        <a:t>0</a:t>
                      </a:r>
                      <a:r>
                        <a:rPr kumimoji="0" lang="en-US" sz="2000" b="0" i="0" u="none" strike="noStrike" cap="none" normalizeH="0" baseline="0" dirty="0" smtClean="0">
                          <a:ln>
                            <a:noFill/>
                          </a:ln>
                          <a:solidFill>
                            <a:srgbClr val="FFFF00"/>
                          </a:solidFill>
                          <a:effectLst/>
                          <a:latin typeface="Times New Roman" pitchFamily="18" charset="0"/>
                          <a:cs typeface="Times New Roman" pitchFamily="18" charset="0"/>
                        </a:rPr>
                        <a:t>C</a:t>
                      </a:r>
                    </a:p>
                  </a:txBody>
                  <a:tcPr marL="68580" marR="68580" marT="0" marB="0" anchor="ctr" horzOverflow="overflow">
                    <a:lnL>
                      <a:noFill/>
                    </a:lnL>
                    <a:lnR>
                      <a:noFill/>
                    </a:lnR>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lnTlToBr>
                      <a:noFill/>
                    </a:lnTlToBr>
                    <a:lnBlToTr>
                      <a:noFill/>
                    </a:lnBlToTr>
                    <a:noFill/>
                  </a:tcPr>
                </a:tc>
              </a:tr>
              <a:tr h="448734">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2000" b="1" i="1" u="none" strike="noStrike" cap="none" normalizeH="0" baseline="0" dirty="0" smtClean="0">
                          <a:ln>
                            <a:noFill/>
                          </a:ln>
                          <a:solidFill>
                            <a:srgbClr val="FFC000"/>
                          </a:solidFill>
                          <a:effectLst/>
                          <a:latin typeface="Times New Roman" pitchFamily="18" charset="0"/>
                          <a:cs typeface="Times New Roman" pitchFamily="18" charset="0"/>
                        </a:rPr>
                        <a:t>Detector</a:t>
                      </a:r>
                      <a:endParaRPr kumimoji="0" lang="en-US" sz="2000" b="1" i="0" u="none" strike="noStrike" cap="none" normalizeH="0" baseline="0" dirty="0" smtClean="0">
                        <a:ln>
                          <a:noFill/>
                        </a:ln>
                        <a:solidFill>
                          <a:srgbClr val="FFC000"/>
                        </a:solidFill>
                        <a:effectLst/>
                        <a:latin typeface="Times New Roman" pitchFamily="18" charset="0"/>
                        <a:cs typeface="Times New Roman" pitchFamily="18" charset="0"/>
                      </a:endParaRPr>
                    </a:p>
                  </a:txBody>
                  <a:tcPr marL="26412" marR="26412" marT="0" marB="0" anchor="ctr" horzOverflow="overflow">
                    <a:lnL>
                      <a:noFill/>
                    </a:lnL>
                    <a:lnR>
                      <a:noFill/>
                    </a:lnR>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ts val="600"/>
                        </a:spcAft>
                        <a:buClrTx/>
                        <a:buSzTx/>
                        <a:buFontTx/>
                        <a:buNone/>
                        <a:tabLst/>
                      </a:pPr>
                      <a:r>
                        <a:rPr kumimoji="0" lang="en-US" sz="2000" b="0" i="0" u="none" strike="noStrike" cap="none" normalizeH="0" baseline="0" dirty="0" smtClean="0">
                          <a:ln>
                            <a:noFill/>
                          </a:ln>
                          <a:solidFill>
                            <a:srgbClr val="FFFF00"/>
                          </a:solidFill>
                          <a:effectLst/>
                          <a:latin typeface="Times New Roman" pitchFamily="18" charset="0"/>
                          <a:cs typeface="Times New Roman" pitchFamily="18" charset="0"/>
                        </a:rPr>
                        <a:t>: HP 1100 UV variable wave length detector.</a:t>
                      </a:r>
                    </a:p>
                  </a:txBody>
                  <a:tcPr marL="68580" marR="68580" marT="0" marB="0" anchor="ctr" horzOverflow="overflow">
                    <a:lnL>
                      <a:noFill/>
                    </a:lnL>
                    <a:lnR>
                      <a:noFill/>
                    </a:lnR>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lnTlToBr>
                      <a:noFill/>
                    </a:lnTlToBr>
                    <a:lnBlToTr>
                      <a:noFill/>
                    </a:lnBlToTr>
                    <a:noFill/>
                  </a:tcPr>
                </a:tc>
              </a:tr>
              <a:tr h="448734">
                <a:tc>
                  <a:txBody>
                    <a:bodyPr/>
                    <a:lstStyle/>
                    <a:p>
                      <a:pPr marL="0" marR="0" lvl="0" indent="0" algn="l" defTabSz="914400" rtl="0" eaLnBrk="1" fontAlgn="base" latinLnBrk="0" hangingPunct="1">
                        <a:lnSpc>
                          <a:spcPct val="115000"/>
                        </a:lnSpc>
                        <a:spcBef>
                          <a:spcPct val="0"/>
                        </a:spcBef>
                        <a:spcAft>
                          <a:spcPts val="600"/>
                        </a:spcAft>
                        <a:buClrTx/>
                        <a:buSzTx/>
                        <a:buFontTx/>
                        <a:buNone/>
                        <a:tabLst/>
                      </a:pPr>
                      <a:r>
                        <a:rPr kumimoji="0" lang="en-US" sz="2000" b="1" i="1" u="none" strike="noStrike" cap="none" normalizeH="0" baseline="0" dirty="0" smtClean="0">
                          <a:ln>
                            <a:noFill/>
                          </a:ln>
                          <a:solidFill>
                            <a:srgbClr val="FFC000"/>
                          </a:solidFill>
                          <a:effectLst/>
                          <a:latin typeface="Times New Roman" pitchFamily="18" charset="0"/>
                          <a:cs typeface="Times New Roman" pitchFamily="18" charset="0"/>
                        </a:rPr>
                        <a:t>Wave length</a:t>
                      </a:r>
                      <a:endParaRPr kumimoji="0" lang="en-US" sz="2000" b="1" i="0" u="none" strike="noStrike" cap="none" normalizeH="0" baseline="0" dirty="0" smtClean="0">
                        <a:ln>
                          <a:noFill/>
                        </a:ln>
                        <a:solidFill>
                          <a:srgbClr val="FFC000"/>
                        </a:solidFill>
                        <a:effectLst/>
                        <a:latin typeface="Times New Roman" pitchFamily="18" charset="0"/>
                        <a:cs typeface="Times New Roman" pitchFamily="18" charset="0"/>
                      </a:endParaRPr>
                    </a:p>
                  </a:txBody>
                  <a:tcPr marL="68580" marR="68580" marT="0" marB="0" anchor="ctr" horzOverflow="overflow">
                    <a:lnL>
                      <a:noFill/>
                    </a:lnL>
                    <a:lnR>
                      <a:noFill/>
                    </a:lnR>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dirty="0" smtClean="0">
                          <a:ln>
                            <a:noFill/>
                          </a:ln>
                          <a:solidFill>
                            <a:srgbClr val="FFFF00"/>
                          </a:solidFill>
                          <a:effectLst/>
                          <a:latin typeface="Times New Roman" pitchFamily="18" charset="0"/>
                          <a:cs typeface="Times New Roman" pitchFamily="18" charset="0"/>
                        </a:rPr>
                        <a:t> : 245 nm</a:t>
                      </a:r>
                    </a:p>
                  </a:txBody>
                  <a:tcPr marL="26412" marR="26412" marT="0" marB="0" anchor="ctr" horzOverflow="overflow">
                    <a:lnL>
                      <a:noFill/>
                    </a:lnL>
                    <a:lnR>
                      <a:noFill/>
                    </a:lnR>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lnTlToBr>
                      <a:noFill/>
                    </a:lnTlToBr>
                    <a:lnBlToTr>
                      <a:noFill/>
                    </a:lnBlToTr>
                    <a:noFill/>
                  </a:tcPr>
                </a:tc>
              </a:tr>
              <a:tr h="448734">
                <a:tc>
                  <a:txBody>
                    <a:bodyPr/>
                    <a:lstStyle/>
                    <a:p>
                      <a:pPr marL="0" marR="0" lvl="0" indent="0" algn="l" defTabSz="914400" rtl="0" eaLnBrk="1" fontAlgn="base" latinLnBrk="0" hangingPunct="1">
                        <a:lnSpc>
                          <a:spcPct val="115000"/>
                        </a:lnSpc>
                        <a:spcBef>
                          <a:spcPct val="0"/>
                        </a:spcBef>
                        <a:spcAft>
                          <a:spcPts val="600"/>
                        </a:spcAft>
                        <a:buClrTx/>
                        <a:buSzTx/>
                        <a:buFontTx/>
                        <a:buNone/>
                        <a:tabLst/>
                      </a:pPr>
                      <a:r>
                        <a:rPr kumimoji="0" lang="en-US" sz="2000" b="1" i="1" u="none" strike="noStrike" cap="none" normalizeH="0" baseline="0" dirty="0" smtClean="0">
                          <a:ln>
                            <a:noFill/>
                          </a:ln>
                          <a:solidFill>
                            <a:srgbClr val="FFC000"/>
                          </a:solidFill>
                          <a:effectLst/>
                          <a:latin typeface="Times New Roman" pitchFamily="18" charset="0"/>
                          <a:cs typeface="Times New Roman" pitchFamily="18" charset="0"/>
                        </a:rPr>
                        <a:t>Injector volume</a:t>
                      </a:r>
                      <a:endParaRPr kumimoji="0" lang="en-US" sz="2000" b="1" i="0" u="none" strike="noStrike" cap="none" normalizeH="0" baseline="0" dirty="0" smtClean="0">
                        <a:ln>
                          <a:noFill/>
                        </a:ln>
                        <a:solidFill>
                          <a:srgbClr val="FFC000"/>
                        </a:solidFill>
                        <a:effectLst/>
                        <a:latin typeface="Times New Roman" pitchFamily="18" charset="0"/>
                        <a:cs typeface="Times New Roman" pitchFamily="18" charset="0"/>
                      </a:endParaRPr>
                    </a:p>
                  </a:txBody>
                  <a:tcPr marL="68580" marR="68580" marT="0" marB="0" anchor="ctr" horzOverflow="overflow">
                    <a:lnL>
                      <a:noFill/>
                    </a:lnL>
                    <a:lnR>
                      <a:noFill/>
                    </a:lnR>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ts val="600"/>
                        </a:spcAft>
                        <a:buClrTx/>
                        <a:buSzTx/>
                        <a:buFontTx/>
                        <a:buNone/>
                        <a:tabLst/>
                      </a:pPr>
                      <a:r>
                        <a:rPr kumimoji="0" lang="en-US" sz="2000" b="0" i="0" u="none" strike="noStrike" cap="none" normalizeH="0" baseline="0" dirty="0" smtClean="0">
                          <a:ln>
                            <a:noFill/>
                          </a:ln>
                          <a:solidFill>
                            <a:srgbClr val="FFFF00"/>
                          </a:solidFill>
                          <a:effectLst/>
                          <a:latin typeface="Times New Roman" pitchFamily="18" charset="0"/>
                          <a:cs typeface="Times New Roman" pitchFamily="18" charset="0"/>
                        </a:rPr>
                        <a:t>: </a:t>
                      </a:r>
                      <a:r>
                        <a:rPr kumimoji="0" lang="en-US" sz="2000" b="0" i="0" u="none" strike="noStrike" kern="1200" cap="none" normalizeH="0" baseline="0" dirty="0" smtClean="0">
                          <a:ln>
                            <a:noFill/>
                          </a:ln>
                          <a:solidFill>
                            <a:srgbClr val="FFFF00"/>
                          </a:solidFill>
                          <a:effectLst/>
                          <a:latin typeface="Times New Roman" pitchFamily="18" charset="0"/>
                          <a:ea typeface="+mn-ea"/>
                          <a:cs typeface="Times New Roman" pitchFamily="18" charset="0"/>
                        </a:rPr>
                        <a:t>Injection loop </a:t>
                      </a:r>
                      <a:r>
                        <a:rPr kumimoji="0" lang="en-US" sz="2000" b="0" i="0" u="none" strike="noStrike" cap="none" normalizeH="0" baseline="0" dirty="0" smtClean="0">
                          <a:ln>
                            <a:noFill/>
                          </a:ln>
                          <a:solidFill>
                            <a:srgbClr val="FFFF00"/>
                          </a:solidFill>
                          <a:effectLst/>
                          <a:latin typeface="Times New Roman" pitchFamily="18" charset="0"/>
                          <a:cs typeface="Times New Roman" pitchFamily="18" charset="0"/>
                        </a:rPr>
                        <a:t>-20 µl</a:t>
                      </a:r>
                    </a:p>
                  </a:txBody>
                  <a:tcPr marL="68580" marR="68580" marT="0" marB="0" anchor="ctr" horzOverflow="overflow">
                    <a:lnL>
                      <a:noFill/>
                    </a:lnL>
                    <a:lnR>
                      <a:noFill/>
                    </a:lnR>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lnTlToBr>
                      <a:noFill/>
                    </a:lnTlToBr>
                    <a:lnBlToTr>
                      <a:noFill/>
                    </a:lnBlToTr>
                    <a:noFill/>
                  </a:tcPr>
                </a:tc>
              </a:tr>
              <a:tr h="2520959">
                <a:tc>
                  <a:txBody>
                    <a:bodyPr/>
                    <a:lstStyle/>
                    <a:p>
                      <a:pPr marL="0" marR="0" lvl="0" indent="0" algn="l" defTabSz="914400" rtl="0" eaLnBrk="1" fontAlgn="base" latinLnBrk="0" hangingPunct="1">
                        <a:lnSpc>
                          <a:spcPct val="115000"/>
                        </a:lnSpc>
                        <a:spcBef>
                          <a:spcPct val="0"/>
                        </a:spcBef>
                        <a:spcAft>
                          <a:spcPts val="600"/>
                        </a:spcAft>
                        <a:buClrTx/>
                        <a:buSzTx/>
                        <a:buFontTx/>
                        <a:buNone/>
                        <a:tabLst/>
                      </a:pPr>
                      <a:r>
                        <a:rPr kumimoji="0" lang="en-US" sz="2000" b="1" i="1" u="none" strike="noStrike" cap="none" normalizeH="0" baseline="0" dirty="0" smtClean="0">
                          <a:ln>
                            <a:noFill/>
                          </a:ln>
                          <a:solidFill>
                            <a:srgbClr val="FFC000"/>
                          </a:solidFill>
                          <a:effectLst/>
                          <a:latin typeface="Times New Roman" pitchFamily="18" charset="0"/>
                          <a:cs typeface="Times New Roman" pitchFamily="18" charset="0"/>
                        </a:rPr>
                        <a:t>Mobile phase</a:t>
                      </a:r>
                      <a:endParaRPr kumimoji="0" lang="en-US" sz="2000" b="1" i="0" u="none" strike="noStrike" cap="none" normalizeH="0" baseline="0" dirty="0" smtClean="0">
                        <a:ln>
                          <a:noFill/>
                        </a:ln>
                        <a:solidFill>
                          <a:srgbClr val="FFC000"/>
                        </a:solidFill>
                        <a:effectLst/>
                        <a:latin typeface="Times New Roman" pitchFamily="18" charset="0"/>
                        <a:cs typeface="Times New Roman" pitchFamily="18" charset="0"/>
                      </a:endParaRPr>
                    </a:p>
                  </a:txBody>
                  <a:tcPr marL="68580" marR="68580" marT="0" marB="0" anchor="ctr" horzOverflow="overflow">
                    <a:lnL>
                      <a:noFill/>
                    </a:lnL>
                    <a:lnR>
                      <a:noFill/>
                    </a:lnR>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lnTlToBr>
                      <a:noFill/>
                    </a:lnTlToBr>
                    <a:lnBlToTr>
                      <a:noFill/>
                    </a:lnBlToTr>
                    <a:noFill/>
                  </a:tcPr>
                </a:tc>
                <a:tc>
                  <a:txBody>
                    <a:bodyPr/>
                    <a:lstStyle/>
                    <a:p>
                      <a:pPr marL="0" marR="0" lvl="0" indent="0" algn="justLow" defTabSz="914400" rtl="0" eaLnBrk="1" fontAlgn="base" latinLnBrk="0" hangingPunct="1">
                        <a:lnSpc>
                          <a:spcPct val="115000"/>
                        </a:lnSpc>
                        <a:spcBef>
                          <a:spcPts val="0"/>
                        </a:spcBef>
                        <a:spcAft>
                          <a:spcPts val="0"/>
                        </a:spcAft>
                        <a:buClrTx/>
                        <a:buSzTx/>
                        <a:buFontTx/>
                        <a:buNone/>
                        <a:tabLst/>
                      </a:pPr>
                      <a:r>
                        <a:rPr kumimoji="0" lang="en-US" sz="2000" b="0" i="0" u="none" strike="noStrike" kern="1200" cap="none" normalizeH="0" baseline="0" dirty="0" smtClean="0">
                          <a:ln>
                            <a:noFill/>
                          </a:ln>
                          <a:solidFill>
                            <a:srgbClr val="FFFF00"/>
                          </a:solidFill>
                          <a:effectLst/>
                          <a:latin typeface="Times New Roman" pitchFamily="18" charset="0"/>
                          <a:ea typeface="+mn-ea"/>
                          <a:cs typeface="Times New Roman" pitchFamily="18" charset="0"/>
                        </a:rPr>
                        <a:t>:</a:t>
                      </a:r>
                      <a:r>
                        <a:rPr lang="en-US" sz="1800" b="0" kern="1200" dirty="0" smtClean="0">
                          <a:solidFill>
                            <a:srgbClr val="FFFF00"/>
                          </a:solidFill>
                          <a:latin typeface="+mn-lt"/>
                          <a:ea typeface="+mn-ea"/>
                          <a:cs typeface="+mn-cs"/>
                        </a:rPr>
                        <a:t>80% solution</a:t>
                      </a:r>
                      <a:r>
                        <a:rPr kumimoji="0" lang="en-US" sz="2000" b="0" i="0" u="none" strike="noStrike" kern="1200" cap="none" normalizeH="0" baseline="0" dirty="0" smtClean="0">
                          <a:ln>
                            <a:noFill/>
                          </a:ln>
                          <a:solidFill>
                            <a:srgbClr val="FFFF00"/>
                          </a:solidFill>
                          <a:effectLst/>
                          <a:latin typeface="Times New Roman" pitchFamily="18" charset="0"/>
                          <a:ea typeface="+mn-ea"/>
                          <a:cs typeface="Times New Roman" pitchFamily="18" charset="0"/>
                        </a:rPr>
                        <a:t> </a:t>
                      </a:r>
                      <a:r>
                        <a:rPr lang="en-US" sz="2000" b="0" kern="1200" dirty="0" smtClean="0">
                          <a:solidFill>
                            <a:srgbClr val="FFFF00"/>
                          </a:solidFill>
                          <a:latin typeface="+mn-lt"/>
                          <a:ea typeface="+mn-ea"/>
                          <a:cs typeface="+mn-cs"/>
                        </a:rPr>
                        <a:t>A</a:t>
                      </a:r>
                      <a:r>
                        <a:rPr kumimoji="0" lang="en-US" sz="2400" b="0" i="0" u="none" strike="noStrike" kern="1200" cap="none" normalizeH="0" baseline="0" dirty="0" smtClean="0">
                          <a:ln>
                            <a:noFill/>
                          </a:ln>
                          <a:solidFill>
                            <a:srgbClr val="FFFF00"/>
                          </a:solidFill>
                          <a:effectLst/>
                          <a:latin typeface="Times New Roman" pitchFamily="18" charset="0"/>
                          <a:ea typeface="+mn-ea"/>
                          <a:cs typeface="Times New Roman" pitchFamily="18" charset="0"/>
                        </a:rPr>
                        <a:t>  </a:t>
                      </a:r>
                      <a:r>
                        <a:rPr lang="en-US" sz="2000" b="0" kern="1200" dirty="0" smtClean="0">
                          <a:solidFill>
                            <a:schemeClr val="tx1"/>
                          </a:solidFill>
                          <a:latin typeface="Bodoni MT" pitchFamily="18" charset="0"/>
                          <a:ea typeface="+mn-ea"/>
                          <a:cs typeface="+mn-cs"/>
                        </a:rPr>
                        <a:t>(aqueous solution of 8.205</a:t>
                      </a:r>
                      <a:r>
                        <a:rPr lang="en-US" sz="2000" b="0" kern="1200" baseline="0" dirty="0" smtClean="0">
                          <a:solidFill>
                            <a:schemeClr val="tx1"/>
                          </a:solidFill>
                          <a:latin typeface="Bodoni MT" pitchFamily="18" charset="0"/>
                          <a:ea typeface="+mn-ea"/>
                          <a:cs typeface="+mn-cs"/>
                        </a:rPr>
                        <a:t> </a:t>
                      </a:r>
                      <a:r>
                        <a:rPr lang="en-US" sz="2000" b="0" kern="1200" dirty="0" smtClean="0">
                          <a:solidFill>
                            <a:schemeClr val="tx1"/>
                          </a:solidFill>
                          <a:latin typeface="Bodoni MT" pitchFamily="18" charset="0"/>
                          <a:ea typeface="+mn-ea"/>
                          <a:cs typeface="+mn-cs"/>
                        </a:rPr>
                        <a:t>g sodium acetate, 0.5 ml triethylamine, 0.7 ml acetic acid and 5.0 ml acetonitrile in 1000 ml)</a:t>
                      </a:r>
                      <a:endParaRPr lang="en-US" sz="1800" b="0" kern="1200" dirty="0" smtClean="0">
                        <a:solidFill>
                          <a:schemeClr val="tx1"/>
                        </a:solidFill>
                        <a:latin typeface="Bodoni MT" pitchFamily="18" charset="0"/>
                        <a:ea typeface="+mn-ea"/>
                        <a:cs typeface="+mn-cs"/>
                      </a:endParaRPr>
                    </a:p>
                    <a:p>
                      <a:pPr marL="0" marR="0" lvl="0" indent="0" algn="just" defTabSz="914400" rtl="0" eaLnBrk="1" fontAlgn="base" latinLnBrk="0" hangingPunct="1">
                        <a:lnSpc>
                          <a:spcPct val="115000"/>
                        </a:lnSpc>
                        <a:spcBef>
                          <a:spcPts val="1800"/>
                        </a:spcBef>
                        <a:spcAft>
                          <a:spcPts val="1800"/>
                        </a:spcAft>
                        <a:buClrTx/>
                        <a:buSzTx/>
                        <a:buFontTx/>
                        <a:buNone/>
                        <a:tabLst/>
                      </a:pPr>
                      <a:r>
                        <a:rPr lang="en-US" sz="1800" b="0" kern="1200" dirty="0" smtClean="0">
                          <a:solidFill>
                            <a:srgbClr val="FFFF00"/>
                          </a:solidFill>
                          <a:latin typeface="+mn-lt"/>
                          <a:ea typeface="+mn-ea"/>
                          <a:cs typeface="+mn-cs"/>
                        </a:rPr>
                        <a:t>:20% solution B </a:t>
                      </a:r>
                      <a:r>
                        <a:rPr lang="en-US" sz="2000" b="0" kern="1200" dirty="0" smtClean="0">
                          <a:solidFill>
                            <a:schemeClr val="tx1"/>
                          </a:solidFill>
                          <a:latin typeface="Bodoni MT" pitchFamily="18" charset="0"/>
                          <a:ea typeface="+mn-ea"/>
                          <a:cs typeface="+mn-cs"/>
                        </a:rPr>
                        <a:t>[Acetonitrile-water (60:40)]</a:t>
                      </a:r>
                      <a:endParaRPr lang="en-US" sz="1800" b="0" kern="1200" dirty="0" smtClean="0">
                        <a:solidFill>
                          <a:schemeClr val="tx1"/>
                        </a:solidFill>
                        <a:latin typeface="Bodoni MT" pitchFamily="18" charset="0"/>
                        <a:ea typeface="+mn-ea"/>
                        <a:cs typeface="+mn-cs"/>
                      </a:endParaRPr>
                    </a:p>
                    <a:p>
                      <a:pPr marL="0" marR="0" lvl="0" indent="0" algn="just" defTabSz="914400" rtl="0" eaLnBrk="1" fontAlgn="base" latinLnBrk="0" hangingPunct="1">
                        <a:lnSpc>
                          <a:spcPct val="115000"/>
                        </a:lnSpc>
                        <a:spcBef>
                          <a:spcPct val="0"/>
                        </a:spcBef>
                        <a:spcAft>
                          <a:spcPts val="0"/>
                        </a:spcAft>
                        <a:buClrTx/>
                        <a:buSzTx/>
                        <a:buFontTx/>
                        <a:buNone/>
                        <a:tabLst/>
                      </a:pPr>
                      <a:r>
                        <a:rPr lang="en-US" sz="1800" b="0" kern="1200" baseline="0" dirty="0" smtClean="0">
                          <a:solidFill>
                            <a:srgbClr val="FFFF00"/>
                          </a:solidFill>
                          <a:latin typeface="+mn-lt"/>
                          <a:ea typeface="+mn-ea"/>
                          <a:cs typeface="+mn-cs"/>
                        </a:rPr>
                        <a:t>:</a:t>
                      </a:r>
                      <a:r>
                        <a:rPr lang="en-US" sz="1800" b="0" kern="1200" dirty="0" smtClean="0">
                          <a:solidFill>
                            <a:srgbClr val="FFFF00"/>
                          </a:solidFill>
                          <a:latin typeface="+mn-lt"/>
                          <a:ea typeface="+mn-ea"/>
                          <a:cs typeface="+mn-cs"/>
                        </a:rPr>
                        <a:t>Adjusted to pH 5.8. </a:t>
                      </a:r>
                      <a:endParaRPr lang="en-US" sz="1800" b="0" kern="1200" dirty="0">
                        <a:solidFill>
                          <a:srgbClr val="FFFF00"/>
                        </a:solidFill>
                        <a:latin typeface="+mn-lt"/>
                        <a:ea typeface="+mn-ea"/>
                        <a:cs typeface="+mn-cs"/>
                      </a:endParaRPr>
                    </a:p>
                  </a:txBody>
                  <a:tcPr marL="72000" marR="68580" marT="0" marB="0" anchor="ctr" horzOverflow="overflow">
                    <a:lnL>
                      <a:noFill/>
                    </a:lnL>
                    <a:lnR>
                      <a:noFill/>
                    </a:lnR>
                    <a:lnT w="12700" cap="flat" cmpd="sng" algn="ctr">
                      <a:solidFill>
                        <a:schemeClr val="accent4"/>
                      </a:solidFill>
                      <a:prstDash val="sysDash"/>
                      <a:round/>
                      <a:headEnd type="none" w="med" len="med"/>
                      <a:tailEnd type="none" w="med" len="med"/>
                    </a:lnT>
                    <a:lnB w="12700" cap="flat" cmpd="sng" algn="ctr">
                      <a:solidFill>
                        <a:schemeClr val="accent4"/>
                      </a:solidFill>
                      <a:prstDash val="sysDash"/>
                      <a:round/>
                      <a:headEnd type="none" w="med" len="med"/>
                      <a:tailEnd type="none" w="med" len="med"/>
                    </a:lnB>
                    <a:lnTlToBr>
                      <a:noFill/>
                    </a:lnTlToBr>
                    <a:lnBlToTr>
                      <a:noFill/>
                    </a:lnBlToTr>
                    <a:noFill/>
                  </a:tcPr>
                </a:tc>
              </a:tr>
              <a:tr h="530225">
                <a:tc>
                  <a:txBody>
                    <a:bodyPr/>
                    <a:lstStyle/>
                    <a:p>
                      <a:pPr marL="0" marR="0" lvl="0" indent="0" algn="l" defTabSz="914400" rtl="0" eaLnBrk="1" fontAlgn="base" latinLnBrk="0" hangingPunct="1">
                        <a:lnSpc>
                          <a:spcPct val="115000"/>
                        </a:lnSpc>
                        <a:spcBef>
                          <a:spcPct val="0"/>
                        </a:spcBef>
                        <a:spcAft>
                          <a:spcPts val="600"/>
                        </a:spcAft>
                        <a:buClrTx/>
                        <a:buSzTx/>
                        <a:buFontTx/>
                        <a:buNone/>
                        <a:tabLst/>
                      </a:pPr>
                      <a:r>
                        <a:rPr kumimoji="0" lang="en-US" sz="2000" b="1" i="1" u="none" strike="noStrike" cap="none" normalizeH="0" baseline="0" dirty="0" smtClean="0">
                          <a:ln>
                            <a:noFill/>
                          </a:ln>
                          <a:solidFill>
                            <a:srgbClr val="FFC000"/>
                          </a:solidFill>
                          <a:effectLst/>
                          <a:latin typeface="Times New Roman" pitchFamily="18" charset="0"/>
                          <a:cs typeface="Times New Roman" pitchFamily="18" charset="0"/>
                        </a:rPr>
                        <a:t>Flow rate</a:t>
                      </a:r>
                      <a:endParaRPr kumimoji="0" lang="en-US" sz="2000" b="1" i="0" u="none" strike="noStrike" cap="none" normalizeH="0" baseline="0" dirty="0" smtClean="0">
                        <a:ln>
                          <a:noFill/>
                        </a:ln>
                        <a:solidFill>
                          <a:srgbClr val="FFC000"/>
                        </a:solidFill>
                        <a:effectLst/>
                        <a:latin typeface="Times New Roman" pitchFamily="18" charset="0"/>
                        <a:cs typeface="Times New Roman" pitchFamily="18" charset="0"/>
                      </a:endParaRPr>
                    </a:p>
                  </a:txBody>
                  <a:tcPr marL="68580" marR="68580" marT="0" marB="0" anchor="ctr" horzOverflow="overflow">
                    <a:lnL>
                      <a:noFill/>
                    </a:lnL>
                    <a:lnR>
                      <a:noFill/>
                    </a:lnR>
                    <a:lnT w="12700" cap="flat" cmpd="sng" algn="ctr">
                      <a:solidFill>
                        <a:schemeClr val="accent4"/>
                      </a:solidFill>
                      <a:prstDash val="sysDash"/>
                      <a:round/>
                      <a:headEnd type="none" w="med" len="med"/>
                      <a:tailEnd type="none" w="med" len="med"/>
                    </a:lnT>
                    <a:lnB w="57150" cap="flat" cmpd="sng" algn="ctr">
                      <a:solidFill>
                        <a:schemeClr val="accent4"/>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ts val="600"/>
                        </a:spcAft>
                        <a:buClrTx/>
                        <a:buSzTx/>
                        <a:buFontTx/>
                        <a:buNone/>
                        <a:tabLst/>
                      </a:pPr>
                      <a:r>
                        <a:rPr kumimoji="0" lang="en-US" sz="2000" b="0" i="0" u="none" strike="noStrike" cap="none" normalizeH="0" baseline="0" dirty="0" smtClean="0">
                          <a:ln>
                            <a:noFill/>
                          </a:ln>
                          <a:solidFill>
                            <a:srgbClr val="FFFF00"/>
                          </a:solidFill>
                          <a:effectLst/>
                          <a:latin typeface="Times New Roman" pitchFamily="18" charset="0"/>
                          <a:cs typeface="Times New Roman" pitchFamily="18" charset="0"/>
                        </a:rPr>
                        <a:t>: 0.6 ml/min</a:t>
                      </a:r>
                    </a:p>
                  </a:txBody>
                  <a:tcPr marL="68580" marR="68580" marT="0" marB="0" anchor="ctr" horzOverflow="overflow">
                    <a:lnL>
                      <a:noFill/>
                    </a:lnL>
                    <a:lnR>
                      <a:noFill/>
                    </a:lnR>
                    <a:lnT w="12700" cap="flat" cmpd="sng" algn="ctr">
                      <a:solidFill>
                        <a:schemeClr val="accent4"/>
                      </a:solidFill>
                      <a:prstDash val="sysDash"/>
                      <a:round/>
                      <a:headEnd type="none" w="med" len="med"/>
                      <a:tailEnd type="none" w="med" len="med"/>
                    </a:lnT>
                    <a:lnB w="57150" cap="flat" cmpd="sng" algn="ctr">
                      <a:solidFill>
                        <a:schemeClr val="accent4"/>
                      </a:solidFill>
                      <a:prstDash val="solid"/>
                      <a:round/>
                      <a:headEnd type="none" w="med" len="med"/>
                      <a:tailEnd type="none" w="med" len="med"/>
                    </a:lnB>
                    <a:lnTlToBr>
                      <a:noFill/>
                    </a:lnTlToBr>
                    <a:lnBlToTr>
                      <a:noFill/>
                    </a:lnBlToTr>
                    <a:noFill/>
                  </a:tcPr>
                </a:tc>
              </a:tr>
            </a:tbl>
          </a:graphicData>
        </a:graphic>
      </p:graphicFrame>
      <p:sp>
        <p:nvSpPr>
          <p:cNvPr id="5" name="TextBox 4"/>
          <p:cNvSpPr txBox="1"/>
          <p:nvPr/>
        </p:nvSpPr>
        <p:spPr>
          <a:xfrm>
            <a:off x="0" y="0"/>
            <a:ext cx="9144000" cy="822789"/>
          </a:xfrm>
          <a:prstGeom prst="rect">
            <a:avLst/>
          </a:prstGeom>
        </p:spPr>
        <p:style>
          <a:lnRef idx="0">
            <a:schemeClr val="accent4"/>
          </a:lnRef>
          <a:fillRef idx="3">
            <a:schemeClr val="accent4"/>
          </a:fillRef>
          <a:effectRef idx="3">
            <a:schemeClr val="accent4"/>
          </a:effectRef>
          <a:fontRef idx="minor">
            <a:schemeClr val="lt1"/>
          </a:fontRef>
        </p:style>
        <p:txBody>
          <a:bodyPr rtlCol="1" anchor="ctr">
            <a:spAutoFit/>
          </a:bodyPr>
          <a:lstStyle/>
          <a:p>
            <a:pPr algn="ctr" rtl="0">
              <a:lnSpc>
                <a:spcPct val="200000"/>
              </a:lnSpc>
              <a:spcBef>
                <a:spcPts val="0"/>
              </a:spcBef>
              <a:spcAft>
                <a:spcPts val="0"/>
              </a:spcAft>
              <a:defRPr/>
            </a:pPr>
            <a:r>
              <a:rPr lang="en-US" sz="2800" dirty="0">
                <a:solidFill>
                  <a:srgbClr val="000000"/>
                </a:solidFill>
                <a:latin typeface="Times New Roman" pitchFamily="18" charset="0"/>
                <a:cs typeface="Times New Roman" pitchFamily="18" charset="0"/>
              </a:rPr>
              <a:t>HPLC operating conditions. </a:t>
            </a:r>
          </a:p>
        </p:txBody>
      </p:sp>
    </p:spTree>
  </p:cSld>
  <p:clrMapOvr>
    <a:masterClrMapping/>
  </p:clrMapOvr>
  <p:transition spd="slow"/>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3958" name="Picture 6" descr="drop"/>
          <p:cNvPicPr>
            <a:picLocks noChangeAspect="1" noChangeArrowheads="1"/>
          </p:cNvPicPr>
          <p:nvPr/>
        </p:nvPicPr>
        <p:blipFill>
          <a:blip r:embed="rId2"/>
          <a:srcRect/>
          <a:stretch>
            <a:fillRect/>
          </a:stretch>
        </p:blipFill>
        <p:spPr bwMode="gray">
          <a:xfrm>
            <a:off x="-1238250" y="-2244725"/>
            <a:ext cx="11618913" cy="11445875"/>
          </a:xfrm>
          <a:prstGeom prst="rect">
            <a:avLst/>
          </a:prstGeom>
          <a:noFill/>
          <a:ln w="9525">
            <a:noFill/>
            <a:miter lim="800000"/>
            <a:headEnd/>
            <a:tailEnd/>
          </a:ln>
        </p:spPr>
      </p:pic>
      <p:sp>
        <p:nvSpPr>
          <p:cNvPr id="61443" name="Horizontal Scroll 23"/>
          <p:cNvSpPr>
            <a:spLocks noChangeArrowheads="1"/>
          </p:cNvSpPr>
          <p:nvPr/>
        </p:nvSpPr>
        <p:spPr bwMode="auto">
          <a:xfrm>
            <a:off x="577850" y="1790700"/>
            <a:ext cx="7956550" cy="3657600"/>
          </a:xfrm>
          <a:prstGeom prst="horizontalScroll">
            <a:avLst>
              <a:gd name="adj" fmla="val 12500"/>
            </a:avLst>
          </a:prstGeom>
          <a:solidFill>
            <a:srgbClr val="C00000"/>
          </a:solidFill>
          <a:ln w="9525" algn="ctr">
            <a:solidFill>
              <a:schemeClr val="tx1"/>
            </a:solidFill>
            <a:round/>
            <a:headEnd/>
            <a:tailEnd/>
          </a:ln>
        </p:spPr>
        <p:txBody>
          <a:bodyPr wrap="none" anchor="ctr"/>
          <a:lstStyle/>
          <a:p>
            <a:pPr algn="l" rtl="0" eaLnBrk="0" hangingPunct="0"/>
            <a:endParaRPr lang="ar-EG"/>
          </a:p>
        </p:txBody>
      </p:sp>
      <p:sp>
        <p:nvSpPr>
          <p:cNvPr id="1533971" name="Rectangle 19"/>
          <p:cNvSpPr>
            <a:spLocks noGrp="1" noChangeArrowheads="1"/>
          </p:cNvSpPr>
          <p:nvPr>
            <p:ph type="title"/>
          </p:nvPr>
        </p:nvSpPr>
        <p:spPr bwMode="white">
          <a:xfrm>
            <a:off x="996950" y="2171700"/>
            <a:ext cx="7194550" cy="2971800"/>
          </a:xfrm>
        </p:spPr>
        <p:txBody>
          <a:bodyPr/>
          <a:lstStyle/>
          <a:p>
            <a:pPr eaLnBrk="1" hangingPunct="1">
              <a:spcBef>
                <a:spcPts val="0"/>
              </a:spcBef>
              <a:spcAft>
                <a:spcPts val="0"/>
              </a:spcAft>
              <a:defRPr/>
            </a:pPr>
            <a:r>
              <a:rPr lang="en-US" sz="9600" dirty="0" smtClean="0">
                <a:solidFill>
                  <a:srgbClr val="FFFF00"/>
                </a:solidFill>
                <a:latin typeface="Vivaldi" pitchFamily="66" charset="0"/>
              </a:rPr>
              <a:t>Results  </a:t>
            </a:r>
            <a:endParaRPr lang="en-US" sz="6000" dirty="0" smtClean="0">
              <a:solidFill>
                <a:srgbClr val="FFFF00"/>
              </a:solidFill>
              <a:latin typeface="Rockwell Condensed" pitchFamily="18" charset="0"/>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iterate type="lt">
                                    <p:tmPct val="0"/>
                                  </p:iterate>
                                  <p:childTnLst>
                                    <p:set>
                                      <p:cBhvr>
                                        <p:cTn id="6" dur="1" fill="hold">
                                          <p:stCondLst>
                                            <p:cond delay="0"/>
                                          </p:stCondLst>
                                        </p:cTn>
                                        <p:tgtEl>
                                          <p:spTgt spid="1533958"/>
                                        </p:tgtEl>
                                        <p:attrNameLst>
                                          <p:attrName>style.visibility</p:attrName>
                                        </p:attrNameLst>
                                      </p:cBhvr>
                                      <p:to>
                                        <p:strVal val="visible"/>
                                      </p:to>
                                    </p:set>
                                    <p:animEffect transition="in" filter="checkerboard(across)">
                                      <p:cBhvr>
                                        <p:cTn id="7" dur="500"/>
                                        <p:tgtEl>
                                          <p:spTgt spid="1533958"/>
                                        </p:tgtEl>
                                      </p:cBhvr>
                                    </p:animEffect>
                                  </p:childTnLst>
                                </p:cTn>
                              </p:par>
                              <p:par>
                                <p:cTn id="8" presetID="8" presetClass="emph" presetSubtype="0" repeatCount="indefinite" fill="hold" nodeType="withEffect">
                                  <p:stCondLst>
                                    <p:cond delay="0"/>
                                  </p:stCondLst>
                                  <p:iterate type="lt">
                                    <p:tmPct val="0"/>
                                  </p:iterate>
                                  <p:childTnLst>
                                    <p:animRot by="21600000">
                                      <p:cBhvr>
                                        <p:cTn id="9" dur="2000" fill="hold"/>
                                        <p:tgtEl>
                                          <p:spTgt spid="1533958"/>
                                        </p:tgtEl>
                                        <p:attrNameLst>
                                          <p:attrName>r</p:attrName>
                                        </p:attrNameLst>
                                      </p:cBhvr>
                                    </p:animRot>
                                  </p:childTnLst>
                                </p:cTn>
                              </p:par>
                              <p:par>
                                <p:cTn id="10" presetID="47" presetClass="entr" presetSubtype="0" fill="hold" grpId="0" nodeType="withEffect">
                                  <p:stCondLst>
                                    <p:cond delay="0"/>
                                  </p:stCondLst>
                                  <p:childTnLst>
                                    <p:set>
                                      <p:cBhvr>
                                        <p:cTn id="11" dur="1" fill="hold">
                                          <p:stCondLst>
                                            <p:cond delay="0"/>
                                          </p:stCondLst>
                                        </p:cTn>
                                        <p:tgtEl>
                                          <p:spTgt spid="1533971"/>
                                        </p:tgtEl>
                                        <p:attrNameLst>
                                          <p:attrName>style.visibility</p:attrName>
                                        </p:attrNameLst>
                                      </p:cBhvr>
                                      <p:to>
                                        <p:strVal val="visible"/>
                                      </p:to>
                                    </p:set>
                                    <p:animEffect transition="in" filter="fade">
                                      <p:cBhvr>
                                        <p:cTn id="12" dur="1000"/>
                                        <p:tgtEl>
                                          <p:spTgt spid="1533971"/>
                                        </p:tgtEl>
                                      </p:cBhvr>
                                    </p:animEffect>
                                    <p:anim calcmode="lin" valueType="num">
                                      <p:cBhvr>
                                        <p:cTn id="13" dur="1000" fill="hold"/>
                                        <p:tgtEl>
                                          <p:spTgt spid="1533971"/>
                                        </p:tgtEl>
                                        <p:attrNameLst>
                                          <p:attrName>ppt_x</p:attrName>
                                        </p:attrNameLst>
                                      </p:cBhvr>
                                      <p:tavLst>
                                        <p:tav tm="0">
                                          <p:val>
                                            <p:strVal val="#ppt_x"/>
                                          </p:val>
                                        </p:tav>
                                        <p:tav tm="100000">
                                          <p:val>
                                            <p:strVal val="#ppt_x"/>
                                          </p:val>
                                        </p:tav>
                                      </p:tavLst>
                                    </p:anim>
                                    <p:anim calcmode="lin" valueType="num">
                                      <p:cBhvr>
                                        <p:cTn id="14" dur="1000" fill="hold"/>
                                        <p:tgtEl>
                                          <p:spTgt spid="153397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3971"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3"/>
          <p:cNvSpPr>
            <a:spLocks noChangeArrowheads="1"/>
          </p:cNvSpPr>
          <p:nvPr/>
        </p:nvSpPr>
        <p:spPr bwMode="auto">
          <a:xfrm>
            <a:off x="84138" y="184150"/>
            <a:ext cx="8988425" cy="887396"/>
          </a:xfrm>
          <a:prstGeom prst="rect">
            <a:avLst/>
          </a:prstGeom>
          <a:blipFill dpi="0" rotWithShape="1">
            <a:blip r:embed="rId2"/>
            <a:srcRect/>
            <a:tile tx="0" ty="0" sx="100000" sy="100000" flip="none" algn="tl"/>
          </a:blipFill>
          <a:ln w="9525">
            <a:noFill/>
            <a:miter lim="800000"/>
            <a:headEnd/>
            <a:tailEnd/>
          </a:ln>
        </p:spPr>
        <p:txBody>
          <a:bodyPr lIns="8659" tIns="8659" rIns="8659" bIns="0" anchor="ctr"/>
          <a:lstStyle/>
          <a:p>
            <a:pPr algn="l" rtl="0" fontAlgn="b"/>
            <a:r>
              <a:rPr lang="en-US" b="1" dirty="0">
                <a:solidFill>
                  <a:srgbClr val="000000"/>
                </a:solidFill>
                <a:latin typeface="Times New Roman" pitchFamily="18" charset="0"/>
              </a:rPr>
              <a:t>Table </a:t>
            </a:r>
            <a:r>
              <a:rPr lang="en-US" b="1" dirty="0" smtClean="0">
                <a:solidFill>
                  <a:srgbClr val="000000"/>
                </a:solidFill>
                <a:latin typeface="Times New Roman" pitchFamily="18" charset="0"/>
              </a:rPr>
              <a:t>(1):  </a:t>
            </a:r>
            <a:r>
              <a:rPr lang="en-US" b="1" dirty="0">
                <a:solidFill>
                  <a:srgbClr val="000000"/>
                </a:solidFill>
                <a:latin typeface="Times New Roman" pitchFamily="18" charset="0"/>
              </a:rPr>
              <a:t>Effect of </a:t>
            </a:r>
            <a:r>
              <a:rPr lang="en-US" b="1" dirty="0" err="1">
                <a:solidFill>
                  <a:srgbClr val="FF0000"/>
                </a:solidFill>
                <a:latin typeface="Times New Roman" pitchFamily="18" charset="0"/>
              </a:rPr>
              <a:t>Abamectin</a:t>
            </a:r>
            <a:r>
              <a:rPr lang="en-US" b="1" dirty="0">
                <a:solidFill>
                  <a:srgbClr val="000000"/>
                </a:solidFill>
                <a:latin typeface="Times New Roman" pitchFamily="18" charset="0"/>
              </a:rPr>
              <a:t> against </a:t>
            </a:r>
            <a:r>
              <a:rPr lang="en-US" b="1" i="1" dirty="0" err="1">
                <a:solidFill>
                  <a:srgbClr val="FF0000"/>
                </a:solidFill>
                <a:latin typeface="Times New Roman" pitchFamily="18" charset="0"/>
              </a:rPr>
              <a:t>Eobania</a:t>
            </a:r>
            <a:r>
              <a:rPr lang="en-US" b="1" i="1" dirty="0">
                <a:solidFill>
                  <a:srgbClr val="000000"/>
                </a:solidFill>
                <a:latin typeface="Times New Roman" pitchFamily="18" charset="0"/>
              </a:rPr>
              <a:t> </a:t>
            </a:r>
            <a:r>
              <a:rPr lang="en-US" b="1" i="1" dirty="0" err="1">
                <a:solidFill>
                  <a:srgbClr val="FF0000"/>
                </a:solidFill>
                <a:latin typeface="Times New Roman" pitchFamily="18" charset="0"/>
              </a:rPr>
              <a:t>vermiculata</a:t>
            </a:r>
            <a:r>
              <a:rPr lang="en-US" b="1" dirty="0">
                <a:solidFill>
                  <a:srgbClr val="000000"/>
                </a:solidFill>
                <a:latin typeface="Times New Roman" pitchFamily="18" charset="0"/>
              </a:rPr>
              <a:t> (BGS) and </a:t>
            </a:r>
            <a:r>
              <a:rPr lang="en-US" b="1" i="1" dirty="0" err="1">
                <a:solidFill>
                  <a:srgbClr val="FF0000"/>
                </a:solidFill>
                <a:latin typeface="Times New Roman" pitchFamily="18" charset="0"/>
              </a:rPr>
              <a:t>Theba</a:t>
            </a:r>
            <a:r>
              <a:rPr lang="en-US" b="1" i="1" dirty="0">
                <a:solidFill>
                  <a:srgbClr val="000000"/>
                </a:solidFill>
                <a:latin typeface="Times New Roman" pitchFamily="18" charset="0"/>
              </a:rPr>
              <a:t> </a:t>
            </a:r>
            <a:r>
              <a:rPr lang="en-US" b="1" i="1" dirty="0" err="1">
                <a:solidFill>
                  <a:srgbClr val="FF0000"/>
                </a:solidFill>
                <a:latin typeface="Times New Roman" pitchFamily="18" charset="0"/>
              </a:rPr>
              <a:t>pisana</a:t>
            </a:r>
            <a:r>
              <a:rPr lang="en-US" b="1" dirty="0">
                <a:solidFill>
                  <a:srgbClr val="000000"/>
                </a:solidFill>
                <a:latin typeface="Times New Roman" pitchFamily="18" charset="0"/>
              </a:rPr>
              <a:t> (WGS)  snails using topical </a:t>
            </a:r>
            <a:r>
              <a:rPr lang="en-US" b="1" dirty="0" smtClean="0">
                <a:solidFill>
                  <a:srgbClr val="000000"/>
                </a:solidFill>
                <a:latin typeface="Times New Roman" pitchFamily="18" charset="0"/>
              </a:rPr>
              <a:t>application </a:t>
            </a:r>
            <a:r>
              <a:rPr lang="en-US" b="1" dirty="0">
                <a:solidFill>
                  <a:srgbClr val="000000"/>
                </a:solidFill>
                <a:latin typeface="Times New Roman" pitchFamily="18" charset="0"/>
              </a:rPr>
              <a:t>technique, shown as mortality percentage % and LD</a:t>
            </a:r>
            <a:r>
              <a:rPr lang="en-US" b="1" baseline="-25000" dirty="0">
                <a:solidFill>
                  <a:srgbClr val="000000"/>
                </a:solidFill>
                <a:latin typeface="Times New Roman" pitchFamily="18" charset="0"/>
              </a:rPr>
              <a:t>50</a:t>
            </a:r>
            <a:r>
              <a:rPr lang="en-US" b="1" dirty="0">
                <a:solidFill>
                  <a:srgbClr val="000000"/>
                </a:solidFill>
                <a:latin typeface="Times New Roman" pitchFamily="18" charset="0"/>
              </a:rPr>
              <a:t> values, at 24,  48 and 72 hr.</a:t>
            </a:r>
          </a:p>
        </p:txBody>
      </p:sp>
      <p:sp>
        <p:nvSpPr>
          <p:cNvPr id="72707" name="Line 635"/>
          <p:cNvSpPr>
            <a:spLocks noChangeShapeType="1"/>
          </p:cNvSpPr>
          <p:nvPr/>
        </p:nvSpPr>
        <p:spPr bwMode="auto">
          <a:xfrm>
            <a:off x="517525" y="3856038"/>
            <a:ext cx="0" cy="0"/>
          </a:xfrm>
          <a:prstGeom prst="line">
            <a:avLst/>
          </a:prstGeom>
          <a:noFill/>
          <a:ln w="12700" cap="rnd">
            <a:solidFill>
              <a:srgbClr val="000000"/>
            </a:solidFill>
            <a:round/>
            <a:headEnd/>
            <a:tailEnd/>
          </a:ln>
        </p:spPr>
        <p:txBody>
          <a:bodyPr/>
          <a:lstStyle/>
          <a:p>
            <a:endParaRPr lang="ar-EG"/>
          </a:p>
        </p:txBody>
      </p:sp>
      <p:graphicFrame>
        <p:nvGraphicFramePr>
          <p:cNvPr id="72571" name="Group 891"/>
          <p:cNvGraphicFramePr>
            <a:graphicFrameLocks noGrp="1"/>
          </p:cNvGraphicFramePr>
          <p:nvPr/>
        </p:nvGraphicFramePr>
        <p:xfrm>
          <a:off x="-3704" y="1427183"/>
          <a:ext cx="9128654" cy="4930775"/>
        </p:xfrm>
        <a:graphic>
          <a:graphicData uri="http://schemas.openxmlformats.org/drawingml/2006/table">
            <a:tbl>
              <a:tblPr rtl="1"/>
              <a:tblGrid>
                <a:gridCol w="758825"/>
                <a:gridCol w="865187"/>
                <a:gridCol w="759234"/>
                <a:gridCol w="853440"/>
                <a:gridCol w="722312"/>
                <a:gridCol w="723900"/>
                <a:gridCol w="722313"/>
                <a:gridCol w="722312"/>
                <a:gridCol w="723900"/>
                <a:gridCol w="722313"/>
                <a:gridCol w="839152"/>
                <a:gridCol w="715766"/>
              </a:tblGrid>
              <a:tr h="377825">
                <a:tc row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dirty="0" smtClean="0">
                          <a:ln>
                            <a:noFill/>
                          </a:ln>
                          <a:solidFill>
                            <a:srgbClr val="FFFF00"/>
                          </a:solidFill>
                          <a:effectLst/>
                          <a:latin typeface="Times New Roman" pitchFamily="18" charset="0"/>
                          <a:cs typeface="Times New Roman" pitchFamily="18" charset="0"/>
                        </a:rPr>
                        <a:t>Slope</a:t>
                      </a:r>
                      <a:endParaRPr kumimoji="0" lang="vi-VN" sz="14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08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FFFF00"/>
                          </a:solidFill>
                          <a:effectLst/>
                          <a:latin typeface="Times New Roman" pitchFamily="18" charset="0"/>
                          <a:cs typeface="Times New Roman" pitchFamily="18" charset="0"/>
                        </a:rPr>
                        <a:t>C</a:t>
                      </a:r>
                      <a:r>
                        <a:rPr kumimoji="0" lang="vi-VN" sz="1400" b="1" i="0" u="none" strike="noStrike" cap="none" normalizeH="0" baseline="0" dirty="0" smtClean="0">
                          <a:ln>
                            <a:noFill/>
                          </a:ln>
                          <a:solidFill>
                            <a:srgbClr val="FFFF00"/>
                          </a:solidFill>
                          <a:effectLst/>
                          <a:latin typeface="Times New Roman" pitchFamily="18" charset="0"/>
                          <a:cs typeface="Times New Roman" pitchFamily="18" charset="0"/>
                        </a:rPr>
                        <a:t>onf. Limits</a:t>
                      </a:r>
                      <a:r>
                        <a:rPr kumimoji="0" lang="en-US" sz="1400" b="1" i="0" u="none" strike="noStrike" cap="none" normalizeH="0" baseline="0" dirty="0" smtClean="0">
                          <a:ln>
                            <a:noFill/>
                          </a:ln>
                          <a:solidFill>
                            <a:srgbClr val="FFFF00"/>
                          </a:solidFill>
                          <a:effectLst/>
                          <a:latin typeface="Times New Roman" pitchFamily="18" charset="0"/>
                          <a:cs typeface="Times New Roman" pitchFamily="18" charset="0"/>
                        </a:rPr>
                        <a:t> 95%</a:t>
                      </a:r>
                      <a:endParaRPr kumimoji="0" lang="en-US" sz="14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08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hMerge="1">
                  <a:txBody>
                    <a:bodyPr/>
                    <a:lstStyle/>
                    <a:p>
                      <a:endParaRPr lang="en-US"/>
                    </a:p>
                  </a:txBody>
                  <a:tcPr/>
                </a:tc>
                <a:tc row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dirty="0" smtClean="0">
                          <a:ln>
                            <a:noFill/>
                          </a:ln>
                          <a:solidFill>
                            <a:srgbClr val="FF0000"/>
                          </a:solidFill>
                          <a:effectLst/>
                          <a:latin typeface="Times New Roman" pitchFamily="18" charset="0"/>
                          <a:cs typeface="Times New Roman" pitchFamily="18" charset="0"/>
                        </a:rPr>
                        <a:t>L</a:t>
                      </a:r>
                      <a:r>
                        <a:rPr kumimoji="0" lang="en-US" sz="1400" b="1" i="0" u="none" strike="noStrike" cap="none" normalizeH="0" baseline="0" dirty="0" smtClean="0">
                          <a:ln>
                            <a:noFill/>
                          </a:ln>
                          <a:solidFill>
                            <a:srgbClr val="FF0000"/>
                          </a:solidFill>
                          <a:effectLst/>
                          <a:latin typeface="Times New Roman" pitchFamily="18" charset="0"/>
                          <a:cs typeface="Times New Roman" pitchFamily="18" charset="0"/>
                        </a:rPr>
                        <a:t>D</a:t>
                      </a:r>
                      <a:r>
                        <a:rPr kumimoji="0" lang="vi-VN" sz="1400" b="1" i="0" u="none" strike="noStrike" cap="none" normalizeH="0" baseline="-30000" dirty="0" smtClean="0">
                          <a:ln>
                            <a:noFill/>
                          </a:ln>
                          <a:solidFill>
                            <a:srgbClr val="FF0000"/>
                          </a:solidFill>
                          <a:effectLst/>
                          <a:latin typeface="Times New Roman" pitchFamily="18" charset="0"/>
                          <a:cs typeface="Times New Roman" pitchFamily="18" charset="0"/>
                        </a:rPr>
                        <a:t>50</a:t>
                      </a:r>
                      <a:endParaRPr kumimoji="0" lang="en-US" sz="1400" b="1"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l-GR" sz="1400" b="1" i="0" u="none" strike="noStrike" cap="none" normalizeH="0" baseline="0" dirty="0" smtClean="0">
                          <a:ln>
                            <a:noFill/>
                          </a:ln>
                          <a:solidFill>
                            <a:srgbClr val="FF0000"/>
                          </a:solidFill>
                          <a:effectLst/>
                          <a:latin typeface="Times New Roman" pitchFamily="18" charset="0"/>
                          <a:cs typeface="Times New Roman" pitchFamily="18" charset="0"/>
                        </a:rPr>
                        <a:t>μ</a:t>
                      </a:r>
                      <a:r>
                        <a:rPr kumimoji="0" lang="vi-VN" sz="1400" b="1" i="0" u="none" strike="noStrike" cap="none" normalizeH="0" baseline="0" dirty="0" smtClean="0">
                          <a:ln>
                            <a:noFill/>
                          </a:ln>
                          <a:solidFill>
                            <a:srgbClr val="FF0000"/>
                          </a:solidFill>
                          <a:effectLst/>
                          <a:latin typeface="Times New Roman" pitchFamily="18" charset="0"/>
                          <a:cs typeface="Times New Roman" pitchFamily="18" charset="0"/>
                        </a:rPr>
                        <a:t>g/ Snail</a:t>
                      </a:r>
                      <a:endParaRPr kumimoji="0" lang="vi-VN" sz="1400" b="1" i="0" u="none" strike="noStrike" cap="none" normalizeH="0" baseline="0" dirty="0" smtClean="0">
                        <a:ln>
                          <a:noFill/>
                        </a:ln>
                        <a:solidFill>
                          <a:srgbClr val="FF00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08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gridSpan="7">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dirty="0" smtClean="0">
                          <a:ln>
                            <a:noFill/>
                          </a:ln>
                          <a:solidFill>
                            <a:srgbClr val="FFFF00"/>
                          </a:solidFill>
                          <a:effectLst/>
                          <a:latin typeface="Times New Roman" pitchFamily="18" charset="0"/>
                          <a:cs typeface="Times New Roman" pitchFamily="18" charset="0"/>
                        </a:rPr>
                        <a:t>Dose </a:t>
                      </a:r>
                      <a:r>
                        <a:rPr kumimoji="0" lang="el-GR" sz="1400" b="1" i="0" u="none" strike="noStrike" cap="none" normalizeH="0" baseline="0" dirty="0" smtClean="0">
                          <a:ln>
                            <a:noFill/>
                          </a:ln>
                          <a:solidFill>
                            <a:srgbClr val="FFFF00"/>
                          </a:solidFill>
                          <a:effectLst/>
                          <a:latin typeface="Times New Roman" pitchFamily="18" charset="0"/>
                          <a:cs typeface="Times New Roman" pitchFamily="18" charset="0"/>
                        </a:rPr>
                        <a:t>μ</a:t>
                      </a:r>
                      <a:r>
                        <a:rPr kumimoji="0" lang="vi-VN" sz="1400" b="1" i="0" u="none" strike="noStrike" cap="none" normalizeH="0" baseline="0" dirty="0" smtClean="0">
                          <a:ln>
                            <a:noFill/>
                          </a:ln>
                          <a:solidFill>
                            <a:srgbClr val="FFFF00"/>
                          </a:solidFill>
                          <a:effectLst/>
                          <a:latin typeface="Times New Roman" pitchFamily="18" charset="0"/>
                          <a:cs typeface="Times New Roman" pitchFamily="18" charset="0"/>
                        </a:rPr>
                        <a:t>g/ Snail</a:t>
                      </a:r>
                      <a:endParaRPr kumimoji="0" lang="vi-VN" sz="14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08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row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FFFF00"/>
                          </a:solidFill>
                          <a:effectLst/>
                          <a:latin typeface="Times New Roman" pitchFamily="18" charset="0"/>
                          <a:cs typeface="Times New Roman" pitchFamily="18" charset="0"/>
                        </a:rPr>
                        <a:t>Hours</a:t>
                      </a:r>
                      <a:endParaRPr kumimoji="0" lang="en-US" sz="14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508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r>
              <a:tr h="377825">
                <a:tc vMerge="1">
                  <a:txBody>
                    <a:bodyPr/>
                    <a:lstStyle/>
                    <a:p>
                      <a:endParaRPr lang="en-US"/>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Lower</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Upper</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vMerge="1">
                  <a:txBody>
                    <a:bodyPr/>
                    <a:lstStyle/>
                    <a:p>
                      <a:endParaRPr lang="en-US"/>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50</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25</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dirty="0" smtClean="0">
                          <a:ln>
                            <a:noFill/>
                          </a:ln>
                          <a:solidFill>
                            <a:srgbClr val="FFFF00"/>
                          </a:solidFill>
                          <a:effectLst/>
                          <a:latin typeface="Times New Roman" pitchFamily="18" charset="0"/>
                          <a:cs typeface="Times New Roman" pitchFamily="18" charset="0"/>
                        </a:rPr>
                        <a:t>20</a:t>
                      </a:r>
                      <a:endParaRPr kumimoji="0" lang="vi-VN" sz="14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15</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10</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5</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dirty="0" smtClean="0">
                          <a:ln>
                            <a:noFill/>
                          </a:ln>
                          <a:solidFill>
                            <a:srgbClr val="FFFF00"/>
                          </a:solidFill>
                          <a:effectLst/>
                          <a:latin typeface="Times New Roman" pitchFamily="18" charset="0"/>
                          <a:cs typeface="Times New Roman" pitchFamily="18" charset="0"/>
                        </a:rPr>
                        <a:t>2.5</a:t>
                      </a:r>
                      <a:endParaRPr kumimoji="0" lang="vi-VN" sz="14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vMerge="1">
                  <a:txBody>
                    <a:bodyPr/>
                    <a:lstStyle/>
                    <a:p>
                      <a:endParaRPr lang="en-US"/>
                    </a:p>
                  </a:txBody>
                  <a:tcPr/>
                </a:tc>
              </a:tr>
              <a:tr h="377825">
                <a:tc gridSpan="1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1" u="none" strike="noStrike" cap="none" normalizeH="0" baseline="0" dirty="0" smtClean="0">
                          <a:ln>
                            <a:noFill/>
                          </a:ln>
                          <a:solidFill>
                            <a:schemeClr val="tx1"/>
                          </a:solidFill>
                          <a:effectLst/>
                          <a:latin typeface="Times New Roman" pitchFamily="18" charset="0"/>
                          <a:cs typeface="Times New Roman" pitchFamily="18" charset="0"/>
                        </a:rPr>
                        <a:t>Eobania vermiculata</a:t>
                      </a:r>
                      <a:endParaRPr kumimoji="0" lang="en-US" sz="1400" b="1" i="0" u="none" strike="noStrike" cap="none" normalizeH="0" baseline="0" dirty="0" smtClean="0">
                        <a:ln>
                          <a:noFill/>
                        </a:ln>
                        <a:solidFill>
                          <a:schemeClr val="tx1"/>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508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7782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0.81</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3</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3.</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706</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7.</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742</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dirty="0" smtClean="0">
                          <a:ln>
                            <a:noFill/>
                          </a:ln>
                          <a:solidFill>
                            <a:srgbClr val="FFFF00"/>
                          </a:solidFill>
                          <a:effectLst/>
                          <a:latin typeface="Times New Roman" pitchFamily="18" charset="0"/>
                          <a:cs typeface="Times New Roman" pitchFamily="18" charset="0"/>
                        </a:rPr>
                        <a:t>5.</a:t>
                      </a:r>
                      <a:r>
                        <a:rPr kumimoji="0" lang="en-US" sz="1400" b="1" i="0" u="none" strike="noStrike" cap="none" normalizeH="0" baseline="0" dirty="0" smtClean="0">
                          <a:ln>
                            <a:noFill/>
                          </a:ln>
                          <a:solidFill>
                            <a:srgbClr val="FFFF00"/>
                          </a:solidFill>
                          <a:effectLst/>
                          <a:latin typeface="Times New Roman" pitchFamily="18" charset="0"/>
                          <a:cs typeface="Times New Roman" pitchFamily="18" charset="0"/>
                        </a:rPr>
                        <a:t>738</a:t>
                      </a:r>
                      <a:endParaRPr kumimoji="0" lang="en-US" sz="14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77.7</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8</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71.11</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68.8</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9</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6</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0.00</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55.5</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6</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5</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1</a:t>
                      </a: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11</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dirty="0" smtClean="0">
                          <a:ln>
                            <a:noFill/>
                          </a:ln>
                          <a:solidFill>
                            <a:srgbClr val="FFFF00"/>
                          </a:solidFill>
                          <a:effectLst/>
                          <a:latin typeface="Times New Roman" pitchFamily="18" charset="0"/>
                          <a:cs typeface="Times New Roman" pitchFamily="18" charset="0"/>
                        </a:rPr>
                        <a:t>3</a:t>
                      </a:r>
                      <a:r>
                        <a:rPr kumimoji="0" lang="en-US" sz="1400" b="1" i="0" u="none" strike="noStrike" cap="none" normalizeH="0" baseline="0" dirty="0" smtClean="0">
                          <a:ln>
                            <a:noFill/>
                          </a:ln>
                          <a:solidFill>
                            <a:srgbClr val="FFFF00"/>
                          </a:solidFill>
                          <a:effectLst/>
                          <a:latin typeface="Times New Roman" pitchFamily="18" charset="0"/>
                          <a:cs typeface="Times New Roman" pitchFamily="18" charset="0"/>
                        </a:rPr>
                        <a:t>7</a:t>
                      </a:r>
                      <a:r>
                        <a:rPr kumimoji="0" lang="vi-VN" sz="1400" b="1" i="0" u="none" strike="noStrike" cap="none" normalizeH="0" baseline="0" dirty="0" smtClean="0">
                          <a:ln>
                            <a:noFill/>
                          </a:ln>
                          <a:solidFill>
                            <a:srgbClr val="FFFF00"/>
                          </a:solidFill>
                          <a:effectLst/>
                          <a:latin typeface="Times New Roman" pitchFamily="18" charset="0"/>
                          <a:cs typeface="Times New Roman" pitchFamily="18" charset="0"/>
                        </a:rPr>
                        <a:t>.</a:t>
                      </a:r>
                      <a:r>
                        <a:rPr kumimoji="0" lang="en-US" sz="1400" b="1" i="0" u="none" strike="noStrike" cap="none" normalizeH="0" baseline="0" dirty="0" smtClean="0">
                          <a:ln>
                            <a:noFill/>
                          </a:ln>
                          <a:solidFill>
                            <a:srgbClr val="FFFF00"/>
                          </a:solidFill>
                          <a:effectLst/>
                          <a:latin typeface="Times New Roman" pitchFamily="18" charset="0"/>
                          <a:cs typeface="Times New Roman" pitchFamily="18" charset="0"/>
                        </a:rPr>
                        <a:t>7</a:t>
                      </a:r>
                      <a:r>
                        <a:rPr kumimoji="0" lang="vi-VN" sz="1400" b="1" i="0" u="none" strike="noStrike" cap="none" normalizeH="0" baseline="0" dirty="0" smtClean="0">
                          <a:ln>
                            <a:noFill/>
                          </a:ln>
                          <a:solidFill>
                            <a:srgbClr val="FFFF00"/>
                          </a:solidFill>
                          <a:effectLst/>
                          <a:latin typeface="Times New Roman" pitchFamily="18" charset="0"/>
                          <a:cs typeface="Times New Roman" pitchFamily="18" charset="0"/>
                        </a:rPr>
                        <a:t>8</a:t>
                      </a:r>
                      <a:endParaRPr kumimoji="0" lang="vi-VN" sz="14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FFFF00"/>
                          </a:solidFill>
                          <a:effectLst/>
                          <a:latin typeface="Times New Roman" pitchFamily="18" charset="0"/>
                          <a:cs typeface="Times New Roman" pitchFamily="18" charset="0"/>
                        </a:rPr>
                        <a:t>24</a:t>
                      </a:r>
                      <a:endParaRPr kumimoji="0" lang="en-US" sz="14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r>
              <a:tr h="37782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0.7</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16</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0.</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504</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2.</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777</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dirty="0" smtClean="0">
                          <a:ln>
                            <a:noFill/>
                          </a:ln>
                          <a:solidFill>
                            <a:srgbClr val="FFFF00"/>
                          </a:solidFill>
                          <a:effectLst/>
                          <a:latin typeface="Times New Roman" pitchFamily="18" charset="0"/>
                          <a:cs typeface="Times New Roman" pitchFamily="18" charset="0"/>
                        </a:rPr>
                        <a:t>1.</a:t>
                      </a:r>
                      <a:r>
                        <a:rPr kumimoji="0" lang="en-US" sz="1400" b="1" i="0" u="none" strike="noStrike" cap="none" normalizeH="0" baseline="0" dirty="0" smtClean="0">
                          <a:ln>
                            <a:noFill/>
                          </a:ln>
                          <a:solidFill>
                            <a:srgbClr val="FFFF00"/>
                          </a:solidFill>
                          <a:effectLst/>
                          <a:latin typeface="Times New Roman" pitchFamily="18" charset="0"/>
                          <a:cs typeface="Times New Roman" pitchFamily="18" charset="0"/>
                        </a:rPr>
                        <a:t>552</a:t>
                      </a:r>
                      <a:endParaRPr kumimoji="0" lang="en-US" sz="14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86.6</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7</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80.00</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77.78</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75.56</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71.11</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6</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8.89</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53.33</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FFFF00"/>
                          </a:solidFill>
                          <a:effectLst/>
                          <a:latin typeface="Times New Roman" pitchFamily="18" charset="0"/>
                          <a:cs typeface="Times New Roman" pitchFamily="18" charset="0"/>
                        </a:rPr>
                        <a:t>48</a:t>
                      </a:r>
                      <a:endParaRPr kumimoji="0" lang="en-US" sz="14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r>
              <a:tr h="37782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0.</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782</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0.251</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1.816</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dirty="0" smtClean="0">
                          <a:ln>
                            <a:noFill/>
                          </a:ln>
                          <a:solidFill>
                            <a:srgbClr val="FFFF00"/>
                          </a:solidFill>
                          <a:effectLst/>
                          <a:latin typeface="Times New Roman" pitchFamily="18" charset="0"/>
                          <a:cs typeface="Times New Roman" pitchFamily="18" charset="0"/>
                        </a:rPr>
                        <a:t>0.9</a:t>
                      </a:r>
                      <a:r>
                        <a:rPr kumimoji="0" lang="en-US" sz="1400" b="1" i="0" u="none" strike="noStrike" cap="none" normalizeH="0" baseline="0" dirty="0" smtClean="0">
                          <a:ln>
                            <a:noFill/>
                          </a:ln>
                          <a:solidFill>
                            <a:srgbClr val="FFFF00"/>
                          </a:solidFill>
                          <a:effectLst/>
                          <a:latin typeface="Times New Roman" pitchFamily="18" charset="0"/>
                          <a:cs typeface="Times New Roman" pitchFamily="18" charset="0"/>
                        </a:rPr>
                        <a:t>27</a:t>
                      </a:r>
                      <a:endParaRPr kumimoji="0" lang="en-US" sz="14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93.33</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88.89</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84.44</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80.00</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75.5</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6</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7</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1.11</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66.</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67</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FFFF00"/>
                          </a:solidFill>
                          <a:effectLst/>
                          <a:latin typeface="Times New Roman" pitchFamily="18" charset="0"/>
                          <a:cs typeface="Times New Roman" pitchFamily="18" charset="0"/>
                        </a:rPr>
                        <a:t>72</a:t>
                      </a:r>
                      <a:endParaRPr kumimoji="0" lang="en-US" sz="14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r>
              <a:tr h="396875">
                <a:tc gridSpan="12">
                  <a:txBody>
                    <a:bodyPr/>
                    <a:lstStyle/>
                    <a:p>
                      <a:pPr marL="0" marR="0" lvl="0" indent="0" algn="l" defTabSz="914400" rtl="0" eaLnBrk="0" fontAlgn="base" latinLnBrk="0" hangingPunct="0">
                        <a:lnSpc>
                          <a:spcPct val="100000"/>
                        </a:lnSpc>
                        <a:spcBef>
                          <a:spcPct val="20000"/>
                        </a:spcBef>
                        <a:spcAft>
                          <a:spcPct val="0"/>
                        </a:spcAft>
                        <a:buClr>
                          <a:schemeClr val="hlink"/>
                        </a:buClr>
                        <a:buSzPct val="60000"/>
                        <a:buFont typeface="Wingdings" pitchFamily="2" charset="2"/>
                        <a:buNone/>
                        <a:tabLst/>
                      </a:pPr>
                      <a:endParaRPr kumimoji="0" lang="en-US" sz="1400" b="0" i="0" u="none" strike="noStrike" cap="none" normalizeH="0" baseline="0" dirty="0" smtClean="0">
                        <a:ln>
                          <a:noFill/>
                        </a:ln>
                        <a:solidFill>
                          <a:srgbClr val="FFFF00"/>
                        </a:solidFill>
                        <a:effectLst/>
                        <a:latin typeface="Verdana" pitchFamily="34" charset="0"/>
                      </a:endParaRPr>
                    </a:p>
                  </a:txBody>
                  <a:tcPr anchor="ctr" horzOverflow="overflow">
                    <a:lnL w="508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508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77825">
                <a:tc row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Slope</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08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C</a:t>
                      </a: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onf. Limits</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 95%</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08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hMerge="1">
                  <a:txBody>
                    <a:bodyPr/>
                    <a:lstStyle/>
                    <a:p>
                      <a:endParaRPr lang="en-US"/>
                    </a:p>
                  </a:txBody>
                  <a:tcPr/>
                </a:tc>
                <a:tc row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dirty="0" smtClean="0">
                          <a:ln>
                            <a:noFill/>
                          </a:ln>
                          <a:solidFill>
                            <a:srgbClr val="FF0000"/>
                          </a:solidFill>
                          <a:effectLst/>
                          <a:latin typeface="Times New Roman" pitchFamily="18" charset="0"/>
                          <a:cs typeface="Times New Roman" pitchFamily="18" charset="0"/>
                        </a:rPr>
                        <a:t>L</a:t>
                      </a:r>
                      <a:r>
                        <a:rPr kumimoji="0" lang="en-US" sz="1400" b="1" i="0" u="none" strike="noStrike" cap="none" normalizeH="0" baseline="0" dirty="0" smtClean="0">
                          <a:ln>
                            <a:noFill/>
                          </a:ln>
                          <a:solidFill>
                            <a:srgbClr val="FF0000"/>
                          </a:solidFill>
                          <a:effectLst/>
                          <a:latin typeface="Times New Roman" pitchFamily="18" charset="0"/>
                          <a:cs typeface="Times New Roman" pitchFamily="18" charset="0"/>
                        </a:rPr>
                        <a:t>D</a:t>
                      </a:r>
                      <a:r>
                        <a:rPr kumimoji="0" lang="vi-VN" sz="1400" b="1" i="0" u="none" strike="noStrike" cap="none" normalizeH="0" baseline="-30000" dirty="0" smtClean="0">
                          <a:ln>
                            <a:noFill/>
                          </a:ln>
                          <a:solidFill>
                            <a:srgbClr val="FF0000"/>
                          </a:solidFill>
                          <a:effectLst/>
                          <a:latin typeface="Times New Roman" pitchFamily="18" charset="0"/>
                          <a:cs typeface="Times New Roman" pitchFamily="18" charset="0"/>
                        </a:rPr>
                        <a:t>50</a:t>
                      </a:r>
                      <a:endParaRPr kumimoji="0" lang="en-US" sz="1400" b="1"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l-GR" sz="1400" b="1" i="0" u="none" strike="noStrike" cap="none" normalizeH="0" baseline="0" dirty="0" smtClean="0">
                          <a:ln>
                            <a:noFill/>
                          </a:ln>
                          <a:solidFill>
                            <a:srgbClr val="FF0000"/>
                          </a:solidFill>
                          <a:effectLst/>
                          <a:latin typeface="Times New Roman" pitchFamily="18" charset="0"/>
                          <a:cs typeface="Times New Roman" pitchFamily="18" charset="0"/>
                        </a:rPr>
                        <a:t>μ</a:t>
                      </a:r>
                      <a:r>
                        <a:rPr kumimoji="0" lang="vi-VN" sz="1400" b="1" i="0" u="none" strike="noStrike" cap="none" normalizeH="0" baseline="0" dirty="0" smtClean="0">
                          <a:ln>
                            <a:noFill/>
                          </a:ln>
                          <a:solidFill>
                            <a:srgbClr val="FF0000"/>
                          </a:solidFill>
                          <a:effectLst/>
                          <a:latin typeface="Times New Roman" pitchFamily="18" charset="0"/>
                          <a:cs typeface="Times New Roman" pitchFamily="18" charset="0"/>
                        </a:rPr>
                        <a:t>g/ Snail</a:t>
                      </a:r>
                      <a:endParaRPr kumimoji="0" lang="vi-VN" sz="1400" b="1" i="0" u="none" strike="noStrike" cap="none" normalizeH="0" baseline="0" dirty="0" smtClean="0">
                        <a:ln>
                          <a:noFill/>
                        </a:ln>
                        <a:solidFill>
                          <a:srgbClr val="FF00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08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gridSpan="7">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Dose </a:t>
                      </a:r>
                      <a:r>
                        <a:rPr kumimoji="0" lang="el-GR" sz="1400" b="1" i="0" u="none" strike="noStrike" cap="none" normalizeH="0" baseline="0" smtClean="0">
                          <a:ln>
                            <a:noFill/>
                          </a:ln>
                          <a:solidFill>
                            <a:srgbClr val="FFFF00"/>
                          </a:solidFill>
                          <a:effectLst/>
                          <a:latin typeface="Times New Roman" pitchFamily="18" charset="0"/>
                          <a:cs typeface="Times New Roman" pitchFamily="18" charset="0"/>
                        </a:rPr>
                        <a:t>μ</a:t>
                      </a: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g/ Snail</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08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row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FFFF00"/>
                          </a:solidFill>
                          <a:effectLst/>
                          <a:latin typeface="Times New Roman" pitchFamily="18" charset="0"/>
                          <a:cs typeface="Times New Roman" pitchFamily="18" charset="0"/>
                        </a:rPr>
                        <a:t>Hours</a:t>
                      </a:r>
                      <a:endParaRPr kumimoji="0" lang="en-US" sz="14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508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r>
              <a:tr h="377825">
                <a:tc vMerge="1">
                  <a:txBody>
                    <a:bodyPr/>
                    <a:lstStyle/>
                    <a:p>
                      <a:endParaRPr lang="en-US"/>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dirty="0" smtClean="0">
                          <a:ln>
                            <a:noFill/>
                          </a:ln>
                          <a:solidFill>
                            <a:srgbClr val="FFFF00"/>
                          </a:solidFill>
                          <a:effectLst/>
                          <a:latin typeface="Times New Roman" pitchFamily="18" charset="0"/>
                          <a:cs typeface="Times New Roman" pitchFamily="18" charset="0"/>
                        </a:rPr>
                        <a:t>Lower</a:t>
                      </a:r>
                      <a:endParaRPr kumimoji="0" lang="vi-VN" sz="14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dirty="0" smtClean="0">
                          <a:ln>
                            <a:noFill/>
                          </a:ln>
                          <a:solidFill>
                            <a:srgbClr val="FFFF00"/>
                          </a:solidFill>
                          <a:effectLst/>
                          <a:latin typeface="Times New Roman" pitchFamily="18" charset="0"/>
                          <a:cs typeface="Times New Roman" pitchFamily="18" charset="0"/>
                        </a:rPr>
                        <a:t>Upper</a:t>
                      </a:r>
                      <a:endParaRPr kumimoji="0" lang="vi-VN" sz="14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vMerge="1">
                  <a:txBody>
                    <a:bodyPr/>
                    <a:lstStyle/>
                    <a:p>
                      <a:endParaRPr lang="en-US"/>
                    </a:p>
                  </a:txBody>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dirty="0" smtClean="0">
                          <a:ln>
                            <a:noFill/>
                          </a:ln>
                          <a:solidFill>
                            <a:srgbClr val="FFFF00"/>
                          </a:solidFill>
                          <a:effectLst/>
                          <a:latin typeface="Times New Roman" pitchFamily="18" charset="0"/>
                          <a:cs typeface="Times New Roman" pitchFamily="18" charset="0"/>
                        </a:rPr>
                        <a:t>2</a:t>
                      </a:r>
                      <a:r>
                        <a:rPr kumimoji="0" lang="en-US" sz="1400" b="1" i="0" u="none" strike="noStrike" cap="none" normalizeH="0" baseline="0" dirty="0" smtClean="0">
                          <a:ln>
                            <a:noFill/>
                          </a:ln>
                          <a:solidFill>
                            <a:srgbClr val="FFFF00"/>
                          </a:solidFill>
                          <a:effectLst/>
                          <a:latin typeface="Times New Roman" pitchFamily="18" charset="0"/>
                          <a:cs typeface="Times New Roman" pitchFamily="18" charset="0"/>
                        </a:rPr>
                        <a:t>.</a:t>
                      </a:r>
                      <a:r>
                        <a:rPr kumimoji="0" lang="vi-VN" sz="1400" b="1" i="0" u="none" strike="noStrike" cap="none" normalizeH="0" baseline="0" dirty="0" smtClean="0">
                          <a:ln>
                            <a:noFill/>
                          </a:ln>
                          <a:solidFill>
                            <a:srgbClr val="FFFF00"/>
                          </a:solidFill>
                          <a:effectLst/>
                          <a:latin typeface="Times New Roman" pitchFamily="18" charset="0"/>
                          <a:cs typeface="Times New Roman" pitchFamily="18" charset="0"/>
                        </a:rPr>
                        <a:t>5</a:t>
                      </a:r>
                      <a:endParaRPr kumimoji="0" lang="vi-VN" sz="14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hMerge="1">
                  <a:txBody>
                    <a:bodyPr/>
                    <a:lstStyle/>
                    <a:p>
                      <a:endParaRPr lang="en-US"/>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dirty="0" smtClean="0">
                          <a:ln>
                            <a:noFill/>
                          </a:ln>
                          <a:solidFill>
                            <a:srgbClr val="FFFF00"/>
                          </a:solidFill>
                          <a:effectLst/>
                          <a:latin typeface="Times New Roman" pitchFamily="18" charset="0"/>
                          <a:cs typeface="Times New Roman" pitchFamily="18" charset="0"/>
                        </a:rPr>
                        <a:t>1</a:t>
                      </a:r>
                      <a:r>
                        <a:rPr kumimoji="0" lang="en-US" sz="1400" b="1" i="0" u="none" strike="noStrike" cap="none" normalizeH="0" baseline="0" dirty="0" smtClean="0">
                          <a:ln>
                            <a:noFill/>
                          </a:ln>
                          <a:solidFill>
                            <a:srgbClr val="FFFF00"/>
                          </a:solidFill>
                          <a:effectLst/>
                          <a:latin typeface="Times New Roman" pitchFamily="18" charset="0"/>
                          <a:cs typeface="Times New Roman" pitchFamily="18" charset="0"/>
                        </a:rPr>
                        <a:t>.</a:t>
                      </a:r>
                      <a:r>
                        <a:rPr kumimoji="0" lang="vi-VN" sz="1400" b="1" i="0" u="none" strike="noStrike" cap="none" normalizeH="0" baseline="0" dirty="0" smtClean="0">
                          <a:ln>
                            <a:noFill/>
                          </a:ln>
                          <a:solidFill>
                            <a:srgbClr val="FFFF00"/>
                          </a:solidFill>
                          <a:effectLst/>
                          <a:latin typeface="Times New Roman" pitchFamily="18" charset="0"/>
                          <a:cs typeface="Times New Roman" pitchFamily="18" charset="0"/>
                        </a:rPr>
                        <a:t>25</a:t>
                      </a:r>
                      <a:endParaRPr kumimoji="0" lang="vi-VN" sz="14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FFFF00"/>
                          </a:solidFill>
                          <a:effectLst/>
                          <a:latin typeface="Times New Roman" pitchFamily="18" charset="0"/>
                          <a:cs typeface="Times New Roman" pitchFamily="18" charset="0"/>
                        </a:rPr>
                        <a:t>0.</a:t>
                      </a:r>
                      <a:r>
                        <a:rPr kumimoji="0" lang="vi-VN" sz="1400" b="1" i="0" u="none" strike="noStrike" cap="none" normalizeH="0" baseline="0" dirty="0" smtClean="0">
                          <a:ln>
                            <a:noFill/>
                          </a:ln>
                          <a:solidFill>
                            <a:srgbClr val="FFFF00"/>
                          </a:solidFill>
                          <a:effectLst/>
                          <a:latin typeface="Times New Roman" pitchFamily="18" charset="0"/>
                          <a:cs typeface="Times New Roman" pitchFamily="18" charset="0"/>
                        </a:rPr>
                        <a:t>625</a:t>
                      </a:r>
                      <a:endParaRPr kumimoji="0" lang="vi-VN" sz="14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FFFF00"/>
                          </a:solidFill>
                          <a:effectLst/>
                          <a:latin typeface="Times New Roman" pitchFamily="18" charset="0"/>
                          <a:cs typeface="Times New Roman" pitchFamily="18" charset="0"/>
                        </a:rPr>
                        <a:t>0.</a:t>
                      </a:r>
                      <a:r>
                        <a:rPr kumimoji="0" lang="vi-VN" sz="1400" b="1" i="0" u="none" strike="noStrike" cap="none" normalizeH="0" baseline="0" dirty="0" smtClean="0">
                          <a:ln>
                            <a:noFill/>
                          </a:ln>
                          <a:solidFill>
                            <a:srgbClr val="FFFF00"/>
                          </a:solidFill>
                          <a:effectLst/>
                          <a:latin typeface="Times New Roman" pitchFamily="18" charset="0"/>
                          <a:cs typeface="Times New Roman" pitchFamily="18" charset="0"/>
                        </a:rPr>
                        <a:t>25</a:t>
                      </a:r>
                      <a:endParaRPr kumimoji="0" lang="vi-VN" sz="14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FFFF00"/>
                          </a:solidFill>
                          <a:effectLst/>
                          <a:latin typeface="Times New Roman" pitchFamily="18" charset="0"/>
                          <a:cs typeface="Times New Roman" pitchFamily="18" charset="0"/>
                        </a:rPr>
                        <a:t>0.</a:t>
                      </a:r>
                      <a:r>
                        <a:rPr kumimoji="0" lang="vi-VN" sz="1400" b="1" i="0" u="none" strike="noStrike" cap="none" normalizeH="0" baseline="0" dirty="0" smtClean="0">
                          <a:ln>
                            <a:noFill/>
                          </a:ln>
                          <a:solidFill>
                            <a:srgbClr val="FFFF00"/>
                          </a:solidFill>
                          <a:effectLst/>
                          <a:latin typeface="Times New Roman" pitchFamily="18" charset="0"/>
                          <a:cs typeface="Times New Roman" pitchFamily="18" charset="0"/>
                        </a:rPr>
                        <a:t>125</a:t>
                      </a:r>
                      <a:endParaRPr kumimoji="0" lang="vi-VN" sz="14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hMerge="1">
                  <a:txBody>
                    <a:bodyPr/>
                    <a:lstStyle/>
                    <a:p>
                      <a:endParaRPr lang="en-US"/>
                    </a:p>
                  </a:txBody>
                  <a:tcPr/>
                </a:tc>
                <a:tc vMerge="1">
                  <a:txBody>
                    <a:bodyPr/>
                    <a:lstStyle/>
                    <a:p>
                      <a:endParaRPr lang="en-US"/>
                    </a:p>
                  </a:txBody>
                  <a:tcPr/>
                </a:tc>
              </a:tr>
              <a:tr h="377825">
                <a:tc gridSpan="1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1" u="none" strike="noStrike" cap="none" normalizeH="0" baseline="0" dirty="0" smtClean="0">
                          <a:ln>
                            <a:noFill/>
                          </a:ln>
                          <a:solidFill>
                            <a:schemeClr val="tx1"/>
                          </a:solidFill>
                          <a:effectLst/>
                          <a:latin typeface="Times New Roman" pitchFamily="18" charset="0"/>
                          <a:cs typeface="Times New Roman" pitchFamily="18" charset="0"/>
                        </a:rPr>
                        <a:t>Theba pisana</a:t>
                      </a:r>
                      <a:endParaRPr kumimoji="0" lang="en-US" sz="1400" b="1" i="0" u="none" strike="noStrike" cap="none" normalizeH="0" baseline="0" dirty="0" smtClean="0">
                        <a:ln>
                          <a:noFill/>
                        </a:ln>
                        <a:solidFill>
                          <a:schemeClr val="tx1"/>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508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7782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1.9</a:t>
                      </a:r>
                      <a:r>
                        <a:rPr kumimoji="0" lang="en-GB" sz="1400" b="1" i="0" u="none" strike="noStrike" cap="none" normalizeH="0" baseline="0" smtClean="0">
                          <a:ln>
                            <a:noFill/>
                          </a:ln>
                          <a:solidFill>
                            <a:srgbClr val="FFFF00"/>
                          </a:solidFill>
                          <a:effectLst/>
                          <a:latin typeface="Times New Roman" pitchFamily="18" charset="0"/>
                          <a:cs typeface="Times New Roman" pitchFamily="18" charset="0"/>
                        </a:rPr>
                        <a:t>23</a:t>
                      </a:r>
                      <a:endParaRPr kumimoji="0" lang="en-GB"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Arial"/>
                          <a:cs typeface="Times New Roman" pitchFamily="18" charset="0"/>
                        </a:rPr>
                        <a:t> </a:t>
                      </a:r>
                      <a:r>
                        <a:rPr kumimoji="0" lang="en-GB" sz="1400" b="1" i="0" u="none" strike="noStrike" cap="none" normalizeH="0" baseline="0" smtClean="0">
                          <a:ln>
                            <a:noFill/>
                          </a:ln>
                          <a:solidFill>
                            <a:srgbClr val="FFFF00"/>
                          </a:solidFill>
                          <a:effectLst/>
                          <a:latin typeface="Times New Roman" pitchFamily="18" charset="0"/>
                          <a:cs typeface="Times New Roman" pitchFamily="18" charset="0"/>
                        </a:rPr>
                        <a:t>0.358</a:t>
                      </a:r>
                      <a:endParaRPr kumimoji="0" lang="en-GB"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400" b="1" i="0" u="none" strike="noStrike" cap="none" normalizeH="0" baseline="0" smtClean="0">
                          <a:ln>
                            <a:noFill/>
                          </a:ln>
                          <a:solidFill>
                            <a:srgbClr val="FFFF00"/>
                          </a:solidFill>
                          <a:effectLst/>
                          <a:latin typeface="Times New Roman" pitchFamily="18" charset="0"/>
                          <a:cs typeface="Times New Roman" pitchFamily="18" charset="0"/>
                        </a:rPr>
                        <a:t>0.498</a:t>
                      </a:r>
                      <a:r>
                        <a:rPr kumimoji="0" lang="vi-VN" sz="1400" b="1" i="0" u="none" strike="noStrike" cap="none" normalizeH="0" baseline="0" smtClean="0">
                          <a:ln>
                            <a:noFill/>
                          </a:ln>
                          <a:solidFill>
                            <a:srgbClr val="FFFF00"/>
                          </a:solidFill>
                          <a:effectLst/>
                          <a:latin typeface="Arial"/>
                          <a:cs typeface="Times New Roman" pitchFamily="18" charset="0"/>
                        </a:rPr>
                        <a:t> </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dirty="0" smtClean="0">
                          <a:ln>
                            <a:noFill/>
                          </a:ln>
                          <a:solidFill>
                            <a:srgbClr val="FFFF00"/>
                          </a:solidFill>
                          <a:effectLst/>
                          <a:latin typeface="Times New Roman" pitchFamily="18" charset="0"/>
                          <a:cs typeface="Times New Roman" pitchFamily="18" charset="0"/>
                        </a:rPr>
                        <a:t>0.4</a:t>
                      </a:r>
                      <a:r>
                        <a:rPr kumimoji="0" lang="en-GB" sz="1400" b="1" i="0" u="none" strike="noStrike" cap="none" normalizeH="0" baseline="0" dirty="0" smtClean="0">
                          <a:ln>
                            <a:noFill/>
                          </a:ln>
                          <a:solidFill>
                            <a:srgbClr val="FFFF00"/>
                          </a:solidFill>
                          <a:effectLst/>
                          <a:latin typeface="Times New Roman" pitchFamily="18" charset="0"/>
                          <a:cs typeface="Times New Roman" pitchFamily="18" charset="0"/>
                        </a:rPr>
                        <a:t>21</a:t>
                      </a:r>
                      <a:endParaRPr kumimoji="0" lang="en-GB" sz="14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dirty="0" smtClean="0">
                          <a:ln>
                            <a:noFill/>
                          </a:ln>
                          <a:solidFill>
                            <a:srgbClr val="FFFF00"/>
                          </a:solidFill>
                          <a:effectLst/>
                          <a:latin typeface="Times New Roman" pitchFamily="18" charset="0"/>
                          <a:cs typeface="Times New Roman" pitchFamily="18" charset="0"/>
                        </a:rPr>
                        <a:t>100</a:t>
                      </a:r>
                      <a:endParaRPr kumimoji="0" lang="vi-VN" sz="14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hMerge="1">
                  <a:txBody>
                    <a:bodyPr/>
                    <a:lstStyle/>
                    <a:p>
                      <a:endParaRPr lang="en-US"/>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400" b="1" i="0" u="none" strike="noStrike" cap="none" normalizeH="0" baseline="0" smtClean="0">
                          <a:ln>
                            <a:noFill/>
                          </a:ln>
                          <a:solidFill>
                            <a:srgbClr val="FFFF00"/>
                          </a:solidFill>
                          <a:effectLst/>
                          <a:latin typeface="Times New Roman" pitchFamily="18" charset="0"/>
                          <a:cs typeface="Times New Roman" pitchFamily="18" charset="0"/>
                        </a:rPr>
                        <a:t>82.22</a:t>
                      </a:r>
                      <a:endParaRPr kumimoji="0" lang="en-GB"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400" b="1" i="0" u="none" strike="noStrike" cap="none" normalizeH="0" baseline="0" smtClean="0">
                          <a:ln>
                            <a:noFill/>
                          </a:ln>
                          <a:solidFill>
                            <a:srgbClr val="FFFF00"/>
                          </a:solidFill>
                          <a:effectLst/>
                          <a:latin typeface="Times New Roman" pitchFamily="18" charset="0"/>
                          <a:cs typeface="Times New Roman" pitchFamily="18" charset="0"/>
                        </a:rPr>
                        <a:t>62.22</a:t>
                      </a:r>
                      <a:endParaRPr kumimoji="0" lang="en-GB"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400" b="1" i="0" u="none" strike="noStrike" cap="none" normalizeH="0" baseline="0" smtClean="0">
                          <a:ln>
                            <a:noFill/>
                          </a:ln>
                          <a:solidFill>
                            <a:srgbClr val="FFFF00"/>
                          </a:solidFill>
                          <a:effectLst/>
                          <a:latin typeface="Times New Roman" pitchFamily="18" charset="0"/>
                          <a:cs typeface="Times New Roman" pitchFamily="18" charset="0"/>
                        </a:rPr>
                        <a:t>33.33</a:t>
                      </a:r>
                      <a:endParaRPr kumimoji="0" lang="en-GB"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15.56</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hMerge="1">
                  <a:txBody>
                    <a:bodyPr/>
                    <a:lstStyle/>
                    <a:p>
                      <a:endParaRPr lang="en-US"/>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FFFF00"/>
                          </a:solidFill>
                          <a:effectLst/>
                          <a:latin typeface="Times New Roman" pitchFamily="18" charset="0"/>
                          <a:cs typeface="Times New Roman" pitchFamily="18" charset="0"/>
                        </a:rPr>
                        <a:t>24</a:t>
                      </a:r>
                      <a:endParaRPr kumimoji="0" lang="en-US" sz="14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r>
              <a:tr h="37782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1.</a:t>
                      </a:r>
                      <a:r>
                        <a:rPr kumimoji="0" lang="en-GB" sz="1400" b="1" i="0" u="none" strike="noStrike" cap="none" normalizeH="0" baseline="0" smtClean="0">
                          <a:ln>
                            <a:noFill/>
                          </a:ln>
                          <a:solidFill>
                            <a:srgbClr val="FFFF00"/>
                          </a:solidFill>
                          <a:effectLst/>
                          <a:latin typeface="Times New Roman" pitchFamily="18" charset="0"/>
                          <a:cs typeface="Times New Roman" pitchFamily="18" charset="0"/>
                        </a:rPr>
                        <a:t>804</a:t>
                      </a:r>
                      <a:endParaRPr kumimoji="0" lang="en-GB"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0.</a:t>
                      </a:r>
                      <a:r>
                        <a:rPr kumimoji="0" lang="en-GB" sz="1400" b="1" i="0" u="none" strike="noStrike" cap="none" normalizeH="0" baseline="0" smtClean="0">
                          <a:ln>
                            <a:noFill/>
                          </a:ln>
                          <a:solidFill>
                            <a:srgbClr val="FFFF00"/>
                          </a:solidFill>
                          <a:effectLst/>
                          <a:latin typeface="Times New Roman" pitchFamily="18" charset="0"/>
                          <a:cs typeface="Times New Roman" pitchFamily="18" charset="0"/>
                        </a:rPr>
                        <a:t>125</a:t>
                      </a:r>
                      <a:endParaRPr kumimoji="0" lang="en-GB"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0.</a:t>
                      </a:r>
                      <a:r>
                        <a:rPr kumimoji="0" lang="en-GB" sz="1400" b="1" i="0" u="none" strike="noStrike" cap="none" normalizeH="0" baseline="0" smtClean="0">
                          <a:ln>
                            <a:noFill/>
                          </a:ln>
                          <a:solidFill>
                            <a:srgbClr val="FFFF00"/>
                          </a:solidFill>
                          <a:effectLst/>
                          <a:latin typeface="Times New Roman" pitchFamily="18" charset="0"/>
                          <a:cs typeface="Times New Roman" pitchFamily="18" charset="0"/>
                        </a:rPr>
                        <a:t>199</a:t>
                      </a:r>
                      <a:endParaRPr kumimoji="0" lang="en-GB"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dirty="0" smtClean="0">
                          <a:ln>
                            <a:noFill/>
                          </a:ln>
                          <a:solidFill>
                            <a:srgbClr val="FFFF00"/>
                          </a:solidFill>
                          <a:effectLst/>
                          <a:latin typeface="Times New Roman" pitchFamily="18" charset="0"/>
                          <a:cs typeface="Times New Roman" pitchFamily="18" charset="0"/>
                        </a:rPr>
                        <a:t>0.1</a:t>
                      </a:r>
                      <a:r>
                        <a:rPr kumimoji="0" lang="en-GB" sz="1400" b="1" i="0" u="none" strike="noStrike" cap="none" normalizeH="0" baseline="0" dirty="0" smtClean="0">
                          <a:ln>
                            <a:noFill/>
                          </a:ln>
                          <a:solidFill>
                            <a:srgbClr val="FFFF00"/>
                          </a:solidFill>
                          <a:effectLst/>
                          <a:latin typeface="Times New Roman" pitchFamily="18" charset="0"/>
                          <a:cs typeface="Times New Roman" pitchFamily="18" charset="0"/>
                        </a:rPr>
                        <a:t>63</a:t>
                      </a:r>
                      <a:endParaRPr kumimoji="0" lang="en-GB" sz="14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100</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hMerge="1">
                  <a:txBody>
                    <a:bodyPr/>
                    <a:lstStyle/>
                    <a:p>
                      <a:endParaRPr lang="en-US"/>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9</a:t>
                      </a:r>
                      <a:r>
                        <a:rPr kumimoji="0" lang="en-GB" sz="1400" b="1" i="0" u="none" strike="noStrike" cap="none" normalizeH="0" baseline="0" smtClean="0">
                          <a:ln>
                            <a:noFill/>
                          </a:ln>
                          <a:solidFill>
                            <a:srgbClr val="FFFF00"/>
                          </a:solidFill>
                          <a:effectLst/>
                          <a:latin typeface="Times New Roman" pitchFamily="18" charset="0"/>
                          <a:cs typeface="Times New Roman" pitchFamily="18" charset="0"/>
                        </a:rPr>
                        <a:t>5.56</a:t>
                      </a:r>
                      <a:endParaRPr kumimoji="0" lang="en-GB"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8</a:t>
                      </a:r>
                      <a:r>
                        <a:rPr kumimoji="0" lang="en-GB" sz="1400" b="1" i="0" u="none" strike="noStrike" cap="none" normalizeH="0" baseline="0" smtClean="0">
                          <a:ln>
                            <a:noFill/>
                          </a:ln>
                          <a:solidFill>
                            <a:srgbClr val="FFFF00"/>
                          </a:solidFill>
                          <a:effectLst/>
                          <a:latin typeface="Times New Roman" pitchFamily="18" charset="0"/>
                          <a:cs typeface="Times New Roman" pitchFamily="18" charset="0"/>
                        </a:rPr>
                        <a:t>6.67</a:t>
                      </a:r>
                      <a:endParaRPr kumimoji="0" lang="en-GB"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62.22</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400" b="1" i="0" u="none" strike="noStrike" cap="none" normalizeH="0" baseline="0" smtClean="0">
                          <a:ln>
                            <a:noFill/>
                          </a:ln>
                          <a:solidFill>
                            <a:srgbClr val="FFFF00"/>
                          </a:solidFill>
                          <a:effectLst/>
                          <a:latin typeface="Times New Roman" pitchFamily="18" charset="0"/>
                          <a:cs typeface="Times New Roman" pitchFamily="18" charset="0"/>
                        </a:rPr>
                        <a:t>42.22</a:t>
                      </a:r>
                      <a:endParaRPr kumimoji="0" lang="en-GB"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hMerge="1">
                  <a:txBody>
                    <a:bodyPr/>
                    <a:lstStyle/>
                    <a:p>
                      <a:endParaRPr lang="en-US"/>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FFFF00"/>
                          </a:solidFill>
                          <a:effectLst/>
                          <a:latin typeface="Times New Roman" pitchFamily="18" charset="0"/>
                          <a:cs typeface="Times New Roman" pitchFamily="18" charset="0"/>
                        </a:rPr>
                        <a:t>48</a:t>
                      </a:r>
                      <a:endParaRPr kumimoji="0" lang="en-US" sz="14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r>
              <a:tr h="37782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400" b="1" i="0" u="none" strike="noStrike" cap="none" normalizeH="0" baseline="0" smtClean="0">
                          <a:ln>
                            <a:noFill/>
                          </a:ln>
                          <a:solidFill>
                            <a:srgbClr val="FFFF00"/>
                          </a:solidFill>
                          <a:effectLst/>
                          <a:latin typeface="Times New Roman" pitchFamily="18" charset="0"/>
                          <a:cs typeface="Times New Roman" pitchFamily="18" charset="0"/>
                        </a:rPr>
                        <a:t>1.881</a:t>
                      </a:r>
                      <a:endParaRPr kumimoji="0" lang="en-GB"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400" b="1" i="0" u="none" strike="noStrike" cap="none" normalizeH="0" baseline="0" smtClean="0">
                          <a:ln>
                            <a:noFill/>
                          </a:ln>
                          <a:solidFill>
                            <a:srgbClr val="FFFF00"/>
                          </a:solidFill>
                          <a:effectLst/>
                          <a:latin typeface="Times New Roman" pitchFamily="18" charset="0"/>
                          <a:cs typeface="Times New Roman" pitchFamily="18" charset="0"/>
                        </a:rPr>
                        <a:t>0.119</a:t>
                      </a:r>
                      <a:endParaRPr kumimoji="0" lang="en-GB"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400" b="1" i="0" u="none" strike="noStrike" cap="none" normalizeH="0" baseline="0" smtClean="0">
                          <a:ln>
                            <a:noFill/>
                          </a:ln>
                          <a:solidFill>
                            <a:srgbClr val="FFFF00"/>
                          </a:solidFill>
                          <a:effectLst/>
                          <a:latin typeface="Times New Roman" pitchFamily="18" charset="0"/>
                          <a:cs typeface="Times New Roman" pitchFamily="18" charset="0"/>
                        </a:rPr>
                        <a:t>0.189</a:t>
                      </a:r>
                      <a:endParaRPr kumimoji="0" lang="en-GB"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400" b="1" i="0" u="none" strike="noStrike" cap="none" normalizeH="0" baseline="0" dirty="0" smtClean="0">
                          <a:ln>
                            <a:noFill/>
                          </a:ln>
                          <a:solidFill>
                            <a:srgbClr val="FFFF00"/>
                          </a:solidFill>
                          <a:effectLst/>
                          <a:latin typeface="Times New Roman" pitchFamily="18" charset="0"/>
                          <a:cs typeface="Times New Roman" pitchFamily="18" charset="0"/>
                        </a:rPr>
                        <a:t>0.155</a:t>
                      </a:r>
                      <a:endParaRPr kumimoji="0" lang="en-GB" sz="14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100</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hMerge="1">
                  <a:txBody>
                    <a:bodyPr/>
                    <a:lstStyle/>
                    <a:p>
                      <a:endParaRPr lang="en-US"/>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400" b="1" i="0" u="none" strike="noStrike" cap="none" normalizeH="0" baseline="0" dirty="0" smtClean="0">
                          <a:ln>
                            <a:noFill/>
                          </a:ln>
                          <a:solidFill>
                            <a:srgbClr val="FFFF00"/>
                          </a:solidFill>
                          <a:effectLst/>
                          <a:latin typeface="Times New Roman" pitchFamily="18" charset="0"/>
                          <a:cs typeface="Times New Roman" pitchFamily="18" charset="0"/>
                        </a:rPr>
                        <a:t>95.56</a:t>
                      </a:r>
                      <a:endParaRPr kumimoji="0" lang="en-GB" sz="14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400" b="1" i="0" u="none" strike="noStrike" cap="none" normalizeH="0" baseline="0" smtClean="0">
                          <a:ln>
                            <a:noFill/>
                          </a:ln>
                          <a:solidFill>
                            <a:srgbClr val="FFFF00"/>
                          </a:solidFill>
                          <a:effectLst/>
                          <a:latin typeface="Times New Roman" pitchFamily="18" charset="0"/>
                          <a:cs typeface="Times New Roman" pitchFamily="18" charset="0"/>
                        </a:rPr>
                        <a:t>86.67</a:t>
                      </a:r>
                      <a:endParaRPr kumimoji="0" lang="en-GB"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400" b="1" i="0" u="none" strike="noStrike" cap="none" normalizeH="0" baseline="0" smtClean="0">
                          <a:ln>
                            <a:noFill/>
                          </a:ln>
                          <a:solidFill>
                            <a:srgbClr val="FFFF00"/>
                          </a:solidFill>
                          <a:effectLst/>
                          <a:latin typeface="Times New Roman" pitchFamily="18" charset="0"/>
                          <a:cs typeface="Times New Roman" pitchFamily="18" charset="0"/>
                        </a:rPr>
                        <a:t>66.67</a:t>
                      </a:r>
                      <a:endParaRPr kumimoji="0" lang="en-GB"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400" b="1" i="0" u="none" strike="noStrike" cap="none" normalizeH="0" baseline="0" smtClean="0">
                          <a:ln>
                            <a:noFill/>
                          </a:ln>
                          <a:solidFill>
                            <a:srgbClr val="FFFF00"/>
                          </a:solidFill>
                          <a:effectLst/>
                          <a:latin typeface="Times New Roman" pitchFamily="18" charset="0"/>
                          <a:cs typeface="Times New Roman" pitchFamily="18" charset="0"/>
                        </a:rPr>
                        <a:t>42.22</a:t>
                      </a:r>
                      <a:endParaRPr kumimoji="0" lang="en-GB"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hMerge="1">
                  <a:txBody>
                    <a:bodyPr/>
                    <a:lstStyle/>
                    <a:p>
                      <a:endParaRPr lang="en-US"/>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FFFF00"/>
                          </a:solidFill>
                          <a:effectLst/>
                          <a:latin typeface="Times New Roman" pitchFamily="18" charset="0"/>
                          <a:cs typeface="Times New Roman" pitchFamily="18" charset="0"/>
                        </a:rPr>
                        <a:t>72</a:t>
                      </a:r>
                      <a:endParaRPr kumimoji="0" lang="en-US" sz="14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r>
            </a:tbl>
          </a:graphicData>
        </a:graphic>
      </p:graphicFrame>
    </p:spTree>
  </p:cSld>
  <p:clrMapOvr>
    <a:masterClrMapping/>
  </p:clrMapOvr>
  <p:transition spd="slow"/>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811" name="Rectangle 107"/>
          <p:cNvSpPr>
            <a:spLocks noChangeArrowheads="1"/>
          </p:cNvSpPr>
          <p:nvPr/>
        </p:nvSpPr>
        <p:spPr bwMode="auto">
          <a:xfrm>
            <a:off x="85725" y="157163"/>
            <a:ext cx="8988425" cy="923330"/>
          </a:xfrm>
          <a:prstGeom prst="rect">
            <a:avLst/>
          </a:prstGeom>
          <a:blipFill>
            <a:blip r:embed="rId2"/>
            <a:tile tx="0" ty="0" sx="100000" sy="100000" flip="none" algn="tl"/>
          </a:blipFill>
          <a:ln w="9525">
            <a:noFill/>
            <a:miter lim="800000"/>
            <a:headEnd/>
            <a:tailEnd/>
          </a:ln>
          <a:effectLst>
            <a:prstShdw prst="shdw17" dist="17961" dir="2700000">
              <a:schemeClr val="accent1">
                <a:gamma/>
                <a:shade val="60000"/>
                <a:invGamma/>
              </a:schemeClr>
            </a:prstShdw>
          </a:effectLst>
        </p:spPr>
        <p:txBody>
          <a:bodyPr anchor="ctr">
            <a:spAutoFit/>
          </a:bodyPr>
          <a:lstStyle/>
          <a:p>
            <a:pPr algn="l" rtl="0" eaLnBrk="0" hangingPunct="0">
              <a:defRPr/>
            </a:pPr>
            <a:r>
              <a:rPr lang="en-US" b="1" dirty="0">
                <a:solidFill>
                  <a:srgbClr val="000000"/>
                </a:solidFill>
                <a:latin typeface="Times New Roman" pitchFamily="18" charset="0"/>
              </a:rPr>
              <a:t>Table </a:t>
            </a:r>
            <a:r>
              <a:rPr lang="en-US" b="1" dirty="0" smtClean="0">
                <a:solidFill>
                  <a:srgbClr val="000000"/>
                </a:solidFill>
                <a:latin typeface="Times New Roman" pitchFamily="18" charset="0"/>
              </a:rPr>
              <a:t>(2):  </a:t>
            </a:r>
            <a:r>
              <a:rPr lang="en-US" b="1" dirty="0">
                <a:solidFill>
                  <a:srgbClr val="000000"/>
                </a:solidFill>
                <a:latin typeface="Times New Roman" pitchFamily="18" charset="0"/>
              </a:rPr>
              <a:t>Effect of  </a:t>
            </a:r>
            <a:r>
              <a:rPr lang="en-US" b="1" dirty="0">
                <a:solidFill>
                  <a:srgbClr val="FF0000"/>
                </a:solidFill>
                <a:latin typeface="Times New Roman" pitchFamily="18" charset="0"/>
              </a:rPr>
              <a:t>Emamectin</a:t>
            </a:r>
            <a:r>
              <a:rPr lang="en-US" b="1" dirty="0">
                <a:solidFill>
                  <a:srgbClr val="000000"/>
                </a:solidFill>
                <a:latin typeface="Times New Roman" pitchFamily="18" charset="0"/>
              </a:rPr>
              <a:t> </a:t>
            </a:r>
            <a:r>
              <a:rPr lang="en-US" b="1" dirty="0">
                <a:solidFill>
                  <a:srgbClr val="FF0000"/>
                </a:solidFill>
                <a:latin typeface="Times New Roman" pitchFamily="18" charset="0"/>
              </a:rPr>
              <a:t>benzoate</a:t>
            </a:r>
            <a:r>
              <a:rPr lang="en-US" b="1" dirty="0">
                <a:solidFill>
                  <a:srgbClr val="000000"/>
                </a:solidFill>
                <a:latin typeface="Times New Roman" pitchFamily="18" charset="0"/>
              </a:rPr>
              <a:t> against </a:t>
            </a:r>
            <a:r>
              <a:rPr lang="en-US" b="1" i="1" dirty="0">
                <a:solidFill>
                  <a:srgbClr val="FF0000"/>
                </a:solidFill>
                <a:latin typeface="Times New Roman" pitchFamily="18" charset="0"/>
              </a:rPr>
              <a:t>Eobania</a:t>
            </a:r>
            <a:r>
              <a:rPr lang="en-US" b="1" i="1" dirty="0">
                <a:solidFill>
                  <a:srgbClr val="000000"/>
                </a:solidFill>
                <a:latin typeface="Times New Roman" pitchFamily="18" charset="0"/>
              </a:rPr>
              <a:t> </a:t>
            </a:r>
            <a:r>
              <a:rPr lang="en-US" b="1" i="1" dirty="0">
                <a:solidFill>
                  <a:srgbClr val="FF0000"/>
                </a:solidFill>
                <a:latin typeface="Times New Roman" pitchFamily="18" charset="0"/>
              </a:rPr>
              <a:t>vermiculata</a:t>
            </a:r>
            <a:r>
              <a:rPr lang="en-US" b="1" dirty="0">
                <a:solidFill>
                  <a:srgbClr val="000000"/>
                </a:solidFill>
                <a:latin typeface="Times New Roman" pitchFamily="18" charset="0"/>
              </a:rPr>
              <a:t>  (BGS) and </a:t>
            </a:r>
            <a:r>
              <a:rPr lang="en-US" b="1" i="1" dirty="0">
                <a:solidFill>
                  <a:srgbClr val="FF0000"/>
                </a:solidFill>
                <a:latin typeface="Times New Roman" pitchFamily="18" charset="0"/>
              </a:rPr>
              <a:t>Theba</a:t>
            </a:r>
            <a:r>
              <a:rPr lang="en-US" b="1" i="1" dirty="0">
                <a:solidFill>
                  <a:srgbClr val="000000"/>
                </a:solidFill>
                <a:latin typeface="Times New Roman" pitchFamily="18" charset="0"/>
              </a:rPr>
              <a:t> </a:t>
            </a:r>
            <a:r>
              <a:rPr lang="en-US" b="1" i="1" dirty="0">
                <a:solidFill>
                  <a:srgbClr val="FF0000"/>
                </a:solidFill>
                <a:latin typeface="Times New Roman" pitchFamily="18" charset="0"/>
              </a:rPr>
              <a:t>pisana</a:t>
            </a:r>
            <a:r>
              <a:rPr lang="en-US" b="1" dirty="0">
                <a:solidFill>
                  <a:srgbClr val="000000"/>
                </a:solidFill>
                <a:latin typeface="Times New Roman" pitchFamily="18" charset="0"/>
              </a:rPr>
              <a:t> (WGS) snails </a:t>
            </a:r>
            <a:r>
              <a:rPr lang="en-US" b="1" dirty="0" smtClean="0">
                <a:solidFill>
                  <a:srgbClr val="000000"/>
                </a:solidFill>
                <a:latin typeface="Times New Roman" pitchFamily="18" charset="0"/>
              </a:rPr>
              <a:t>using </a:t>
            </a:r>
            <a:r>
              <a:rPr lang="en-US" b="1" dirty="0">
                <a:solidFill>
                  <a:srgbClr val="000000"/>
                </a:solidFill>
                <a:latin typeface="Times New Roman" pitchFamily="18" charset="0"/>
              </a:rPr>
              <a:t>topical application technique, shown as mortality percentage % and LD</a:t>
            </a:r>
            <a:r>
              <a:rPr lang="en-US" b="1" baseline="-25000" dirty="0">
                <a:solidFill>
                  <a:srgbClr val="000000"/>
                </a:solidFill>
                <a:latin typeface="Times New Roman" pitchFamily="18" charset="0"/>
              </a:rPr>
              <a:t>50</a:t>
            </a:r>
            <a:r>
              <a:rPr lang="en-US" b="1" dirty="0">
                <a:solidFill>
                  <a:srgbClr val="000000"/>
                </a:solidFill>
                <a:latin typeface="Times New Roman" pitchFamily="18" charset="0"/>
              </a:rPr>
              <a:t> values, at 24, 48 and72hr.</a:t>
            </a:r>
          </a:p>
        </p:txBody>
      </p:sp>
      <p:graphicFrame>
        <p:nvGraphicFramePr>
          <p:cNvPr id="73651" name="Group 947"/>
          <p:cNvGraphicFramePr>
            <a:graphicFrameLocks noGrp="1"/>
          </p:cNvGraphicFramePr>
          <p:nvPr/>
        </p:nvGraphicFramePr>
        <p:xfrm>
          <a:off x="5676" y="1263663"/>
          <a:ext cx="9133562" cy="4951419"/>
        </p:xfrm>
        <a:graphic>
          <a:graphicData uri="http://schemas.openxmlformats.org/drawingml/2006/table">
            <a:tbl>
              <a:tblPr rtl="1"/>
              <a:tblGrid>
                <a:gridCol w="739775"/>
                <a:gridCol w="841375"/>
                <a:gridCol w="750609"/>
                <a:gridCol w="950278"/>
                <a:gridCol w="719137"/>
                <a:gridCol w="719138"/>
                <a:gridCol w="719137"/>
                <a:gridCol w="719138"/>
                <a:gridCol w="719137"/>
                <a:gridCol w="719138"/>
                <a:gridCol w="719137"/>
                <a:gridCol w="817563"/>
              </a:tblGrid>
              <a:tr h="379413">
                <a:tc row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dirty="0" smtClean="0">
                          <a:ln>
                            <a:noFill/>
                          </a:ln>
                          <a:solidFill>
                            <a:srgbClr val="FFFF00"/>
                          </a:solidFill>
                          <a:effectLst/>
                          <a:latin typeface="Times New Roman" pitchFamily="18" charset="0"/>
                          <a:cs typeface="Times New Roman" pitchFamily="18" charset="0"/>
                        </a:rPr>
                        <a:t>Slope</a:t>
                      </a:r>
                      <a:endParaRPr kumimoji="0" lang="vi-VN" sz="14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08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FFFF00"/>
                          </a:solidFill>
                          <a:effectLst/>
                          <a:latin typeface="Times New Roman" pitchFamily="18" charset="0"/>
                          <a:cs typeface="Times New Roman" pitchFamily="18" charset="0"/>
                        </a:rPr>
                        <a:t>C</a:t>
                      </a:r>
                      <a:r>
                        <a:rPr kumimoji="0" lang="vi-VN" sz="1400" b="1" i="0" u="none" strike="noStrike" cap="none" normalizeH="0" baseline="0" dirty="0" smtClean="0">
                          <a:ln>
                            <a:noFill/>
                          </a:ln>
                          <a:solidFill>
                            <a:srgbClr val="FFFF00"/>
                          </a:solidFill>
                          <a:effectLst/>
                          <a:latin typeface="Times New Roman" pitchFamily="18" charset="0"/>
                          <a:cs typeface="Times New Roman" pitchFamily="18" charset="0"/>
                        </a:rPr>
                        <a:t>onf. Limits</a:t>
                      </a:r>
                      <a:r>
                        <a:rPr kumimoji="0" lang="en-US" sz="1400" b="1" i="0" u="none" strike="noStrike" cap="none" normalizeH="0" baseline="0" dirty="0" smtClean="0">
                          <a:ln>
                            <a:noFill/>
                          </a:ln>
                          <a:solidFill>
                            <a:srgbClr val="FFFF00"/>
                          </a:solidFill>
                          <a:effectLst/>
                          <a:latin typeface="Times New Roman" pitchFamily="18" charset="0"/>
                          <a:cs typeface="Times New Roman" pitchFamily="18" charset="0"/>
                        </a:rPr>
                        <a:t> 95%</a:t>
                      </a:r>
                      <a:endParaRPr kumimoji="0" lang="en-US" sz="14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08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hMerge="1">
                  <a:txBody>
                    <a:bodyPr/>
                    <a:lstStyle/>
                    <a:p>
                      <a:endParaRPr lang="en-US"/>
                    </a:p>
                  </a:txBody>
                  <a:tcPr/>
                </a:tc>
                <a:tc row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L</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D</a:t>
                      </a:r>
                      <a:r>
                        <a:rPr kumimoji="0" lang="vi-VN" sz="1400" b="1" i="0" u="none" strike="noStrike" cap="none" normalizeH="0" baseline="-30000" smtClean="0">
                          <a:ln>
                            <a:noFill/>
                          </a:ln>
                          <a:solidFill>
                            <a:srgbClr val="FFFF00"/>
                          </a:solidFill>
                          <a:effectLst/>
                          <a:latin typeface="Times New Roman" pitchFamily="18" charset="0"/>
                          <a:cs typeface="Times New Roman" pitchFamily="18" charset="0"/>
                        </a:rPr>
                        <a:t>50</a:t>
                      </a:r>
                      <a:endParaRPr kumimoji="0" lang="en-US" sz="1400" b="1" i="0" u="none" strike="noStrike" cap="none" normalizeH="0" baseline="0" smtClean="0">
                        <a:ln>
                          <a:noFill/>
                        </a:ln>
                        <a:solidFill>
                          <a:srgbClr val="FFFF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l-GR" sz="1400" b="1" i="0" u="none" strike="noStrike" cap="none" normalizeH="0" baseline="0" smtClean="0">
                          <a:ln>
                            <a:noFill/>
                          </a:ln>
                          <a:solidFill>
                            <a:srgbClr val="FFFF00"/>
                          </a:solidFill>
                          <a:effectLst/>
                          <a:latin typeface="Times New Roman" pitchFamily="18" charset="0"/>
                          <a:cs typeface="Times New Roman" pitchFamily="18" charset="0"/>
                        </a:rPr>
                        <a:t>μ</a:t>
                      </a: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g/ Snail</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08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gridSpan="7">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dirty="0" smtClean="0">
                          <a:ln>
                            <a:noFill/>
                          </a:ln>
                          <a:solidFill>
                            <a:srgbClr val="FFFF00"/>
                          </a:solidFill>
                          <a:effectLst/>
                          <a:latin typeface="Times New Roman" pitchFamily="18" charset="0"/>
                          <a:cs typeface="Times New Roman" pitchFamily="18" charset="0"/>
                        </a:rPr>
                        <a:t>Dose </a:t>
                      </a:r>
                      <a:r>
                        <a:rPr kumimoji="0" lang="el-GR" sz="1400" b="1" i="0" u="none" strike="noStrike" cap="none" normalizeH="0" baseline="0" dirty="0" smtClean="0">
                          <a:ln>
                            <a:noFill/>
                          </a:ln>
                          <a:solidFill>
                            <a:srgbClr val="FFFF00"/>
                          </a:solidFill>
                          <a:effectLst/>
                          <a:latin typeface="Times New Roman" pitchFamily="18" charset="0"/>
                          <a:cs typeface="Times New Roman" pitchFamily="18" charset="0"/>
                        </a:rPr>
                        <a:t>μ</a:t>
                      </a:r>
                      <a:r>
                        <a:rPr kumimoji="0" lang="vi-VN" sz="1400" b="1" i="0" u="none" strike="noStrike" cap="none" normalizeH="0" baseline="0" dirty="0" smtClean="0">
                          <a:ln>
                            <a:noFill/>
                          </a:ln>
                          <a:solidFill>
                            <a:srgbClr val="FFFF00"/>
                          </a:solidFill>
                          <a:effectLst/>
                          <a:latin typeface="Times New Roman" pitchFamily="18" charset="0"/>
                          <a:cs typeface="Times New Roman" pitchFamily="18" charset="0"/>
                        </a:rPr>
                        <a:t>g/ Snail</a:t>
                      </a:r>
                      <a:endParaRPr kumimoji="0" lang="vi-VN" sz="14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08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row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FFFF00"/>
                          </a:solidFill>
                          <a:effectLst/>
                          <a:latin typeface="Times New Roman" pitchFamily="18" charset="0"/>
                          <a:cs typeface="Times New Roman" pitchFamily="18" charset="0"/>
                        </a:rPr>
                        <a:t>Hours</a:t>
                      </a:r>
                      <a:endParaRPr kumimoji="0" lang="en-US" sz="14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508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r>
              <a:tr h="379413">
                <a:tc vMerge="1">
                  <a:txBody>
                    <a:bodyPr/>
                    <a:lstStyle/>
                    <a:p>
                      <a:endParaRPr lang="en-US"/>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Lower</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Upper</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vMerge="1">
                  <a:txBody>
                    <a:bodyPr/>
                    <a:lstStyle/>
                    <a:p>
                      <a:endParaRPr lang="en-US"/>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50</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25</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20</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15</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10</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5</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dirty="0" smtClean="0">
                          <a:ln>
                            <a:noFill/>
                          </a:ln>
                          <a:solidFill>
                            <a:srgbClr val="FFFF00"/>
                          </a:solidFill>
                          <a:effectLst/>
                          <a:latin typeface="Times New Roman" pitchFamily="18" charset="0"/>
                          <a:cs typeface="Times New Roman" pitchFamily="18" charset="0"/>
                        </a:rPr>
                        <a:t>2.5</a:t>
                      </a:r>
                      <a:endParaRPr kumimoji="0" lang="vi-VN" sz="14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vMerge="1">
                  <a:txBody>
                    <a:bodyPr/>
                    <a:lstStyle/>
                    <a:p>
                      <a:endParaRPr lang="en-US"/>
                    </a:p>
                  </a:txBody>
                  <a:tcPr/>
                </a:tc>
              </a:tr>
              <a:tr h="379413">
                <a:tc gridSpan="1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1" u="none" strike="noStrike" cap="none" normalizeH="0" baseline="0" dirty="0" smtClean="0">
                          <a:ln>
                            <a:noFill/>
                          </a:ln>
                          <a:solidFill>
                            <a:schemeClr val="tx1"/>
                          </a:solidFill>
                          <a:effectLst/>
                          <a:latin typeface="Times New Roman" pitchFamily="18" charset="0"/>
                          <a:cs typeface="Times New Roman" pitchFamily="18" charset="0"/>
                        </a:rPr>
                        <a:t>Eobania vermiculata</a:t>
                      </a:r>
                      <a:endParaRPr kumimoji="0" lang="en-US" sz="1400" b="1" i="0" u="none" strike="noStrike" cap="none" normalizeH="0" baseline="0" dirty="0" smtClean="0">
                        <a:ln>
                          <a:noFill/>
                        </a:ln>
                        <a:solidFill>
                          <a:schemeClr val="tx1"/>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508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7941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0.8</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88</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3</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0</a:t>
                      </a: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636</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73</a:t>
                      </a: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866</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4</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3</a:t>
                      </a: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013</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57.78</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40.00</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37.78</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28.89</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26.67</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22.22</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15.56</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FFFF00"/>
                          </a:solidFill>
                          <a:effectLst/>
                          <a:latin typeface="Times New Roman" pitchFamily="18" charset="0"/>
                          <a:cs typeface="Times New Roman" pitchFamily="18" charset="0"/>
                        </a:rPr>
                        <a:t>24</a:t>
                      </a:r>
                      <a:endParaRPr kumimoji="0" lang="en-US" sz="14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r>
              <a:tr h="37941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0.8</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87</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9.</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76</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16.296</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12.</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615</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77.7</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8</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60.00</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55.5</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6</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44.44</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44.44</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33.33</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33.33</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FFFF00"/>
                          </a:solidFill>
                          <a:effectLst/>
                          <a:latin typeface="Times New Roman" pitchFamily="18" charset="0"/>
                          <a:cs typeface="Times New Roman" pitchFamily="18" charset="0"/>
                        </a:rPr>
                        <a:t>48</a:t>
                      </a:r>
                      <a:endParaRPr kumimoji="0" lang="en-US" sz="14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r>
              <a:tr h="37941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0.9</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6</a:t>
                      </a: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2</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1.</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82</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6.</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944</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4.</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808</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93.33</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71.11</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66.67</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64.44</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60.00</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51.11</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44.44</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FFFF00"/>
                          </a:solidFill>
                          <a:effectLst/>
                          <a:latin typeface="Times New Roman" pitchFamily="18" charset="0"/>
                          <a:cs typeface="Times New Roman" pitchFamily="18" charset="0"/>
                        </a:rPr>
                        <a:t>72</a:t>
                      </a:r>
                      <a:endParaRPr kumimoji="0" lang="en-US" sz="14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r>
              <a:tr h="398463">
                <a:tc gridSpan="12">
                  <a:txBody>
                    <a:bodyPr/>
                    <a:lstStyle/>
                    <a:p>
                      <a:pPr marL="0" marR="0" lvl="0" indent="0" algn="l" defTabSz="914400" rtl="0" eaLnBrk="0" fontAlgn="base" latinLnBrk="0" hangingPunct="0">
                        <a:lnSpc>
                          <a:spcPct val="100000"/>
                        </a:lnSpc>
                        <a:spcBef>
                          <a:spcPct val="20000"/>
                        </a:spcBef>
                        <a:spcAft>
                          <a:spcPct val="0"/>
                        </a:spcAft>
                        <a:buClr>
                          <a:schemeClr val="hlink"/>
                        </a:buClr>
                        <a:buSzPct val="60000"/>
                        <a:buFont typeface="Wingdings" pitchFamily="2" charset="2"/>
                        <a:buNone/>
                        <a:tabLst/>
                      </a:pPr>
                      <a:endParaRPr kumimoji="0" lang="en-US" sz="1400" b="0" i="0" u="none" strike="noStrike" cap="none" normalizeH="0" baseline="0" dirty="0" smtClean="0">
                        <a:ln>
                          <a:noFill/>
                        </a:ln>
                        <a:solidFill>
                          <a:srgbClr val="FFFF00"/>
                        </a:solidFill>
                        <a:effectLst/>
                        <a:latin typeface="Verdana" pitchFamily="34" charset="0"/>
                      </a:endParaRPr>
                    </a:p>
                  </a:txBody>
                  <a:tcPr anchor="ctr" horzOverflow="overflow">
                    <a:lnL w="508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508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79413">
                <a:tc row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Slope</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08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FFFF00"/>
                          </a:solidFill>
                          <a:effectLst/>
                          <a:latin typeface="Times New Roman" pitchFamily="18" charset="0"/>
                          <a:cs typeface="Times New Roman" pitchFamily="18" charset="0"/>
                        </a:rPr>
                        <a:t>C</a:t>
                      </a:r>
                      <a:r>
                        <a:rPr kumimoji="0" lang="vi-VN" sz="1400" b="1" i="0" u="none" strike="noStrike" cap="none" normalizeH="0" baseline="0" dirty="0" smtClean="0">
                          <a:ln>
                            <a:noFill/>
                          </a:ln>
                          <a:solidFill>
                            <a:srgbClr val="FFFF00"/>
                          </a:solidFill>
                          <a:effectLst/>
                          <a:latin typeface="Times New Roman" pitchFamily="18" charset="0"/>
                          <a:cs typeface="Times New Roman" pitchFamily="18" charset="0"/>
                        </a:rPr>
                        <a:t>onf. Limits</a:t>
                      </a:r>
                      <a:r>
                        <a:rPr kumimoji="0" lang="en-US" sz="1400" b="1" i="0" u="none" strike="noStrike" cap="none" normalizeH="0" baseline="0" dirty="0" smtClean="0">
                          <a:ln>
                            <a:noFill/>
                          </a:ln>
                          <a:solidFill>
                            <a:srgbClr val="FFFF00"/>
                          </a:solidFill>
                          <a:effectLst/>
                          <a:latin typeface="Times New Roman" pitchFamily="18" charset="0"/>
                          <a:cs typeface="Times New Roman" pitchFamily="18" charset="0"/>
                        </a:rPr>
                        <a:t> 95%</a:t>
                      </a:r>
                      <a:endParaRPr kumimoji="0" lang="en-US" sz="14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08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hMerge="1">
                  <a:txBody>
                    <a:bodyPr/>
                    <a:lstStyle/>
                    <a:p>
                      <a:endParaRPr lang="en-US"/>
                    </a:p>
                  </a:txBody>
                  <a:tcPr/>
                </a:tc>
                <a:tc row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dirty="0" smtClean="0">
                          <a:ln>
                            <a:noFill/>
                          </a:ln>
                          <a:solidFill>
                            <a:srgbClr val="FFFF00"/>
                          </a:solidFill>
                          <a:effectLst/>
                          <a:latin typeface="Times New Roman" pitchFamily="18" charset="0"/>
                          <a:cs typeface="Times New Roman" pitchFamily="18" charset="0"/>
                        </a:rPr>
                        <a:t>L</a:t>
                      </a:r>
                      <a:r>
                        <a:rPr kumimoji="0" lang="en-US" sz="1400" b="1" i="0" u="none" strike="noStrike" cap="none" normalizeH="0" baseline="0" dirty="0" smtClean="0">
                          <a:ln>
                            <a:noFill/>
                          </a:ln>
                          <a:solidFill>
                            <a:srgbClr val="FFFF00"/>
                          </a:solidFill>
                          <a:effectLst/>
                          <a:latin typeface="Times New Roman" pitchFamily="18" charset="0"/>
                          <a:cs typeface="Times New Roman" pitchFamily="18" charset="0"/>
                        </a:rPr>
                        <a:t>D</a:t>
                      </a:r>
                      <a:r>
                        <a:rPr kumimoji="0" lang="vi-VN" sz="1400" b="1" i="0" u="none" strike="noStrike" cap="none" normalizeH="0" baseline="-30000" dirty="0" smtClean="0">
                          <a:ln>
                            <a:noFill/>
                          </a:ln>
                          <a:solidFill>
                            <a:srgbClr val="FFFF00"/>
                          </a:solidFill>
                          <a:effectLst/>
                          <a:latin typeface="Times New Roman" pitchFamily="18" charset="0"/>
                          <a:cs typeface="Times New Roman" pitchFamily="18" charset="0"/>
                        </a:rPr>
                        <a:t>50</a:t>
                      </a:r>
                      <a:endParaRPr kumimoji="0" lang="en-US" sz="1400" b="1" i="0" u="none" strike="noStrike" cap="none" normalizeH="0" baseline="0" dirty="0" smtClean="0">
                        <a:ln>
                          <a:noFill/>
                        </a:ln>
                        <a:solidFill>
                          <a:srgbClr val="FFFF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l-GR" sz="1400" b="1" i="0" u="none" strike="noStrike" cap="none" normalizeH="0" baseline="0" dirty="0" smtClean="0">
                          <a:ln>
                            <a:noFill/>
                          </a:ln>
                          <a:solidFill>
                            <a:srgbClr val="FFFF00"/>
                          </a:solidFill>
                          <a:effectLst/>
                          <a:latin typeface="Times New Roman" pitchFamily="18" charset="0"/>
                          <a:cs typeface="Times New Roman" pitchFamily="18" charset="0"/>
                        </a:rPr>
                        <a:t>μ</a:t>
                      </a:r>
                      <a:r>
                        <a:rPr kumimoji="0" lang="vi-VN" sz="1400" b="1" i="0" u="none" strike="noStrike" cap="none" normalizeH="0" baseline="0" dirty="0" smtClean="0">
                          <a:ln>
                            <a:noFill/>
                          </a:ln>
                          <a:solidFill>
                            <a:srgbClr val="FFFF00"/>
                          </a:solidFill>
                          <a:effectLst/>
                          <a:latin typeface="Times New Roman" pitchFamily="18" charset="0"/>
                          <a:cs typeface="Times New Roman" pitchFamily="18" charset="0"/>
                        </a:rPr>
                        <a:t>g/ Snail</a:t>
                      </a:r>
                      <a:endParaRPr kumimoji="0" lang="vi-VN" sz="14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08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gridSpan="7">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dirty="0" smtClean="0">
                          <a:ln>
                            <a:noFill/>
                          </a:ln>
                          <a:solidFill>
                            <a:srgbClr val="FFFF00"/>
                          </a:solidFill>
                          <a:effectLst/>
                          <a:latin typeface="Times New Roman" pitchFamily="18" charset="0"/>
                          <a:cs typeface="Times New Roman" pitchFamily="18" charset="0"/>
                        </a:rPr>
                        <a:t>Dose </a:t>
                      </a:r>
                      <a:r>
                        <a:rPr kumimoji="0" lang="el-GR" sz="1400" b="1" i="0" u="none" strike="noStrike" cap="none" normalizeH="0" baseline="0" dirty="0" smtClean="0">
                          <a:ln>
                            <a:noFill/>
                          </a:ln>
                          <a:solidFill>
                            <a:srgbClr val="FFFF00"/>
                          </a:solidFill>
                          <a:effectLst/>
                          <a:latin typeface="Times New Roman" pitchFamily="18" charset="0"/>
                          <a:cs typeface="Times New Roman" pitchFamily="18" charset="0"/>
                        </a:rPr>
                        <a:t>μ</a:t>
                      </a:r>
                      <a:r>
                        <a:rPr kumimoji="0" lang="vi-VN" sz="1400" b="1" i="0" u="none" strike="noStrike" cap="none" normalizeH="0" baseline="0" dirty="0" smtClean="0">
                          <a:ln>
                            <a:noFill/>
                          </a:ln>
                          <a:solidFill>
                            <a:srgbClr val="FFFF00"/>
                          </a:solidFill>
                          <a:effectLst/>
                          <a:latin typeface="Times New Roman" pitchFamily="18" charset="0"/>
                          <a:cs typeface="Times New Roman" pitchFamily="18" charset="0"/>
                        </a:rPr>
                        <a:t>g/ Snail</a:t>
                      </a:r>
                      <a:endParaRPr kumimoji="0" lang="vi-VN" sz="14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08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row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FFFF00"/>
                          </a:solidFill>
                          <a:effectLst/>
                          <a:latin typeface="Times New Roman" pitchFamily="18" charset="0"/>
                          <a:cs typeface="Times New Roman" pitchFamily="18" charset="0"/>
                        </a:rPr>
                        <a:t>Hours</a:t>
                      </a:r>
                      <a:endParaRPr kumimoji="0" lang="en-US" sz="14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508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r>
              <a:tr h="379413">
                <a:tc vMerge="1">
                  <a:txBody>
                    <a:bodyPr/>
                    <a:lstStyle/>
                    <a:p>
                      <a:endParaRPr lang="en-US"/>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Lower</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Upper</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vMerge="1">
                  <a:txBody>
                    <a:bodyPr/>
                    <a:lstStyle/>
                    <a:p>
                      <a:endParaRPr lang="en-US"/>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25</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12.5</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10</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7.5</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5</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2.5</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dirty="0" smtClean="0">
                          <a:ln>
                            <a:noFill/>
                          </a:ln>
                          <a:solidFill>
                            <a:srgbClr val="FFFF00"/>
                          </a:solidFill>
                          <a:effectLst/>
                          <a:latin typeface="Times New Roman" pitchFamily="18" charset="0"/>
                          <a:cs typeface="Times New Roman" pitchFamily="18" charset="0"/>
                        </a:rPr>
                        <a:t>1.25</a:t>
                      </a:r>
                      <a:endParaRPr kumimoji="0" lang="vi-VN" sz="14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vMerge="1">
                  <a:txBody>
                    <a:bodyPr/>
                    <a:lstStyle/>
                    <a:p>
                      <a:endParaRPr lang="en-US"/>
                    </a:p>
                  </a:txBody>
                  <a:tcPr/>
                </a:tc>
              </a:tr>
              <a:tr h="379413">
                <a:tc gridSpan="1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1" u="none" strike="noStrike" cap="none" normalizeH="0" baseline="0" dirty="0" smtClean="0">
                          <a:ln>
                            <a:noFill/>
                          </a:ln>
                          <a:solidFill>
                            <a:schemeClr val="tx1"/>
                          </a:solidFill>
                          <a:effectLst/>
                          <a:latin typeface="Times New Roman" pitchFamily="18" charset="0"/>
                          <a:cs typeface="Times New Roman" pitchFamily="18" charset="0"/>
                        </a:rPr>
                        <a:t>Theba pisana</a:t>
                      </a:r>
                      <a:endParaRPr kumimoji="0" lang="en-US" sz="1400" b="1" i="0" u="none" strike="noStrike" cap="none" normalizeH="0" baseline="0" dirty="0" smtClean="0">
                        <a:ln>
                          <a:noFill/>
                        </a:ln>
                        <a:solidFill>
                          <a:schemeClr val="tx1"/>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508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7941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1.088</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2.204</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3.771</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2.997</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100</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77.78</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71.11</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66.67</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55.56</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46.67</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35.56</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FFFF00"/>
                          </a:solidFill>
                          <a:effectLst/>
                          <a:latin typeface="Times New Roman" pitchFamily="18" charset="0"/>
                          <a:cs typeface="Times New Roman" pitchFamily="18" charset="0"/>
                        </a:rPr>
                        <a:t>24</a:t>
                      </a:r>
                      <a:endParaRPr kumimoji="0" lang="en-US" sz="14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r>
              <a:tr h="37941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1.165</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0.394</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1.212</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0.799</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100</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93.33</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88.89</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84.44</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82.22</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77.78</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55.56</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FFFF00"/>
                          </a:solidFill>
                          <a:effectLst/>
                          <a:latin typeface="Times New Roman" pitchFamily="18" charset="0"/>
                          <a:cs typeface="Times New Roman" pitchFamily="18" charset="0"/>
                        </a:rPr>
                        <a:t>48</a:t>
                      </a:r>
                      <a:endParaRPr kumimoji="0" lang="en-US" sz="14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r>
              <a:tr h="37941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1.358</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0.249</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0.991</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0.63</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100</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100</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100</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93.33</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88.89</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FFFF00"/>
                          </a:solidFill>
                          <a:effectLst/>
                          <a:latin typeface="Times New Roman" pitchFamily="18" charset="0"/>
                          <a:cs typeface="Times New Roman" pitchFamily="18" charset="0"/>
                        </a:rPr>
                        <a:t>77.78</a:t>
                      </a:r>
                      <a:endParaRPr kumimoji="0" lang="en-US" sz="14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66.67</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FFFF00"/>
                          </a:solidFill>
                          <a:effectLst/>
                          <a:latin typeface="Times New Roman" pitchFamily="18" charset="0"/>
                          <a:cs typeface="Times New Roman" pitchFamily="18" charset="0"/>
                        </a:rPr>
                        <a:t>72</a:t>
                      </a:r>
                      <a:endParaRPr kumimoji="0" lang="en-US" sz="14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r>
            </a:tbl>
          </a:graphicData>
        </a:graphic>
      </p:graphicFrame>
    </p:spTree>
  </p:cSld>
  <p:clrMapOvr>
    <a:masterClrMapping/>
  </p:clrMapOvr>
  <p:transition spd="slow"/>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3"/>
          <p:cNvSpPr>
            <a:spLocks noChangeArrowheads="1"/>
          </p:cNvSpPr>
          <p:nvPr/>
        </p:nvSpPr>
        <p:spPr bwMode="auto">
          <a:xfrm>
            <a:off x="38100" y="141288"/>
            <a:ext cx="8988425" cy="858820"/>
          </a:xfrm>
          <a:prstGeom prst="rect">
            <a:avLst/>
          </a:prstGeom>
          <a:blipFill dpi="0" rotWithShape="1">
            <a:blip r:embed="rId2"/>
            <a:srcRect/>
            <a:tile tx="0" ty="0" sx="100000" sy="100000" flip="none" algn="tl"/>
          </a:blipFill>
          <a:ln w="9525">
            <a:noFill/>
            <a:miter lim="800000"/>
            <a:headEnd/>
            <a:tailEnd/>
          </a:ln>
        </p:spPr>
        <p:txBody>
          <a:bodyPr lIns="8659" tIns="8659" rIns="8659" bIns="0" anchor="ctr"/>
          <a:lstStyle/>
          <a:p>
            <a:pPr algn="l" rtl="0" fontAlgn="b"/>
            <a:r>
              <a:rPr lang="en-US" b="1" dirty="0">
                <a:solidFill>
                  <a:srgbClr val="000000"/>
                </a:solidFill>
                <a:latin typeface="Times New Roman" pitchFamily="18" charset="0"/>
              </a:rPr>
              <a:t>Table </a:t>
            </a:r>
            <a:r>
              <a:rPr lang="en-US" b="1" dirty="0" smtClean="0">
                <a:solidFill>
                  <a:srgbClr val="000000"/>
                </a:solidFill>
                <a:latin typeface="Times New Roman" pitchFamily="18" charset="0"/>
              </a:rPr>
              <a:t>(3):  </a:t>
            </a:r>
            <a:r>
              <a:rPr lang="en-US" b="1" dirty="0">
                <a:solidFill>
                  <a:srgbClr val="000000"/>
                </a:solidFill>
                <a:latin typeface="Times New Roman" pitchFamily="18" charset="0"/>
              </a:rPr>
              <a:t>Effect of  </a:t>
            </a:r>
            <a:r>
              <a:rPr lang="en-US" b="1" dirty="0" err="1">
                <a:solidFill>
                  <a:srgbClr val="FF0000"/>
                </a:solidFill>
                <a:latin typeface="Times New Roman" pitchFamily="18" charset="0"/>
              </a:rPr>
              <a:t>Methomyl</a:t>
            </a:r>
            <a:r>
              <a:rPr lang="en-US" b="1" dirty="0">
                <a:solidFill>
                  <a:srgbClr val="000000"/>
                </a:solidFill>
                <a:latin typeface="Times New Roman" pitchFamily="18" charset="0"/>
              </a:rPr>
              <a:t> against </a:t>
            </a:r>
            <a:r>
              <a:rPr lang="en-US" b="1" i="1" dirty="0" err="1">
                <a:solidFill>
                  <a:srgbClr val="FF0000"/>
                </a:solidFill>
                <a:latin typeface="Times New Roman" pitchFamily="18" charset="0"/>
              </a:rPr>
              <a:t>Eobania</a:t>
            </a:r>
            <a:r>
              <a:rPr lang="en-US" b="1" i="1" dirty="0">
                <a:solidFill>
                  <a:srgbClr val="000000"/>
                </a:solidFill>
                <a:latin typeface="Times New Roman" pitchFamily="18" charset="0"/>
              </a:rPr>
              <a:t> </a:t>
            </a:r>
            <a:r>
              <a:rPr lang="en-US" b="1" i="1" dirty="0" err="1">
                <a:solidFill>
                  <a:srgbClr val="FF0000"/>
                </a:solidFill>
                <a:latin typeface="Times New Roman" pitchFamily="18" charset="0"/>
              </a:rPr>
              <a:t>vermiculata</a:t>
            </a:r>
            <a:r>
              <a:rPr lang="en-US" b="1" dirty="0">
                <a:solidFill>
                  <a:srgbClr val="000000"/>
                </a:solidFill>
                <a:latin typeface="Times New Roman" pitchFamily="18" charset="0"/>
              </a:rPr>
              <a:t>  (BGS)  and </a:t>
            </a:r>
            <a:r>
              <a:rPr lang="en-US" b="1" i="1" dirty="0" err="1">
                <a:solidFill>
                  <a:srgbClr val="FF0000"/>
                </a:solidFill>
                <a:latin typeface="Times New Roman" pitchFamily="18" charset="0"/>
              </a:rPr>
              <a:t>Theba</a:t>
            </a:r>
            <a:r>
              <a:rPr lang="en-US" b="1" i="1" dirty="0">
                <a:solidFill>
                  <a:srgbClr val="000000"/>
                </a:solidFill>
                <a:latin typeface="Times New Roman" pitchFamily="18" charset="0"/>
              </a:rPr>
              <a:t> </a:t>
            </a:r>
            <a:r>
              <a:rPr lang="en-US" b="1" i="1" dirty="0" err="1">
                <a:solidFill>
                  <a:srgbClr val="FF0000"/>
                </a:solidFill>
                <a:latin typeface="Times New Roman" pitchFamily="18" charset="0"/>
              </a:rPr>
              <a:t>pisana</a:t>
            </a:r>
            <a:r>
              <a:rPr lang="en-US" b="1" dirty="0">
                <a:solidFill>
                  <a:srgbClr val="000000"/>
                </a:solidFill>
                <a:latin typeface="Times New Roman" pitchFamily="18" charset="0"/>
              </a:rPr>
              <a:t>  (WGS) snails using topical </a:t>
            </a:r>
            <a:r>
              <a:rPr lang="en-US" b="1" dirty="0" smtClean="0">
                <a:solidFill>
                  <a:srgbClr val="000000"/>
                </a:solidFill>
                <a:latin typeface="Times New Roman" pitchFamily="18" charset="0"/>
              </a:rPr>
              <a:t>application </a:t>
            </a:r>
            <a:r>
              <a:rPr lang="en-US" b="1" dirty="0">
                <a:solidFill>
                  <a:srgbClr val="000000"/>
                </a:solidFill>
                <a:latin typeface="Times New Roman" pitchFamily="18" charset="0"/>
              </a:rPr>
              <a:t>technique, shown as mortality percentage % and LD</a:t>
            </a:r>
            <a:r>
              <a:rPr lang="en-US" b="1" baseline="-25000" dirty="0">
                <a:solidFill>
                  <a:srgbClr val="000000"/>
                </a:solidFill>
                <a:latin typeface="Times New Roman" pitchFamily="18" charset="0"/>
              </a:rPr>
              <a:t>50</a:t>
            </a:r>
            <a:r>
              <a:rPr lang="en-US" b="1" dirty="0">
                <a:solidFill>
                  <a:srgbClr val="000000"/>
                </a:solidFill>
                <a:latin typeface="Times New Roman" pitchFamily="18" charset="0"/>
              </a:rPr>
              <a:t> values, at  24,  48  and  72  hr.</a:t>
            </a:r>
          </a:p>
        </p:txBody>
      </p:sp>
      <p:graphicFrame>
        <p:nvGraphicFramePr>
          <p:cNvPr id="226680" name="Group 1400"/>
          <p:cNvGraphicFramePr>
            <a:graphicFrameLocks noGrp="1"/>
          </p:cNvGraphicFramePr>
          <p:nvPr/>
        </p:nvGraphicFramePr>
        <p:xfrm>
          <a:off x="4763" y="1262066"/>
          <a:ext cx="9124950" cy="5310206"/>
        </p:xfrm>
        <a:graphic>
          <a:graphicData uri="http://schemas.openxmlformats.org/drawingml/2006/table">
            <a:tbl>
              <a:tblPr rtl="1"/>
              <a:tblGrid>
                <a:gridCol w="739775"/>
                <a:gridCol w="839788"/>
                <a:gridCol w="747712"/>
                <a:gridCol w="950913"/>
                <a:gridCol w="717550"/>
                <a:gridCol w="719137"/>
                <a:gridCol w="719138"/>
                <a:gridCol w="719137"/>
                <a:gridCol w="717550"/>
                <a:gridCol w="719138"/>
                <a:gridCol w="719137"/>
                <a:gridCol w="815975"/>
              </a:tblGrid>
              <a:tr h="407531">
                <a:tc row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Slope</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08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C</a:t>
                      </a: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onf. Limits</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 95%</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08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hMerge="1">
                  <a:txBody>
                    <a:bodyPr/>
                    <a:lstStyle/>
                    <a:p>
                      <a:endParaRPr lang="en-US"/>
                    </a:p>
                  </a:txBody>
                  <a:tcPr/>
                </a:tc>
                <a:tc row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L</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D</a:t>
                      </a:r>
                      <a:r>
                        <a:rPr kumimoji="0" lang="vi-VN" sz="1400" b="1" i="0" u="none" strike="noStrike" cap="none" normalizeH="0" baseline="-30000" smtClean="0">
                          <a:ln>
                            <a:noFill/>
                          </a:ln>
                          <a:solidFill>
                            <a:srgbClr val="FFFF00"/>
                          </a:solidFill>
                          <a:effectLst/>
                          <a:latin typeface="Times New Roman" pitchFamily="18" charset="0"/>
                          <a:cs typeface="Times New Roman" pitchFamily="18" charset="0"/>
                        </a:rPr>
                        <a:t>50</a:t>
                      </a:r>
                      <a:endParaRPr kumimoji="0" lang="en-US" sz="1400" b="1" i="0" u="none" strike="noStrike" cap="none" normalizeH="0" baseline="0" smtClean="0">
                        <a:ln>
                          <a:noFill/>
                        </a:ln>
                        <a:solidFill>
                          <a:srgbClr val="FFFF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l-GR" sz="1400" b="1" i="0" u="none" strike="noStrike" cap="none" normalizeH="0" baseline="0" smtClean="0">
                          <a:ln>
                            <a:noFill/>
                          </a:ln>
                          <a:solidFill>
                            <a:srgbClr val="FFFF00"/>
                          </a:solidFill>
                          <a:effectLst/>
                          <a:latin typeface="Times New Roman" pitchFamily="18" charset="0"/>
                          <a:cs typeface="Times New Roman" pitchFamily="18" charset="0"/>
                        </a:rPr>
                        <a:t>μ</a:t>
                      </a: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g/ Snail</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08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gridSpan="7">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Dose </a:t>
                      </a:r>
                      <a:r>
                        <a:rPr kumimoji="0" lang="el-GR" sz="1400" b="1" i="0" u="none" strike="noStrike" cap="none" normalizeH="0" baseline="0" smtClean="0">
                          <a:ln>
                            <a:noFill/>
                          </a:ln>
                          <a:solidFill>
                            <a:srgbClr val="FFFF00"/>
                          </a:solidFill>
                          <a:effectLst/>
                          <a:latin typeface="Times New Roman" pitchFamily="18" charset="0"/>
                          <a:cs typeface="Times New Roman" pitchFamily="18" charset="0"/>
                        </a:rPr>
                        <a:t>μ</a:t>
                      </a: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g/ Snail</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08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row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Hours</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508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r>
              <a:tr h="405993">
                <a:tc vMerge="1">
                  <a:txBody>
                    <a:bodyPr/>
                    <a:lstStyle/>
                    <a:p>
                      <a:endParaRPr lang="en-US"/>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Lower</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Upper</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vMerge="1">
                  <a:txBody>
                    <a:bodyPr/>
                    <a:lstStyle/>
                    <a:p>
                      <a:endParaRPr lang="en-US"/>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50</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25</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20</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15</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10</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5</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2.5</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vMerge="1">
                  <a:txBody>
                    <a:bodyPr/>
                    <a:lstStyle/>
                    <a:p>
                      <a:endParaRPr lang="en-US"/>
                    </a:p>
                  </a:txBody>
                  <a:tcPr/>
                </a:tc>
              </a:tr>
              <a:tr h="407531">
                <a:tc gridSpan="1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1" u="none" strike="noStrike" cap="none" normalizeH="0" baseline="0" smtClean="0">
                          <a:ln>
                            <a:noFill/>
                          </a:ln>
                          <a:solidFill>
                            <a:schemeClr val="tx1"/>
                          </a:solidFill>
                          <a:effectLst/>
                          <a:latin typeface="Times New Roman" pitchFamily="18" charset="0"/>
                          <a:cs typeface="Times New Roman" pitchFamily="18" charset="0"/>
                        </a:rPr>
                        <a:t>Eobania vermiculata</a:t>
                      </a:r>
                      <a:endParaRPr kumimoji="0" lang="en-US" sz="1400" b="1" i="0" u="none" strike="noStrike" cap="none" normalizeH="0" baseline="0" smtClean="0">
                        <a:ln>
                          <a:noFill/>
                        </a:ln>
                        <a:solidFill>
                          <a:schemeClr val="tx1"/>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508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0599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1.0</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59</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58.037</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186.2</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89</a:t>
                      </a: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507</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37.</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78</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28.89</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26.67</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22.22</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11.11</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11.11</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4.44</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24</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r>
              <a:tr h="407531">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0.9</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26</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37.</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265</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97</a:t>
                      </a: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787</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5</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3</a:t>
                      </a: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772</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44.44</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44.44</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33.33</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33.33</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22.22</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15.56</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11.11</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48</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r>
              <a:tr h="407531">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0.</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812</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19</a:t>
                      </a: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48</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40</a:t>
                      </a: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096</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2</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6</a:t>
                      </a: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148</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53.33</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51.11</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51.11</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44.44</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33.33</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33.33</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15.56</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72</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r>
              <a:tr h="425986">
                <a:tc gridSpan="12">
                  <a:txBody>
                    <a:bodyPr/>
                    <a:lstStyle/>
                    <a:p>
                      <a:pPr marL="0" marR="0" lvl="0" indent="0" algn="l" defTabSz="914400" rtl="0" eaLnBrk="0" fontAlgn="base" latinLnBrk="0" hangingPunct="0">
                        <a:lnSpc>
                          <a:spcPct val="100000"/>
                        </a:lnSpc>
                        <a:spcBef>
                          <a:spcPct val="20000"/>
                        </a:spcBef>
                        <a:spcAft>
                          <a:spcPct val="0"/>
                        </a:spcAft>
                        <a:buClr>
                          <a:schemeClr val="hlink"/>
                        </a:buClr>
                        <a:buSzPct val="60000"/>
                        <a:buFont typeface="Wingdings" pitchFamily="2" charset="2"/>
                        <a:buNone/>
                        <a:tabLst/>
                      </a:pPr>
                      <a:endParaRPr kumimoji="0" lang="en-US" sz="1400" b="0" i="0" u="none" strike="noStrike" cap="none" normalizeH="0" baseline="0" smtClean="0">
                        <a:ln>
                          <a:noFill/>
                        </a:ln>
                        <a:solidFill>
                          <a:srgbClr val="FFFF00"/>
                        </a:solidFill>
                        <a:effectLst/>
                        <a:latin typeface="Verdana"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508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07531">
                <a:tc row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Slope</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08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C</a:t>
                      </a: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onf. Limits</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 95%</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08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hMerge="1">
                  <a:txBody>
                    <a:bodyPr/>
                    <a:lstStyle/>
                    <a:p>
                      <a:endParaRPr lang="en-US"/>
                    </a:p>
                  </a:txBody>
                  <a:tcPr/>
                </a:tc>
                <a:tc row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L</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D</a:t>
                      </a:r>
                      <a:r>
                        <a:rPr kumimoji="0" lang="vi-VN" sz="1400" b="1" i="0" u="none" strike="noStrike" cap="none" normalizeH="0" baseline="-30000" smtClean="0">
                          <a:ln>
                            <a:noFill/>
                          </a:ln>
                          <a:solidFill>
                            <a:srgbClr val="FFFF00"/>
                          </a:solidFill>
                          <a:effectLst/>
                          <a:latin typeface="Times New Roman" pitchFamily="18" charset="0"/>
                          <a:cs typeface="Times New Roman" pitchFamily="18" charset="0"/>
                        </a:rPr>
                        <a:t>50</a:t>
                      </a:r>
                      <a:endParaRPr kumimoji="0" lang="en-US" sz="1400" b="1" i="0" u="none" strike="noStrike" cap="none" normalizeH="0" baseline="0" smtClean="0">
                        <a:ln>
                          <a:noFill/>
                        </a:ln>
                        <a:solidFill>
                          <a:srgbClr val="FFFF0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l-GR" sz="1400" b="1" i="0" u="none" strike="noStrike" cap="none" normalizeH="0" baseline="0" smtClean="0">
                          <a:ln>
                            <a:noFill/>
                          </a:ln>
                          <a:solidFill>
                            <a:srgbClr val="FFFF00"/>
                          </a:solidFill>
                          <a:effectLst/>
                          <a:latin typeface="Times New Roman" pitchFamily="18" charset="0"/>
                          <a:cs typeface="Times New Roman" pitchFamily="18" charset="0"/>
                        </a:rPr>
                        <a:t>μ</a:t>
                      </a: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g/ Snail</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08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gridSpan="7">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Dose </a:t>
                      </a:r>
                      <a:r>
                        <a:rPr kumimoji="0" lang="el-GR" sz="1400" b="1" i="0" u="none" strike="noStrike" cap="none" normalizeH="0" baseline="0" smtClean="0">
                          <a:ln>
                            <a:noFill/>
                          </a:ln>
                          <a:solidFill>
                            <a:srgbClr val="FFFF00"/>
                          </a:solidFill>
                          <a:effectLst/>
                          <a:latin typeface="Times New Roman" pitchFamily="18" charset="0"/>
                          <a:cs typeface="Times New Roman" pitchFamily="18" charset="0"/>
                        </a:rPr>
                        <a:t>μ</a:t>
                      </a: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g/ Snail</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08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row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Hours</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508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r>
              <a:tr h="407531">
                <a:tc vMerge="1">
                  <a:txBody>
                    <a:bodyPr/>
                    <a:lstStyle/>
                    <a:p>
                      <a:endParaRPr lang="en-US"/>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Lower</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Upper</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vMerge="1">
                  <a:txBody>
                    <a:bodyPr/>
                    <a:lstStyle/>
                    <a:p>
                      <a:endParaRPr lang="en-US"/>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25</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12.5</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10</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7.5</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5</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2.5</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1.25</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vMerge="1">
                  <a:txBody>
                    <a:bodyPr/>
                    <a:lstStyle/>
                    <a:p>
                      <a:endParaRPr lang="en-US"/>
                    </a:p>
                  </a:txBody>
                  <a:tcPr/>
                </a:tc>
              </a:tr>
              <a:tr h="405993">
                <a:tc gridSpan="1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1" u="none" strike="noStrike" cap="none" normalizeH="0" baseline="0" smtClean="0">
                          <a:ln>
                            <a:noFill/>
                          </a:ln>
                          <a:solidFill>
                            <a:schemeClr val="tx1"/>
                          </a:solidFill>
                          <a:effectLst/>
                          <a:latin typeface="Times New Roman" pitchFamily="18" charset="0"/>
                          <a:cs typeface="Times New Roman" pitchFamily="18" charset="0"/>
                        </a:rPr>
                        <a:t>Theba pisana</a:t>
                      </a:r>
                      <a:endParaRPr kumimoji="0" lang="en-US" sz="1400" b="1" i="0" u="none" strike="noStrike" cap="none" normalizeH="0" baseline="0" smtClean="0">
                        <a:ln>
                          <a:noFill/>
                        </a:ln>
                        <a:solidFill>
                          <a:schemeClr val="tx1"/>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508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07531">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0.886</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38.55</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221.87</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70.39</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31.11</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24.44</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24.44</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22.22</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17.78</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8.89</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4.44</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24</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r>
              <a:tr h="40599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0.5</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72</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13.</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431</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59</a:t>
                      </a: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069</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2</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1</a:t>
                      </a: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839</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51.11</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44.44</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44.44</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37.78</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33.33</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33.33</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22.22</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48</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r>
              <a:tr h="407531">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0.777</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3.487</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6.426</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4</a:t>
                      </a: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853</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66.6</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7</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62.22</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6</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0.00</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55.5</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6</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55.5</a:t>
                      </a: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6</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00"/>
                          </a:solidFill>
                          <a:effectLst/>
                          <a:latin typeface="Times New Roman" pitchFamily="18" charset="0"/>
                          <a:cs typeface="Times New Roman" pitchFamily="18" charset="0"/>
                        </a:rPr>
                        <a:t>51.11</a:t>
                      </a:r>
                      <a:endParaRPr kumimoji="0" lang="en-US"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400" b="1" i="0" u="none" strike="noStrike" cap="none" normalizeH="0" baseline="0" smtClean="0">
                          <a:ln>
                            <a:noFill/>
                          </a:ln>
                          <a:solidFill>
                            <a:srgbClr val="FFFF00"/>
                          </a:solidFill>
                          <a:effectLst/>
                          <a:latin typeface="Times New Roman" pitchFamily="18" charset="0"/>
                          <a:cs typeface="Times New Roman" pitchFamily="18" charset="0"/>
                        </a:rPr>
                        <a:t>22.22</a:t>
                      </a:r>
                      <a:endParaRPr kumimoji="0" lang="vi-VN" sz="14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FFFF00"/>
                          </a:solidFill>
                          <a:effectLst/>
                          <a:latin typeface="Times New Roman" pitchFamily="18" charset="0"/>
                          <a:cs typeface="Times New Roman" pitchFamily="18" charset="0"/>
                        </a:rPr>
                        <a:t>72</a:t>
                      </a:r>
                      <a:endParaRPr kumimoji="0" lang="en-US" sz="14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r>
            </a:tbl>
          </a:graphicData>
        </a:graphic>
      </p:graphicFrame>
    </p:spTree>
  </p:cSld>
  <p:clrMapOvr>
    <a:masterClrMapping/>
  </p:clrMapOvr>
  <p:transition spd="slow"/>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3"/>
          <p:cNvSpPr>
            <a:spLocks noChangeArrowheads="1"/>
          </p:cNvSpPr>
          <p:nvPr/>
        </p:nvSpPr>
        <p:spPr bwMode="auto">
          <a:xfrm>
            <a:off x="50800" y="0"/>
            <a:ext cx="8990013" cy="857231"/>
          </a:xfrm>
          <a:prstGeom prst="rect">
            <a:avLst/>
          </a:prstGeom>
          <a:blipFill dpi="0" rotWithShape="1">
            <a:blip r:embed="rId2"/>
            <a:srcRect/>
            <a:tile tx="0" ty="0" sx="100000" sy="100000" flip="none" algn="tl"/>
          </a:blipFill>
          <a:ln w="9525">
            <a:noFill/>
            <a:miter lim="800000"/>
            <a:headEnd/>
            <a:tailEnd/>
          </a:ln>
        </p:spPr>
        <p:txBody>
          <a:bodyPr lIns="8659" tIns="8659" rIns="8659" bIns="0" anchor="b"/>
          <a:lstStyle/>
          <a:p>
            <a:pPr algn="l" rtl="0" fontAlgn="b"/>
            <a:r>
              <a:rPr lang="en-US" b="1" dirty="0">
                <a:solidFill>
                  <a:srgbClr val="000000"/>
                </a:solidFill>
                <a:latin typeface="Times New Roman" pitchFamily="18" charset="0"/>
              </a:rPr>
              <a:t>Table </a:t>
            </a:r>
            <a:r>
              <a:rPr lang="en-US" b="1" dirty="0" smtClean="0">
                <a:solidFill>
                  <a:srgbClr val="000000"/>
                </a:solidFill>
                <a:latin typeface="Times New Roman" pitchFamily="18" charset="0"/>
              </a:rPr>
              <a:t>(4):  </a:t>
            </a:r>
            <a:r>
              <a:rPr lang="en-US" b="1" dirty="0">
                <a:solidFill>
                  <a:srgbClr val="000000"/>
                </a:solidFill>
                <a:latin typeface="Times New Roman" pitchFamily="18" charset="0"/>
              </a:rPr>
              <a:t>Comparative toxicity of  tested pesticides against </a:t>
            </a:r>
            <a:r>
              <a:rPr lang="en-US" b="1" i="1" dirty="0" err="1">
                <a:solidFill>
                  <a:srgbClr val="000000"/>
                </a:solidFill>
                <a:latin typeface="Times New Roman" pitchFamily="18" charset="0"/>
              </a:rPr>
              <a:t>Eobania</a:t>
            </a:r>
            <a:r>
              <a:rPr lang="en-US" b="1" i="1" dirty="0">
                <a:solidFill>
                  <a:srgbClr val="000000"/>
                </a:solidFill>
                <a:latin typeface="Times New Roman" pitchFamily="18" charset="0"/>
              </a:rPr>
              <a:t> </a:t>
            </a:r>
            <a:r>
              <a:rPr lang="en-US" b="1" i="1" dirty="0" err="1">
                <a:solidFill>
                  <a:srgbClr val="000000"/>
                </a:solidFill>
                <a:latin typeface="Times New Roman" pitchFamily="18" charset="0"/>
              </a:rPr>
              <a:t>vermiculata</a:t>
            </a:r>
            <a:r>
              <a:rPr lang="en-US" b="1" dirty="0">
                <a:solidFill>
                  <a:srgbClr val="000000"/>
                </a:solidFill>
                <a:latin typeface="Times New Roman" pitchFamily="18" charset="0"/>
              </a:rPr>
              <a:t>  (BGS) and </a:t>
            </a:r>
            <a:r>
              <a:rPr lang="en-US" b="1" i="1" dirty="0" err="1">
                <a:solidFill>
                  <a:srgbClr val="000000"/>
                </a:solidFill>
                <a:latin typeface="Times New Roman" pitchFamily="18" charset="0"/>
              </a:rPr>
              <a:t>Theba</a:t>
            </a:r>
            <a:r>
              <a:rPr lang="en-US" b="1" i="1" dirty="0">
                <a:solidFill>
                  <a:srgbClr val="000000"/>
                </a:solidFill>
                <a:latin typeface="Times New Roman" pitchFamily="18" charset="0"/>
              </a:rPr>
              <a:t> </a:t>
            </a:r>
            <a:r>
              <a:rPr lang="en-US" b="1" i="1" dirty="0" err="1">
                <a:solidFill>
                  <a:srgbClr val="000000"/>
                </a:solidFill>
                <a:latin typeface="Times New Roman" pitchFamily="18" charset="0"/>
              </a:rPr>
              <a:t>pisana</a:t>
            </a:r>
            <a:r>
              <a:rPr lang="en-US" b="1" dirty="0">
                <a:solidFill>
                  <a:srgbClr val="000000"/>
                </a:solidFill>
                <a:latin typeface="Times New Roman" pitchFamily="18" charset="0"/>
              </a:rPr>
              <a:t> (WGS</a:t>
            </a:r>
            <a:r>
              <a:rPr lang="en-US" b="1" dirty="0" smtClean="0">
                <a:solidFill>
                  <a:srgbClr val="000000"/>
                </a:solidFill>
                <a:latin typeface="Times New Roman" pitchFamily="18" charset="0"/>
              </a:rPr>
              <a:t>) </a:t>
            </a:r>
            <a:r>
              <a:rPr lang="en-US" b="1" dirty="0">
                <a:solidFill>
                  <a:srgbClr val="000000"/>
                </a:solidFill>
                <a:latin typeface="Times New Roman" pitchFamily="18" charset="0"/>
              </a:rPr>
              <a:t>snails using topical  application technique under laboratory conditions.</a:t>
            </a:r>
          </a:p>
        </p:txBody>
      </p:sp>
      <p:sp>
        <p:nvSpPr>
          <p:cNvPr id="75779" name="Line 837"/>
          <p:cNvSpPr>
            <a:spLocks noChangeShapeType="1"/>
          </p:cNvSpPr>
          <p:nvPr/>
        </p:nvSpPr>
        <p:spPr bwMode="auto">
          <a:xfrm>
            <a:off x="2386013" y="1287463"/>
            <a:ext cx="0" cy="0"/>
          </a:xfrm>
          <a:prstGeom prst="line">
            <a:avLst/>
          </a:prstGeom>
          <a:noFill/>
          <a:ln w="50800" cap="rnd">
            <a:solidFill>
              <a:srgbClr val="000000"/>
            </a:solidFill>
            <a:round/>
            <a:headEnd/>
            <a:tailEnd/>
          </a:ln>
        </p:spPr>
        <p:txBody>
          <a:bodyPr/>
          <a:lstStyle/>
          <a:p>
            <a:endParaRPr lang="ar-EG"/>
          </a:p>
        </p:txBody>
      </p:sp>
      <p:sp>
        <p:nvSpPr>
          <p:cNvPr id="75780" name="Line 985"/>
          <p:cNvSpPr>
            <a:spLocks noChangeShapeType="1"/>
          </p:cNvSpPr>
          <p:nvPr/>
        </p:nvSpPr>
        <p:spPr bwMode="auto">
          <a:xfrm>
            <a:off x="1709738" y="2189163"/>
            <a:ext cx="0" cy="0"/>
          </a:xfrm>
          <a:prstGeom prst="line">
            <a:avLst/>
          </a:prstGeom>
          <a:noFill/>
          <a:ln w="50800" cap="rnd">
            <a:solidFill>
              <a:srgbClr val="000000"/>
            </a:solidFill>
            <a:round/>
            <a:headEnd/>
            <a:tailEnd/>
          </a:ln>
        </p:spPr>
        <p:txBody>
          <a:bodyPr/>
          <a:lstStyle/>
          <a:p>
            <a:endParaRPr lang="ar-EG"/>
          </a:p>
        </p:txBody>
      </p:sp>
      <p:sp>
        <p:nvSpPr>
          <p:cNvPr id="75781" name="Line 1082"/>
          <p:cNvSpPr>
            <a:spLocks noChangeShapeType="1"/>
          </p:cNvSpPr>
          <p:nvPr/>
        </p:nvSpPr>
        <p:spPr bwMode="auto">
          <a:xfrm>
            <a:off x="1709738" y="2640013"/>
            <a:ext cx="0" cy="0"/>
          </a:xfrm>
          <a:prstGeom prst="line">
            <a:avLst/>
          </a:prstGeom>
          <a:noFill/>
          <a:ln w="50800" cap="rnd">
            <a:solidFill>
              <a:srgbClr val="000000"/>
            </a:solidFill>
            <a:round/>
            <a:headEnd/>
            <a:tailEnd/>
          </a:ln>
        </p:spPr>
        <p:txBody>
          <a:bodyPr/>
          <a:lstStyle/>
          <a:p>
            <a:endParaRPr lang="ar-EG"/>
          </a:p>
        </p:txBody>
      </p:sp>
      <p:sp>
        <p:nvSpPr>
          <p:cNvPr id="75782" name="Line 1182"/>
          <p:cNvSpPr>
            <a:spLocks noChangeShapeType="1"/>
          </p:cNvSpPr>
          <p:nvPr/>
        </p:nvSpPr>
        <p:spPr bwMode="auto">
          <a:xfrm>
            <a:off x="1709738" y="3090863"/>
            <a:ext cx="0" cy="0"/>
          </a:xfrm>
          <a:prstGeom prst="line">
            <a:avLst/>
          </a:prstGeom>
          <a:noFill/>
          <a:ln w="50800" cap="rnd">
            <a:solidFill>
              <a:srgbClr val="000000"/>
            </a:solidFill>
            <a:round/>
            <a:headEnd/>
            <a:tailEnd/>
          </a:ln>
        </p:spPr>
        <p:txBody>
          <a:bodyPr/>
          <a:lstStyle/>
          <a:p>
            <a:endParaRPr lang="ar-EG"/>
          </a:p>
        </p:txBody>
      </p:sp>
      <p:sp>
        <p:nvSpPr>
          <p:cNvPr id="75783" name="Line 1320"/>
          <p:cNvSpPr>
            <a:spLocks noChangeShapeType="1"/>
          </p:cNvSpPr>
          <p:nvPr/>
        </p:nvSpPr>
        <p:spPr bwMode="auto">
          <a:xfrm>
            <a:off x="1709738" y="3767138"/>
            <a:ext cx="0" cy="0"/>
          </a:xfrm>
          <a:prstGeom prst="line">
            <a:avLst/>
          </a:prstGeom>
          <a:noFill/>
          <a:ln w="50800" cap="rnd">
            <a:solidFill>
              <a:srgbClr val="000000"/>
            </a:solidFill>
            <a:round/>
            <a:headEnd/>
            <a:tailEnd/>
          </a:ln>
        </p:spPr>
        <p:txBody>
          <a:bodyPr/>
          <a:lstStyle/>
          <a:p>
            <a:endParaRPr lang="ar-EG"/>
          </a:p>
        </p:txBody>
      </p:sp>
      <p:sp>
        <p:nvSpPr>
          <p:cNvPr id="75784" name="Line 1417"/>
          <p:cNvSpPr>
            <a:spLocks noChangeShapeType="1"/>
          </p:cNvSpPr>
          <p:nvPr/>
        </p:nvSpPr>
        <p:spPr bwMode="auto">
          <a:xfrm>
            <a:off x="1709738" y="4217988"/>
            <a:ext cx="0" cy="0"/>
          </a:xfrm>
          <a:prstGeom prst="line">
            <a:avLst/>
          </a:prstGeom>
          <a:noFill/>
          <a:ln w="50800" cap="rnd">
            <a:solidFill>
              <a:srgbClr val="000000"/>
            </a:solidFill>
            <a:round/>
            <a:headEnd/>
            <a:tailEnd/>
          </a:ln>
        </p:spPr>
        <p:txBody>
          <a:bodyPr/>
          <a:lstStyle/>
          <a:p>
            <a:endParaRPr lang="ar-EG"/>
          </a:p>
        </p:txBody>
      </p:sp>
      <p:sp>
        <p:nvSpPr>
          <p:cNvPr id="75785" name="Line 1516"/>
          <p:cNvSpPr>
            <a:spLocks noChangeShapeType="1"/>
          </p:cNvSpPr>
          <p:nvPr/>
        </p:nvSpPr>
        <p:spPr bwMode="auto">
          <a:xfrm>
            <a:off x="1709738" y="4668838"/>
            <a:ext cx="0" cy="0"/>
          </a:xfrm>
          <a:prstGeom prst="line">
            <a:avLst/>
          </a:prstGeom>
          <a:noFill/>
          <a:ln w="50800" cap="rnd">
            <a:solidFill>
              <a:srgbClr val="000000"/>
            </a:solidFill>
            <a:round/>
            <a:headEnd/>
            <a:tailEnd/>
          </a:ln>
        </p:spPr>
        <p:txBody>
          <a:bodyPr/>
          <a:lstStyle/>
          <a:p>
            <a:endParaRPr lang="ar-EG"/>
          </a:p>
        </p:txBody>
      </p:sp>
      <p:graphicFrame>
        <p:nvGraphicFramePr>
          <p:cNvPr id="227911" name="Group 1607"/>
          <p:cNvGraphicFramePr>
            <a:graphicFrameLocks noGrp="1"/>
          </p:cNvGraphicFramePr>
          <p:nvPr/>
        </p:nvGraphicFramePr>
        <p:xfrm>
          <a:off x="-9525" y="1000113"/>
          <a:ext cx="9153525" cy="5500721"/>
        </p:xfrm>
        <a:graphic>
          <a:graphicData uri="http://schemas.openxmlformats.org/drawingml/2006/table">
            <a:tbl>
              <a:tblPr rtl="1"/>
              <a:tblGrid>
                <a:gridCol w="678509"/>
                <a:gridCol w="673752"/>
                <a:gridCol w="673753"/>
                <a:gridCol w="673752"/>
                <a:gridCol w="675338"/>
                <a:gridCol w="676924"/>
                <a:gridCol w="675338"/>
                <a:gridCol w="675338"/>
                <a:gridCol w="676923"/>
                <a:gridCol w="675338"/>
                <a:gridCol w="673753"/>
                <a:gridCol w="673752"/>
                <a:gridCol w="597659"/>
                <a:gridCol w="453396"/>
              </a:tblGrid>
              <a:tr h="317900">
                <a:tc gridSpan="4">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FFFF00"/>
                          </a:solidFill>
                          <a:effectLst/>
                          <a:latin typeface="Times New Roman" pitchFamily="18" charset="0"/>
                          <a:cs typeface="Times New Roman" pitchFamily="18" charset="0"/>
                        </a:rPr>
                        <a:t>Methomyl</a:t>
                      </a:r>
                      <a:endParaRPr kumimoji="0" lang="en-US" sz="20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508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FFFF00"/>
                          </a:solidFill>
                          <a:effectLst/>
                          <a:latin typeface="Times New Roman" pitchFamily="18" charset="0"/>
                          <a:cs typeface="Times New Roman" pitchFamily="18" charset="0"/>
                        </a:rPr>
                        <a:t>Emamectin benzoate</a:t>
                      </a:r>
                      <a:endParaRPr kumimoji="0" lang="en-US" sz="20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508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FFFF00"/>
                          </a:solidFill>
                          <a:effectLst/>
                          <a:latin typeface="Times New Roman" pitchFamily="18" charset="0"/>
                          <a:cs typeface="Times New Roman" pitchFamily="18" charset="0"/>
                        </a:rPr>
                        <a:t>Abamectin</a:t>
                      </a:r>
                      <a:endParaRPr kumimoji="0" lang="en-US" sz="20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508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hMerge="1">
                  <a:txBody>
                    <a:bodyPr/>
                    <a:lstStyle/>
                    <a:p>
                      <a:endParaRPr lang="en-US"/>
                    </a:p>
                  </a:txBody>
                  <a:tcPr/>
                </a:tc>
                <a:tc hMerge="1">
                  <a:txBody>
                    <a:bodyPr/>
                    <a:lstStyle/>
                    <a:p>
                      <a:endParaRPr lang="en-US"/>
                    </a:p>
                  </a:txBody>
                  <a:tcPr/>
                </a:tc>
                <a:tc hMerge="1">
                  <a:txBody>
                    <a:bodyPr/>
                    <a:lstStyle/>
                    <a:p>
                      <a:endParaRPr lang="en-US"/>
                    </a:p>
                  </a:txBody>
                  <a:tcPr/>
                </a:tc>
                <a:tc rowSpan="3"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FFFF00"/>
                          </a:solidFill>
                          <a:effectLst/>
                          <a:latin typeface="Times New Roman" pitchFamily="18" charset="0"/>
                          <a:cs typeface="Times New Roman" pitchFamily="18" charset="0"/>
                        </a:rPr>
                        <a:t>Hours</a:t>
                      </a:r>
                      <a:endParaRPr kumimoji="0" lang="en-US" sz="20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508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rowSpan="3" hMerge="1">
                  <a:txBody>
                    <a:bodyPr/>
                    <a:lstStyle/>
                    <a:p>
                      <a:endParaRPr lang="en-US"/>
                    </a:p>
                  </a:txBody>
                  <a:tcPr/>
                </a:tc>
              </a:tr>
              <a:tr h="316393">
                <a:tc row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200" b="1" i="0" u="none" strike="noStrike" cap="none" normalizeH="0" baseline="0" dirty="0" smtClean="0">
                          <a:ln>
                            <a:noFill/>
                          </a:ln>
                          <a:solidFill>
                            <a:srgbClr val="FFFF00"/>
                          </a:solidFill>
                          <a:effectLst/>
                          <a:latin typeface="Times New Roman" pitchFamily="18" charset="0"/>
                          <a:cs typeface="Times New Roman" pitchFamily="18" charset="0"/>
                        </a:rPr>
                        <a:t>Slope</a:t>
                      </a:r>
                      <a:endParaRPr kumimoji="0" lang="vi-VN" sz="20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gridSpan="2">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FFFF00"/>
                          </a:solidFill>
                          <a:effectLst/>
                          <a:latin typeface="Times New Roman" pitchFamily="18" charset="0"/>
                          <a:cs typeface="Times New Roman" pitchFamily="18" charset="0"/>
                        </a:rPr>
                        <a:t>C</a:t>
                      </a:r>
                      <a:r>
                        <a:rPr kumimoji="0" lang="vi-VN" sz="1200" b="1" i="0" u="none" strike="noStrike" cap="none" normalizeH="0" baseline="0" dirty="0" smtClean="0">
                          <a:ln>
                            <a:noFill/>
                          </a:ln>
                          <a:solidFill>
                            <a:srgbClr val="FFFF00"/>
                          </a:solidFill>
                          <a:effectLst/>
                          <a:latin typeface="Times New Roman" pitchFamily="18" charset="0"/>
                          <a:cs typeface="Times New Roman" pitchFamily="18" charset="0"/>
                        </a:rPr>
                        <a:t>onf. Limits</a:t>
                      </a:r>
                      <a:r>
                        <a:rPr kumimoji="0" lang="en-US" sz="1200" b="1" i="0" u="none" strike="noStrike" cap="none" normalizeH="0" baseline="0" dirty="0" smtClean="0">
                          <a:ln>
                            <a:noFill/>
                          </a:ln>
                          <a:solidFill>
                            <a:srgbClr val="FFFF00"/>
                          </a:solidFill>
                          <a:effectLst/>
                          <a:latin typeface="Times New Roman" pitchFamily="18" charset="0"/>
                          <a:cs typeface="Times New Roman" pitchFamily="18" charset="0"/>
                        </a:rPr>
                        <a:t> 95%</a:t>
                      </a:r>
                      <a:endParaRPr kumimoji="0" lang="en-US" sz="20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hMerge="1">
                  <a:txBody>
                    <a:bodyPr/>
                    <a:lstStyle/>
                    <a:p>
                      <a:endParaRPr lang="en-US"/>
                    </a:p>
                  </a:txBody>
                  <a:tcPr/>
                </a:tc>
                <a:tc row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100" b="1" i="0" u="none" strike="noStrike" cap="none" normalizeH="0" baseline="0" dirty="0" smtClean="0">
                          <a:ln>
                            <a:noFill/>
                          </a:ln>
                          <a:solidFill>
                            <a:srgbClr val="FFFF00"/>
                          </a:solidFill>
                          <a:effectLst/>
                          <a:latin typeface="Times New Roman" pitchFamily="18" charset="0"/>
                          <a:cs typeface="Times New Roman" pitchFamily="18" charset="0"/>
                        </a:rPr>
                        <a:t>LD</a:t>
                      </a:r>
                      <a:r>
                        <a:rPr kumimoji="0" lang="en-US" sz="1100" b="1" i="0" u="none" strike="noStrike" cap="none" normalizeH="0" baseline="-30000" dirty="0" smtClean="0">
                          <a:ln>
                            <a:noFill/>
                          </a:ln>
                          <a:solidFill>
                            <a:srgbClr val="FFFF00"/>
                          </a:solidFill>
                          <a:effectLst/>
                          <a:latin typeface="Times New Roman" pitchFamily="18" charset="0"/>
                          <a:cs typeface="Times New Roman" pitchFamily="18" charset="0"/>
                        </a:rPr>
                        <a:t>50</a:t>
                      </a:r>
                      <a:r>
                        <a:rPr kumimoji="0" lang="en-US" sz="1100" b="1" i="0" u="none" strike="noStrike" cap="none" normalizeH="0" baseline="0" dirty="0" smtClean="0">
                          <a:ln>
                            <a:noFill/>
                          </a:ln>
                          <a:solidFill>
                            <a:srgbClr val="FFFF00"/>
                          </a:solidFill>
                          <a:effectLst/>
                          <a:latin typeface="Times New Roman" pitchFamily="18" charset="0"/>
                          <a:cs typeface="Times New Roman" pitchFamily="18" charset="0"/>
                        </a:rPr>
                        <a:t> μg/snail</a:t>
                      </a:r>
                      <a:endParaRPr kumimoji="0" lang="en-US" sz="18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row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200" b="1" i="0" u="none" strike="noStrike" cap="none" normalizeH="0" baseline="0" dirty="0" smtClean="0">
                          <a:ln>
                            <a:noFill/>
                          </a:ln>
                          <a:solidFill>
                            <a:srgbClr val="FFFF00"/>
                          </a:solidFill>
                          <a:effectLst/>
                          <a:latin typeface="Times New Roman" pitchFamily="18" charset="0"/>
                          <a:cs typeface="Times New Roman" pitchFamily="18" charset="0"/>
                        </a:rPr>
                        <a:t>Slope</a:t>
                      </a:r>
                      <a:endParaRPr kumimoji="0" lang="vi-VN" sz="20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gridSpan="2">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FFFF00"/>
                          </a:solidFill>
                          <a:effectLst/>
                          <a:latin typeface="Times New Roman" pitchFamily="18" charset="0"/>
                          <a:cs typeface="Times New Roman" pitchFamily="18" charset="0"/>
                        </a:rPr>
                        <a:t>C</a:t>
                      </a:r>
                      <a:r>
                        <a:rPr kumimoji="0" lang="vi-VN" sz="1200" b="1" i="0" u="none" strike="noStrike" cap="none" normalizeH="0" baseline="0" dirty="0" smtClean="0">
                          <a:ln>
                            <a:noFill/>
                          </a:ln>
                          <a:solidFill>
                            <a:srgbClr val="FFFF00"/>
                          </a:solidFill>
                          <a:effectLst/>
                          <a:latin typeface="Times New Roman" pitchFamily="18" charset="0"/>
                          <a:cs typeface="Times New Roman" pitchFamily="18" charset="0"/>
                        </a:rPr>
                        <a:t>onf. Limits</a:t>
                      </a:r>
                      <a:r>
                        <a:rPr kumimoji="0" lang="en-US" sz="1200" b="1" i="0" u="none" strike="noStrike" cap="none" normalizeH="0" baseline="0" dirty="0" smtClean="0">
                          <a:ln>
                            <a:noFill/>
                          </a:ln>
                          <a:solidFill>
                            <a:srgbClr val="FFFF00"/>
                          </a:solidFill>
                          <a:effectLst/>
                          <a:latin typeface="Times New Roman" pitchFamily="18" charset="0"/>
                          <a:cs typeface="Times New Roman" pitchFamily="18" charset="0"/>
                        </a:rPr>
                        <a:t> 95%</a:t>
                      </a:r>
                      <a:endParaRPr kumimoji="0" lang="en-US" sz="20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hMerge="1">
                  <a:txBody>
                    <a:bodyPr/>
                    <a:lstStyle/>
                    <a:p>
                      <a:endParaRPr lang="en-US"/>
                    </a:p>
                  </a:txBody>
                  <a:tcPr/>
                </a:tc>
                <a:tc row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100" b="1" i="0" u="none" strike="noStrike" cap="none" normalizeH="0" baseline="0" dirty="0" smtClean="0">
                          <a:ln>
                            <a:noFill/>
                          </a:ln>
                          <a:solidFill>
                            <a:srgbClr val="FFFF00"/>
                          </a:solidFill>
                          <a:effectLst/>
                          <a:latin typeface="Times New Roman" pitchFamily="18" charset="0"/>
                          <a:cs typeface="Times New Roman" pitchFamily="18" charset="0"/>
                        </a:rPr>
                        <a:t>LD</a:t>
                      </a:r>
                      <a:r>
                        <a:rPr kumimoji="0" lang="en-US" sz="1100" b="1" i="0" u="none" strike="noStrike" cap="none" normalizeH="0" baseline="-30000" dirty="0" smtClean="0">
                          <a:ln>
                            <a:noFill/>
                          </a:ln>
                          <a:solidFill>
                            <a:srgbClr val="FFFF00"/>
                          </a:solidFill>
                          <a:effectLst/>
                          <a:latin typeface="Times New Roman" pitchFamily="18" charset="0"/>
                          <a:cs typeface="Times New Roman" pitchFamily="18" charset="0"/>
                        </a:rPr>
                        <a:t>50</a:t>
                      </a:r>
                      <a:r>
                        <a:rPr kumimoji="0" lang="en-US" sz="1100" b="1" i="0" u="none" strike="noStrike" cap="none" normalizeH="0" baseline="0" dirty="0" smtClean="0">
                          <a:ln>
                            <a:noFill/>
                          </a:ln>
                          <a:solidFill>
                            <a:srgbClr val="FFFF00"/>
                          </a:solidFill>
                          <a:effectLst/>
                          <a:latin typeface="Times New Roman" pitchFamily="18" charset="0"/>
                          <a:cs typeface="Times New Roman" pitchFamily="18" charset="0"/>
                        </a:rPr>
                        <a:t> μg/snail</a:t>
                      </a:r>
                      <a:endParaRPr kumimoji="0" lang="en-US" sz="18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row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200" b="1" i="0" u="none" strike="noStrike" cap="none" normalizeH="0" baseline="0" dirty="0" smtClean="0">
                          <a:ln>
                            <a:noFill/>
                          </a:ln>
                          <a:solidFill>
                            <a:srgbClr val="FFFF00"/>
                          </a:solidFill>
                          <a:effectLst/>
                          <a:latin typeface="Times New Roman" pitchFamily="18" charset="0"/>
                          <a:cs typeface="Times New Roman" pitchFamily="18" charset="0"/>
                        </a:rPr>
                        <a:t>Slope</a:t>
                      </a:r>
                      <a:endParaRPr kumimoji="0" lang="vi-VN" sz="20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gridSpan="2">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FFFF00"/>
                          </a:solidFill>
                          <a:effectLst/>
                          <a:latin typeface="Times New Roman" pitchFamily="18" charset="0"/>
                          <a:cs typeface="Times New Roman" pitchFamily="18" charset="0"/>
                        </a:rPr>
                        <a:t>C</a:t>
                      </a:r>
                      <a:r>
                        <a:rPr kumimoji="0" lang="vi-VN" sz="1200" b="1" i="0" u="none" strike="noStrike" cap="none" normalizeH="0" baseline="0" dirty="0" smtClean="0">
                          <a:ln>
                            <a:noFill/>
                          </a:ln>
                          <a:solidFill>
                            <a:srgbClr val="FFFF00"/>
                          </a:solidFill>
                          <a:effectLst/>
                          <a:latin typeface="Times New Roman" pitchFamily="18" charset="0"/>
                          <a:cs typeface="Times New Roman" pitchFamily="18" charset="0"/>
                        </a:rPr>
                        <a:t>onf. Limits</a:t>
                      </a:r>
                      <a:r>
                        <a:rPr kumimoji="0" lang="en-US" sz="1200" b="1" i="0" u="none" strike="noStrike" cap="none" normalizeH="0" baseline="0" dirty="0" smtClean="0">
                          <a:ln>
                            <a:noFill/>
                          </a:ln>
                          <a:solidFill>
                            <a:srgbClr val="FFFF00"/>
                          </a:solidFill>
                          <a:effectLst/>
                          <a:latin typeface="Times New Roman" pitchFamily="18" charset="0"/>
                          <a:cs typeface="Times New Roman" pitchFamily="18" charset="0"/>
                        </a:rPr>
                        <a:t> 95%</a:t>
                      </a:r>
                      <a:endParaRPr kumimoji="0" lang="en-US" sz="20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hMerge="1">
                  <a:txBody>
                    <a:bodyPr/>
                    <a:lstStyle/>
                    <a:p>
                      <a:endParaRPr lang="en-US"/>
                    </a:p>
                  </a:txBody>
                  <a:tcPr/>
                </a:tc>
                <a:tc row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100" b="1" i="0" u="none" strike="noStrike" cap="none" normalizeH="0" baseline="0" dirty="0" smtClean="0">
                          <a:ln>
                            <a:noFill/>
                          </a:ln>
                          <a:solidFill>
                            <a:srgbClr val="FFFF00"/>
                          </a:solidFill>
                          <a:effectLst/>
                          <a:latin typeface="Times New Roman" pitchFamily="18" charset="0"/>
                          <a:cs typeface="Times New Roman" pitchFamily="18" charset="0"/>
                        </a:rPr>
                        <a:t>LD</a:t>
                      </a:r>
                      <a:r>
                        <a:rPr kumimoji="0" lang="en-US" sz="1100" b="1" i="0" u="none" strike="noStrike" cap="none" normalizeH="0" baseline="-30000" dirty="0" smtClean="0">
                          <a:ln>
                            <a:noFill/>
                          </a:ln>
                          <a:solidFill>
                            <a:srgbClr val="FFFF00"/>
                          </a:solidFill>
                          <a:effectLst/>
                          <a:latin typeface="Times New Roman" pitchFamily="18" charset="0"/>
                          <a:cs typeface="Times New Roman" pitchFamily="18" charset="0"/>
                        </a:rPr>
                        <a:t>50</a:t>
                      </a:r>
                      <a:r>
                        <a:rPr kumimoji="0" lang="en-US" sz="1100" b="1" i="0" u="none" strike="noStrike" cap="none" normalizeH="0" baseline="0" dirty="0" smtClean="0">
                          <a:ln>
                            <a:noFill/>
                          </a:ln>
                          <a:solidFill>
                            <a:srgbClr val="FFFF00"/>
                          </a:solidFill>
                          <a:effectLst/>
                          <a:latin typeface="Times New Roman" pitchFamily="18" charset="0"/>
                          <a:cs typeface="Times New Roman" pitchFamily="18" charset="0"/>
                        </a:rPr>
                        <a:t> μg/snail</a:t>
                      </a:r>
                      <a:endParaRPr kumimoji="0" lang="en-US" sz="18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gridSpan="2" vMerge="1">
                  <a:txBody>
                    <a:bodyPr/>
                    <a:lstStyle/>
                    <a:p>
                      <a:endParaRPr lang="en-US"/>
                    </a:p>
                  </a:txBody>
                  <a:tcPr/>
                </a:tc>
                <a:tc hMerge="1" vMerge="1">
                  <a:txBody>
                    <a:bodyPr/>
                    <a:lstStyle/>
                    <a:p>
                      <a:endParaRPr lang="en-US"/>
                    </a:p>
                  </a:txBody>
                  <a:tcPr/>
                </a:tc>
              </a:tr>
              <a:tr h="424870">
                <a:tc vMerge="1">
                  <a:txBody>
                    <a:bodyPr/>
                    <a:lstStyle/>
                    <a:p>
                      <a:endParaRPr lang="en-US"/>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200" b="1" i="0" u="none" strike="noStrike" cap="none" normalizeH="0" baseline="0" dirty="0" smtClean="0">
                          <a:ln>
                            <a:noFill/>
                          </a:ln>
                          <a:solidFill>
                            <a:srgbClr val="FFFF00"/>
                          </a:solidFill>
                          <a:effectLst/>
                          <a:latin typeface="Times New Roman" pitchFamily="18" charset="0"/>
                          <a:cs typeface="Times New Roman" pitchFamily="18" charset="0"/>
                        </a:rPr>
                        <a:t>Lower</a:t>
                      </a:r>
                      <a:endParaRPr kumimoji="0" lang="vi-VN" sz="20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200" b="1" i="0" u="none" strike="noStrike" cap="none" normalizeH="0" baseline="0" dirty="0" smtClean="0">
                          <a:ln>
                            <a:noFill/>
                          </a:ln>
                          <a:solidFill>
                            <a:srgbClr val="FFFF00"/>
                          </a:solidFill>
                          <a:effectLst/>
                          <a:latin typeface="Times New Roman" pitchFamily="18" charset="0"/>
                          <a:cs typeface="Times New Roman" pitchFamily="18" charset="0"/>
                        </a:rPr>
                        <a:t>Upper</a:t>
                      </a:r>
                      <a:endParaRPr kumimoji="0" lang="vi-VN" sz="20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vMerge="1">
                  <a:txBody>
                    <a:bodyPr/>
                    <a:lstStyle/>
                    <a:p>
                      <a:endParaRPr lang="en-US"/>
                    </a:p>
                  </a:txBody>
                  <a:tcPr/>
                </a:tc>
                <a:tc vMerge="1">
                  <a:txBody>
                    <a:bodyPr/>
                    <a:lstStyle/>
                    <a:p>
                      <a:endParaRPr lang="en-US"/>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200" b="1" i="0" u="none" strike="noStrike" cap="none" normalizeH="0" baseline="0" dirty="0" smtClean="0">
                          <a:ln>
                            <a:noFill/>
                          </a:ln>
                          <a:solidFill>
                            <a:srgbClr val="FFFF00"/>
                          </a:solidFill>
                          <a:effectLst/>
                          <a:latin typeface="Times New Roman" pitchFamily="18" charset="0"/>
                          <a:cs typeface="Times New Roman" pitchFamily="18" charset="0"/>
                        </a:rPr>
                        <a:t>Lower</a:t>
                      </a:r>
                      <a:endParaRPr kumimoji="0" lang="vi-VN" sz="20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200" b="1" i="0" u="none" strike="noStrike" cap="none" normalizeH="0" baseline="0" dirty="0" smtClean="0">
                          <a:ln>
                            <a:noFill/>
                          </a:ln>
                          <a:solidFill>
                            <a:srgbClr val="FFFF00"/>
                          </a:solidFill>
                          <a:effectLst/>
                          <a:latin typeface="Times New Roman" pitchFamily="18" charset="0"/>
                          <a:cs typeface="Times New Roman" pitchFamily="18" charset="0"/>
                        </a:rPr>
                        <a:t>Upper</a:t>
                      </a:r>
                      <a:endParaRPr kumimoji="0" lang="vi-VN" sz="20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vMerge="1">
                  <a:txBody>
                    <a:bodyPr/>
                    <a:lstStyle/>
                    <a:p>
                      <a:endParaRPr lang="en-US"/>
                    </a:p>
                  </a:txBody>
                  <a:tcPr/>
                </a:tc>
                <a:tc vMerge="1">
                  <a:txBody>
                    <a:bodyPr/>
                    <a:lstStyle/>
                    <a:p>
                      <a:endParaRPr lang="en-US"/>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200" b="1" i="0" u="none" strike="noStrike" cap="none" normalizeH="0" baseline="0" dirty="0" smtClean="0">
                          <a:ln>
                            <a:noFill/>
                          </a:ln>
                          <a:solidFill>
                            <a:srgbClr val="FFFF00"/>
                          </a:solidFill>
                          <a:effectLst/>
                          <a:latin typeface="Times New Roman" pitchFamily="18" charset="0"/>
                          <a:cs typeface="Times New Roman" pitchFamily="18" charset="0"/>
                        </a:rPr>
                        <a:t>Lower</a:t>
                      </a:r>
                      <a:endParaRPr kumimoji="0" lang="vi-VN" sz="20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200" b="1" i="0" u="none" strike="noStrike" cap="none" normalizeH="0" baseline="0" dirty="0" smtClean="0">
                          <a:ln>
                            <a:noFill/>
                          </a:ln>
                          <a:solidFill>
                            <a:srgbClr val="FFFF00"/>
                          </a:solidFill>
                          <a:effectLst/>
                          <a:latin typeface="Times New Roman" pitchFamily="18" charset="0"/>
                          <a:cs typeface="Times New Roman" pitchFamily="18" charset="0"/>
                        </a:rPr>
                        <a:t>Upper</a:t>
                      </a:r>
                      <a:endParaRPr kumimoji="0" lang="vi-VN" sz="20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00B0F0"/>
                    </a:solidFill>
                  </a:tcPr>
                </a:tc>
                <a:tc vMerge="1">
                  <a:txBody>
                    <a:bodyPr/>
                    <a:lstStyle/>
                    <a:p>
                      <a:endParaRPr lang="en-US"/>
                    </a:p>
                  </a:txBody>
                  <a:tcPr/>
                </a:tc>
                <a:tc gridSpan="2" vMerge="1">
                  <a:txBody>
                    <a:bodyPr/>
                    <a:lstStyle/>
                    <a:p>
                      <a:endParaRPr lang="en-US"/>
                    </a:p>
                  </a:txBody>
                  <a:tcPr/>
                </a:tc>
                <a:tc hMerge="1" vMerge="1">
                  <a:txBody>
                    <a:bodyPr/>
                    <a:lstStyle/>
                    <a:p>
                      <a:endParaRPr lang="en-US"/>
                    </a:p>
                  </a:txBody>
                  <a:tcPr/>
                </a:tc>
              </a:tr>
              <a:tr h="316393">
                <a:tc gridSpan="14">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1" u="none" strike="noStrike" cap="none" normalizeH="0" baseline="0" dirty="0" smtClean="0">
                          <a:ln>
                            <a:noFill/>
                          </a:ln>
                          <a:solidFill>
                            <a:schemeClr val="tx1"/>
                          </a:solidFill>
                          <a:effectLst/>
                          <a:latin typeface="Times New Roman" pitchFamily="18" charset="0"/>
                          <a:cs typeface="Times New Roman" pitchFamily="18" charset="0"/>
                        </a:rPr>
                        <a:t>Eobania vermiculata</a:t>
                      </a:r>
                      <a:endParaRPr kumimoji="0" lang="en-US" sz="2000" b="1" i="0" u="none" strike="noStrike" cap="none" normalizeH="0" baseline="0" dirty="0" smtClean="0">
                        <a:ln>
                          <a:noFill/>
                        </a:ln>
                        <a:solidFill>
                          <a:schemeClr val="tx1"/>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508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1790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200" b="1" i="0" u="none" strike="noStrike" cap="none" normalizeH="0" baseline="0" smtClean="0">
                          <a:ln>
                            <a:noFill/>
                          </a:ln>
                          <a:solidFill>
                            <a:srgbClr val="FFFF00"/>
                          </a:solidFill>
                          <a:effectLst/>
                          <a:latin typeface="Times New Roman" pitchFamily="18" charset="0"/>
                          <a:cs typeface="Times New Roman" pitchFamily="18" charset="0"/>
                        </a:rPr>
                        <a:t>1.0</a:t>
                      </a: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59</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58.037</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186.2</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89</a:t>
                      </a:r>
                      <a:r>
                        <a:rPr kumimoji="0" lang="vi-VN" sz="1200" b="1" i="0" u="none" strike="noStrike" cap="none" normalizeH="0" baseline="0" smtClean="0">
                          <a:ln>
                            <a:noFill/>
                          </a:ln>
                          <a:solidFill>
                            <a:srgbClr val="FFFF00"/>
                          </a:solidFill>
                          <a:effectLst/>
                          <a:latin typeface="Times New Roman" pitchFamily="18" charset="0"/>
                          <a:cs typeface="Times New Roman" pitchFamily="18" charset="0"/>
                        </a:rPr>
                        <a:t>.</a:t>
                      </a: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507</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200" b="1" i="0" u="none" strike="noStrike" cap="none" normalizeH="0" baseline="0" smtClean="0">
                          <a:ln>
                            <a:noFill/>
                          </a:ln>
                          <a:solidFill>
                            <a:srgbClr val="FFFF00"/>
                          </a:solidFill>
                          <a:effectLst/>
                          <a:latin typeface="Times New Roman" pitchFamily="18" charset="0"/>
                          <a:cs typeface="Times New Roman" pitchFamily="18" charset="0"/>
                        </a:rPr>
                        <a:t>0.8</a:t>
                      </a: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88</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200" b="1" i="0" u="none" strike="noStrike" cap="none" normalizeH="0" baseline="0" smtClean="0">
                          <a:ln>
                            <a:noFill/>
                          </a:ln>
                          <a:solidFill>
                            <a:srgbClr val="FFFF00"/>
                          </a:solidFill>
                          <a:effectLst/>
                          <a:latin typeface="Times New Roman" pitchFamily="18" charset="0"/>
                          <a:cs typeface="Times New Roman" pitchFamily="18" charset="0"/>
                        </a:rPr>
                        <a:t>3</a:t>
                      </a: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0</a:t>
                      </a:r>
                      <a:r>
                        <a:rPr kumimoji="0" lang="vi-VN" sz="1200" b="1" i="0" u="none" strike="noStrike" cap="none" normalizeH="0" baseline="0" smtClean="0">
                          <a:ln>
                            <a:noFill/>
                          </a:ln>
                          <a:solidFill>
                            <a:srgbClr val="FFFF00"/>
                          </a:solidFill>
                          <a:effectLst/>
                          <a:latin typeface="Times New Roman" pitchFamily="18" charset="0"/>
                          <a:cs typeface="Times New Roman" pitchFamily="18" charset="0"/>
                        </a:rPr>
                        <a:t>.</a:t>
                      </a: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636</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73</a:t>
                      </a:r>
                      <a:r>
                        <a:rPr kumimoji="0" lang="vi-VN" sz="1200" b="1" i="0" u="none" strike="noStrike" cap="none" normalizeH="0" baseline="0" smtClean="0">
                          <a:ln>
                            <a:noFill/>
                          </a:ln>
                          <a:solidFill>
                            <a:srgbClr val="FFFF00"/>
                          </a:solidFill>
                          <a:effectLst/>
                          <a:latin typeface="Times New Roman" pitchFamily="18" charset="0"/>
                          <a:cs typeface="Times New Roman" pitchFamily="18" charset="0"/>
                        </a:rPr>
                        <a:t>.</a:t>
                      </a: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866</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200" b="1" i="0" u="none" strike="noStrike" cap="none" normalizeH="0" baseline="0" dirty="0" smtClean="0">
                          <a:ln>
                            <a:noFill/>
                          </a:ln>
                          <a:solidFill>
                            <a:srgbClr val="FFFF00"/>
                          </a:solidFill>
                          <a:effectLst/>
                          <a:latin typeface="Times New Roman" pitchFamily="18" charset="0"/>
                          <a:cs typeface="Times New Roman" pitchFamily="18" charset="0"/>
                        </a:rPr>
                        <a:t>4</a:t>
                      </a:r>
                      <a:r>
                        <a:rPr kumimoji="0" lang="en-US" sz="1200" b="1" i="0" u="none" strike="noStrike" cap="none" normalizeH="0" baseline="0" dirty="0" smtClean="0">
                          <a:ln>
                            <a:noFill/>
                          </a:ln>
                          <a:solidFill>
                            <a:srgbClr val="FFFF00"/>
                          </a:solidFill>
                          <a:effectLst/>
                          <a:latin typeface="Times New Roman" pitchFamily="18" charset="0"/>
                          <a:cs typeface="Times New Roman" pitchFamily="18" charset="0"/>
                        </a:rPr>
                        <a:t>3</a:t>
                      </a:r>
                      <a:r>
                        <a:rPr kumimoji="0" lang="vi-VN" sz="1200" b="1" i="0" u="none" strike="noStrike" cap="none" normalizeH="0" baseline="0" dirty="0" smtClean="0">
                          <a:ln>
                            <a:noFill/>
                          </a:ln>
                          <a:solidFill>
                            <a:srgbClr val="FFFF00"/>
                          </a:solidFill>
                          <a:effectLst/>
                          <a:latin typeface="Times New Roman" pitchFamily="18" charset="0"/>
                          <a:cs typeface="Times New Roman" pitchFamily="18" charset="0"/>
                        </a:rPr>
                        <a:t>.</a:t>
                      </a:r>
                      <a:r>
                        <a:rPr kumimoji="0" lang="en-US" sz="1200" b="1" i="0" u="none" strike="noStrike" cap="none" normalizeH="0" baseline="0" dirty="0" smtClean="0">
                          <a:ln>
                            <a:noFill/>
                          </a:ln>
                          <a:solidFill>
                            <a:srgbClr val="FFFF00"/>
                          </a:solidFill>
                          <a:effectLst/>
                          <a:latin typeface="Times New Roman" pitchFamily="18" charset="0"/>
                          <a:cs typeface="Times New Roman" pitchFamily="18" charset="0"/>
                        </a:rPr>
                        <a:t>013</a:t>
                      </a:r>
                      <a:endParaRPr kumimoji="0" lang="en-US" sz="20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200" b="1" i="0" u="none" strike="noStrike" cap="none" normalizeH="0" baseline="0" smtClean="0">
                          <a:ln>
                            <a:noFill/>
                          </a:ln>
                          <a:solidFill>
                            <a:srgbClr val="FFFF00"/>
                          </a:solidFill>
                          <a:effectLst/>
                          <a:latin typeface="Times New Roman" pitchFamily="18" charset="0"/>
                          <a:cs typeface="Times New Roman" pitchFamily="18" charset="0"/>
                        </a:rPr>
                        <a:t>0.81</a:t>
                      </a: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3</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200" b="1" i="0" u="none" strike="noStrike" cap="none" normalizeH="0" baseline="0" smtClean="0">
                          <a:ln>
                            <a:noFill/>
                          </a:ln>
                          <a:solidFill>
                            <a:srgbClr val="FFFF00"/>
                          </a:solidFill>
                          <a:effectLst/>
                          <a:latin typeface="Times New Roman" pitchFamily="18" charset="0"/>
                          <a:cs typeface="Times New Roman" pitchFamily="18" charset="0"/>
                        </a:rPr>
                        <a:t>3.</a:t>
                      </a: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706</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200" b="1" i="0" u="none" strike="noStrike" cap="none" normalizeH="0" baseline="0" smtClean="0">
                          <a:ln>
                            <a:noFill/>
                          </a:ln>
                          <a:solidFill>
                            <a:srgbClr val="FFFF00"/>
                          </a:solidFill>
                          <a:effectLst/>
                          <a:latin typeface="Times New Roman" pitchFamily="18" charset="0"/>
                          <a:cs typeface="Times New Roman" pitchFamily="18" charset="0"/>
                        </a:rPr>
                        <a:t>7.</a:t>
                      </a: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742</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200" b="1" i="0" u="none" strike="noStrike" cap="none" normalizeH="0" baseline="0" dirty="0" smtClean="0">
                          <a:ln>
                            <a:noFill/>
                          </a:ln>
                          <a:solidFill>
                            <a:srgbClr val="FFFF00"/>
                          </a:solidFill>
                          <a:effectLst/>
                          <a:latin typeface="Times New Roman" pitchFamily="18" charset="0"/>
                          <a:cs typeface="Times New Roman" pitchFamily="18" charset="0"/>
                        </a:rPr>
                        <a:t>5.</a:t>
                      </a:r>
                      <a:r>
                        <a:rPr kumimoji="0" lang="en-US" sz="1200" b="1" i="0" u="none" strike="noStrike" cap="none" normalizeH="0" baseline="0" dirty="0" smtClean="0">
                          <a:ln>
                            <a:noFill/>
                          </a:ln>
                          <a:solidFill>
                            <a:srgbClr val="FFFF00"/>
                          </a:solidFill>
                          <a:effectLst/>
                          <a:latin typeface="Times New Roman" pitchFamily="18" charset="0"/>
                          <a:cs typeface="Times New Roman" pitchFamily="18" charset="0"/>
                        </a:rPr>
                        <a:t>738</a:t>
                      </a:r>
                      <a:endParaRPr kumimoji="0" lang="en-US" sz="20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Times New Roman" pitchFamily="18" charset="0"/>
                          <a:cs typeface="Times New Roman" pitchFamily="18" charset="0"/>
                        </a:rPr>
                        <a:t>RTI</a:t>
                      </a:r>
                      <a:endParaRPr kumimoji="0" lang="en-US" sz="2000" b="1" i="0" u="none" strike="noStrike" cap="none" normalizeH="0" baseline="0" dirty="0" smtClean="0">
                        <a:ln>
                          <a:noFill/>
                        </a:ln>
                        <a:solidFill>
                          <a:schemeClr val="tx1"/>
                        </a:solidFill>
                        <a:effectLst/>
                        <a:latin typeface="Arial" pitchFamily="34" charset="0"/>
                        <a:cs typeface="Times New Roman" pitchFamily="18" charset="0"/>
                      </a:endParaRPr>
                    </a:p>
                  </a:txBody>
                  <a:tcPr anchor="b" horzOverflow="overflow">
                    <a:lnL w="508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24</a:t>
                      </a:r>
                      <a:endParaRPr kumimoji="0" lang="en-US" sz="1000" b="1" i="0" u="none" strike="noStrike" cap="none" normalizeH="0" baseline="0" smtClean="0">
                        <a:ln>
                          <a:noFill/>
                        </a:ln>
                        <a:solidFill>
                          <a:srgbClr val="FFFF00"/>
                        </a:solidFill>
                        <a:effectLst/>
                        <a:latin typeface="Times New Roman" pitchFamily="18"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17900">
                <a:tc gridSpan="4">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Times New Roman" pitchFamily="18" charset="0"/>
                          <a:cs typeface="Times New Roman" pitchFamily="18" charset="0"/>
                        </a:rPr>
                        <a:t>100</a:t>
                      </a:r>
                      <a:endParaRPr kumimoji="0" lang="en-US" sz="2000" b="1" i="0" u="none" strike="noStrike" cap="none" normalizeH="0" baseline="0" dirty="0" smtClean="0">
                        <a:ln>
                          <a:noFill/>
                        </a:ln>
                        <a:solidFill>
                          <a:srgbClr val="0000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1FFBA"/>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Times New Roman" pitchFamily="18" charset="0"/>
                          <a:cs typeface="Times New Roman" pitchFamily="18" charset="0"/>
                        </a:rPr>
                        <a:t>208.1</a:t>
                      </a:r>
                      <a:endParaRPr kumimoji="0" lang="en-US" sz="2000" b="1" i="0" u="none" strike="noStrike" cap="none" normalizeH="0" baseline="0" dirty="0" smtClean="0">
                        <a:ln>
                          <a:noFill/>
                        </a:ln>
                        <a:solidFill>
                          <a:srgbClr val="0000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1FFBA"/>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Times New Roman" pitchFamily="18" charset="0"/>
                          <a:cs typeface="Times New Roman" pitchFamily="18" charset="0"/>
                        </a:rPr>
                        <a:t>1559.8</a:t>
                      </a:r>
                      <a:endParaRPr kumimoji="0" lang="en-US" sz="2000" b="1" i="0" u="none" strike="noStrike" cap="none" normalizeH="0" baseline="0" dirty="0" smtClean="0">
                        <a:ln>
                          <a:noFill/>
                        </a:ln>
                        <a:solidFill>
                          <a:srgbClr val="0000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1FFBA"/>
                    </a:solidFill>
                  </a:tcPr>
                </a:tc>
                <a:tc hMerge="1">
                  <a:txBody>
                    <a:bodyPr/>
                    <a:lstStyle/>
                    <a:p>
                      <a:endParaRPr lang="en-US"/>
                    </a:p>
                  </a:txBody>
                  <a:tcPr/>
                </a:tc>
                <a:tc hMerge="1">
                  <a:txBody>
                    <a:bodyPr/>
                    <a:lstStyle/>
                    <a:p>
                      <a:endParaRPr lang="en-US"/>
                    </a:p>
                  </a:txBody>
                  <a:tcPr/>
                </a:tc>
                <a:tc hMerge="1">
                  <a:txBody>
                    <a:bodyPr/>
                    <a:lstStyle/>
                    <a:p>
                      <a:endParaRPr lang="en-US"/>
                    </a:p>
                  </a:txBody>
                  <a:tcPr/>
                </a:tc>
                <a:tc vMerge="1">
                  <a:txBody>
                    <a:bodyPr/>
                    <a:lstStyle/>
                    <a:p>
                      <a:endParaRPr lang="en-US"/>
                    </a:p>
                  </a:txBody>
                  <a:tcPr/>
                </a:tc>
                <a:tc vMerge="1">
                  <a:txBody>
                    <a:bodyPr/>
                    <a:lstStyle/>
                    <a:p>
                      <a:endParaRPr lang="en-US"/>
                    </a:p>
                  </a:txBody>
                  <a:tcPr/>
                </a:tc>
              </a:tr>
              <a:tr h="31639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200" b="1" i="0" u="none" strike="noStrike" cap="none" normalizeH="0" baseline="0" smtClean="0">
                          <a:ln>
                            <a:noFill/>
                          </a:ln>
                          <a:solidFill>
                            <a:srgbClr val="FFFF00"/>
                          </a:solidFill>
                          <a:effectLst/>
                          <a:latin typeface="Times New Roman" pitchFamily="18" charset="0"/>
                          <a:cs typeface="Times New Roman" pitchFamily="18" charset="0"/>
                        </a:rPr>
                        <a:t>0.9</a:t>
                      </a: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26</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200" b="1" i="0" u="none" strike="noStrike" cap="none" normalizeH="0" baseline="0" smtClean="0">
                          <a:ln>
                            <a:noFill/>
                          </a:ln>
                          <a:solidFill>
                            <a:srgbClr val="FFFF00"/>
                          </a:solidFill>
                          <a:effectLst/>
                          <a:latin typeface="Times New Roman" pitchFamily="18" charset="0"/>
                          <a:cs typeface="Times New Roman" pitchFamily="18" charset="0"/>
                        </a:rPr>
                        <a:t>37.</a:t>
                      </a: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265</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97</a:t>
                      </a:r>
                      <a:r>
                        <a:rPr kumimoji="0" lang="vi-VN" sz="1200" b="1" i="0" u="none" strike="noStrike" cap="none" normalizeH="0" baseline="0" smtClean="0">
                          <a:ln>
                            <a:noFill/>
                          </a:ln>
                          <a:solidFill>
                            <a:srgbClr val="FFFF00"/>
                          </a:solidFill>
                          <a:effectLst/>
                          <a:latin typeface="Times New Roman" pitchFamily="18" charset="0"/>
                          <a:cs typeface="Times New Roman" pitchFamily="18" charset="0"/>
                        </a:rPr>
                        <a:t>.</a:t>
                      </a: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787</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200" b="1" i="0" u="none" strike="noStrike" cap="none" normalizeH="0" baseline="0" smtClean="0">
                          <a:ln>
                            <a:noFill/>
                          </a:ln>
                          <a:solidFill>
                            <a:srgbClr val="FFFF00"/>
                          </a:solidFill>
                          <a:effectLst/>
                          <a:latin typeface="Times New Roman" pitchFamily="18" charset="0"/>
                          <a:cs typeface="Times New Roman" pitchFamily="18" charset="0"/>
                        </a:rPr>
                        <a:t>5</a:t>
                      </a: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3</a:t>
                      </a:r>
                      <a:r>
                        <a:rPr kumimoji="0" lang="vi-VN" sz="1200" b="1" i="0" u="none" strike="noStrike" cap="none" normalizeH="0" baseline="0" smtClean="0">
                          <a:ln>
                            <a:noFill/>
                          </a:ln>
                          <a:solidFill>
                            <a:srgbClr val="FFFF00"/>
                          </a:solidFill>
                          <a:effectLst/>
                          <a:latin typeface="Times New Roman" pitchFamily="18" charset="0"/>
                          <a:cs typeface="Times New Roman" pitchFamily="18" charset="0"/>
                        </a:rPr>
                        <a:t>.</a:t>
                      </a: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772</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200" b="1" i="0" u="none" strike="noStrike" cap="none" normalizeH="0" baseline="0" smtClean="0">
                          <a:ln>
                            <a:noFill/>
                          </a:ln>
                          <a:solidFill>
                            <a:srgbClr val="FFFF00"/>
                          </a:solidFill>
                          <a:effectLst/>
                          <a:latin typeface="Times New Roman" pitchFamily="18" charset="0"/>
                          <a:cs typeface="Times New Roman" pitchFamily="18" charset="0"/>
                        </a:rPr>
                        <a:t>0.8</a:t>
                      </a: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87</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200" b="1" i="0" u="none" strike="noStrike" cap="none" normalizeH="0" baseline="0" smtClean="0">
                          <a:ln>
                            <a:noFill/>
                          </a:ln>
                          <a:solidFill>
                            <a:srgbClr val="FFFF00"/>
                          </a:solidFill>
                          <a:effectLst/>
                          <a:latin typeface="Times New Roman" pitchFamily="18" charset="0"/>
                          <a:cs typeface="Times New Roman" pitchFamily="18" charset="0"/>
                        </a:rPr>
                        <a:t>9.</a:t>
                      </a: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76</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16.296</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200" b="1" i="0" u="none" strike="noStrike" cap="none" normalizeH="0" baseline="0" smtClean="0">
                          <a:ln>
                            <a:noFill/>
                          </a:ln>
                          <a:solidFill>
                            <a:srgbClr val="FFFF00"/>
                          </a:solidFill>
                          <a:effectLst/>
                          <a:latin typeface="Times New Roman" pitchFamily="18" charset="0"/>
                          <a:cs typeface="Times New Roman" pitchFamily="18" charset="0"/>
                        </a:rPr>
                        <a:t>12.</a:t>
                      </a: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615</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200" b="1" i="0" u="none" strike="noStrike" cap="none" normalizeH="0" baseline="0" smtClean="0">
                          <a:ln>
                            <a:noFill/>
                          </a:ln>
                          <a:solidFill>
                            <a:srgbClr val="FFFF00"/>
                          </a:solidFill>
                          <a:effectLst/>
                          <a:latin typeface="Times New Roman" pitchFamily="18" charset="0"/>
                          <a:cs typeface="Times New Roman" pitchFamily="18" charset="0"/>
                        </a:rPr>
                        <a:t>0.7</a:t>
                      </a: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16</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200" b="1" i="0" u="none" strike="noStrike" cap="none" normalizeH="0" baseline="0" smtClean="0">
                          <a:ln>
                            <a:noFill/>
                          </a:ln>
                          <a:solidFill>
                            <a:srgbClr val="FFFF00"/>
                          </a:solidFill>
                          <a:effectLst/>
                          <a:latin typeface="Times New Roman" pitchFamily="18" charset="0"/>
                          <a:cs typeface="Times New Roman" pitchFamily="18" charset="0"/>
                        </a:rPr>
                        <a:t>0.</a:t>
                      </a: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504</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200" b="1" i="0" u="none" strike="noStrike" cap="none" normalizeH="0" baseline="0" smtClean="0">
                          <a:ln>
                            <a:noFill/>
                          </a:ln>
                          <a:solidFill>
                            <a:srgbClr val="FFFF00"/>
                          </a:solidFill>
                          <a:effectLst/>
                          <a:latin typeface="Times New Roman" pitchFamily="18" charset="0"/>
                          <a:cs typeface="Times New Roman" pitchFamily="18" charset="0"/>
                        </a:rPr>
                        <a:t>2.</a:t>
                      </a: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777</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200" b="1" i="0" u="none" strike="noStrike" cap="none" normalizeH="0" baseline="0" smtClean="0">
                          <a:ln>
                            <a:noFill/>
                          </a:ln>
                          <a:solidFill>
                            <a:srgbClr val="FFFF00"/>
                          </a:solidFill>
                          <a:effectLst/>
                          <a:latin typeface="Times New Roman" pitchFamily="18" charset="0"/>
                          <a:cs typeface="Times New Roman" pitchFamily="18" charset="0"/>
                        </a:rPr>
                        <a:t>1.</a:t>
                      </a: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552</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Times New Roman" pitchFamily="18" charset="0"/>
                          <a:cs typeface="Times New Roman" pitchFamily="18" charset="0"/>
                        </a:rPr>
                        <a:t>RTI</a:t>
                      </a:r>
                      <a:endParaRPr kumimoji="0" lang="en-US" sz="2000" b="1" i="0" u="none" strike="noStrike" cap="none" normalizeH="0" baseline="0" dirty="0" smtClean="0">
                        <a:ln>
                          <a:noFill/>
                        </a:ln>
                        <a:solidFill>
                          <a:schemeClr val="tx1"/>
                        </a:solidFill>
                        <a:effectLst/>
                        <a:latin typeface="Arial" pitchFamily="34" charset="0"/>
                        <a:cs typeface="Times New Roman" pitchFamily="18" charset="0"/>
                      </a:endParaRPr>
                    </a:p>
                  </a:txBody>
                  <a:tcPr anchor="b" horzOverflow="overflow">
                    <a:lnL w="508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48</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17900">
                <a:tc gridSpan="4">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Times New Roman" pitchFamily="18" charset="0"/>
                          <a:cs typeface="Times New Roman" pitchFamily="18" charset="0"/>
                        </a:rPr>
                        <a:t>100</a:t>
                      </a:r>
                      <a:endParaRPr kumimoji="0" lang="en-US" sz="2000" b="1" i="0" u="none" strike="noStrike" cap="none" normalizeH="0" baseline="0" dirty="0" smtClean="0">
                        <a:ln>
                          <a:noFill/>
                        </a:ln>
                        <a:solidFill>
                          <a:srgbClr val="0000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1FFBA"/>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Times New Roman" pitchFamily="18" charset="0"/>
                          <a:cs typeface="Times New Roman" pitchFamily="18" charset="0"/>
                        </a:rPr>
                        <a:t>426.2</a:t>
                      </a:r>
                      <a:endParaRPr kumimoji="0" lang="en-US" sz="2000" b="1" i="0" u="none" strike="noStrike" cap="none" normalizeH="0" baseline="0" dirty="0" smtClean="0">
                        <a:ln>
                          <a:noFill/>
                        </a:ln>
                        <a:solidFill>
                          <a:srgbClr val="0000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1FFBA"/>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Times New Roman" pitchFamily="18" charset="0"/>
                          <a:cs typeface="Times New Roman" pitchFamily="18" charset="0"/>
                        </a:rPr>
                        <a:t>3464.6</a:t>
                      </a:r>
                      <a:endParaRPr kumimoji="0" lang="en-US" sz="2000" b="1" i="0" u="none" strike="noStrike" cap="none" normalizeH="0" baseline="0" dirty="0" smtClean="0">
                        <a:ln>
                          <a:noFill/>
                        </a:ln>
                        <a:solidFill>
                          <a:srgbClr val="0000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1FFBA"/>
                    </a:solidFill>
                  </a:tcPr>
                </a:tc>
                <a:tc hMerge="1">
                  <a:txBody>
                    <a:bodyPr/>
                    <a:lstStyle/>
                    <a:p>
                      <a:endParaRPr lang="en-US"/>
                    </a:p>
                  </a:txBody>
                  <a:tcPr/>
                </a:tc>
                <a:tc hMerge="1">
                  <a:txBody>
                    <a:bodyPr/>
                    <a:lstStyle/>
                    <a:p>
                      <a:endParaRPr lang="en-US"/>
                    </a:p>
                  </a:txBody>
                  <a:tcPr/>
                </a:tc>
                <a:tc hMerge="1">
                  <a:txBody>
                    <a:bodyPr/>
                    <a:lstStyle/>
                    <a:p>
                      <a:endParaRPr lang="en-US"/>
                    </a:p>
                  </a:txBody>
                  <a:tcPr/>
                </a:tc>
                <a:tc vMerge="1">
                  <a:txBody>
                    <a:bodyPr/>
                    <a:lstStyle/>
                    <a:p>
                      <a:endParaRPr lang="en-US"/>
                    </a:p>
                  </a:txBody>
                  <a:tcPr/>
                </a:tc>
                <a:tc vMerge="1">
                  <a:txBody>
                    <a:bodyPr/>
                    <a:lstStyle/>
                    <a:p>
                      <a:endParaRPr lang="en-US"/>
                    </a:p>
                  </a:txBody>
                  <a:tcPr/>
                </a:tc>
              </a:tr>
              <a:tr h="31639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200" b="1" i="0" u="none" strike="noStrike" cap="none" normalizeH="0" baseline="0" smtClean="0">
                          <a:ln>
                            <a:noFill/>
                          </a:ln>
                          <a:solidFill>
                            <a:srgbClr val="FFFF00"/>
                          </a:solidFill>
                          <a:effectLst/>
                          <a:latin typeface="Times New Roman" pitchFamily="18" charset="0"/>
                          <a:cs typeface="Times New Roman" pitchFamily="18" charset="0"/>
                        </a:rPr>
                        <a:t>0.</a:t>
                      </a: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812</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19</a:t>
                      </a:r>
                      <a:r>
                        <a:rPr kumimoji="0" lang="vi-VN" sz="1200" b="1" i="0" u="none" strike="noStrike" cap="none" normalizeH="0" baseline="0" smtClean="0">
                          <a:ln>
                            <a:noFill/>
                          </a:ln>
                          <a:solidFill>
                            <a:srgbClr val="FFFF00"/>
                          </a:solidFill>
                          <a:effectLst/>
                          <a:latin typeface="Times New Roman" pitchFamily="18" charset="0"/>
                          <a:cs typeface="Times New Roman" pitchFamily="18" charset="0"/>
                        </a:rPr>
                        <a:t>.</a:t>
                      </a: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48</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40</a:t>
                      </a:r>
                      <a:r>
                        <a:rPr kumimoji="0" lang="vi-VN" sz="1200" b="1" i="0" u="none" strike="noStrike" cap="none" normalizeH="0" baseline="0" smtClean="0">
                          <a:ln>
                            <a:noFill/>
                          </a:ln>
                          <a:solidFill>
                            <a:srgbClr val="FFFF00"/>
                          </a:solidFill>
                          <a:effectLst/>
                          <a:latin typeface="Times New Roman" pitchFamily="18" charset="0"/>
                          <a:cs typeface="Times New Roman" pitchFamily="18" charset="0"/>
                        </a:rPr>
                        <a:t>.</a:t>
                      </a: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096</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200" b="1" i="0" u="none" strike="noStrike" cap="none" normalizeH="0" baseline="0" smtClean="0">
                          <a:ln>
                            <a:noFill/>
                          </a:ln>
                          <a:solidFill>
                            <a:srgbClr val="FFFF00"/>
                          </a:solidFill>
                          <a:effectLst/>
                          <a:latin typeface="Times New Roman" pitchFamily="18" charset="0"/>
                          <a:cs typeface="Times New Roman" pitchFamily="18" charset="0"/>
                        </a:rPr>
                        <a:t>2</a:t>
                      </a: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6</a:t>
                      </a:r>
                      <a:r>
                        <a:rPr kumimoji="0" lang="vi-VN" sz="1200" b="1" i="0" u="none" strike="noStrike" cap="none" normalizeH="0" baseline="0" smtClean="0">
                          <a:ln>
                            <a:noFill/>
                          </a:ln>
                          <a:solidFill>
                            <a:srgbClr val="FFFF00"/>
                          </a:solidFill>
                          <a:effectLst/>
                          <a:latin typeface="Times New Roman" pitchFamily="18" charset="0"/>
                          <a:cs typeface="Times New Roman" pitchFamily="18" charset="0"/>
                        </a:rPr>
                        <a:t>.</a:t>
                      </a: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148</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200" b="1" i="0" u="none" strike="noStrike" cap="none" normalizeH="0" baseline="0" smtClean="0">
                          <a:ln>
                            <a:noFill/>
                          </a:ln>
                          <a:solidFill>
                            <a:srgbClr val="FFFF00"/>
                          </a:solidFill>
                          <a:effectLst/>
                          <a:latin typeface="Times New Roman" pitchFamily="18" charset="0"/>
                          <a:cs typeface="Times New Roman" pitchFamily="18" charset="0"/>
                        </a:rPr>
                        <a:t>0.9</a:t>
                      </a: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6</a:t>
                      </a:r>
                      <a:r>
                        <a:rPr kumimoji="0" lang="vi-VN" sz="1200" b="1" i="0" u="none" strike="noStrike" cap="none" normalizeH="0" baseline="0" smtClean="0">
                          <a:ln>
                            <a:noFill/>
                          </a:ln>
                          <a:solidFill>
                            <a:srgbClr val="FFFF00"/>
                          </a:solidFill>
                          <a:effectLst/>
                          <a:latin typeface="Times New Roman" pitchFamily="18" charset="0"/>
                          <a:cs typeface="Times New Roman" pitchFamily="18" charset="0"/>
                        </a:rPr>
                        <a:t>2</a:t>
                      </a:r>
                      <a:endParaRPr kumimoji="0" lang="vi-VN"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200" b="1" i="0" u="none" strike="noStrike" cap="none" normalizeH="0" baseline="0" smtClean="0">
                          <a:ln>
                            <a:noFill/>
                          </a:ln>
                          <a:solidFill>
                            <a:srgbClr val="FFFF00"/>
                          </a:solidFill>
                          <a:effectLst/>
                          <a:latin typeface="Times New Roman" pitchFamily="18" charset="0"/>
                          <a:cs typeface="Times New Roman" pitchFamily="18" charset="0"/>
                        </a:rPr>
                        <a:t>1.</a:t>
                      </a: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82</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200" b="1" i="0" u="none" strike="noStrike" cap="none" normalizeH="0" baseline="0" smtClean="0">
                          <a:ln>
                            <a:noFill/>
                          </a:ln>
                          <a:solidFill>
                            <a:srgbClr val="FFFF00"/>
                          </a:solidFill>
                          <a:effectLst/>
                          <a:latin typeface="Times New Roman" pitchFamily="18" charset="0"/>
                          <a:cs typeface="Times New Roman" pitchFamily="18" charset="0"/>
                        </a:rPr>
                        <a:t>6.</a:t>
                      </a: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944</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200" b="1" i="0" u="none" strike="noStrike" cap="none" normalizeH="0" baseline="0" smtClean="0">
                          <a:ln>
                            <a:noFill/>
                          </a:ln>
                          <a:solidFill>
                            <a:srgbClr val="FFFF00"/>
                          </a:solidFill>
                          <a:effectLst/>
                          <a:latin typeface="Times New Roman" pitchFamily="18" charset="0"/>
                          <a:cs typeface="Times New Roman" pitchFamily="18" charset="0"/>
                        </a:rPr>
                        <a:t>4.</a:t>
                      </a: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808</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200" b="1" i="0" u="none" strike="noStrike" cap="none" normalizeH="0" baseline="0" smtClean="0">
                          <a:ln>
                            <a:noFill/>
                          </a:ln>
                          <a:solidFill>
                            <a:srgbClr val="FFFF00"/>
                          </a:solidFill>
                          <a:effectLst/>
                          <a:latin typeface="Times New Roman" pitchFamily="18" charset="0"/>
                          <a:cs typeface="Times New Roman" pitchFamily="18" charset="0"/>
                        </a:rPr>
                        <a:t>0.</a:t>
                      </a: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782</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0.251</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1.816</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200" b="1" i="0" u="none" strike="noStrike" cap="none" normalizeH="0" baseline="0" smtClean="0">
                          <a:ln>
                            <a:noFill/>
                          </a:ln>
                          <a:solidFill>
                            <a:srgbClr val="FFFF00"/>
                          </a:solidFill>
                          <a:effectLst/>
                          <a:latin typeface="Times New Roman" pitchFamily="18" charset="0"/>
                          <a:cs typeface="Times New Roman" pitchFamily="18" charset="0"/>
                        </a:rPr>
                        <a:t>0.9</a:t>
                      </a: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27</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Times New Roman" pitchFamily="18" charset="0"/>
                          <a:cs typeface="Times New Roman" pitchFamily="18" charset="0"/>
                        </a:rPr>
                        <a:t>RTI</a:t>
                      </a:r>
                      <a:endParaRPr kumimoji="0" lang="en-US" sz="2000" b="1" i="0" u="none" strike="noStrike" cap="none" normalizeH="0" baseline="0" dirty="0" smtClean="0">
                        <a:ln>
                          <a:noFill/>
                        </a:ln>
                        <a:solidFill>
                          <a:schemeClr val="tx1"/>
                        </a:solidFill>
                        <a:effectLst/>
                        <a:latin typeface="Arial" pitchFamily="34" charset="0"/>
                        <a:cs typeface="Times New Roman" pitchFamily="18" charset="0"/>
                      </a:endParaRPr>
                    </a:p>
                  </a:txBody>
                  <a:tcPr anchor="b" horzOverflow="overflow">
                    <a:lnL w="508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72</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noFill/>
                  </a:tcPr>
                </a:tc>
              </a:tr>
              <a:tr h="317900">
                <a:tc gridSpan="4">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Times New Roman" pitchFamily="18" charset="0"/>
                          <a:cs typeface="Times New Roman" pitchFamily="18" charset="0"/>
                        </a:rPr>
                        <a:t>100</a:t>
                      </a:r>
                      <a:endParaRPr kumimoji="0" lang="en-US" sz="2000" b="1" i="0" u="none" strike="noStrike" cap="none" normalizeH="0" baseline="0" dirty="0" smtClean="0">
                        <a:ln>
                          <a:noFill/>
                        </a:ln>
                        <a:solidFill>
                          <a:srgbClr val="0000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81FFBA"/>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Times New Roman" pitchFamily="18" charset="0"/>
                          <a:cs typeface="Times New Roman" pitchFamily="18" charset="0"/>
                        </a:rPr>
                        <a:t>543.8</a:t>
                      </a:r>
                      <a:endParaRPr kumimoji="0" lang="en-US" sz="2000" b="1" i="0" u="none" strike="noStrike" cap="none" normalizeH="0" baseline="0" dirty="0" smtClean="0">
                        <a:ln>
                          <a:noFill/>
                        </a:ln>
                        <a:solidFill>
                          <a:srgbClr val="0000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81FFBA"/>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Times New Roman" pitchFamily="18" charset="0"/>
                          <a:cs typeface="Times New Roman" pitchFamily="18" charset="0"/>
                        </a:rPr>
                        <a:t>2820.7</a:t>
                      </a:r>
                      <a:endParaRPr kumimoji="0" lang="en-US" sz="2000" b="1" i="0" u="none" strike="noStrike" cap="none" normalizeH="0" baseline="0" dirty="0" smtClean="0">
                        <a:ln>
                          <a:noFill/>
                        </a:ln>
                        <a:solidFill>
                          <a:srgbClr val="0000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81FFBA"/>
                    </a:solidFill>
                  </a:tcPr>
                </a:tc>
                <a:tc hMerge="1">
                  <a:txBody>
                    <a:bodyPr/>
                    <a:lstStyle/>
                    <a:p>
                      <a:endParaRPr lang="en-US"/>
                    </a:p>
                  </a:txBody>
                  <a:tcPr/>
                </a:tc>
                <a:tc hMerge="1">
                  <a:txBody>
                    <a:bodyPr/>
                    <a:lstStyle/>
                    <a:p>
                      <a:endParaRPr lang="en-US"/>
                    </a:p>
                  </a:txBody>
                  <a:tcPr/>
                </a:tc>
                <a:tc hMerge="1">
                  <a:txBody>
                    <a:bodyPr/>
                    <a:lstStyle/>
                    <a:p>
                      <a:endParaRPr lang="en-US"/>
                    </a:p>
                  </a:txBody>
                  <a:tcPr/>
                </a:tc>
                <a:tc vMerge="1">
                  <a:txBody>
                    <a:bodyPr/>
                    <a:lstStyle/>
                    <a:p>
                      <a:endParaRPr lang="en-US"/>
                    </a:p>
                  </a:txBody>
                  <a:tcPr/>
                </a:tc>
                <a:tc vMerge="1">
                  <a:txBody>
                    <a:bodyPr/>
                    <a:lstStyle/>
                    <a:p>
                      <a:endParaRPr lang="en-US"/>
                    </a:p>
                  </a:txBody>
                  <a:tcPr/>
                </a:tc>
              </a:tr>
              <a:tr h="316393">
                <a:tc gridSpan="14">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1" u="none" strike="noStrike" cap="none" normalizeH="0" baseline="0" dirty="0" smtClean="0">
                          <a:ln>
                            <a:noFill/>
                          </a:ln>
                          <a:solidFill>
                            <a:schemeClr val="tx1"/>
                          </a:solidFill>
                          <a:effectLst/>
                          <a:latin typeface="Times New Roman" pitchFamily="18" charset="0"/>
                          <a:cs typeface="Times New Roman" pitchFamily="18" charset="0"/>
                        </a:rPr>
                        <a:t>Theba pisana</a:t>
                      </a:r>
                      <a:endParaRPr kumimoji="0" lang="en-US" sz="2000" b="1" i="0" u="none" strike="noStrike" cap="none" normalizeH="0" baseline="0" dirty="0" smtClean="0">
                        <a:ln>
                          <a:noFill/>
                        </a:ln>
                        <a:solidFill>
                          <a:schemeClr val="tx1"/>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508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1790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0.886</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38.55</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221.87</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70.39</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1.088</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2.204</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3.771</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2.997</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200" b="1" i="0" u="none" strike="noStrike" cap="none" normalizeH="0" baseline="0" smtClean="0">
                          <a:ln>
                            <a:noFill/>
                          </a:ln>
                          <a:solidFill>
                            <a:srgbClr val="FFFF00"/>
                          </a:solidFill>
                          <a:effectLst/>
                          <a:latin typeface="Times New Roman" pitchFamily="18" charset="0"/>
                          <a:cs typeface="Times New Roman" pitchFamily="18" charset="0"/>
                        </a:rPr>
                        <a:t>1.9</a:t>
                      </a:r>
                      <a:r>
                        <a:rPr kumimoji="0" lang="en-GB" sz="1200" b="1" i="0" u="none" strike="noStrike" cap="none" normalizeH="0" baseline="0" smtClean="0">
                          <a:ln>
                            <a:noFill/>
                          </a:ln>
                          <a:solidFill>
                            <a:srgbClr val="FFFF00"/>
                          </a:solidFill>
                          <a:effectLst/>
                          <a:latin typeface="Times New Roman" pitchFamily="18" charset="0"/>
                          <a:cs typeface="Times New Roman" pitchFamily="18" charset="0"/>
                        </a:rPr>
                        <a:t>23</a:t>
                      </a:r>
                      <a:endParaRPr kumimoji="0" lang="en-GB"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200" b="1" i="0" u="none" strike="noStrike" cap="none" normalizeH="0" baseline="0" smtClean="0">
                          <a:ln>
                            <a:noFill/>
                          </a:ln>
                          <a:solidFill>
                            <a:srgbClr val="FFFF00"/>
                          </a:solidFill>
                          <a:effectLst/>
                          <a:latin typeface="Arial"/>
                          <a:cs typeface="Times New Roman" pitchFamily="18" charset="0"/>
                        </a:rPr>
                        <a:t> </a:t>
                      </a:r>
                      <a:r>
                        <a:rPr kumimoji="0" lang="en-GB" sz="1200" b="1" i="0" u="none" strike="noStrike" cap="none" normalizeH="0" baseline="0" smtClean="0">
                          <a:ln>
                            <a:noFill/>
                          </a:ln>
                          <a:solidFill>
                            <a:srgbClr val="FFFF00"/>
                          </a:solidFill>
                          <a:effectLst/>
                          <a:latin typeface="Times New Roman" pitchFamily="18" charset="0"/>
                          <a:cs typeface="Times New Roman" pitchFamily="18" charset="0"/>
                        </a:rPr>
                        <a:t>0.358</a:t>
                      </a:r>
                      <a:endParaRPr kumimoji="0" lang="en-GB"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smtClean="0">
                          <a:ln>
                            <a:noFill/>
                          </a:ln>
                          <a:solidFill>
                            <a:srgbClr val="FFFF00"/>
                          </a:solidFill>
                          <a:effectLst/>
                          <a:latin typeface="Times New Roman" pitchFamily="18" charset="0"/>
                          <a:cs typeface="Times New Roman" pitchFamily="18" charset="0"/>
                        </a:rPr>
                        <a:t>0.498</a:t>
                      </a:r>
                      <a:r>
                        <a:rPr kumimoji="0" lang="vi-VN" sz="1200" b="1" i="0" u="none" strike="noStrike" cap="none" normalizeH="0" baseline="0" smtClean="0">
                          <a:ln>
                            <a:noFill/>
                          </a:ln>
                          <a:solidFill>
                            <a:srgbClr val="FFFF00"/>
                          </a:solidFill>
                          <a:effectLst/>
                          <a:latin typeface="Arial"/>
                          <a:cs typeface="Times New Roman" pitchFamily="18" charset="0"/>
                        </a:rPr>
                        <a:t> </a:t>
                      </a:r>
                      <a:endParaRPr kumimoji="0" lang="vi-VN"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200" b="1" i="0" u="none" strike="noStrike" cap="none" normalizeH="0" baseline="0" smtClean="0">
                          <a:ln>
                            <a:noFill/>
                          </a:ln>
                          <a:solidFill>
                            <a:srgbClr val="FFFF00"/>
                          </a:solidFill>
                          <a:effectLst/>
                          <a:latin typeface="Times New Roman" pitchFamily="18" charset="0"/>
                          <a:cs typeface="Times New Roman" pitchFamily="18" charset="0"/>
                        </a:rPr>
                        <a:t>0.4</a:t>
                      </a:r>
                      <a:r>
                        <a:rPr kumimoji="0" lang="en-GB" sz="1200" b="1" i="0" u="none" strike="noStrike" cap="none" normalizeH="0" baseline="0" smtClean="0">
                          <a:ln>
                            <a:noFill/>
                          </a:ln>
                          <a:solidFill>
                            <a:srgbClr val="FFFF00"/>
                          </a:solidFill>
                          <a:effectLst/>
                          <a:latin typeface="Times New Roman" pitchFamily="18" charset="0"/>
                          <a:cs typeface="Times New Roman" pitchFamily="18" charset="0"/>
                        </a:rPr>
                        <a:t>21</a:t>
                      </a:r>
                      <a:endParaRPr kumimoji="0" lang="en-GB"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Times New Roman" pitchFamily="18" charset="0"/>
                          <a:cs typeface="Times New Roman" pitchFamily="18" charset="0"/>
                        </a:rPr>
                        <a:t>RTI</a:t>
                      </a:r>
                      <a:endParaRPr kumimoji="0" lang="en-US" sz="2000" b="1" i="0" u="none" strike="noStrike" cap="none" normalizeH="0" baseline="0" dirty="0" smtClean="0">
                        <a:ln>
                          <a:noFill/>
                        </a:ln>
                        <a:solidFill>
                          <a:schemeClr val="tx1"/>
                        </a:solidFill>
                        <a:effectLst/>
                        <a:latin typeface="Arial" pitchFamily="34" charset="0"/>
                        <a:cs typeface="Times New Roman" pitchFamily="18" charset="0"/>
                      </a:endParaRPr>
                    </a:p>
                  </a:txBody>
                  <a:tcPr anchor="b" horzOverflow="overflow">
                    <a:lnL w="508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24</a:t>
                      </a:r>
                      <a:endParaRPr kumimoji="0" lang="en-US" sz="1000" b="1" i="0" u="none" strike="noStrike" cap="none" normalizeH="0" baseline="0" smtClean="0">
                        <a:ln>
                          <a:noFill/>
                        </a:ln>
                        <a:solidFill>
                          <a:srgbClr val="FFFF00"/>
                        </a:solidFill>
                        <a:effectLst/>
                        <a:latin typeface="Times New Roman" pitchFamily="18"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17900">
                <a:tc gridSpan="4">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Times New Roman" pitchFamily="18" charset="0"/>
                          <a:cs typeface="Times New Roman" pitchFamily="18" charset="0"/>
                        </a:rPr>
                        <a:t>100</a:t>
                      </a:r>
                      <a:endParaRPr kumimoji="0" lang="en-US" sz="2000" b="1" i="0" u="none" strike="noStrike" cap="none" normalizeH="0" baseline="0" dirty="0" smtClean="0">
                        <a:ln>
                          <a:noFill/>
                        </a:ln>
                        <a:solidFill>
                          <a:srgbClr val="0000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1FFBA"/>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Times New Roman" pitchFamily="18" charset="0"/>
                          <a:cs typeface="Times New Roman" pitchFamily="18" charset="0"/>
                        </a:rPr>
                        <a:t>2348.6</a:t>
                      </a:r>
                      <a:endParaRPr kumimoji="0" lang="en-US" sz="2000" b="1" i="0" u="none" strike="noStrike" cap="none" normalizeH="0" baseline="0" dirty="0" smtClean="0">
                        <a:ln>
                          <a:noFill/>
                        </a:ln>
                        <a:solidFill>
                          <a:srgbClr val="0000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1FFBA"/>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Times New Roman" pitchFamily="18" charset="0"/>
                          <a:cs typeface="Times New Roman" pitchFamily="18" charset="0"/>
                        </a:rPr>
                        <a:t>16719.7</a:t>
                      </a:r>
                      <a:endParaRPr kumimoji="0" lang="en-US" sz="2000" b="1" i="0" u="none" strike="noStrike" cap="none" normalizeH="0" baseline="0" dirty="0" smtClean="0">
                        <a:ln>
                          <a:noFill/>
                        </a:ln>
                        <a:solidFill>
                          <a:srgbClr val="0000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1FFBA"/>
                    </a:solidFill>
                  </a:tcPr>
                </a:tc>
                <a:tc hMerge="1">
                  <a:txBody>
                    <a:bodyPr/>
                    <a:lstStyle/>
                    <a:p>
                      <a:endParaRPr lang="en-US"/>
                    </a:p>
                  </a:txBody>
                  <a:tcPr/>
                </a:tc>
                <a:tc hMerge="1">
                  <a:txBody>
                    <a:bodyPr/>
                    <a:lstStyle/>
                    <a:p>
                      <a:endParaRPr lang="en-US"/>
                    </a:p>
                  </a:txBody>
                  <a:tcPr/>
                </a:tc>
                <a:tc hMerge="1">
                  <a:txBody>
                    <a:bodyPr/>
                    <a:lstStyle/>
                    <a:p>
                      <a:endParaRPr lang="en-US"/>
                    </a:p>
                  </a:txBody>
                  <a:tcPr/>
                </a:tc>
                <a:tc vMerge="1">
                  <a:txBody>
                    <a:bodyPr/>
                    <a:lstStyle/>
                    <a:p>
                      <a:endParaRPr lang="en-US"/>
                    </a:p>
                  </a:txBody>
                  <a:tcPr/>
                </a:tc>
                <a:tc vMerge="1">
                  <a:txBody>
                    <a:bodyPr/>
                    <a:lstStyle/>
                    <a:p>
                      <a:endParaRPr lang="en-US"/>
                    </a:p>
                  </a:txBody>
                  <a:tcPr/>
                </a:tc>
              </a:tr>
              <a:tr h="31639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200" b="1" i="0" u="none" strike="noStrike" cap="none" normalizeH="0" baseline="0" smtClean="0">
                          <a:ln>
                            <a:noFill/>
                          </a:ln>
                          <a:solidFill>
                            <a:srgbClr val="FFFF00"/>
                          </a:solidFill>
                          <a:effectLst/>
                          <a:latin typeface="Times New Roman" pitchFamily="18" charset="0"/>
                          <a:cs typeface="Times New Roman" pitchFamily="18" charset="0"/>
                        </a:rPr>
                        <a:t>0.5</a:t>
                      </a: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72</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200" b="1" i="0" u="none" strike="noStrike" cap="none" normalizeH="0" baseline="0" smtClean="0">
                          <a:ln>
                            <a:noFill/>
                          </a:ln>
                          <a:solidFill>
                            <a:srgbClr val="FFFF00"/>
                          </a:solidFill>
                          <a:effectLst/>
                          <a:latin typeface="Times New Roman" pitchFamily="18" charset="0"/>
                          <a:cs typeface="Times New Roman" pitchFamily="18" charset="0"/>
                        </a:rPr>
                        <a:t>13.</a:t>
                      </a: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431</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59</a:t>
                      </a:r>
                      <a:r>
                        <a:rPr kumimoji="0" lang="vi-VN" sz="1200" b="1" i="0" u="none" strike="noStrike" cap="none" normalizeH="0" baseline="0" smtClean="0">
                          <a:ln>
                            <a:noFill/>
                          </a:ln>
                          <a:solidFill>
                            <a:srgbClr val="FFFF00"/>
                          </a:solidFill>
                          <a:effectLst/>
                          <a:latin typeface="Times New Roman" pitchFamily="18" charset="0"/>
                          <a:cs typeface="Times New Roman" pitchFamily="18" charset="0"/>
                        </a:rPr>
                        <a:t>.</a:t>
                      </a: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069</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200" b="1" i="0" u="none" strike="noStrike" cap="none" normalizeH="0" baseline="0" smtClean="0">
                          <a:ln>
                            <a:noFill/>
                          </a:ln>
                          <a:solidFill>
                            <a:srgbClr val="FFFF00"/>
                          </a:solidFill>
                          <a:effectLst/>
                          <a:latin typeface="Times New Roman" pitchFamily="18" charset="0"/>
                          <a:cs typeface="Times New Roman" pitchFamily="18" charset="0"/>
                        </a:rPr>
                        <a:t>2</a:t>
                      </a: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a:t>
                      </a:r>
                      <a:r>
                        <a:rPr kumimoji="0" lang="vi-VN" sz="1200" b="1" i="0" u="none" strike="noStrike" cap="none" normalizeH="0" baseline="0" smtClean="0">
                          <a:ln>
                            <a:noFill/>
                          </a:ln>
                          <a:solidFill>
                            <a:srgbClr val="FFFF00"/>
                          </a:solidFill>
                          <a:effectLst/>
                          <a:latin typeface="Times New Roman" pitchFamily="18" charset="0"/>
                          <a:cs typeface="Times New Roman" pitchFamily="18" charset="0"/>
                        </a:rPr>
                        <a:t>.</a:t>
                      </a: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839</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1.165</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0.394</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1.212</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0.799</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200" b="1" i="0" u="none" strike="noStrike" cap="none" normalizeH="0" baseline="0" smtClean="0">
                          <a:ln>
                            <a:noFill/>
                          </a:ln>
                          <a:solidFill>
                            <a:srgbClr val="FFFF00"/>
                          </a:solidFill>
                          <a:effectLst/>
                          <a:latin typeface="Times New Roman" pitchFamily="18" charset="0"/>
                          <a:cs typeface="Times New Roman" pitchFamily="18" charset="0"/>
                        </a:rPr>
                        <a:t>1.</a:t>
                      </a:r>
                      <a:r>
                        <a:rPr kumimoji="0" lang="en-GB" sz="1200" b="1" i="0" u="none" strike="noStrike" cap="none" normalizeH="0" baseline="0" smtClean="0">
                          <a:ln>
                            <a:noFill/>
                          </a:ln>
                          <a:solidFill>
                            <a:srgbClr val="FFFF00"/>
                          </a:solidFill>
                          <a:effectLst/>
                          <a:latin typeface="Times New Roman" pitchFamily="18" charset="0"/>
                          <a:cs typeface="Times New Roman" pitchFamily="18" charset="0"/>
                        </a:rPr>
                        <a:t>804</a:t>
                      </a:r>
                      <a:endParaRPr kumimoji="0" lang="en-GB"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200" b="1" i="0" u="none" strike="noStrike" cap="none" normalizeH="0" baseline="0" smtClean="0">
                          <a:ln>
                            <a:noFill/>
                          </a:ln>
                          <a:solidFill>
                            <a:srgbClr val="FFFF00"/>
                          </a:solidFill>
                          <a:effectLst/>
                          <a:latin typeface="Times New Roman" pitchFamily="18" charset="0"/>
                          <a:cs typeface="Times New Roman" pitchFamily="18" charset="0"/>
                        </a:rPr>
                        <a:t>0.</a:t>
                      </a:r>
                      <a:r>
                        <a:rPr kumimoji="0" lang="en-GB" sz="1200" b="1" i="0" u="none" strike="noStrike" cap="none" normalizeH="0" baseline="0" smtClean="0">
                          <a:ln>
                            <a:noFill/>
                          </a:ln>
                          <a:solidFill>
                            <a:srgbClr val="FFFF00"/>
                          </a:solidFill>
                          <a:effectLst/>
                          <a:latin typeface="Times New Roman" pitchFamily="18" charset="0"/>
                          <a:cs typeface="Times New Roman" pitchFamily="18" charset="0"/>
                        </a:rPr>
                        <a:t>125</a:t>
                      </a:r>
                      <a:endParaRPr kumimoji="0" lang="en-GB"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200" b="1" i="0" u="none" strike="noStrike" cap="none" normalizeH="0" baseline="0" smtClean="0">
                          <a:ln>
                            <a:noFill/>
                          </a:ln>
                          <a:solidFill>
                            <a:srgbClr val="FFFF00"/>
                          </a:solidFill>
                          <a:effectLst/>
                          <a:latin typeface="Times New Roman" pitchFamily="18" charset="0"/>
                          <a:cs typeface="Times New Roman" pitchFamily="18" charset="0"/>
                        </a:rPr>
                        <a:t>0.</a:t>
                      </a:r>
                      <a:r>
                        <a:rPr kumimoji="0" lang="en-GB" sz="1200" b="1" i="0" u="none" strike="noStrike" cap="none" normalizeH="0" baseline="0" smtClean="0">
                          <a:ln>
                            <a:noFill/>
                          </a:ln>
                          <a:solidFill>
                            <a:srgbClr val="FFFF00"/>
                          </a:solidFill>
                          <a:effectLst/>
                          <a:latin typeface="Times New Roman" pitchFamily="18" charset="0"/>
                          <a:cs typeface="Times New Roman" pitchFamily="18" charset="0"/>
                        </a:rPr>
                        <a:t>199</a:t>
                      </a:r>
                      <a:endParaRPr kumimoji="0" lang="en-GB"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sz="1200" b="1" i="0" u="none" strike="noStrike" cap="none" normalizeH="0" baseline="0" smtClean="0">
                          <a:ln>
                            <a:noFill/>
                          </a:ln>
                          <a:solidFill>
                            <a:srgbClr val="FFFF00"/>
                          </a:solidFill>
                          <a:effectLst/>
                          <a:latin typeface="Times New Roman" pitchFamily="18" charset="0"/>
                          <a:cs typeface="Times New Roman" pitchFamily="18" charset="0"/>
                        </a:rPr>
                        <a:t>0.1</a:t>
                      </a:r>
                      <a:r>
                        <a:rPr kumimoji="0" lang="en-GB" sz="1200" b="1" i="0" u="none" strike="noStrike" cap="none" normalizeH="0" baseline="0" smtClean="0">
                          <a:ln>
                            <a:noFill/>
                          </a:ln>
                          <a:solidFill>
                            <a:srgbClr val="FFFF00"/>
                          </a:solidFill>
                          <a:effectLst/>
                          <a:latin typeface="Times New Roman" pitchFamily="18" charset="0"/>
                          <a:cs typeface="Times New Roman" pitchFamily="18" charset="0"/>
                        </a:rPr>
                        <a:t>63</a:t>
                      </a:r>
                      <a:endParaRPr kumimoji="0" lang="en-GB"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Times New Roman" pitchFamily="18" charset="0"/>
                          <a:cs typeface="Times New Roman" pitchFamily="18" charset="0"/>
                        </a:rPr>
                        <a:t>RTI</a:t>
                      </a:r>
                      <a:endParaRPr kumimoji="0" lang="en-US" sz="2000" b="1" i="0" u="none" strike="noStrike" cap="none" normalizeH="0" baseline="0" dirty="0" smtClean="0">
                        <a:ln>
                          <a:noFill/>
                        </a:ln>
                        <a:solidFill>
                          <a:schemeClr val="tx1"/>
                        </a:solidFill>
                        <a:effectLst/>
                        <a:latin typeface="Arial" pitchFamily="34" charset="0"/>
                        <a:cs typeface="Times New Roman" pitchFamily="18" charset="0"/>
                      </a:endParaRPr>
                    </a:p>
                  </a:txBody>
                  <a:tcPr anchor="b" horzOverflow="overflow">
                    <a:lnL w="508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48</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17900">
                <a:tc gridSpan="4">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Times New Roman" pitchFamily="18" charset="0"/>
                          <a:cs typeface="Times New Roman" pitchFamily="18" charset="0"/>
                        </a:rPr>
                        <a:t>100</a:t>
                      </a:r>
                      <a:endParaRPr kumimoji="0" lang="en-US" sz="2000" b="1" i="0" u="none" strike="noStrike" cap="none" normalizeH="0" baseline="0" dirty="0" smtClean="0">
                        <a:ln>
                          <a:noFill/>
                        </a:ln>
                        <a:solidFill>
                          <a:srgbClr val="0000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1FFBA"/>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Times New Roman" pitchFamily="18" charset="0"/>
                          <a:cs typeface="Times New Roman" pitchFamily="18" charset="0"/>
                        </a:rPr>
                        <a:t>2733.2</a:t>
                      </a:r>
                      <a:endParaRPr kumimoji="0" lang="en-US" sz="2000" b="1" i="0" u="none" strike="noStrike" cap="none" normalizeH="0" baseline="0" dirty="0" smtClean="0">
                        <a:ln>
                          <a:noFill/>
                        </a:ln>
                        <a:solidFill>
                          <a:srgbClr val="0000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1FFBA"/>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Times New Roman" pitchFamily="18" charset="0"/>
                          <a:cs typeface="Times New Roman" pitchFamily="18" charset="0"/>
                        </a:rPr>
                        <a:t>13398.1</a:t>
                      </a:r>
                      <a:endParaRPr kumimoji="0" lang="en-US" sz="2000" b="1" i="0" u="none" strike="noStrike" cap="none" normalizeH="0" baseline="0" dirty="0" smtClean="0">
                        <a:ln>
                          <a:noFill/>
                        </a:ln>
                        <a:solidFill>
                          <a:srgbClr val="0000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1FFBA"/>
                    </a:solidFill>
                  </a:tcPr>
                </a:tc>
                <a:tc hMerge="1">
                  <a:txBody>
                    <a:bodyPr/>
                    <a:lstStyle/>
                    <a:p>
                      <a:endParaRPr lang="en-US"/>
                    </a:p>
                  </a:txBody>
                  <a:tcPr/>
                </a:tc>
                <a:tc hMerge="1">
                  <a:txBody>
                    <a:bodyPr/>
                    <a:lstStyle/>
                    <a:p>
                      <a:endParaRPr lang="en-US"/>
                    </a:p>
                  </a:txBody>
                  <a:tcPr/>
                </a:tc>
                <a:tc hMerge="1">
                  <a:txBody>
                    <a:bodyPr/>
                    <a:lstStyle/>
                    <a:p>
                      <a:endParaRPr lang="en-US"/>
                    </a:p>
                  </a:txBody>
                  <a:tcPr/>
                </a:tc>
                <a:tc vMerge="1">
                  <a:txBody>
                    <a:bodyPr/>
                    <a:lstStyle/>
                    <a:p>
                      <a:endParaRPr lang="en-US"/>
                    </a:p>
                  </a:txBody>
                  <a:tcPr/>
                </a:tc>
                <a:tc vMerge="1">
                  <a:txBody>
                    <a:bodyPr/>
                    <a:lstStyle/>
                    <a:p>
                      <a:endParaRPr lang="en-US"/>
                    </a:p>
                  </a:txBody>
                  <a:tcPr/>
                </a:tc>
              </a:tr>
              <a:tr h="31639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0.777</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3.487</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6.426</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4</a:t>
                      </a:r>
                      <a:r>
                        <a:rPr kumimoji="0" lang="vi-VN" sz="1200" b="1" i="0" u="none" strike="noStrike" cap="none" normalizeH="0" baseline="0" smtClean="0">
                          <a:ln>
                            <a:noFill/>
                          </a:ln>
                          <a:solidFill>
                            <a:srgbClr val="FFFF00"/>
                          </a:solidFill>
                          <a:effectLst/>
                          <a:latin typeface="Times New Roman" pitchFamily="18" charset="0"/>
                          <a:cs typeface="Times New Roman" pitchFamily="18" charset="0"/>
                        </a:rPr>
                        <a:t>.</a:t>
                      </a: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853</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1.358</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0.249</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0.991</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0.63</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smtClean="0">
                          <a:ln>
                            <a:noFill/>
                          </a:ln>
                          <a:solidFill>
                            <a:srgbClr val="FFFF00"/>
                          </a:solidFill>
                          <a:effectLst/>
                          <a:latin typeface="Times New Roman" pitchFamily="18" charset="0"/>
                          <a:cs typeface="Times New Roman" pitchFamily="18" charset="0"/>
                        </a:rPr>
                        <a:t>1.881</a:t>
                      </a:r>
                      <a:endParaRPr kumimoji="0" lang="en-GB"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smtClean="0">
                          <a:ln>
                            <a:noFill/>
                          </a:ln>
                          <a:solidFill>
                            <a:srgbClr val="FFFF00"/>
                          </a:solidFill>
                          <a:effectLst/>
                          <a:latin typeface="Times New Roman" pitchFamily="18" charset="0"/>
                          <a:cs typeface="Times New Roman" pitchFamily="18" charset="0"/>
                        </a:rPr>
                        <a:t>0.119</a:t>
                      </a:r>
                      <a:endParaRPr kumimoji="0" lang="en-GB"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smtClean="0">
                          <a:ln>
                            <a:noFill/>
                          </a:ln>
                          <a:solidFill>
                            <a:srgbClr val="FFFF00"/>
                          </a:solidFill>
                          <a:effectLst/>
                          <a:latin typeface="Times New Roman" pitchFamily="18" charset="0"/>
                          <a:cs typeface="Times New Roman" pitchFamily="18" charset="0"/>
                        </a:rPr>
                        <a:t>0.189</a:t>
                      </a:r>
                      <a:endParaRPr kumimoji="0" lang="en-GB"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smtClean="0">
                          <a:ln>
                            <a:noFill/>
                          </a:ln>
                          <a:solidFill>
                            <a:srgbClr val="FFFF00"/>
                          </a:solidFill>
                          <a:effectLst/>
                          <a:latin typeface="Times New Roman" pitchFamily="18" charset="0"/>
                          <a:cs typeface="Times New Roman" pitchFamily="18" charset="0"/>
                        </a:rPr>
                        <a:t>0.155</a:t>
                      </a:r>
                      <a:endParaRPr kumimoji="0" lang="en-GB"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Times New Roman" pitchFamily="18" charset="0"/>
                          <a:cs typeface="Times New Roman" pitchFamily="18" charset="0"/>
                        </a:rPr>
                        <a:t>RTI</a:t>
                      </a:r>
                      <a:endParaRPr kumimoji="0" lang="en-US" sz="2000" b="1" i="0" u="none" strike="noStrike" cap="none" normalizeH="0" baseline="0" dirty="0" smtClean="0">
                        <a:ln>
                          <a:noFill/>
                        </a:ln>
                        <a:solidFill>
                          <a:schemeClr val="tx1"/>
                        </a:solidFill>
                        <a:effectLst/>
                        <a:latin typeface="Arial" pitchFamily="34" charset="0"/>
                        <a:cs typeface="Times New Roman" pitchFamily="18" charset="0"/>
                      </a:endParaRPr>
                    </a:p>
                  </a:txBody>
                  <a:tcPr anchor="b" horzOverflow="overflow">
                    <a:lnL w="508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FFFF00"/>
                          </a:solidFill>
                          <a:effectLst/>
                          <a:latin typeface="Times New Roman" pitchFamily="18" charset="0"/>
                          <a:cs typeface="Times New Roman" pitchFamily="18" charset="0"/>
                        </a:rPr>
                        <a:t>72</a:t>
                      </a:r>
                      <a:endParaRPr kumimoji="0" lang="en-US" sz="20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noFill/>
                  </a:tcPr>
                </a:tc>
              </a:tr>
              <a:tr h="317900">
                <a:tc gridSpan="4">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Times New Roman" pitchFamily="18" charset="0"/>
                          <a:cs typeface="Times New Roman" pitchFamily="18" charset="0"/>
                        </a:rPr>
                        <a:t>100</a:t>
                      </a:r>
                      <a:endParaRPr kumimoji="0" lang="en-US" sz="2000" b="1" i="0" u="none" strike="noStrike" cap="none" normalizeH="0" baseline="0" dirty="0" smtClean="0">
                        <a:ln>
                          <a:noFill/>
                        </a:ln>
                        <a:solidFill>
                          <a:srgbClr val="0000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81FFBA"/>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Times New Roman" pitchFamily="18" charset="0"/>
                          <a:cs typeface="Times New Roman" pitchFamily="18" charset="0"/>
                        </a:rPr>
                        <a:t>770.3</a:t>
                      </a:r>
                      <a:endParaRPr kumimoji="0" lang="en-US" sz="2000" b="1" i="0" u="none" strike="noStrike" cap="none" normalizeH="0" baseline="0" dirty="0" smtClean="0">
                        <a:ln>
                          <a:noFill/>
                        </a:ln>
                        <a:solidFill>
                          <a:srgbClr val="0000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81FFBA"/>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Times New Roman" pitchFamily="18" charset="0"/>
                          <a:cs typeface="Times New Roman" pitchFamily="18" charset="0"/>
                        </a:rPr>
                        <a:t>3130.9</a:t>
                      </a:r>
                      <a:endParaRPr kumimoji="0" lang="en-US" sz="2000" b="1" i="0" u="none" strike="noStrike" cap="none" normalizeH="0" baseline="0" dirty="0" smtClean="0">
                        <a:ln>
                          <a:noFill/>
                        </a:ln>
                        <a:solidFill>
                          <a:srgbClr val="000000"/>
                        </a:solidFill>
                        <a:effectLst/>
                        <a:latin typeface="Arial" pitchFamily="34" charset="0"/>
                        <a:cs typeface="Times New Roman" pitchFamily="18" charset="0"/>
                      </a:endParaRPr>
                    </a:p>
                  </a:txBody>
                  <a:tcPr anchor="ctr" horzOverflow="overflow">
                    <a:lnL w="50800" cap="flat" cmpd="sng" algn="ctr">
                      <a:solidFill>
                        <a:srgbClr val="000000"/>
                      </a:solidFill>
                      <a:prstDash val="solid"/>
                      <a:round/>
                      <a:headEnd type="none" w="med" len="med"/>
                      <a:tailEnd type="none" w="med" len="med"/>
                    </a:lnL>
                    <a:lnR w="508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81FFBA"/>
                    </a:solidFill>
                  </a:tcPr>
                </a:tc>
                <a:tc hMerge="1">
                  <a:txBody>
                    <a:bodyPr/>
                    <a:lstStyle/>
                    <a:p>
                      <a:endParaRPr lang="en-US"/>
                    </a:p>
                  </a:txBody>
                  <a:tcPr/>
                </a:tc>
                <a:tc hMerge="1">
                  <a:txBody>
                    <a:bodyPr/>
                    <a:lstStyle/>
                    <a:p>
                      <a:endParaRPr lang="en-US"/>
                    </a:p>
                  </a:txBody>
                  <a:tcPr/>
                </a:tc>
                <a:tc hMerge="1">
                  <a:txBody>
                    <a:bodyPr/>
                    <a:lstStyle/>
                    <a:p>
                      <a:endParaRPr lang="en-US"/>
                    </a:p>
                  </a:txBody>
                  <a:tcPr/>
                </a:tc>
                <a:tc vMerge="1">
                  <a:txBody>
                    <a:bodyPr/>
                    <a:lstStyle/>
                    <a:p>
                      <a:endParaRPr lang="en-US"/>
                    </a:p>
                  </a:txBody>
                  <a:tcPr/>
                </a:tc>
                <a:tc vMerge="1">
                  <a:txBody>
                    <a:bodyPr/>
                    <a:lstStyle/>
                    <a:p>
                      <a:endParaRPr lang="en-US"/>
                    </a:p>
                  </a:txBody>
                  <a:tcPr/>
                </a:tc>
              </a:tr>
            </a:tbl>
          </a:graphicData>
        </a:graphic>
      </p:graphicFrame>
      <p:sp>
        <p:nvSpPr>
          <p:cNvPr id="76006" name="Text Box 1216"/>
          <p:cNvSpPr txBox="1">
            <a:spLocks noChangeArrowheads="1"/>
          </p:cNvSpPr>
          <p:nvPr/>
        </p:nvSpPr>
        <p:spPr bwMode="auto">
          <a:xfrm>
            <a:off x="57150" y="6572272"/>
            <a:ext cx="9086850" cy="457200"/>
          </a:xfrm>
          <a:prstGeom prst="rect">
            <a:avLst/>
          </a:prstGeom>
          <a:noFill/>
          <a:ln w="9525">
            <a:noFill/>
            <a:miter lim="800000"/>
            <a:headEnd/>
            <a:tailEnd/>
          </a:ln>
        </p:spPr>
        <p:txBody>
          <a:bodyPr/>
          <a:lstStyle/>
          <a:p>
            <a:pPr algn="l" rtl="0"/>
            <a:r>
              <a:rPr lang="en-US" sz="1400" b="0" dirty="0">
                <a:latin typeface="Times New Roman" pitchFamily="18" charset="0"/>
              </a:rPr>
              <a:t>Relative Toxicity index (RTI):  (LD</a:t>
            </a:r>
            <a:r>
              <a:rPr lang="en-US" sz="1400" b="0" baseline="-25000" dirty="0">
                <a:latin typeface="Times New Roman" pitchFamily="18" charset="0"/>
              </a:rPr>
              <a:t>50</a:t>
            </a:r>
            <a:r>
              <a:rPr lang="en-US" sz="1400" b="0" dirty="0">
                <a:latin typeface="Times New Roman" pitchFamily="18" charset="0"/>
              </a:rPr>
              <a:t> of the </a:t>
            </a:r>
            <a:r>
              <a:rPr lang="en-US" sz="1400" b="0" dirty="0" err="1">
                <a:latin typeface="Times New Roman" pitchFamily="18" charset="0"/>
              </a:rPr>
              <a:t>Methomyl</a:t>
            </a:r>
            <a:r>
              <a:rPr lang="en-US" sz="1400" b="0" dirty="0">
                <a:latin typeface="Times New Roman" pitchFamily="18" charset="0"/>
              </a:rPr>
              <a:t> / LD</a:t>
            </a:r>
            <a:r>
              <a:rPr lang="en-US" sz="1400" b="0" baseline="-25000" dirty="0">
                <a:latin typeface="Times New Roman" pitchFamily="18" charset="0"/>
              </a:rPr>
              <a:t>50</a:t>
            </a:r>
            <a:r>
              <a:rPr lang="en-US" sz="1400" b="0" dirty="0">
                <a:latin typeface="Times New Roman" pitchFamily="18" charset="0"/>
              </a:rPr>
              <a:t> of tested compounds * 100) at each time interval.  </a:t>
            </a:r>
            <a:endParaRPr lang="en-US" sz="1400" dirty="0"/>
          </a:p>
        </p:txBody>
      </p:sp>
    </p:spTree>
  </p:cSld>
  <p:clrMapOvr>
    <a:masterClrMapping/>
  </p:clrMapOvr>
  <p:transition spd="slow"/>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10"/>
          <p:cNvPicPr preferRelativeResize="0">
            <a:picLocks noChangeArrowheads="1"/>
          </p:cNvPicPr>
          <p:nvPr/>
        </p:nvPicPr>
        <p:blipFill>
          <a:blip r:embed="rId2"/>
          <a:srcRect r="25417" b="9352"/>
          <a:stretch>
            <a:fillRect/>
          </a:stretch>
        </p:blipFill>
        <p:spPr bwMode="auto">
          <a:xfrm>
            <a:off x="120650" y="1133475"/>
            <a:ext cx="4205288" cy="3567113"/>
          </a:xfrm>
          <a:prstGeom prst="rect">
            <a:avLst/>
          </a:prstGeom>
          <a:noFill/>
          <a:ln w="9525">
            <a:noFill/>
            <a:miter lim="800000"/>
            <a:headEnd/>
            <a:tailEnd/>
          </a:ln>
        </p:spPr>
      </p:pic>
      <p:sp>
        <p:nvSpPr>
          <p:cNvPr id="76803" name="Text Box 5"/>
          <p:cNvSpPr txBox="1">
            <a:spLocks noChangeArrowheads="1"/>
          </p:cNvSpPr>
          <p:nvPr/>
        </p:nvSpPr>
        <p:spPr bwMode="auto">
          <a:xfrm>
            <a:off x="460375" y="1227138"/>
            <a:ext cx="1733550" cy="314325"/>
          </a:xfrm>
          <a:prstGeom prst="rect">
            <a:avLst/>
          </a:prstGeom>
          <a:noFill/>
          <a:ln w="9525">
            <a:noFill/>
            <a:miter lim="800000"/>
            <a:headEnd/>
            <a:tailEnd/>
          </a:ln>
        </p:spPr>
        <p:txBody>
          <a:bodyPr/>
          <a:lstStyle/>
          <a:p>
            <a:pPr algn="l"/>
            <a:r>
              <a:rPr lang="en-US" sz="1000">
                <a:solidFill>
                  <a:schemeClr val="bg2"/>
                </a:solidFill>
                <a:latin typeface="Times New Roman" pitchFamily="18" charset="0"/>
              </a:rPr>
              <a:t>A- </a:t>
            </a:r>
            <a:r>
              <a:rPr lang="en-US" sz="1000" i="1">
                <a:solidFill>
                  <a:schemeClr val="bg2"/>
                </a:solidFill>
                <a:latin typeface="Times New Roman" pitchFamily="18" charset="0"/>
              </a:rPr>
              <a:t>Eobania</a:t>
            </a:r>
            <a:r>
              <a:rPr lang="en-US" sz="1000">
                <a:solidFill>
                  <a:schemeClr val="bg2"/>
                </a:solidFill>
                <a:latin typeface="Times New Roman" pitchFamily="18" charset="0"/>
              </a:rPr>
              <a:t> </a:t>
            </a:r>
            <a:r>
              <a:rPr lang="en-US" sz="1000" i="1">
                <a:solidFill>
                  <a:schemeClr val="bg2"/>
                </a:solidFill>
                <a:latin typeface="Times New Roman" pitchFamily="18" charset="0"/>
              </a:rPr>
              <a:t>vermiculata</a:t>
            </a:r>
            <a:endParaRPr lang="en-US" sz="1000">
              <a:solidFill>
                <a:schemeClr val="bg2"/>
              </a:solidFill>
            </a:endParaRPr>
          </a:p>
        </p:txBody>
      </p:sp>
      <p:sp>
        <p:nvSpPr>
          <p:cNvPr id="76804" name="Text Box 6"/>
          <p:cNvSpPr txBox="1">
            <a:spLocks noChangeArrowheads="1"/>
          </p:cNvSpPr>
          <p:nvPr/>
        </p:nvSpPr>
        <p:spPr bwMode="auto">
          <a:xfrm>
            <a:off x="2476500" y="1212850"/>
            <a:ext cx="1590675" cy="1169988"/>
          </a:xfrm>
          <a:prstGeom prst="rect">
            <a:avLst/>
          </a:prstGeom>
          <a:noFill/>
          <a:ln w="9525">
            <a:noFill/>
            <a:miter lim="800000"/>
            <a:headEnd/>
            <a:tailEnd/>
          </a:ln>
        </p:spPr>
        <p:txBody>
          <a:bodyPr/>
          <a:lstStyle/>
          <a:p>
            <a:pPr lvl="2" rtl="0">
              <a:spcAft>
                <a:spcPts val="1000"/>
              </a:spcAft>
              <a:buFont typeface="Times New Roman" pitchFamily="18" charset="0"/>
              <a:buChar char="1"/>
            </a:pPr>
            <a:r>
              <a:rPr lang="en-US" sz="1000">
                <a:solidFill>
                  <a:schemeClr val="bg2"/>
                </a:solidFill>
                <a:latin typeface="Times New Roman" pitchFamily="18" charset="0"/>
                <a:cs typeface="Arial" pitchFamily="34" charset="0"/>
              </a:rPr>
              <a:t>-72 hr</a:t>
            </a:r>
            <a:endParaRPr lang="vi-VN" sz="1000">
              <a:solidFill>
                <a:schemeClr val="bg2"/>
              </a:solidFill>
              <a:latin typeface="Times New Roman" pitchFamily="18" charset="0"/>
              <a:cs typeface="Arial" pitchFamily="34" charset="0"/>
            </a:endParaRPr>
          </a:p>
          <a:p>
            <a:pPr rtl="0">
              <a:spcAft>
                <a:spcPts val="1000"/>
              </a:spcAft>
              <a:buFont typeface="Times New Roman" pitchFamily="18" charset="0"/>
              <a:buChar char="2"/>
            </a:pPr>
            <a:r>
              <a:rPr lang="en-US" sz="1000">
                <a:solidFill>
                  <a:schemeClr val="bg2"/>
                </a:solidFill>
                <a:latin typeface="Times New Roman" pitchFamily="18" charset="0"/>
                <a:cs typeface="Arial" pitchFamily="34" charset="0"/>
              </a:rPr>
              <a:t>-48 hr</a:t>
            </a:r>
            <a:endParaRPr lang="vi-VN" sz="1000">
              <a:solidFill>
                <a:schemeClr val="bg2"/>
              </a:solidFill>
              <a:latin typeface="Times New Roman" pitchFamily="18" charset="0"/>
              <a:cs typeface="Arial" pitchFamily="34" charset="0"/>
            </a:endParaRPr>
          </a:p>
          <a:p>
            <a:pPr rtl="0">
              <a:spcAft>
                <a:spcPts val="1000"/>
              </a:spcAft>
              <a:buFont typeface="Times New Roman" pitchFamily="18" charset="0"/>
              <a:buChar char="3"/>
            </a:pPr>
            <a:r>
              <a:rPr lang="en-US" sz="1000">
                <a:solidFill>
                  <a:schemeClr val="bg2"/>
                </a:solidFill>
                <a:latin typeface="Times New Roman" pitchFamily="18" charset="0"/>
                <a:cs typeface="Arial" pitchFamily="34" charset="0"/>
              </a:rPr>
              <a:t>-24 hr</a:t>
            </a:r>
            <a:endParaRPr lang="en-US" sz="1000">
              <a:solidFill>
                <a:schemeClr val="bg2"/>
              </a:solidFill>
            </a:endParaRPr>
          </a:p>
        </p:txBody>
      </p:sp>
      <p:sp>
        <p:nvSpPr>
          <p:cNvPr id="76805" name="Text Box 7"/>
          <p:cNvSpPr txBox="1">
            <a:spLocks noChangeArrowheads="1"/>
          </p:cNvSpPr>
          <p:nvPr/>
        </p:nvSpPr>
        <p:spPr bwMode="auto">
          <a:xfrm rot="-5400000">
            <a:off x="4083844" y="2618582"/>
            <a:ext cx="839787" cy="393700"/>
          </a:xfrm>
          <a:prstGeom prst="rect">
            <a:avLst/>
          </a:prstGeom>
          <a:noFill/>
          <a:ln w="9525">
            <a:noFill/>
            <a:miter lim="800000"/>
            <a:headEnd/>
            <a:tailEnd/>
          </a:ln>
        </p:spPr>
        <p:txBody>
          <a:bodyPr/>
          <a:lstStyle/>
          <a:p>
            <a:pPr algn="ctr"/>
            <a:r>
              <a:rPr lang="en-US" sz="1200">
                <a:latin typeface="Times New Roman" pitchFamily="18" charset="0"/>
              </a:rPr>
              <a:t>Probits</a:t>
            </a:r>
            <a:endParaRPr lang="en-US"/>
          </a:p>
        </p:txBody>
      </p:sp>
      <p:pic>
        <p:nvPicPr>
          <p:cNvPr id="76806" name="Picture 11"/>
          <p:cNvPicPr preferRelativeResize="0">
            <a:picLocks noChangeArrowheads="1"/>
          </p:cNvPicPr>
          <p:nvPr/>
        </p:nvPicPr>
        <p:blipFill>
          <a:blip r:embed="rId3"/>
          <a:srcRect r="25587" b="9633"/>
          <a:stretch>
            <a:fillRect/>
          </a:stretch>
        </p:blipFill>
        <p:spPr bwMode="auto">
          <a:xfrm>
            <a:off x="4572000" y="1114425"/>
            <a:ext cx="4206875" cy="3567113"/>
          </a:xfrm>
          <a:prstGeom prst="rect">
            <a:avLst/>
          </a:prstGeom>
          <a:noFill/>
          <a:ln w="9525">
            <a:noFill/>
            <a:miter lim="800000"/>
            <a:headEnd/>
            <a:tailEnd/>
          </a:ln>
        </p:spPr>
      </p:pic>
      <p:sp>
        <p:nvSpPr>
          <p:cNvPr id="76807" name="Text Box 9"/>
          <p:cNvSpPr txBox="1">
            <a:spLocks noChangeArrowheads="1"/>
          </p:cNvSpPr>
          <p:nvPr/>
        </p:nvSpPr>
        <p:spPr bwMode="auto">
          <a:xfrm>
            <a:off x="4999038" y="1198563"/>
            <a:ext cx="1362075" cy="342900"/>
          </a:xfrm>
          <a:prstGeom prst="rect">
            <a:avLst/>
          </a:prstGeom>
          <a:noFill/>
          <a:ln w="9525">
            <a:noFill/>
            <a:miter lim="800000"/>
            <a:headEnd/>
            <a:tailEnd/>
          </a:ln>
        </p:spPr>
        <p:txBody>
          <a:bodyPr/>
          <a:lstStyle/>
          <a:p>
            <a:pPr algn="l"/>
            <a:r>
              <a:rPr lang="en-US" sz="1000">
                <a:solidFill>
                  <a:schemeClr val="bg2"/>
                </a:solidFill>
                <a:latin typeface="Times New Roman" pitchFamily="18" charset="0"/>
              </a:rPr>
              <a:t>B- </a:t>
            </a:r>
            <a:r>
              <a:rPr lang="en-US" sz="1000" i="1">
                <a:solidFill>
                  <a:schemeClr val="bg2"/>
                </a:solidFill>
                <a:latin typeface="Times New Roman" pitchFamily="18" charset="0"/>
              </a:rPr>
              <a:t>Theba pisana</a:t>
            </a:r>
            <a:endParaRPr lang="en-US" sz="1000">
              <a:solidFill>
                <a:schemeClr val="bg2"/>
              </a:solidFill>
            </a:endParaRPr>
          </a:p>
        </p:txBody>
      </p:sp>
      <p:sp>
        <p:nvSpPr>
          <p:cNvPr id="76808" name="Text Box 10"/>
          <p:cNvSpPr txBox="1">
            <a:spLocks noChangeArrowheads="1"/>
          </p:cNvSpPr>
          <p:nvPr/>
        </p:nvSpPr>
        <p:spPr bwMode="auto">
          <a:xfrm>
            <a:off x="6938963" y="1206500"/>
            <a:ext cx="1589087" cy="1287463"/>
          </a:xfrm>
          <a:prstGeom prst="rect">
            <a:avLst/>
          </a:prstGeom>
          <a:noFill/>
          <a:ln w="9525">
            <a:noFill/>
            <a:miter lim="800000"/>
            <a:headEnd/>
            <a:tailEnd/>
          </a:ln>
        </p:spPr>
        <p:txBody>
          <a:bodyPr/>
          <a:lstStyle/>
          <a:p>
            <a:pPr lvl="2" rtl="0">
              <a:spcAft>
                <a:spcPts val="1000"/>
              </a:spcAft>
              <a:buFont typeface="Times New Roman" pitchFamily="18" charset="0"/>
              <a:buChar char="1"/>
            </a:pPr>
            <a:r>
              <a:rPr lang="en-US" sz="1000">
                <a:solidFill>
                  <a:schemeClr val="bg2"/>
                </a:solidFill>
                <a:latin typeface="Times New Roman" pitchFamily="18" charset="0"/>
                <a:cs typeface="Arial" pitchFamily="34" charset="0"/>
              </a:rPr>
              <a:t>-72 hr</a:t>
            </a:r>
            <a:endParaRPr lang="vi-VN" sz="1000">
              <a:solidFill>
                <a:schemeClr val="bg2"/>
              </a:solidFill>
              <a:latin typeface="Times New Roman" pitchFamily="18" charset="0"/>
              <a:cs typeface="Arial" pitchFamily="34" charset="0"/>
            </a:endParaRPr>
          </a:p>
          <a:p>
            <a:pPr rtl="0">
              <a:spcAft>
                <a:spcPts val="1000"/>
              </a:spcAft>
              <a:buFont typeface="Times New Roman" pitchFamily="18" charset="0"/>
              <a:buChar char="2"/>
            </a:pPr>
            <a:r>
              <a:rPr lang="en-US" sz="1000">
                <a:solidFill>
                  <a:schemeClr val="bg2"/>
                </a:solidFill>
                <a:latin typeface="Times New Roman" pitchFamily="18" charset="0"/>
                <a:cs typeface="Arial" pitchFamily="34" charset="0"/>
              </a:rPr>
              <a:t>-48 hr</a:t>
            </a:r>
            <a:endParaRPr lang="vi-VN" sz="1000">
              <a:solidFill>
                <a:schemeClr val="bg2"/>
              </a:solidFill>
              <a:latin typeface="Times New Roman" pitchFamily="18" charset="0"/>
              <a:cs typeface="Arial" pitchFamily="34" charset="0"/>
            </a:endParaRPr>
          </a:p>
          <a:p>
            <a:pPr rtl="0">
              <a:spcAft>
                <a:spcPts val="1000"/>
              </a:spcAft>
              <a:buFont typeface="Times New Roman" pitchFamily="18" charset="0"/>
              <a:buChar char="3"/>
            </a:pPr>
            <a:r>
              <a:rPr lang="en-US" sz="1000">
                <a:solidFill>
                  <a:schemeClr val="bg2"/>
                </a:solidFill>
                <a:latin typeface="Times New Roman" pitchFamily="18" charset="0"/>
                <a:cs typeface="Arial" pitchFamily="34" charset="0"/>
              </a:rPr>
              <a:t>-24 hr</a:t>
            </a:r>
            <a:endParaRPr lang="en-US" sz="1000">
              <a:solidFill>
                <a:schemeClr val="bg2"/>
              </a:solidFill>
            </a:endParaRPr>
          </a:p>
        </p:txBody>
      </p:sp>
      <p:sp>
        <p:nvSpPr>
          <p:cNvPr id="76809" name="Text Box 11"/>
          <p:cNvSpPr txBox="1">
            <a:spLocks noChangeArrowheads="1"/>
          </p:cNvSpPr>
          <p:nvPr/>
        </p:nvSpPr>
        <p:spPr bwMode="auto">
          <a:xfrm rot="-5400000">
            <a:off x="8422481" y="2672557"/>
            <a:ext cx="1006475" cy="274638"/>
          </a:xfrm>
          <a:prstGeom prst="rect">
            <a:avLst/>
          </a:prstGeom>
          <a:noFill/>
          <a:ln w="9525">
            <a:noFill/>
            <a:miter lim="800000"/>
            <a:headEnd/>
            <a:tailEnd/>
          </a:ln>
        </p:spPr>
        <p:txBody>
          <a:bodyPr/>
          <a:lstStyle/>
          <a:p>
            <a:pPr algn="ctr"/>
            <a:r>
              <a:rPr lang="en-US" sz="1200">
                <a:latin typeface="Times New Roman" pitchFamily="18" charset="0"/>
              </a:rPr>
              <a:t>Probits</a:t>
            </a:r>
            <a:endParaRPr lang="en-US"/>
          </a:p>
        </p:txBody>
      </p:sp>
      <p:sp>
        <p:nvSpPr>
          <p:cNvPr id="76810" name="Rectangle 12"/>
          <p:cNvSpPr>
            <a:spLocks noChangeArrowheads="1"/>
          </p:cNvSpPr>
          <p:nvPr/>
        </p:nvSpPr>
        <p:spPr bwMode="auto">
          <a:xfrm>
            <a:off x="161926" y="5203825"/>
            <a:ext cx="8767792" cy="796943"/>
          </a:xfrm>
          <a:prstGeom prst="rect">
            <a:avLst/>
          </a:prstGeom>
          <a:blipFill dpi="0" rotWithShape="1">
            <a:blip r:embed="rId4"/>
            <a:srcRect/>
            <a:tile tx="0" ty="0" sx="100000" sy="100000" flip="none" algn="tl"/>
          </a:blipFill>
          <a:ln w="9525">
            <a:noFill/>
            <a:miter lim="800000"/>
            <a:headEnd/>
            <a:tailEnd/>
          </a:ln>
          <a:effectLst>
            <a:prstShdw prst="shdw17" dist="17961" dir="2700000">
              <a:srgbClr val="7A3D00"/>
            </a:prstShdw>
          </a:effectLst>
        </p:spPr>
        <p:txBody>
          <a:bodyPr anchor="ctr"/>
          <a:lstStyle/>
          <a:p>
            <a:pPr algn="justLow" rtl="0" eaLnBrk="0" hangingPunct="0"/>
            <a:r>
              <a:rPr lang="en-US" b="1" dirty="0">
                <a:solidFill>
                  <a:srgbClr val="000000"/>
                </a:solidFill>
                <a:latin typeface="Times New Roman" pitchFamily="18" charset="0"/>
              </a:rPr>
              <a:t>Fig. </a:t>
            </a:r>
            <a:r>
              <a:rPr lang="en-US" b="1" dirty="0" smtClean="0">
                <a:solidFill>
                  <a:srgbClr val="000000"/>
                </a:solidFill>
                <a:latin typeface="Times New Roman" pitchFamily="18" charset="0"/>
              </a:rPr>
              <a:t>(1): </a:t>
            </a:r>
            <a:r>
              <a:rPr lang="en-US" b="1" dirty="0" err="1">
                <a:solidFill>
                  <a:srgbClr val="000000"/>
                </a:solidFill>
                <a:latin typeface="Times New Roman" pitchFamily="18" charset="0"/>
              </a:rPr>
              <a:t>Probit</a:t>
            </a:r>
            <a:r>
              <a:rPr lang="en-US" b="1" dirty="0">
                <a:solidFill>
                  <a:srgbClr val="000000"/>
                </a:solidFill>
                <a:latin typeface="Times New Roman" pitchFamily="18" charset="0"/>
              </a:rPr>
              <a:t> regression lines representing the effect of </a:t>
            </a:r>
            <a:r>
              <a:rPr lang="en-US" b="1" dirty="0" err="1">
                <a:solidFill>
                  <a:srgbClr val="000000"/>
                </a:solidFill>
                <a:latin typeface="Times New Roman" pitchFamily="18" charset="0"/>
              </a:rPr>
              <a:t>Abamectin</a:t>
            </a:r>
            <a:r>
              <a:rPr lang="en-US" b="1" dirty="0">
                <a:solidFill>
                  <a:srgbClr val="000000"/>
                </a:solidFill>
                <a:latin typeface="Times New Roman" pitchFamily="18" charset="0"/>
              </a:rPr>
              <a:t> topical application against terrestrial snails: </a:t>
            </a:r>
            <a:r>
              <a:rPr lang="en-US" b="1" dirty="0" smtClean="0">
                <a:solidFill>
                  <a:srgbClr val="000000"/>
                </a:solidFill>
                <a:latin typeface="Times New Roman" pitchFamily="18" charset="0"/>
              </a:rPr>
              <a:t>A- </a:t>
            </a:r>
            <a:r>
              <a:rPr lang="en-US" b="1" i="1" dirty="0" err="1">
                <a:solidFill>
                  <a:srgbClr val="000000"/>
                </a:solidFill>
                <a:latin typeface="Times New Roman" pitchFamily="18" charset="0"/>
              </a:rPr>
              <a:t>Eobania</a:t>
            </a:r>
            <a:r>
              <a:rPr lang="en-US" b="1" dirty="0">
                <a:solidFill>
                  <a:srgbClr val="000000"/>
                </a:solidFill>
                <a:latin typeface="Times New Roman" pitchFamily="18" charset="0"/>
              </a:rPr>
              <a:t> </a:t>
            </a:r>
            <a:r>
              <a:rPr lang="en-US" b="1" i="1" dirty="0" err="1">
                <a:solidFill>
                  <a:srgbClr val="000000"/>
                </a:solidFill>
                <a:latin typeface="Times New Roman" pitchFamily="18" charset="0"/>
              </a:rPr>
              <a:t>vermiculata</a:t>
            </a:r>
            <a:r>
              <a:rPr lang="en-US" b="1" dirty="0">
                <a:solidFill>
                  <a:srgbClr val="000000"/>
                </a:solidFill>
                <a:latin typeface="Times New Roman" pitchFamily="18" charset="0"/>
              </a:rPr>
              <a:t> (BGS) and B- </a:t>
            </a:r>
            <a:r>
              <a:rPr lang="en-US" b="1" i="1" dirty="0" err="1">
                <a:solidFill>
                  <a:srgbClr val="000000"/>
                </a:solidFill>
                <a:latin typeface="Times New Roman" pitchFamily="18" charset="0"/>
              </a:rPr>
              <a:t>Theba</a:t>
            </a:r>
            <a:r>
              <a:rPr lang="en-US" b="1" dirty="0">
                <a:solidFill>
                  <a:srgbClr val="000000"/>
                </a:solidFill>
                <a:latin typeface="Times New Roman" pitchFamily="18" charset="0"/>
              </a:rPr>
              <a:t> </a:t>
            </a:r>
            <a:r>
              <a:rPr lang="en-US" b="1" i="1" dirty="0" err="1">
                <a:solidFill>
                  <a:srgbClr val="000000"/>
                </a:solidFill>
                <a:latin typeface="Times New Roman" pitchFamily="18" charset="0"/>
              </a:rPr>
              <a:t>pisana</a:t>
            </a:r>
            <a:r>
              <a:rPr lang="en-US" b="1" dirty="0">
                <a:solidFill>
                  <a:srgbClr val="000000"/>
                </a:solidFill>
                <a:latin typeface="Times New Roman" pitchFamily="18" charset="0"/>
              </a:rPr>
              <a:t> (WGS).  </a:t>
            </a:r>
          </a:p>
        </p:txBody>
      </p:sp>
    </p:spTree>
  </p:cSld>
  <p:clrMapOvr>
    <a:masterClrMapping/>
  </p:clrMapOvr>
  <p:transition spd="slow"/>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12"/>
          <p:cNvPicPr preferRelativeResize="0">
            <a:picLocks noChangeArrowheads="1"/>
          </p:cNvPicPr>
          <p:nvPr/>
        </p:nvPicPr>
        <p:blipFill>
          <a:blip r:embed="rId2"/>
          <a:srcRect r="25314" b="9352"/>
          <a:stretch>
            <a:fillRect/>
          </a:stretch>
        </p:blipFill>
        <p:spPr bwMode="auto">
          <a:xfrm>
            <a:off x="120650" y="1166813"/>
            <a:ext cx="4205288" cy="3565525"/>
          </a:xfrm>
          <a:prstGeom prst="rect">
            <a:avLst/>
          </a:prstGeom>
          <a:noFill/>
          <a:ln w="9525">
            <a:noFill/>
            <a:miter lim="800000"/>
            <a:headEnd/>
            <a:tailEnd/>
          </a:ln>
        </p:spPr>
      </p:pic>
      <p:sp>
        <p:nvSpPr>
          <p:cNvPr id="77827" name="Text Box 3"/>
          <p:cNvSpPr txBox="1">
            <a:spLocks noChangeArrowheads="1"/>
          </p:cNvSpPr>
          <p:nvPr/>
        </p:nvSpPr>
        <p:spPr bwMode="auto">
          <a:xfrm>
            <a:off x="546100" y="1309688"/>
            <a:ext cx="1733550" cy="314325"/>
          </a:xfrm>
          <a:prstGeom prst="rect">
            <a:avLst/>
          </a:prstGeom>
          <a:noFill/>
          <a:ln w="9525">
            <a:noFill/>
            <a:miter lim="800000"/>
            <a:headEnd/>
            <a:tailEnd/>
          </a:ln>
        </p:spPr>
        <p:txBody>
          <a:bodyPr/>
          <a:lstStyle/>
          <a:p>
            <a:pPr algn="l"/>
            <a:r>
              <a:rPr lang="en-US" sz="1000">
                <a:solidFill>
                  <a:schemeClr val="bg2"/>
                </a:solidFill>
                <a:latin typeface="Times New Roman" pitchFamily="18" charset="0"/>
              </a:rPr>
              <a:t>A- </a:t>
            </a:r>
            <a:r>
              <a:rPr lang="en-US" sz="1000" i="1">
                <a:solidFill>
                  <a:schemeClr val="bg2"/>
                </a:solidFill>
                <a:latin typeface="Times New Roman" pitchFamily="18" charset="0"/>
              </a:rPr>
              <a:t>Eobania</a:t>
            </a:r>
            <a:r>
              <a:rPr lang="en-US" sz="1000">
                <a:solidFill>
                  <a:schemeClr val="bg2"/>
                </a:solidFill>
                <a:latin typeface="Times New Roman" pitchFamily="18" charset="0"/>
              </a:rPr>
              <a:t> </a:t>
            </a:r>
            <a:r>
              <a:rPr lang="en-US" sz="1000" i="1">
                <a:solidFill>
                  <a:schemeClr val="bg2"/>
                </a:solidFill>
                <a:latin typeface="Times New Roman" pitchFamily="18" charset="0"/>
              </a:rPr>
              <a:t>vermiculata</a:t>
            </a:r>
            <a:endParaRPr lang="en-US" sz="1000">
              <a:solidFill>
                <a:schemeClr val="bg2"/>
              </a:solidFill>
            </a:endParaRPr>
          </a:p>
        </p:txBody>
      </p:sp>
      <p:sp>
        <p:nvSpPr>
          <p:cNvPr id="77828" name="Text Box 4"/>
          <p:cNvSpPr txBox="1">
            <a:spLocks noChangeArrowheads="1"/>
          </p:cNvSpPr>
          <p:nvPr/>
        </p:nvSpPr>
        <p:spPr bwMode="auto">
          <a:xfrm>
            <a:off x="2505075" y="1296988"/>
            <a:ext cx="1589088" cy="1268412"/>
          </a:xfrm>
          <a:prstGeom prst="rect">
            <a:avLst/>
          </a:prstGeom>
          <a:noFill/>
          <a:ln w="9525">
            <a:noFill/>
            <a:miter lim="800000"/>
            <a:headEnd/>
            <a:tailEnd/>
          </a:ln>
        </p:spPr>
        <p:txBody>
          <a:bodyPr/>
          <a:lstStyle/>
          <a:p>
            <a:pPr lvl="2" rtl="0">
              <a:spcAft>
                <a:spcPts val="1000"/>
              </a:spcAft>
              <a:buFont typeface="Times New Roman" pitchFamily="18" charset="0"/>
              <a:buChar char="1"/>
            </a:pPr>
            <a:r>
              <a:rPr lang="en-US" sz="1000">
                <a:solidFill>
                  <a:schemeClr val="bg2"/>
                </a:solidFill>
                <a:latin typeface="Times New Roman" pitchFamily="18" charset="0"/>
                <a:cs typeface="Arial" pitchFamily="34" charset="0"/>
              </a:rPr>
              <a:t>-72 hr</a:t>
            </a:r>
            <a:endParaRPr lang="vi-VN" sz="1000">
              <a:solidFill>
                <a:schemeClr val="bg2"/>
              </a:solidFill>
              <a:latin typeface="Times New Roman" pitchFamily="18" charset="0"/>
              <a:cs typeface="Arial" pitchFamily="34" charset="0"/>
            </a:endParaRPr>
          </a:p>
          <a:p>
            <a:pPr rtl="0">
              <a:spcAft>
                <a:spcPts val="1000"/>
              </a:spcAft>
              <a:buFont typeface="Times New Roman" pitchFamily="18" charset="0"/>
              <a:buChar char="2"/>
            </a:pPr>
            <a:r>
              <a:rPr lang="en-US" sz="1000">
                <a:solidFill>
                  <a:schemeClr val="bg2"/>
                </a:solidFill>
                <a:latin typeface="Times New Roman" pitchFamily="18" charset="0"/>
                <a:cs typeface="Arial" pitchFamily="34" charset="0"/>
              </a:rPr>
              <a:t>-48 hr</a:t>
            </a:r>
            <a:endParaRPr lang="vi-VN" sz="1000">
              <a:solidFill>
                <a:schemeClr val="bg2"/>
              </a:solidFill>
              <a:latin typeface="Times New Roman" pitchFamily="18" charset="0"/>
              <a:cs typeface="Arial" pitchFamily="34" charset="0"/>
            </a:endParaRPr>
          </a:p>
          <a:p>
            <a:pPr rtl="0">
              <a:spcAft>
                <a:spcPts val="1000"/>
              </a:spcAft>
              <a:buFont typeface="Times New Roman" pitchFamily="18" charset="0"/>
              <a:buChar char="3"/>
            </a:pPr>
            <a:r>
              <a:rPr lang="en-US" sz="1000">
                <a:solidFill>
                  <a:schemeClr val="bg2"/>
                </a:solidFill>
                <a:latin typeface="Times New Roman" pitchFamily="18" charset="0"/>
                <a:cs typeface="Arial" pitchFamily="34" charset="0"/>
              </a:rPr>
              <a:t>-24 hr</a:t>
            </a:r>
            <a:endParaRPr lang="en-US" sz="1000">
              <a:solidFill>
                <a:schemeClr val="bg2"/>
              </a:solidFill>
            </a:endParaRPr>
          </a:p>
        </p:txBody>
      </p:sp>
      <p:sp>
        <p:nvSpPr>
          <p:cNvPr id="77829" name="Text Box 5"/>
          <p:cNvSpPr txBox="1">
            <a:spLocks noChangeArrowheads="1"/>
          </p:cNvSpPr>
          <p:nvPr/>
        </p:nvSpPr>
        <p:spPr bwMode="auto">
          <a:xfrm rot="-5400000">
            <a:off x="4020344" y="2664619"/>
            <a:ext cx="1144588" cy="450850"/>
          </a:xfrm>
          <a:prstGeom prst="rect">
            <a:avLst/>
          </a:prstGeom>
          <a:noFill/>
          <a:ln w="9525">
            <a:noFill/>
            <a:miter lim="800000"/>
            <a:headEnd/>
            <a:tailEnd/>
          </a:ln>
        </p:spPr>
        <p:txBody>
          <a:bodyPr/>
          <a:lstStyle/>
          <a:p>
            <a:pPr algn="ctr"/>
            <a:r>
              <a:rPr lang="en-US" sz="1200">
                <a:latin typeface="Times New Roman" pitchFamily="18" charset="0"/>
              </a:rPr>
              <a:t>Probits</a:t>
            </a:r>
            <a:endParaRPr lang="en-US"/>
          </a:p>
        </p:txBody>
      </p:sp>
      <p:pic>
        <p:nvPicPr>
          <p:cNvPr id="77830" name="Picture 13"/>
          <p:cNvPicPr preferRelativeResize="0">
            <a:picLocks noChangeArrowheads="1"/>
          </p:cNvPicPr>
          <p:nvPr/>
        </p:nvPicPr>
        <p:blipFill>
          <a:blip r:embed="rId3"/>
          <a:srcRect r="25246" b="9352"/>
          <a:stretch>
            <a:fillRect/>
          </a:stretch>
        </p:blipFill>
        <p:spPr bwMode="auto">
          <a:xfrm>
            <a:off x="4618038" y="1166813"/>
            <a:ext cx="4206875" cy="3565525"/>
          </a:xfrm>
          <a:prstGeom prst="rect">
            <a:avLst/>
          </a:prstGeom>
          <a:noFill/>
          <a:ln w="9525">
            <a:noFill/>
            <a:miter lim="800000"/>
            <a:headEnd/>
            <a:tailEnd/>
          </a:ln>
        </p:spPr>
      </p:pic>
      <p:sp>
        <p:nvSpPr>
          <p:cNvPr id="77831" name="Text Box 7"/>
          <p:cNvSpPr txBox="1">
            <a:spLocks noChangeArrowheads="1"/>
          </p:cNvSpPr>
          <p:nvPr/>
        </p:nvSpPr>
        <p:spPr bwMode="auto">
          <a:xfrm>
            <a:off x="6899275" y="1287463"/>
            <a:ext cx="1668463" cy="1109662"/>
          </a:xfrm>
          <a:prstGeom prst="rect">
            <a:avLst/>
          </a:prstGeom>
          <a:noFill/>
          <a:ln w="9525">
            <a:noFill/>
            <a:miter lim="800000"/>
            <a:headEnd/>
            <a:tailEnd/>
          </a:ln>
        </p:spPr>
        <p:txBody>
          <a:bodyPr/>
          <a:lstStyle/>
          <a:p>
            <a:pPr lvl="2" rtl="0">
              <a:spcAft>
                <a:spcPts val="1000"/>
              </a:spcAft>
              <a:buFont typeface="Times New Roman" pitchFamily="18" charset="0"/>
              <a:buChar char="1"/>
            </a:pPr>
            <a:r>
              <a:rPr lang="en-US" sz="1000">
                <a:solidFill>
                  <a:schemeClr val="bg2"/>
                </a:solidFill>
                <a:latin typeface="Times New Roman" pitchFamily="18" charset="0"/>
                <a:cs typeface="Arial" pitchFamily="34" charset="0"/>
              </a:rPr>
              <a:t>-72 hr</a:t>
            </a:r>
            <a:endParaRPr lang="vi-VN" sz="1000">
              <a:solidFill>
                <a:schemeClr val="bg2"/>
              </a:solidFill>
              <a:latin typeface="Times New Roman" pitchFamily="18" charset="0"/>
              <a:cs typeface="Arial" pitchFamily="34" charset="0"/>
            </a:endParaRPr>
          </a:p>
          <a:p>
            <a:pPr rtl="0">
              <a:spcAft>
                <a:spcPts val="1000"/>
              </a:spcAft>
              <a:buFont typeface="Times New Roman" pitchFamily="18" charset="0"/>
              <a:buChar char="2"/>
            </a:pPr>
            <a:r>
              <a:rPr lang="en-US" sz="1000">
                <a:solidFill>
                  <a:schemeClr val="bg2"/>
                </a:solidFill>
                <a:latin typeface="Times New Roman" pitchFamily="18" charset="0"/>
                <a:cs typeface="Arial" pitchFamily="34" charset="0"/>
              </a:rPr>
              <a:t>-48 hr</a:t>
            </a:r>
            <a:endParaRPr lang="vi-VN" sz="1000">
              <a:solidFill>
                <a:schemeClr val="bg2"/>
              </a:solidFill>
              <a:latin typeface="Times New Roman" pitchFamily="18" charset="0"/>
              <a:cs typeface="Arial" pitchFamily="34" charset="0"/>
            </a:endParaRPr>
          </a:p>
          <a:p>
            <a:pPr rtl="0">
              <a:spcAft>
                <a:spcPts val="1000"/>
              </a:spcAft>
              <a:buFont typeface="Times New Roman" pitchFamily="18" charset="0"/>
              <a:buChar char="3"/>
            </a:pPr>
            <a:r>
              <a:rPr lang="en-US" sz="1000">
                <a:solidFill>
                  <a:schemeClr val="bg2"/>
                </a:solidFill>
                <a:latin typeface="Times New Roman" pitchFamily="18" charset="0"/>
                <a:cs typeface="Arial" pitchFamily="34" charset="0"/>
              </a:rPr>
              <a:t>-24 hr</a:t>
            </a:r>
            <a:endParaRPr lang="en-US" sz="1000">
              <a:solidFill>
                <a:schemeClr val="bg2"/>
              </a:solidFill>
            </a:endParaRPr>
          </a:p>
        </p:txBody>
      </p:sp>
      <p:sp>
        <p:nvSpPr>
          <p:cNvPr id="77832" name="Text Box 8"/>
          <p:cNvSpPr txBox="1">
            <a:spLocks noChangeArrowheads="1"/>
          </p:cNvSpPr>
          <p:nvPr/>
        </p:nvSpPr>
        <p:spPr bwMode="auto">
          <a:xfrm>
            <a:off x="5049838" y="1296988"/>
            <a:ext cx="1362075" cy="342900"/>
          </a:xfrm>
          <a:prstGeom prst="rect">
            <a:avLst/>
          </a:prstGeom>
          <a:noFill/>
          <a:ln w="9525">
            <a:noFill/>
            <a:miter lim="800000"/>
            <a:headEnd/>
            <a:tailEnd/>
          </a:ln>
        </p:spPr>
        <p:txBody>
          <a:bodyPr/>
          <a:lstStyle/>
          <a:p>
            <a:pPr algn="l"/>
            <a:r>
              <a:rPr lang="en-US" sz="1000">
                <a:solidFill>
                  <a:schemeClr val="bg2"/>
                </a:solidFill>
                <a:latin typeface="Times New Roman" pitchFamily="18" charset="0"/>
              </a:rPr>
              <a:t>B- </a:t>
            </a:r>
            <a:r>
              <a:rPr lang="en-US" sz="1000" i="1">
                <a:solidFill>
                  <a:schemeClr val="bg2"/>
                </a:solidFill>
                <a:latin typeface="Times New Roman" pitchFamily="18" charset="0"/>
              </a:rPr>
              <a:t>Theba pisana</a:t>
            </a:r>
            <a:endParaRPr lang="en-US" sz="1000">
              <a:solidFill>
                <a:schemeClr val="bg2"/>
              </a:solidFill>
            </a:endParaRPr>
          </a:p>
        </p:txBody>
      </p:sp>
      <p:sp>
        <p:nvSpPr>
          <p:cNvPr id="77833" name="Text Box 10"/>
          <p:cNvSpPr txBox="1">
            <a:spLocks noChangeArrowheads="1"/>
          </p:cNvSpPr>
          <p:nvPr/>
        </p:nvSpPr>
        <p:spPr bwMode="auto">
          <a:xfrm rot="-5400000">
            <a:off x="8384382" y="2704306"/>
            <a:ext cx="1201738" cy="403225"/>
          </a:xfrm>
          <a:prstGeom prst="rect">
            <a:avLst/>
          </a:prstGeom>
          <a:noFill/>
          <a:ln w="9525">
            <a:noFill/>
            <a:miter lim="800000"/>
            <a:headEnd/>
            <a:tailEnd/>
          </a:ln>
        </p:spPr>
        <p:txBody>
          <a:bodyPr/>
          <a:lstStyle/>
          <a:p>
            <a:pPr algn="ctr"/>
            <a:r>
              <a:rPr lang="en-US" sz="1200">
                <a:latin typeface="Times New Roman" pitchFamily="18" charset="0"/>
              </a:rPr>
              <a:t>Probits</a:t>
            </a:r>
            <a:endParaRPr lang="en-US"/>
          </a:p>
        </p:txBody>
      </p:sp>
      <p:sp>
        <p:nvSpPr>
          <p:cNvPr id="77834" name="Rectangle 11"/>
          <p:cNvSpPr>
            <a:spLocks noChangeArrowheads="1"/>
          </p:cNvSpPr>
          <p:nvPr/>
        </p:nvSpPr>
        <p:spPr bwMode="auto">
          <a:xfrm>
            <a:off x="242889" y="5230813"/>
            <a:ext cx="8758267" cy="912831"/>
          </a:xfrm>
          <a:prstGeom prst="rect">
            <a:avLst/>
          </a:prstGeom>
          <a:blipFill dpi="0" rotWithShape="1">
            <a:blip r:embed="rId4"/>
            <a:srcRect/>
            <a:tile tx="0" ty="0" sx="100000" sy="100000" flip="none" algn="tl"/>
          </a:blipFill>
          <a:ln w="9525">
            <a:noFill/>
            <a:miter lim="800000"/>
            <a:headEnd/>
            <a:tailEnd/>
          </a:ln>
          <a:effectLst>
            <a:prstShdw prst="shdw17" dist="17961" dir="2700000">
              <a:srgbClr val="7A3D00"/>
            </a:prstShdw>
          </a:effectLst>
        </p:spPr>
        <p:txBody>
          <a:bodyPr anchor="ctr"/>
          <a:lstStyle/>
          <a:p>
            <a:pPr algn="justLow" rtl="0" eaLnBrk="0" hangingPunct="0"/>
            <a:r>
              <a:rPr lang="en-US" b="1" dirty="0">
                <a:solidFill>
                  <a:srgbClr val="000000"/>
                </a:solidFill>
                <a:latin typeface="Times New Roman" pitchFamily="18" charset="0"/>
              </a:rPr>
              <a:t>Fig. </a:t>
            </a:r>
            <a:r>
              <a:rPr lang="en-US" b="1" dirty="0" smtClean="0">
                <a:solidFill>
                  <a:srgbClr val="000000"/>
                </a:solidFill>
                <a:latin typeface="Times New Roman" pitchFamily="18" charset="0"/>
              </a:rPr>
              <a:t>(2): </a:t>
            </a:r>
            <a:r>
              <a:rPr lang="en-US" b="1" dirty="0" err="1">
                <a:solidFill>
                  <a:srgbClr val="000000"/>
                </a:solidFill>
                <a:latin typeface="Times New Roman" pitchFamily="18" charset="0"/>
              </a:rPr>
              <a:t>Probit</a:t>
            </a:r>
            <a:r>
              <a:rPr lang="en-US" b="1" dirty="0">
                <a:solidFill>
                  <a:srgbClr val="000000"/>
                </a:solidFill>
                <a:latin typeface="Times New Roman" pitchFamily="18" charset="0"/>
              </a:rPr>
              <a:t> regression lines representing the effect of </a:t>
            </a:r>
            <a:r>
              <a:rPr lang="en-US" b="1" dirty="0" err="1">
                <a:solidFill>
                  <a:srgbClr val="000000"/>
                </a:solidFill>
                <a:latin typeface="Times New Roman" pitchFamily="18" charset="0"/>
              </a:rPr>
              <a:t>Emamectin</a:t>
            </a:r>
            <a:r>
              <a:rPr lang="en-US" b="1" dirty="0">
                <a:solidFill>
                  <a:srgbClr val="000000"/>
                </a:solidFill>
                <a:latin typeface="Times New Roman" pitchFamily="18" charset="0"/>
              </a:rPr>
              <a:t> benzoate topical application against </a:t>
            </a:r>
            <a:r>
              <a:rPr lang="en-US" b="1" dirty="0" smtClean="0">
                <a:solidFill>
                  <a:srgbClr val="000000"/>
                </a:solidFill>
                <a:latin typeface="Times New Roman" pitchFamily="18" charset="0"/>
              </a:rPr>
              <a:t>terrestrial </a:t>
            </a:r>
            <a:r>
              <a:rPr lang="en-US" b="1" dirty="0">
                <a:solidFill>
                  <a:srgbClr val="000000"/>
                </a:solidFill>
                <a:latin typeface="Times New Roman" pitchFamily="18" charset="0"/>
              </a:rPr>
              <a:t>snails: A- </a:t>
            </a:r>
            <a:r>
              <a:rPr lang="en-US" b="1" i="1" dirty="0" err="1">
                <a:solidFill>
                  <a:srgbClr val="000000"/>
                </a:solidFill>
                <a:latin typeface="Times New Roman" pitchFamily="18" charset="0"/>
              </a:rPr>
              <a:t>Eobania</a:t>
            </a:r>
            <a:r>
              <a:rPr lang="en-US" b="1" dirty="0">
                <a:solidFill>
                  <a:srgbClr val="000000"/>
                </a:solidFill>
                <a:latin typeface="Times New Roman" pitchFamily="18" charset="0"/>
              </a:rPr>
              <a:t> </a:t>
            </a:r>
            <a:r>
              <a:rPr lang="en-US" b="1" i="1" dirty="0" err="1">
                <a:solidFill>
                  <a:srgbClr val="000000"/>
                </a:solidFill>
                <a:latin typeface="Times New Roman" pitchFamily="18" charset="0"/>
              </a:rPr>
              <a:t>vermiculata</a:t>
            </a:r>
            <a:r>
              <a:rPr lang="en-US" b="1" dirty="0">
                <a:solidFill>
                  <a:srgbClr val="000000"/>
                </a:solidFill>
                <a:latin typeface="Times New Roman" pitchFamily="18" charset="0"/>
              </a:rPr>
              <a:t> (BGS) and B- </a:t>
            </a:r>
            <a:r>
              <a:rPr lang="en-US" b="1" i="1" dirty="0" err="1">
                <a:solidFill>
                  <a:srgbClr val="000000"/>
                </a:solidFill>
                <a:latin typeface="Times New Roman" pitchFamily="18" charset="0"/>
              </a:rPr>
              <a:t>Theba</a:t>
            </a:r>
            <a:r>
              <a:rPr lang="en-US" b="1" dirty="0">
                <a:solidFill>
                  <a:srgbClr val="000000"/>
                </a:solidFill>
                <a:latin typeface="Times New Roman" pitchFamily="18" charset="0"/>
              </a:rPr>
              <a:t> </a:t>
            </a:r>
            <a:r>
              <a:rPr lang="en-US" b="1" i="1" dirty="0" err="1">
                <a:solidFill>
                  <a:srgbClr val="000000"/>
                </a:solidFill>
                <a:latin typeface="Times New Roman" pitchFamily="18" charset="0"/>
              </a:rPr>
              <a:t>pisana</a:t>
            </a:r>
            <a:r>
              <a:rPr lang="en-US" b="1" dirty="0">
                <a:solidFill>
                  <a:srgbClr val="000000"/>
                </a:solidFill>
                <a:latin typeface="Times New Roman" pitchFamily="18" charset="0"/>
              </a:rPr>
              <a:t> (WGS). </a:t>
            </a:r>
          </a:p>
        </p:txBody>
      </p:sp>
    </p:spTree>
  </p:cSld>
  <p:clrMapOvr>
    <a:masterClrMapping/>
  </p:clrMapOvr>
  <p:transition spd="slow"/>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14"/>
          <p:cNvPicPr preferRelativeResize="0">
            <a:picLocks noChangeArrowheads="1"/>
          </p:cNvPicPr>
          <p:nvPr/>
        </p:nvPicPr>
        <p:blipFill>
          <a:blip r:embed="rId2"/>
          <a:srcRect r="25348" b="9972"/>
          <a:stretch>
            <a:fillRect/>
          </a:stretch>
        </p:blipFill>
        <p:spPr bwMode="auto">
          <a:xfrm>
            <a:off x="133350" y="1130300"/>
            <a:ext cx="4206875" cy="3565525"/>
          </a:xfrm>
          <a:prstGeom prst="rect">
            <a:avLst/>
          </a:prstGeom>
          <a:noFill/>
          <a:ln w="9525">
            <a:noFill/>
            <a:miter lim="800000"/>
            <a:headEnd/>
            <a:tailEnd/>
          </a:ln>
        </p:spPr>
      </p:pic>
      <p:sp>
        <p:nvSpPr>
          <p:cNvPr id="78851" name="Text Box 3"/>
          <p:cNvSpPr txBox="1">
            <a:spLocks noChangeArrowheads="1"/>
          </p:cNvSpPr>
          <p:nvPr/>
        </p:nvSpPr>
        <p:spPr bwMode="auto">
          <a:xfrm>
            <a:off x="558800" y="1266825"/>
            <a:ext cx="1733550" cy="314325"/>
          </a:xfrm>
          <a:prstGeom prst="rect">
            <a:avLst/>
          </a:prstGeom>
          <a:solidFill>
            <a:srgbClr val="FFFFFF"/>
          </a:solidFill>
          <a:ln w="9525">
            <a:noFill/>
            <a:miter lim="800000"/>
            <a:headEnd/>
            <a:tailEnd/>
          </a:ln>
        </p:spPr>
        <p:txBody>
          <a:bodyPr/>
          <a:lstStyle/>
          <a:p>
            <a:pPr algn="l"/>
            <a:r>
              <a:rPr lang="en-US" sz="1000">
                <a:solidFill>
                  <a:schemeClr val="bg2"/>
                </a:solidFill>
                <a:latin typeface="Times New Roman" pitchFamily="18" charset="0"/>
              </a:rPr>
              <a:t>A- </a:t>
            </a:r>
            <a:r>
              <a:rPr lang="en-US" sz="1000" i="1">
                <a:solidFill>
                  <a:schemeClr val="bg2"/>
                </a:solidFill>
                <a:latin typeface="Times New Roman" pitchFamily="18" charset="0"/>
              </a:rPr>
              <a:t>Eobania</a:t>
            </a:r>
            <a:r>
              <a:rPr lang="en-US" sz="1000">
                <a:solidFill>
                  <a:schemeClr val="bg2"/>
                </a:solidFill>
                <a:latin typeface="Times New Roman" pitchFamily="18" charset="0"/>
              </a:rPr>
              <a:t> </a:t>
            </a:r>
            <a:r>
              <a:rPr lang="en-US" sz="1000" i="1">
                <a:solidFill>
                  <a:schemeClr val="bg2"/>
                </a:solidFill>
                <a:latin typeface="Times New Roman" pitchFamily="18" charset="0"/>
              </a:rPr>
              <a:t>vermiculata</a:t>
            </a:r>
            <a:endParaRPr lang="en-US" sz="1000">
              <a:solidFill>
                <a:schemeClr val="bg2"/>
              </a:solidFill>
            </a:endParaRPr>
          </a:p>
        </p:txBody>
      </p:sp>
      <p:sp>
        <p:nvSpPr>
          <p:cNvPr id="78852" name="Text Box 4"/>
          <p:cNvSpPr txBox="1">
            <a:spLocks noChangeArrowheads="1"/>
          </p:cNvSpPr>
          <p:nvPr/>
        </p:nvSpPr>
        <p:spPr bwMode="auto">
          <a:xfrm>
            <a:off x="2257425" y="1263650"/>
            <a:ext cx="1862138" cy="1169988"/>
          </a:xfrm>
          <a:prstGeom prst="rect">
            <a:avLst/>
          </a:prstGeom>
          <a:noFill/>
          <a:ln w="9525">
            <a:noFill/>
            <a:miter lim="800000"/>
            <a:headEnd/>
            <a:tailEnd/>
          </a:ln>
        </p:spPr>
        <p:txBody>
          <a:bodyPr/>
          <a:lstStyle/>
          <a:p>
            <a:pPr lvl="2" rtl="0">
              <a:spcAft>
                <a:spcPts val="1000"/>
              </a:spcAft>
              <a:buFont typeface="Times New Roman" pitchFamily="18" charset="0"/>
              <a:buChar char="1"/>
            </a:pPr>
            <a:r>
              <a:rPr lang="en-US" sz="1000">
                <a:solidFill>
                  <a:schemeClr val="bg2"/>
                </a:solidFill>
                <a:latin typeface="Times New Roman" pitchFamily="18" charset="0"/>
                <a:cs typeface="Arial" pitchFamily="34" charset="0"/>
              </a:rPr>
              <a:t>-72 hr</a:t>
            </a:r>
            <a:endParaRPr lang="vi-VN" sz="1000">
              <a:solidFill>
                <a:schemeClr val="bg2"/>
              </a:solidFill>
              <a:latin typeface="Times New Roman" pitchFamily="18" charset="0"/>
              <a:cs typeface="Arial" pitchFamily="34" charset="0"/>
            </a:endParaRPr>
          </a:p>
          <a:p>
            <a:pPr rtl="0">
              <a:spcAft>
                <a:spcPts val="1000"/>
              </a:spcAft>
              <a:buFont typeface="Times New Roman" pitchFamily="18" charset="0"/>
              <a:buChar char="2"/>
            </a:pPr>
            <a:r>
              <a:rPr lang="en-US" sz="1000">
                <a:solidFill>
                  <a:schemeClr val="bg2"/>
                </a:solidFill>
                <a:latin typeface="Times New Roman" pitchFamily="18" charset="0"/>
                <a:cs typeface="Arial" pitchFamily="34" charset="0"/>
              </a:rPr>
              <a:t>-48 hr</a:t>
            </a:r>
            <a:endParaRPr lang="vi-VN" sz="1000">
              <a:solidFill>
                <a:schemeClr val="bg2"/>
              </a:solidFill>
              <a:latin typeface="Times New Roman" pitchFamily="18" charset="0"/>
              <a:cs typeface="Arial" pitchFamily="34" charset="0"/>
            </a:endParaRPr>
          </a:p>
          <a:p>
            <a:pPr rtl="0">
              <a:spcAft>
                <a:spcPts val="1000"/>
              </a:spcAft>
              <a:buFont typeface="Times New Roman" pitchFamily="18" charset="0"/>
              <a:buChar char="3"/>
            </a:pPr>
            <a:r>
              <a:rPr lang="en-US" sz="1000">
                <a:solidFill>
                  <a:schemeClr val="bg2"/>
                </a:solidFill>
                <a:latin typeface="Times New Roman" pitchFamily="18" charset="0"/>
                <a:cs typeface="Arial" pitchFamily="34" charset="0"/>
              </a:rPr>
              <a:t>-24 hr</a:t>
            </a:r>
            <a:endParaRPr lang="en-US" sz="1000">
              <a:solidFill>
                <a:schemeClr val="bg2"/>
              </a:solidFill>
            </a:endParaRPr>
          </a:p>
        </p:txBody>
      </p:sp>
      <p:sp>
        <p:nvSpPr>
          <p:cNvPr id="78853" name="Text Box 5"/>
          <p:cNvSpPr txBox="1">
            <a:spLocks noChangeArrowheads="1"/>
          </p:cNvSpPr>
          <p:nvPr/>
        </p:nvSpPr>
        <p:spPr bwMode="auto">
          <a:xfrm rot="-5400000">
            <a:off x="4025900" y="2674938"/>
            <a:ext cx="1025525" cy="352425"/>
          </a:xfrm>
          <a:prstGeom prst="rect">
            <a:avLst/>
          </a:prstGeom>
          <a:noFill/>
          <a:ln w="9525">
            <a:noFill/>
            <a:miter lim="800000"/>
            <a:headEnd/>
            <a:tailEnd/>
          </a:ln>
        </p:spPr>
        <p:txBody>
          <a:bodyPr/>
          <a:lstStyle/>
          <a:p>
            <a:pPr algn="ctr"/>
            <a:r>
              <a:rPr lang="en-US" sz="1200">
                <a:latin typeface="Times New Roman" pitchFamily="18" charset="0"/>
              </a:rPr>
              <a:t>Probits</a:t>
            </a:r>
            <a:endParaRPr lang="en-US"/>
          </a:p>
        </p:txBody>
      </p:sp>
      <p:pic>
        <p:nvPicPr>
          <p:cNvPr id="78854" name="Picture 15"/>
          <p:cNvPicPr preferRelativeResize="0">
            <a:picLocks noChangeArrowheads="1"/>
          </p:cNvPicPr>
          <p:nvPr/>
        </p:nvPicPr>
        <p:blipFill>
          <a:blip r:embed="rId3"/>
          <a:srcRect r="25450" b="9576"/>
          <a:stretch>
            <a:fillRect/>
          </a:stretch>
        </p:blipFill>
        <p:spPr bwMode="auto">
          <a:xfrm>
            <a:off x="4675188" y="1166813"/>
            <a:ext cx="4206875" cy="3565525"/>
          </a:xfrm>
          <a:prstGeom prst="rect">
            <a:avLst/>
          </a:prstGeom>
          <a:noFill/>
          <a:ln w="9525">
            <a:noFill/>
            <a:miter lim="800000"/>
            <a:headEnd/>
            <a:tailEnd/>
          </a:ln>
        </p:spPr>
      </p:pic>
      <p:sp>
        <p:nvSpPr>
          <p:cNvPr id="78855" name="Text Box 7"/>
          <p:cNvSpPr txBox="1">
            <a:spLocks noChangeArrowheads="1"/>
          </p:cNvSpPr>
          <p:nvPr/>
        </p:nvSpPr>
        <p:spPr bwMode="auto">
          <a:xfrm>
            <a:off x="5119688" y="1296988"/>
            <a:ext cx="1714500" cy="333375"/>
          </a:xfrm>
          <a:prstGeom prst="rect">
            <a:avLst/>
          </a:prstGeom>
          <a:noFill/>
          <a:ln w="9525">
            <a:noFill/>
            <a:miter lim="800000"/>
            <a:headEnd/>
            <a:tailEnd/>
          </a:ln>
        </p:spPr>
        <p:txBody>
          <a:bodyPr/>
          <a:lstStyle/>
          <a:p>
            <a:pPr algn="l" rtl="0"/>
            <a:r>
              <a:rPr lang="en-US" sz="1000" i="1">
                <a:solidFill>
                  <a:schemeClr val="bg2"/>
                </a:solidFill>
                <a:latin typeface="Times New Roman" pitchFamily="18" charset="0"/>
              </a:rPr>
              <a:t>B- Theba pisana</a:t>
            </a:r>
            <a:endParaRPr lang="en-US" sz="1000">
              <a:solidFill>
                <a:schemeClr val="bg2"/>
              </a:solidFill>
            </a:endParaRPr>
          </a:p>
        </p:txBody>
      </p:sp>
      <p:sp>
        <p:nvSpPr>
          <p:cNvPr id="78856" name="Text Box 8"/>
          <p:cNvSpPr txBox="1">
            <a:spLocks noChangeArrowheads="1"/>
          </p:cNvSpPr>
          <p:nvPr/>
        </p:nvSpPr>
        <p:spPr bwMode="auto">
          <a:xfrm>
            <a:off x="6923088" y="1296988"/>
            <a:ext cx="1720850" cy="1246187"/>
          </a:xfrm>
          <a:prstGeom prst="rect">
            <a:avLst/>
          </a:prstGeom>
          <a:noFill/>
          <a:ln w="9525">
            <a:noFill/>
            <a:miter lim="800000"/>
            <a:headEnd/>
            <a:tailEnd/>
          </a:ln>
        </p:spPr>
        <p:txBody>
          <a:bodyPr/>
          <a:lstStyle/>
          <a:p>
            <a:pPr lvl="2" rtl="0">
              <a:spcAft>
                <a:spcPts val="1000"/>
              </a:spcAft>
              <a:buFont typeface="Times New Roman" pitchFamily="18" charset="0"/>
              <a:buChar char="1"/>
            </a:pPr>
            <a:r>
              <a:rPr lang="en-US" sz="1000">
                <a:solidFill>
                  <a:schemeClr val="bg2"/>
                </a:solidFill>
                <a:latin typeface="Times New Roman" pitchFamily="18" charset="0"/>
                <a:cs typeface="Arial" pitchFamily="34" charset="0"/>
              </a:rPr>
              <a:t>-72 hr</a:t>
            </a:r>
            <a:endParaRPr lang="vi-VN" sz="1000">
              <a:solidFill>
                <a:schemeClr val="bg2"/>
              </a:solidFill>
              <a:latin typeface="Times New Roman" pitchFamily="18" charset="0"/>
              <a:cs typeface="Arial" pitchFamily="34" charset="0"/>
            </a:endParaRPr>
          </a:p>
          <a:p>
            <a:pPr rtl="0">
              <a:spcAft>
                <a:spcPts val="1000"/>
              </a:spcAft>
              <a:buFont typeface="Times New Roman" pitchFamily="18" charset="0"/>
              <a:buChar char="2"/>
            </a:pPr>
            <a:r>
              <a:rPr lang="en-US" sz="1000">
                <a:solidFill>
                  <a:schemeClr val="bg2"/>
                </a:solidFill>
                <a:latin typeface="Times New Roman" pitchFamily="18" charset="0"/>
                <a:cs typeface="Arial" pitchFamily="34" charset="0"/>
              </a:rPr>
              <a:t>-48 hr</a:t>
            </a:r>
            <a:endParaRPr lang="vi-VN" sz="1000">
              <a:solidFill>
                <a:schemeClr val="bg2"/>
              </a:solidFill>
              <a:latin typeface="Times New Roman" pitchFamily="18" charset="0"/>
              <a:cs typeface="Arial" pitchFamily="34" charset="0"/>
            </a:endParaRPr>
          </a:p>
          <a:p>
            <a:pPr rtl="0">
              <a:spcAft>
                <a:spcPts val="1000"/>
              </a:spcAft>
              <a:buFont typeface="Times New Roman" pitchFamily="18" charset="0"/>
              <a:buChar char="3"/>
            </a:pPr>
            <a:r>
              <a:rPr lang="en-US" sz="1000">
                <a:solidFill>
                  <a:schemeClr val="bg2"/>
                </a:solidFill>
                <a:latin typeface="Times New Roman" pitchFamily="18" charset="0"/>
                <a:cs typeface="Arial" pitchFamily="34" charset="0"/>
              </a:rPr>
              <a:t>-24 hr</a:t>
            </a:r>
            <a:endParaRPr lang="en-US" sz="1000">
              <a:solidFill>
                <a:schemeClr val="bg2"/>
              </a:solidFill>
            </a:endParaRPr>
          </a:p>
        </p:txBody>
      </p:sp>
      <p:sp>
        <p:nvSpPr>
          <p:cNvPr id="78857" name="Text Box 9"/>
          <p:cNvSpPr txBox="1">
            <a:spLocks noChangeArrowheads="1"/>
          </p:cNvSpPr>
          <p:nvPr/>
        </p:nvSpPr>
        <p:spPr bwMode="auto">
          <a:xfrm rot="-5400000">
            <a:off x="8517732" y="2753519"/>
            <a:ext cx="914400" cy="274637"/>
          </a:xfrm>
          <a:prstGeom prst="rect">
            <a:avLst/>
          </a:prstGeom>
          <a:noFill/>
          <a:ln w="9525">
            <a:noFill/>
            <a:miter lim="800000"/>
            <a:headEnd/>
            <a:tailEnd/>
          </a:ln>
        </p:spPr>
        <p:txBody>
          <a:bodyPr/>
          <a:lstStyle/>
          <a:p>
            <a:pPr algn="ctr"/>
            <a:r>
              <a:rPr lang="en-US" sz="1200">
                <a:latin typeface="Times New Roman" pitchFamily="18" charset="0"/>
              </a:rPr>
              <a:t>Probits</a:t>
            </a:r>
            <a:endParaRPr lang="en-US"/>
          </a:p>
        </p:txBody>
      </p:sp>
      <p:sp>
        <p:nvSpPr>
          <p:cNvPr id="78858" name="Rectangle 10"/>
          <p:cNvSpPr>
            <a:spLocks noChangeArrowheads="1"/>
          </p:cNvSpPr>
          <p:nvPr/>
        </p:nvSpPr>
        <p:spPr bwMode="auto">
          <a:xfrm>
            <a:off x="255589" y="5207000"/>
            <a:ext cx="8674129" cy="793768"/>
          </a:xfrm>
          <a:prstGeom prst="rect">
            <a:avLst/>
          </a:prstGeom>
          <a:blipFill dpi="0" rotWithShape="1">
            <a:blip r:embed="rId4"/>
            <a:srcRect/>
            <a:tile tx="0" ty="0" sx="100000" sy="100000" flip="none" algn="tl"/>
          </a:blipFill>
          <a:ln w="9525">
            <a:noFill/>
            <a:miter lim="800000"/>
            <a:headEnd/>
            <a:tailEnd/>
          </a:ln>
          <a:effectLst>
            <a:prstShdw prst="shdw17" dist="17961" dir="2700000">
              <a:srgbClr val="7A3D00"/>
            </a:prstShdw>
          </a:effectLst>
        </p:spPr>
        <p:txBody>
          <a:bodyPr anchor="ctr"/>
          <a:lstStyle/>
          <a:p>
            <a:pPr algn="l" rtl="0" eaLnBrk="0" hangingPunct="0">
              <a:tabLst>
                <a:tab pos="228600" algn="r"/>
                <a:tab pos="457200" algn="r"/>
                <a:tab pos="571500" algn="r"/>
              </a:tabLst>
            </a:pPr>
            <a:r>
              <a:rPr lang="en-US" b="1" dirty="0">
                <a:solidFill>
                  <a:srgbClr val="000000"/>
                </a:solidFill>
                <a:latin typeface="Times New Roman" pitchFamily="18" charset="0"/>
              </a:rPr>
              <a:t>Fig. </a:t>
            </a:r>
            <a:r>
              <a:rPr lang="en-US" b="1" dirty="0" smtClean="0">
                <a:solidFill>
                  <a:srgbClr val="000000"/>
                </a:solidFill>
                <a:latin typeface="Times New Roman" pitchFamily="18" charset="0"/>
              </a:rPr>
              <a:t>(3): </a:t>
            </a:r>
            <a:r>
              <a:rPr lang="en-US" b="1" dirty="0" err="1">
                <a:solidFill>
                  <a:srgbClr val="000000"/>
                </a:solidFill>
                <a:latin typeface="Times New Roman" pitchFamily="18" charset="0"/>
              </a:rPr>
              <a:t>Probit</a:t>
            </a:r>
            <a:r>
              <a:rPr lang="en-US" b="1" dirty="0">
                <a:solidFill>
                  <a:srgbClr val="000000"/>
                </a:solidFill>
                <a:latin typeface="Times New Roman" pitchFamily="18" charset="0"/>
              </a:rPr>
              <a:t> regression lines representing the effect of </a:t>
            </a:r>
            <a:r>
              <a:rPr lang="en-US" b="1" dirty="0" err="1">
                <a:solidFill>
                  <a:srgbClr val="000000"/>
                </a:solidFill>
                <a:latin typeface="Times New Roman" pitchFamily="18" charset="0"/>
              </a:rPr>
              <a:t>Methomyl</a:t>
            </a:r>
            <a:r>
              <a:rPr lang="en-US" b="1" dirty="0">
                <a:solidFill>
                  <a:srgbClr val="000000"/>
                </a:solidFill>
                <a:latin typeface="Times New Roman" pitchFamily="18" charset="0"/>
              </a:rPr>
              <a:t> topical application against terrestrial snails</a:t>
            </a:r>
            <a:r>
              <a:rPr lang="en-US" b="1" dirty="0" smtClean="0">
                <a:solidFill>
                  <a:srgbClr val="000000"/>
                </a:solidFill>
                <a:latin typeface="Times New Roman" pitchFamily="18" charset="0"/>
              </a:rPr>
              <a:t>:  </a:t>
            </a:r>
            <a:r>
              <a:rPr lang="en-US" b="1" dirty="0">
                <a:solidFill>
                  <a:srgbClr val="000000"/>
                </a:solidFill>
                <a:latin typeface="Times New Roman" pitchFamily="18" charset="0"/>
              </a:rPr>
              <a:t>A- </a:t>
            </a:r>
            <a:r>
              <a:rPr lang="en-US" b="1" i="1" dirty="0" err="1">
                <a:solidFill>
                  <a:srgbClr val="000000"/>
                </a:solidFill>
                <a:latin typeface="Times New Roman" pitchFamily="18" charset="0"/>
              </a:rPr>
              <a:t>Eobania</a:t>
            </a:r>
            <a:r>
              <a:rPr lang="en-US" b="1" i="1" dirty="0">
                <a:solidFill>
                  <a:srgbClr val="000000"/>
                </a:solidFill>
                <a:latin typeface="Times New Roman" pitchFamily="18" charset="0"/>
              </a:rPr>
              <a:t> </a:t>
            </a:r>
            <a:r>
              <a:rPr lang="en-US" b="1" i="1" dirty="0" err="1">
                <a:solidFill>
                  <a:srgbClr val="000000"/>
                </a:solidFill>
                <a:latin typeface="Times New Roman" pitchFamily="18" charset="0"/>
              </a:rPr>
              <a:t>vermiculata</a:t>
            </a:r>
            <a:r>
              <a:rPr lang="en-US" b="1" dirty="0">
                <a:solidFill>
                  <a:srgbClr val="000000"/>
                </a:solidFill>
                <a:latin typeface="Times New Roman" pitchFamily="18" charset="0"/>
              </a:rPr>
              <a:t> (BGS) and B- </a:t>
            </a:r>
            <a:r>
              <a:rPr lang="en-US" b="1" i="1" dirty="0" err="1">
                <a:solidFill>
                  <a:srgbClr val="000000"/>
                </a:solidFill>
                <a:latin typeface="Times New Roman" pitchFamily="18" charset="0"/>
              </a:rPr>
              <a:t>Theba</a:t>
            </a:r>
            <a:r>
              <a:rPr lang="en-US" b="1" i="1" dirty="0">
                <a:solidFill>
                  <a:srgbClr val="000000"/>
                </a:solidFill>
                <a:latin typeface="Times New Roman" pitchFamily="18" charset="0"/>
              </a:rPr>
              <a:t> </a:t>
            </a:r>
            <a:r>
              <a:rPr lang="en-US" b="1" i="1" dirty="0" err="1">
                <a:solidFill>
                  <a:srgbClr val="000000"/>
                </a:solidFill>
                <a:latin typeface="Times New Roman" pitchFamily="18" charset="0"/>
              </a:rPr>
              <a:t>pisana</a:t>
            </a:r>
            <a:r>
              <a:rPr lang="en-US" b="1" i="1" dirty="0">
                <a:solidFill>
                  <a:srgbClr val="000000"/>
                </a:solidFill>
                <a:latin typeface="Times New Roman" pitchFamily="18" charset="0"/>
              </a:rPr>
              <a:t> </a:t>
            </a:r>
            <a:r>
              <a:rPr lang="en-US" b="1" dirty="0">
                <a:solidFill>
                  <a:srgbClr val="000000"/>
                </a:solidFill>
                <a:latin typeface="Times New Roman" pitchFamily="18" charset="0"/>
              </a:rPr>
              <a:t> (WGS).</a:t>
            </a:r>
          </a:p>
        </p:txBody>
      </p:sp>
    </p:spTree>
  </p:cSld>
  <p:clrMapOvr>
    <a:masterClrMapping/>
  </p:clrMapOvr>
  <p:transition spd="slow"/>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3958" name="Picture 6" descr="drop"/>
          <p:cNvPicPr>
            <a:picLocks noChangeAspect="1" noChangeArrowheads="1"/>
          </p:cNvPicPr>
          <p:nvPr/>
        </p:nvPicPr>
        <p:blipFill>
          <a:blip r:embed="rId2"/>
          <a:srcRect/>
          <a:stretch>
            <a:fillRect/>
          </a:stretch>
        </p:blipFill>
        <p:spPr bwMode="gray">
          <a:xfrm>
            <a:off x="-1238250" y="-2244725"/>
            <a:ext cx="11618913" cy="11445875"/>
          </a:xfrm>
          <a:prstGeom prst="rect">
            <a:avLst/>
          </a:prstGeom>
          <a:noFill/>
          <a:ln w="9525">
            <a:noFill/>
            <a:miter lim="800000"/>
            <a:headEnd/>
            <a:tailEnd/>
          </a:ln>
        </p:spPr>
      </p:pic>
      <p:sp>
        <p:nvSpPr>
          <p:cNvPr id="94211" name="Horizontal Scroll 23"/>
          <p:cNvSpPr>
            <a:spLocks noChangeArrowheads="1"/>
          </p:cNvSpPr>
          <p:nvPr/>
        </p:nvSpPr>
        <p:spPr bwMode="auto">
          <a:xfrm>
            <a:off x="577850" y="1752600"/>
            <a:ext cx="7956550" cy="3810000"/>
          </a:xfrm>
          <a:prstGeom prst="horizontalScroll">
            <a:avLst>
              <a:gd name="adj" fmla="val 12500"/>
            </a:avLst>
          </a:prstGeom>
          <a:solidFill>
            <a:srgbClr val="C00000"/>
          </a:solidFill>
          <a:ln w="9525" algn="ctr">
            <a:solidFill>
              <a:schemeClr val="tx1"/>
            </a:solidFill>
            <a:round/>
            <a:headEnd/>
            <a:tailEnd/>
          </a:ln>
        </p:spPr>
        <p:txBody>
          <a:bodyPr wrap="none" anchor="ctr"/>
          <a:lstStyle/>
          <a:p>
            <a:pPr algn="l" rtl="0" eaLnBrk="0" hangingPunct="0"/>
            <a:endParaRPr lang="ar-EG"/>
          </a:p>
        </p:txBody>
      </p:sp>
      <p:sp>
        <p:nvSpPr>
          <p:cNvPr id="1533971" name="Rectangle 19"/>
          <p:cNvSpPr>
            <a:spLocks noGrp="1" noChangeArrowheads="1"/>
          </p:cNvSpPr>
          <p:nvPr>
            <p:ph type="title"/>
          </p:nvPr>
        </p:nvSpPr>
        <p:spPr bwMode="white">
          <a:xfrm>
            <a:off x="996950" y="2171700"/>
            <a:ext cx="7194550" cy="2971800"/>
          </a:xfrm>
        </p:spPr>
        <p:txBody>
          <a:bodyPr/>
          <a:lstStyle/>
          <a:p>
            <a:pPr eaLnBrk="1" hangingPunct="1">
              <a:spcBef>
                <a:spcPts val="0"/>
              </a:spcBef>
              <a:spcAft>
                <a:spcPts val="0"/>
              </a:spcAft>
              <a:defRPr/>
            </a:pPr>
            <a:r>
              <a:rPr lang="en-US" sz="9600" dirty="0" smtClean="0">
                <a:solidFill>
                  <a:srgbClr val="FFFF00"/>
                </a:solidFill>
                <a:latin typeface="Vivaldi" pitchFamily="66" charset="0"/>
              </a:rPr>
              <a:t>Results  of </a:t>
            </a:r>
            <a:br>
              <a:rPr lang="en-US" sz="9600" dirty="0" smtClean="0">
                <a:solidFill>
                  <a:srgbClr val="FFFF00"/>
                </a:solidFill>
                <a:latin typeface="Vivaldi" pitchFamily="66" charset="0"/>
              </a:rPr>
            </a:br>
            <a:r>
              <a:rPr lang="en-US" sz="9600" dirty="0" smtClean="0">
                <a:solidFill>
                  <a:srgbClr val="FFFF00"/>
                </a:solidFill>
                <a:latin typeface="Vivaldi" pitchFamily="66" charset="0"/>
              </a:rPr>
              <a:t> </a:t>
            </a:r>
            <a:r>
              <a:rPr lang="en-US" sz="5400" i="1" dirty="0" smtClean="0">
                <a:solidFill>
                  <a:srgbClr val="FFFF00"/>
                </a:solidFill>
                <a:latin typeface="Times New Roman" pitchFamily="18" charset="0"/>
                <a:cs typeface="Times New Roman" pitchFamily="18" charset="0"/>
              </a:rPr>
              <a:t>Biochemical studies</a:t>
            </a:r>
            <a:endParaRPr lang="en-US" sz="6000" i="1" dirty="0" smtClean="0">
              <a:solidFill>
                <a:srgbClr val="FFFF00"/>
              </a:solidFill>
              <a:latin typeface="Times New Roman" pitchFamily="18" charset="0"/>
              <a:cs typeface="Times New Roman" pitchFamily="18" charset="0"/>
            </a:endParaRP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iterate type="lt">
                                    <p:tmPct val="0"/>
                                  </p:iterate>
                                  <p:childTnLst>
                                    <p:set>
                                      <p:cBhvr>
                                        <p:cTn id="6" dur="1" fill="hold">
                                          <p:stCondLst>
                                            <p:cond delay="0"/>
                                          </p:stCondLst>
                                        </p:cTn>
                                        <p:tgtEl>
                                          <p:spTgt spid="1533958"/>
                                        </p:tgtEl>
                                        <p:attrNameLst>
                                          <p:attrName>style.visibility</p:attrName>
                                        </p:attrNameLst>
                                      </p:cBhvr>
                                      <p:to>
                                        <p:strVal val="visible"/>
                                      </p:to>
                                    </p:set>
                                    <p:animEffect transition="in" filter="checkerboard(across)">
                                      <p:cBhvr>
                                        <p:cTn id="7" dur="500"/>
                                        <p:tgtEl>
                                          <p:spTgt spid="1533958"/>
                                        </p:tgtEl>
                                      </p:cBhvr>
                                    </p:animEffect>
                                  </p:childTnLst>
                                </p:cTn>
                              </p:par>
                              <p:par>
                                <p:cTn id="8" presetID="8" presetClass="emph" presetSubtype="0" repeatCount="indefinite" fill="hold" nodeType="withEffect">
                                  <p:stCondLst>
                                    <p:cond delay="0"/>
                                  </p:stCondLst>
                                  <p:iterate type="lt">
                                    <p:tmPct val="0"/>
                                  </p:iterate>
                                  <p:childTnLst>
                                    <p:animRot by="21600000">
                                      <p:cBhvr>
                                        <p:cTn id="9" dur="2000" fill="hold"/>
                                        <p:tgtEl>
                                          <p:spTgt spid="1533958"/>
                                        </p:tgtEl>
                                        <p:attrNameLst>
                                          <p:attrName>r</p:attrName>
                                        </p:attrNameLst>
                                      </p:cBhvr>
                                    </p:animRot>
                                  </p:childTnLst>
                                </p:cTn>
                              </p:par>
                              <p:par>
                                <p:cTn id="10" presetID="47" presetClass="entr" presetSubtype="0" fill="hold" grpId="0" nodeType="withEffect">
                                  <p:stCondLst>
                                    <p:cond delay="0"/>
                                  </p:stCondLst>
                                  <p:childTnLst>
                                    <p:set>
                                      <p:cBhvr>
                                        <p:cTn id="11" dur="1" fill="hold">
                                          <p:stCondLst>
                                            <p:cond delay="0"/>
                                          </p:stCondLst>
                                        </p:cTn>
                                        <p:tgtEl>
                                          <p:spTgt spid="1533971"/>
                                        </p:tgtEl>
                                        <p:attrNameLst>
                                          <p:attrName>style.visibility</p:attrName>
                                        </p:attrNameLst>
                                      </p:cBhvr>
                                      <p:to>
                                        <p:strVal val="visible"/>
                                      </p:to>
                                    </p:set>
                                    <p:animEffect transition="in" filter="fade">
                                      <p:cBhvr>
                                        <p:cTn id="12" dur="1000"/>
                                        <p:tgtEl>
                                          <p:spTgt spid="1533971"/>
                                        </p:tgtEl>
                                      </p:cBhvr>
                                    </p:animEffect>
                                    <p:anim calcmode="lin" valueType="num">
                                      <p:cBhvr>
                                        <p:cTn id="13" dur="1000" fill="hold"/>
                                        <p:tgtEl>
                                          <p:spTgt spid="1533971"/>
                                        </p:tgtEl>
                                        <p:attrNameLst>
                                          <p:attrName>ppt_x</p:attrName>
                                        </p:attrNameLst>
                                      </p:cBhvr>
                                      <p:tavLst>
                                        <p:tav tm="0">
                                          <p:val>
                                            <p:strVal val="#ppt_x"/>
                                          </p:val>
                                        </p:tav>
                                        <p:tav tm="100000">
                                          <p:val>
                                            <p:strVal val="#ppt_x"/>
                                          </p:val>
                                        </p:tav>
                                      </p:tavLst>
                                    </p:anim>
                                    <p:anim calcmode="lin" valueType="num">
                                      <p:cBhvr>
                                        <p:cTn id="14" dur="1000" fill="hold"/>
                                        <p:tgtEl>
                                          <p:spTgt spid="153397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3971"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sp>
        <p:nvSpPr>
          <p:cNvPr id="3" name="Content Placeholder 2"/>
          <p:cNvSpPr>
            <a:spLocks noGrp="1"/>
          </p:cNvSpPr>
          <p:nvPr>
            <p:ph idx="1"/>
          </p:nvPr>
        </p:nvSpPr>
        <p:spPr/>
        <p:txBody>
          <a:bodyPr/>
          <a:lstStyle/>
          <a:p>
            <a:endParaRPr lang="ar-EG"/>
          </a:p>
        </p:txBody>
      </p:sp>
      <p:sp>
        <p:nvSpPr>
          <p:cNvPr id="4" name="Rectangle 3"/>
          <p:cNvSpPr/>
          <p:nvPr/>
        </p:nvSpPr>
        <p:spPr>
          <a:xfrm>
            <a:off x="714348" y="500042"/>
            <a:ext cx="7786742" cy="6186309"/>
          </a:xfrm>
          <a:prstGeom prst="rect">
            <a:avLst/>
          </a:prstGeom>
        </p:spPr>
        <p:txBody>
          <a:bodyPr wrap="square">
            <a:spAutoFit/>
          </a:bodyPr>
          <a:lstStyle/>
          <a:p>
            <a:pPr algn="just" rtl="0"/>
            <a:r>
              <a:rPr lang="en-US" sz="4400" dirty="0" smtClean="0">
                <a:solidFill>
                  <a:schemeClr val="tx2">
                    <a:lumMod val="75000"/>
                  </a:schemeClr>
                </a:solidFill>
                <a:latin typeface="Times New Roman" pitchFamily="18" charset="0"/>
                <a:cs typeface="Times New Roman" pitchFamily="18" charset="0"/>
              </a:rPr>
              <a:t>Results of the effects of </a:t>
            </a:r>
            <a:r>
              <a:rPr lang="en-US" sz="4400" dirty="0" err="1" smtClean="0">
                <a:solidFill>
                  <a:schemeClr val="tx2">
                    <a:lumMod val="75000"/>
                  </a:schemeClr>
                </a:solidFill>
                <a:latin typeface="Times New Roman" pitchFamily="18" charset="0"/>
                <a:cs typeface="Times New Roman" pitchFamily="18" charset="0"/>
              </a:rPr>
              <a:t>abamectin</a:t>
            </a:r>
            <a:r>
              <a:rPr lang="en-US" sz="4400" dirty="0" smtClean="0">
                <a:solidFill>
                  <a:schemeClr val="tx2">
                    <a:lumMod val="75000"/>
                  </a:schemeClr>
                </a:solidFill>
                <a:latin typeface="Times New Roman" pitchFamily="18" charset="0"/>
                <a:cs typeface="Times New Roman" pitchFamily="18" charset="0"/>
              </a:rPr>
              <a:t>, </a:t>
            </a:r>
            <a:r>
              <a:rPr lang="en-US" sz="4400" dirty="0" err="1" smtClean="0">
                <a:solidFill>
                  <a:schemeClr val="tx2">
                    <a:lumMod val="75000"/>
                  </a:schemeClr>
                </a:solidFill>
                <a:latin typeface="Times New Roman" pitchFamily="18" charset="0"/>
                <a:cs typeface="Times New Roman" pitchFamily="18" charset="0"/>
              </a:rPr>
              <a:t>emamectin</a:t>
            </a:r>
            <a:r>
              <a:rPr lang="en-US" sz="4400" dirty="0" smtClean="0">
                <a:solidFill>
                  <a:schemeClr val="tx2">
                    <a:lumMod val="75000"/>
                  </a:schemeClr>
                </a:solidFill>
                <a:latin typeface="Times New Roman" pitchFamily="18" charset="0"/>
                <a:cs typeface="Times New Roman" pitchFamily="18" charset="0"/>
              </a:rPr>
              <a:t> benzoate and </a:t>
            </a:r>
            <a:r>
              <a:rPr lang="en-US" sz="4400" dirty="0" err="1" smtClean="0">
                <a:solidFill>
                  <a:schemeClr val="tx2">
                    <a:lumMod val="75000"/>
                  </a:schemeClr>
                </a:solidFill>
                <a:latin typeface="Times New Roman" pitchFamily="18" charset="0"/>
                <a:cs typeface="Times New Roman" pitchFamily="18" charset="0"/>
              </a:rPr>
              <a:t>methomyl</a:t>
            </a:r>
            <a:r>
              <a:rPr lang="en-US" sz="4400" dirty="0" smtClean="0">
                <a:solidFill>
                  <a:schemeClr val="tx2">
                    <a:lumMod val="75000"/>
                  </a:schemeClr>
                </a:solidFill>
                <a:latin typeface="Times New Roman" pitchFamily="18" charset="0"/>
                <a:cs typeface="Times New Roman" pitchFamily="18" charset="0"/>
              </a:rPr>
              <a:t> on γ-</a:t>
            </a:r>
            <a:r>
              <a:rPr lang="en-US" sz="4400" dirty="0" err="1" smtClean="0">
                <a:solidFill>
                  <a:schemeClr val="tx2">
                    <a:lumMod val="75000"/>
                  </a:schemeClr>
                </a:solidFill>
                <a:latin typeface="Times New Roman" pitchFamily="18" charset="0"/>
                <a:cs typeface="Times New Roman" pitchFamily="18" charset="0"/>
              </a:rPr>
              <a:t>aminobuteric</a:t>
            </a:r>
            <a:r>
              <a:rPr lang="en-US" sz="4400" dirty="0" smtClean="0">
                <a:solidFill>
                  <a:schemeClr val="tx2">
                    <a:lumMod val="75000"/>
                  </a:schemeClr>
                </a:solidFill>
                <a:latin typeface="Times New Roman" pitchFamily="18" charset="0"/>
                <a:cs typeface="Times New Roman" pitchFamily="18" charset="0"/>
              </a:rPr>
              <a:t> acid (GABA) formation that considered an endogenous neurotransmitter to the central nervous system of both vertebrate and invertebrates will be introduced</a:t>
            </a:r>
            <a:r>
              <a:rPr lang="en-US" sz="3200" dirty="0" smtClean="0">
                <a:solidFill>
                  <a:schemeClr val="tx2">
                    <a:lumMod val="75000"/>
                  </a:schemeClr>
                </a:solidFill>
                <a:latin typeface="Times New Roman" pitchFamily="18" charset="0"/>
                <a:cs typeface="Times New Roman" pitchFamily="18" charset="0"/>
              </a:rPr>
              <a:t>. </a:t>
            </a:r>
            <a:endParaRPr lang="ar-EG" sz="3200" dirty="0">
              <a:solidFill>
                <a:schemeClr val="tx2">
                  <a:lumMod val="75000"/>
                </a:schemeClr>
              </a:solidFill>
              <a:latin typeface="Times New Roman" pitchFamily="18" charset="0"/>
              <a:cs typeface="Times New Roman" pitchFamily="18" charset="0"/>
            </a:endParaRPr>
          </a:p>
        </p:txBody>
      </p:sp>
    </p:spTree>
  </p:cSld>
  <p:clrMapOvr>
    <a:masterClrMapping/>
  </p:clrMapOvr>
  <p:transition spd="slow">
    <p:zoom/>
  </p:transition>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4" name="Rectangle 3"/>
          <p:cNvSpPr/>
          <p:nvPr/>
        </p:nvSpPr>
        <p:spPr>
          <a:xfrm>
            <a:off x="870071" y="2425665"/>
            <a:ext cx="7390165" cy="1908215"/>
          </a:xfrm>
          <a:prstGeom prst="rect">
            <a:avLst/>
          </a:prstGeom>
        </p:spPr>
        <p:txBody>
          <a:bodyPr wrap="none">
            <a:spAutoFit/>
          </a:bodyPr>
          <a:lstStyle/>
          <a:p>
            <a:pPr algn="ctr" rtl="0">
              <a:defRPr/>
            </a:pPr>
            <a:r>
              <a:rPr lang="en-US" sz="4000" b="0" dirty="0">
                <a:ln w="18415" cmpd="sng">
                  <a:solidFill>
                    <a:srgbClr val="FFFF00"/>
                  </a:solidFill>
                  <a:prstDash val="solid"/>
                </a:ln>
                <a:solidFill>
                  <a:srgbClr val="FF0000"/>
                </a:solidFill>
                <a:effectLst>
                  <a:glow rad="101600">
                    <a:schemeClr val="accent4">
                      <a:satMod val="175000"/>
                      <a:alpha val="40000"/>
                    </a:schemeClr>
                  </a:glow>
                </a:effectLst>
                <a:latin typeface="Bernard MT Condensed" pitchFamily="18" charset="0"/>
                <a:ea typeface="Times New Roman" pitchFamily="18" charset="0"/>
              </a:rPr>
              <a:t>Glutamic</a:t>
            </a:r>
            <a:r>
              <a:rPr lang="en-US" sz="4000" b="0" dirty="0">
                <a:ln w="18415" cmpd="sng">
                  <a:solidFill>
                    <a:srgbClr val="FFFF00"/>
                  </a:solidFill>
                  <a:prstDash val="solid"/>
                </a:ln>
                <a:solidFill>
                  <a:srgbClr val="FFFF00"/>
                </a:solidFill>
                <a:effectLst>
                  <a:glow rad="101600">
                    <a:schemeClr val="accent4">
                      <a:satMod val="175000"/>
                      <a:alpha val="40000"/>
                    </a:schemeClr>
                  </a:glow>
                </a:effectLst>
                <a:latin typeface="Bernard MT Condensed" pitchFamily="18" charset="0"/>
                <a:ea typeface="Times New Roman" pitchFamily="18" charset="0"/>
              </a:rPr>
              <a:t> </a:t>
            </a:r>
            <a:r>
              <a:rPr lang="en-US" sz="4000" b="0" dirty="0">
                <a:ln w="18415" cmpd="sng">
                  <a:solidFill>
                    <a:srgbClr val="FFFF00"/>
                  </a:solidFill>
                  <a:prstDash val="solid"/>
                </a:ln>
                <a:solidFill>
                  <a:srgbClr val="FF0000"/>
                </a:solidFill>
                <a:effectLst>
                  <a:glow rad="101600">
                    <a:schemeClr val="accent4">
                      <a:satMod val="175000"/>
                      <a:alpha val="40000"/>
                    </a:schemeClr>
                  </a:glow>
                </a:effectLst>
                <a:latin typeface="Bernard MT Condensed" pitchFamily="18" charset="0"/>
                <a:ea typeface="Times New Roman" pitchFamily="18" charset="0"/>
              </a:rPr>
              <a:t>Acid</a:t>
            </a:r>
            <a:r>
              <a:rPr lang="en-US" sz="4000" b="0" dirty="0">
                <a:ln w="18415" cmpd="sng">
                  <a:solidFill>
                    <a:srgbClr val="FFFF00"/>
                  </a:solidFill>
                  <a:prstDash val="solid"/>
                </a:ln>
                <a:solidFill>
                  <a:srgbClr val="FFFF00"/>
                </a:solidFill>
                <a:effectLst>
                  <a:glow rad="101600">
                    <a:schemeClr val="accent4">
                      <a:satMod val="175000"/>
                      <a:alpha val="40000"/>
                    </a:schemeClr>
                  </a:glow>
                </a:effectLst>
                <a:latin typeface="Bernard MT Condensed" pitchFamily="18" charset="0"/>
                <a:ea typeface="Times New Roman" pitchFamily="18" charset="0"/>
              </a:rPr>
              <a:t> </a:t>
            </a:r>
            <a:r>
              <a:rPr lang="en-US" sz="4000" b="0" dirty="0">
                <a:ln w="18415" cmpd="sng">
                  <a:solidFill>
                    <a:srgbClr val="FFFF00"/>
                  </a:solidFill>
                  <a:prstDash val="solid"/>
                </a:ln>
                <a:solidFill>
                  <a:srgbClr val="FF0000"/>
                </a:solidFill>
                <a:effectLst>
                  <a:glow rad="101600">
                    <a:schemeClr val="accent4">
                      <a:satMod val="175000"/>
                      <a:alpha val="40000"/>
                    </a:schemeClr>
                  </a:glow>
                </a:effectLst>
                <a:latin typeface="Bernard MT Condensed" pitchFamily="18" charset="0"/>
                <a:ea typeface="Times New Roman" pitchFamily="18" charset="0"/>
              </a:rPr>
              <a:t>Decarboxylase</a:t>
            </a:r>
            <a:r>
              <a:rPr lang="en-US" sz="4000" b="0" dirty="0">
                <a:ln w="18415" cmpd="sng">
                  <a:solidFill>
                    <a:srgbClr val="FFFF00"/>
                  </a:solidFill>
                  <a:prstDash val="solid"/>
                </a:ln>
                <a:solidFill>
                  <a:srgbClr val="FFFF00"/>
                </a:solidFill>
                <a:effectLst>
                  <a:glow rad="101600">
                    <a:schemeClr val="accent4">
                      <a:satMod val="175000"/>
                      <a:alpha val="40000"/>
                    </a:schemeClr>
                  </a:glow>
                </a:effectLst>
                <a:latin typeface="Bernard MT Condensed" pitchFamily="18" charset="0"/>
                <a:ea typeface="Times New Roman" pitchFamily="18" charset="0"/>
              </a:rPr>
              <a:t> </a:t>
            </a:r>
            <a:r>
              <a:rPr lang="en-US" sz="4000" b="0" dirty="0">
                <a:ln w="18415" cmpd="sng">
                  <a:solidFill>
                    <a:srgbClr val="FFFF00"/>
                  </a:solidFill>
                  <a:prstDash val="solid"/>
                </a:ln>
                <a:solidFill>
                  <a:srgbClr val="FF0000"/>
                </a:solidFill>
                <a:effectLst>
                  <a:glow rad="101600">
                    <a:schemeClr val="accent4">
                      <a:satMod val="175000"/>
                      <a:alpha val="40000"/>
                    </a:schemeClr>
                  </a:glow>
                </a:effectLst>
                <a:latin typeface="Bernard MT Condensed" pitchFamily="18" charset="0"/>
                <a:ea typeface="Times New Roman" pitchFamily="18" charset="0"/>
              </a:rPr>
              <a:t>Activity</a:t>
            </a:r>
          </a:p>
          <a:p>
            <a:pPr algn="ctr" rtl="0">
              <a:defRPr/>
            </a:pPr>
            <a:endParaRPr lang="en-US" sz="2400" b="0" dirty="0">
              <a:ln w="18415" cmpd="sng">
                <a:solidFill>
                  <a:srgbClr val="FFFF00"/>
                </a:solidFill>
                <a:prstDash val="solid"/>
              </a:ln>
              <a:solidFill>
                <a:srgbClr val="000000"/>
              </a:solidFill>
              <a:effectLst>
                <a:glow rad="101600">
                  <a:schemeClr val="accent4">
                    <a:satMod val="175000"/>
                    <a:alpha val="40000"/>
                  </a:schemeClr>
                </a:glow>
              </a:effectLst>
              <a:latin typeface="Californian FB" pitchFamily="18" charset="0"/>
              <a:ea typeface="Times New Roman" pitchFamily="18" charset="0"/>
            </a:endParaRPr>
          </a:p>
          <a:p>
            <a:pPr algn="ctr" rtl="0">
              <a:defRPr/>
            </a:pPr>
            <a:r>
              <a:rPr lang="en-US" sz="5400" dirty="0">
                <a:ln w="18415" cmpd="sng">
                  <a:solidFill>
                    <a:srgbClr val="FFFF00"/>
                  </a:solidFill>
                  <a:prstDash val="solid"/>
                </a:ln>
                <a:solidFill>
                  <a:srgbClr val="00FFCC"/>
                </a:solidFill>
                <a:effectLst>
                  <a:glow rad="101600">
                    <a:schemeClr val="accent4">
                      <a:satMod val="175000"/>
                      <a:alpha val="40000"/>
                    </a:schemeClr>
                  </a:glow>
                </a:effectLst>
                <a:latin typeface="Californian FB" pitchFamily="18" charset="0"/>
                <a:ea typeface="Times New Roman" pitchFamily="18" charset="0"/>
              </a:rPr>
              <a:t>GAD</a:t>
            </a:r>
            <a:endParaRPr lang="en-US" sz="2400" dirty="0">
              <a:ln w="18415" cmpd="sng">
                <a:solidFill>
                  <a:srgbClr val="FFFF00"/>
                </a:solidFill>
                <a:prstDash val="solid"/>
              </a:ln>
              <a:solidFill>
                <a:srgbClr val="00FFCC"/>
              </a:solidFill>
              <a:effectLst>
                <a:glow rad="101600">
                  <a:schemeClr val="accent4">
                    <a:satMod val="175000"/>
                    <a:alpha val="40000"/>
                  </a:schemeClr>
                </a:glow>
              </a:effectLst>
              <a:latin typeface="Californian FB" pitchFamily="18" charset="0"/>
              <a:ea typeface="Times New Roman" pitchFamily="18" charset="0"/>
            </a:endParaRPr>
          </a:p>
        </p:txBody>
      </p:sp>
      <p:sp>
        <p:nvSpPr>
          <p:cNvPr id="6" name="Rectangle 5"/>
          <p:cNvSpPr/>
          <p:nvPr/>
        </p:nvSpPr>
        <p:spPr>
          <a:xfrm>
            <a:off x="0" y="0"/>
            <a:ext cx="1585896" cy="646331"/>
          </a:xfrm>
          <a:prstGeom prst="rect">
            <a:avLst/>
          </a:prstGeom>
        </p:spPr>
        <p:txBody>
          <a:bodyPr>
            <a:spAutoFit/>
          </a:bodyPr>
          <a:lstStyle/>
          <a:p>
            <a:pPr>
              <a:defRPr/>
            </a:pPr>
            <a:r>
              <a:rPr lang="en-US" sz="3600" kern="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Vivaldi" pitchFamily="66" charset="0"/>
              </a:rPr>
              <a:t>Results </a:t>
            </a:r>
            <a:endParaRPr lang="ar-SA" sz="2800" b="0" dirty="0"/>
          </a:p>
        </p:txBody>
      </p:sp>
      <p:sp>
        <p:nvSpPr>
          <p:cNvPr id="5" name="TextBox 4"/>
          <p:cNvSpPr txBox="1"/>
          <p:nvPr/>
        </p:nvSpPr>
        <p:spPr>
          <a:xfrm>
            <a:off x="2898720" y="1438264"/>
            <a:ext cx="3352201" cy="769441"/>
          </a:xfrm>
          <a:prstGeom prst="rect">
            <a:avLst/>
          </a:prstGeom>
          <a:noFill/>
        </p:spPr>
        <p:txBody>
          <a:bodyPr wrap="none">
            <a:spAutoFit/>
          </a:bodyPr>
          <a:lstStyle/>
          <a:p>
            <a:pPr algn="ctr">
              <a:defRPr/>
            </a:pPr>
            <a:r>
              <a:rPr lang="en-US" sz="4400" dirty="0">
                <a:ln w="900" cmpd="sng">
                  <a:solidFill>
                    <a:schemeClr val="accent1">
                      <a:satMod val="190000"/>
                      <a:alpha val="55000"/>
                    </a:schemeClr>
                  </a:solidFill>
                  <a:prstDash val="solid"/>
                </a:ln>
                <a:solidFill>
                  <a:schemeClr val="accent1">
                    <a:lumMod val="60000"/>
                    <a:lumOff val="40000"/>
                  </a:schemeClr>
                </a:solidFill>
                <a:effectLst>
                  <a:innerShdw blurRad="101600" dist="76200" dir="5400000">
                    <a:schemeClr val="accent1">
                      <a:satMod val="190000"/>
                      <a:tint val="100000"/>
                      <a:alpha val="74000"/>
                    </a:schemeClr>
                  </a:innerShdw>
                  <a:reflection blurRad="6350" stA="55000" endA="300" endPos="45500" dir="5400000" sy="-100000" algn="bl" rotWithShape="0"/>
                </a:effectLst>
              </a:rPr>
              <a:t>GABAergic </a:t>
            </a:r>
          </a:p>
        </p:txBody>
      </p:sp>
    </p:spTree>
  </p:cSld>
  <p:clrMapOvr>
    <a:overrideClrMapping bg1="dk2" tx1="lt1" bg2="dk1" tx2="lt2" accent1="accent1" accent2="accent2" accent3="accent3" accent4="accent4" accent5="accent5" accent6="accent6" hlink="hlink" folHlink="folHlink"/>
  </p:clrMapOvr>
  <p:transition spd="slow"/>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4"/>
          <p:cNvPicPr>
            <a:picLocks noChangeAspect="1" noChangeArrowheads="1"/>
          </p:cNvPicPr>
          <p:nvPr/>
        </p:nvPicPr>
        <p:blipFill>
          <a:blip r:embed="rId3"/>
          <a:srcRect/>
          <a:stretch>
            <a:fillRect/>
          </a:stretch>
        </p:blipFill>
        <p:spPr bwMode="auto">
          <a:xfrm>
            <a:off x="242888" y="277813"/>
            <a:ext cx="8656637" cy="6308725"/>
          </a:xfrm>
          <a:prstGeom prst="rect">
            <a:avLst/>
          </a:prstGeom>
          <a:noFill/>
          <a:ln w="9525">
            <a:noFill/>
            <a:miter lim="800000"/>
            <a:headEnd/>
            <a:tailEnd/>
          </a:ln>
        </p:spPr>
      </p:pic>
      <p:graphicFrame>
        <p:nvGraphicFramePr>
          <p:cNvPr id="7170" name="Object 4"/>
          <p:cNvGraphicFramePr>
            <a:graphicFrameLocks noChangeAspect="1"/>
          </p:cNvGraphicFramePr>
          <p:nvPr/>
        </p:nvGraphicFramePr>
        <p:xfrm>
          <a:off x="5638800" y="4581525"/>
          <a:ext cx="2762250" cy="828675"/>
        </p:xfrm>
        <a:graphic>
          <a:graphicData uri="http://schemas.openxmlformats.org/presentationml/2006/ole">
            <p:oleObj spid="_x0000_s8194" name="Document" r:id="rId4" imgW="2762280" imgH="828720" progId="">
              <p:embed/>
            </p:oleObj>
          </a:graphicData>
        </a:graphic>
      </p:graphicFrame>
    </p:spTree>
  </p:cSld>
  <p:clrMapOvr>
    <a:masterClrMapping/>
  </p:clrMapOvr>
  <p:transition spd="slow"/>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4"/>
          <p:cNvPicPr>
            <a:picLocks noChangeAspect="1" noChangeArrowheads="1"/>
          </p:cNvPicPr>
          <p:nvPr/>
        </p:nvPicPr>
        <p:blipFill>
          <a:blip r:embed="rId3"/>
          <a:srcRect/>
          <a:stretch>
            <a:fillRect/>
          </a:stretch>
        </p:blipFill>
        <p:spPr bwMode="auto">
          <a:xfrm>
            <a:off x="242888" y="277813"/>
            <a:ext cx="8656637" cy="6308725"/>
          </a:xfrm>
          <a:prstGeom prst="rect">
            <a:avLst/>
          </a:prstGeom>
          <a:noFill/>
          <a:ln w="9525">
            <a:noFill/>
            <a:miter lim="800000"/>
            <a:headEnd/>
            <a:tailEnd/>
          </a:ln>
        </p:spPr>
      </p:pic>
      <p:graphicFrame>
        <p:nvGraphicFramePr>
          <p:cNvPr id="8194" name="Object 3"/>
          <p:cNvGraphicFramePr>
            <a:graphicFrameLocks noChangeAspect="1"/>
          </p:cNvGraphicFramePr>
          <p:nvPr/>
        </p:nvGraphicFramePr>
        <p:xfrm>
          <a:off x="5695950" y="4457700"/>
          <a:ext cx="2762250" cy="952500"/>
        </p:xfrm>
        <a:graphic>
          <a:graphicData uri="http://schemas.openxmlformats.org/presentationml/2006/ole">
            <p:oleObj spid="_x0000_s9218" name="Document" r:id="rId4" imgW="2762280" imgH="952560" progId="">
              <p:embed/>
            </p:oleObj>
          </a:graphicData>
        </a:graphic>
      </p:graphicFrame>
    </p:spTree>
  </p:cSld>
  <p:clrMapOvr>
    <a:masterClrMapping/>
  </p:clrMapOvr>
  <p:transition spd="slow"/>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1250" name="Picture 2"/>
          <p:cNvPicPr>
            <a:picLocks noChangeAspect="1" noChangeArrowheads="1"/>
          </p:cNvPicPr>
          <p:nvPr/>
        </p:nvPicPr>
        <p:blipFill>
          <a:blip r:embed="rId2"/>
          <a:srcRect/>
          <a:stretch>
            <a:fillRect/>
          </a:stretch>
        </p:blipFill>
        <p:spPr bwMode="auto">
          <a:xfrm>
            <a:off x="1173184" y="1533525"/>
            <a:ext cx="6789716" cy="3762375"/>
          </a:xfrm>
          <a:prstGeom prst="rect">
            <a:avLst/>
          </a:prstGeom>
          <a:ln w="228600" cap="sq" cmpd="thickThin">
            <a:solidFill>
              <a:srgbClr val="000000"/>
            </a:solidFill>
            <a:prstDash val="solid"/>
            <a:miter lim="800000"/>
          </a:ln>
          <a:effectLst>
            <a:innerShdw blurRad="76200">
              <a:srgbClr val="000000"/>
            </a:innerShdw>
          </a:effectLst>
        </p:spPr>
      </p:pic>
      <p:sp>
        <p:nvSpPr>
          <p:cNvPr id="3" name="TextBox 2"/>
          <p:cNvSpPr txBox="1"/>
          <p:nvPr/>
        </p:nvSpPr>
        <p:spPr>
          <a:xfrm>
            <a:off x="839006" y="5649853"/>
            <a:ext cx="7047763" cy="461665"/>
          </a:xfrm>
          <a:prstGeom prst="rect">
            <a:avLst/>
          </a:prstGeom>
        </p:spPr>
        <p:style>
          <a:lnRef idx="0">
            <a:schemeClr val="accent2"/>
          </a:lnRef>
          <a:fillRef idx="3">
            <a:schemeClr val="accent2"/>
          </a:fillRef>
          <a:effectRef idx="3">
            <a:schemeClr val="accent2"/>
          </a:effectRef>
          <a:fontRef idx="minor">
            <a:schemeClr val="lt1"/>
          </a:fontRef>
        </p:style>
        <p:txBody>
          <a:bodyPr wrap="none">
            <a:spAutoFit/>
          </a:bodyPr>
          <a:lstStyle/>
          <a:p>
            <a:pPr algn="ctr" rtl="0">
              <a:defRPr/>
            </a:pPr>
            <a:r>
              <a:rPr lang="en-US" sz="2400" b="0" dirty="0">
                <a:solidFill>
                  <a:srgbClr val="FFFFFF"/>
                </a:solidFill>
                <a:latin typeface="Times New Roman" pitchFamily="18" charset="0"/>
                <a:cs typeface="Times New Roman" pitchFamily="18" charset="0"/>
              </a:rPr>
              <a:t> </a:t>
            </a:r>
            <a:r>
              <a:rPr lang="en-US" sz="2400" b="0" dirty="0">
                <a:solidFill>
                  <a:schemeClr val="tx1"/>
                </a:solidFill>
                <a:latin typeface="Times New Roman" pitchFamily="18" charset="0"/>
                <a:cs typeface="Times New Roman" pitchFamily="18" charset="0"/>
              </a:rPr>
              <a:t>Fig. </a:t>
            </a:r>
            <a:r>
              <a:rPr lang="en-US" sz="2400" b="0" dirty="0" smtClean="0">
                <a:solidFill>
                  <a:schemeClr val="tx1"/>
                </a:solidFill>
                <a:latin typeface="Times New Roman" pitchFamily="18" charset="0"/>
                <a:cs typeface="Times New Roman" pitchFamily="18" charset="0"/>
              </a:rPr>
              <a:t>(4) </a:t>
            </a:r>
            <a:r>
              <a:rPr lang="en-US" sz="2400" b="0" dirty="0">
                <a:solidFill>
                  <a:srgbClr val="FFFFFF"/>
                </a:solidFill>
                <a:latin typeface="Times New Roman" pitchFamily="18" charset="0"/>
                <a:cs typeface="Times New Roman" pitchFamily="18" charset="0"/>
              </a:rPr>
              <a:t>HPLC chromatogram of PTC-GABA standard </a:t>
            </a:r>
          </a:p>
        </p:txBody>
      </p:sp>
      <p:sp>
        <p:nvSpPr>
          <p:cNvPr id="96262" name="TextBox 3"/>
          <p:cNvSpPr txBox="1">
            <a:spLocks noChangeArrowheads="1"/>
          </p:cNvSpPr>
          <p:nvPr/>
        </p:nvSpPr>
        <p:spPr bwMode="auto">
          <a:xfrm rot="-5400000">
            <a:off x="2712244" y="2355056"/>
            <a:ext cx="1131888" cy="307975"/>
          </a:xfrm>
          <a:prstGeom prst="rect">
            <a:avLst/>
          </a:prstGeom>
          <a:noFill/>
          <a:ln w="9525">
            <a:noFill/>
            <a:miter lim="800000"/>
            <a:headEnd/>
            <a:tailEnd/>
          </a:ln>
        </p:spPr>
        <p:txBody>
          <a:bodyPr wrap="none">
            <a:spAutoFit/>
          </a:bodyPr>
          <a:lstStyle/>
          <a:p>
            <a:r>
              <a:rPr lang="en-US" sz="1400">
                <a:solidFill>
                  <a:srgbClr val="000000"/>
                </a:solidFill>
              </a:rPr>
              <a:t>PTC-GABA</a:t>
            </a:r>
          </a:p>
        </p:txBody>
      </p:sp>
    </p:spTree>
  </p:cSld>
  <p:clrMapOvr>
    <a:masterClrMapping/>
  </p:clrMapOvr>
  <p:transition spd="slow"/>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p:cNvGrpSpPr>
            <a:grpSpLocks/>
          </p:cNvGrpSpPr>
          <p:nvPr/>
        </p:nvGrpSpPr>
        <p:grpSpPr bwMode="auto">
          <a:xfrm>
            <a:off x="1168400" y="1528763"/>
            <a:ext cx="6794500" cy="3767137"/>
            <a:chOff x="301268" y="1066800"/>
            <a:chExt cx="8541464" cy="4724400"/>
          </a:xfrm>
        </p:grpSpPr>
        <p:pic>
          <p:nvPicPr>
            <p:cNvPr id="113667" name="Picture 3"/>
            <p:cNvPicPr>
              <a:picLocks noChangeAspect="1" noChangeArrowheads="1"/>
            </p:cNvPicPr>
            <p:nvPr/>
          </p:nvPicPr>
          <p:blipFill>
            <a:blip r:embed="rId2"/>
            <a:srcRect/>
            <a:stretch>
              <a:fillRect/>
            </a:stretch>
          </p:blipFill>
          <p:spPr bwMode="auto">
            <a:xfrm>
              <a:off x="301268" y="1066800"/>
              <a:ext cx="8541464" cy="4724400"/>
            </a:xfrm>
            <a:prstGeom prst="rect">
              <a:avLst/>
            </a:prstGeom>
            <a:ln w="228600" cap="sq" cmpd="thickThin">
              <a:solidFill>
                <a:srgbClr val="000000"/>
              </a:solidFill>
              <a:prstDash val="solid"/>
              <a:miter lim="800000"/>
            </a:ln>
            <a:effectLst>
              <a:innerShdw blurRad="76200">
                <a:srgbClr val="000000"/>
              </a:innerShdw>
            </a:effectLst>
          </p:spPr>
        </p:pic>
        <p:sp>
          <p:nvSpPr>
            <p:cNvPr id="97288" name="Rectangle 4"/>
            <p:cNvSpPr>
              <a:spLocks noChangeArrowheads="1"/>
            </p:cNvSpPr>
            <p:nvPr/>
          </p:nvSpPr>
          <p:spPr bwMode="auto">
            <a:xfrm>
              <a:off x="571500" y="5448300"/>
              <a:ext cx="365760" cy="182880"/>
            </a:xfrm>
            <a:prstGeom prst="rect">
              <a:avLst/>
            </a:prstGeom>
            <a:solidFill>
              <a:schemeClr val="tx1"/>
            </a:solidFill>
            <a:ln w="9525" algn="ctr">
              <a:solidFill>
                <a:schemeClr val="tx1"/>
              </a:solidFill>
              <a:round/>
              <a:headEnd/>
              <a:tailEnd/>
            </a:ln>
          </p:spPr>
          <p:txBody>
            <a:bodyPr wrap="none" anchor="ctr"/>
            <a:lstStyle/>
            <a:p>
              <a:pPr algn="l" rtl="0" eaLnBrk="0" hangingPunct="0"/>
              <a:endParaRPr lang="ar-SA"/>
            </a:p>
          </p:txBody>
        </p:sp>
      </p:grpSp>
      <p:grpSp>
        <p:nvGrpSpPr>
          <p:cNvPr id="3" name="TextBox 6"/>
          <p:cNvGrpSpPr>
            <a:grpSpLocks/>
          </p:cNvGrpSpPr>
          <p:nvPr/>
        </p:nvGrpSpPr>
        <p:grpSpPr bwMode="auto">
          <a:xfrm>
            <a:off x="100013" y="5629275"/>
            <a:ext cx="8947150" cy="536575"/>
            <a:chOff x="125" y="3598"/>
            <a:chExt cx="5511" cy="338"/>
          </a:xfrm>
        </p:grpSpPr>
        <p:pic>
          <p:nvPicPr>
            <p:cNvPr id="97285" name="TextBox 6"/>
            <p:cNvPicPr>
              <a:picLocks noChangeArrowheads="1"/>
            </p:cNvPicPr>
            <p:nvPr/>
          </p:nvPicPr>
          <p:blipFill>
            <a:blip r:embed="rId3"/>
            <a:srcRect/>
            <a:stretch>
              <a:fillRect/>
            </a:stretch>
          </p:blipFill>
          <p:spPr bwMode="auto">
            <a:xfrm>
              <a:off x="403" y="3598"/>
              <a:ext cx="4942" cy="338"/>
            </a:xfrm>
            <a:prstGeom prst="rect">
              <a:avLst/>
            </a:prstGeom>
            <a:noFill/>
            <a:ln w="9525">
              <a:noFill/>
              <a:miter lim="800000"/>
              <a:headEnd/>
              <a:tailEnd/>
            </a:ln>
          </p:spPr>
        </p:pic>
        <p:sp>
          <p:nvSpPr>
            <p:cNvPr id="97286" name="Text Box 4"/>
            <p:cNvSpPr txBox="1">
              <a:spLocks noChangeArrowheads="1"/>
            </p:cNvSpPr>
            <p:nvPr/>
          </p:nvSpPr>
          <p:spPr bwMode="auto">
            <a:xfrm>
              <a:off x="125" y="3636"/>
              <a:ext cx="5511" cy="291"/>
            </a:xfrm>
            <a:prstGeom prst="rect">
              <a:avLst/>
            </a:prstGeom>
            <a:noFill/>
            <a:ln w="9525">
              <a:noFill/>
              <a:miter lim="800000"/>
              <a:headEnd/>
              <a:tailEnd/>
            </a:ln>
          </p:spPr>
          <p:txBody>
            <a:bodyPr>
              <a:spAutoFit/>
            </a:bodyPr>
            <a:lstStyle/>
            <a:p>
              <a:pPr algn="ctr" rtl="0"/>
              <a:r>
                <a:rPr lang="en-US" sz="2400" b="0" dirty="0">
                  <a:latin typeface="Times New Roman" pitchFamily="18" charset="0"/>
                  <a:cs typeface="Times New Roman" pitchFamily="18" charset="0"/>
                </a:rPr>
                <a:t>Fig. </a:t>
              </a:r>
              <a:r>
                <a:rPr lang="en-US" sz="2400" b="0" dirty="0" smtClean="0">
                  <a:latin typeface="Times New Roman" pitchFamily="18" charset="0"/>
                  <a:cs typeface="Times New Roman" pitchFamily="18" charset="0"/>
                </a:rPr>
                <a:t>(5): </a:t>
              </a:r>
              <a:r>
                <a:rPr lang="en-US" sz="2400" b="0" dirty="0">
                  <a:solidFill>
                    <a:srgbClr val="FFFFFF"/>
                  </a:solidFill>
                  <a:latin typeface="Times New Roman" pitchFamily="18" charset="0"/>
                  <a:cs typeface="Times New Roman" pitchFamily="18" charset="0"/>
                </a:rPr>
                <a:t>HPLC chromatogram of PTC-</a:t>
              </a:r>
              <a:r>
                <a:rPr lang="en-US" sz="2400" b="0" dirty="0" err="1">
                  <a:solidFill>
                    <a:srgbClr val="FFFFFF"/>
                  </a:solidFill>
                  <a:latin typeface="Times New Roman" pitchFamily="18" charset="0"/>
                  <a:cs typeface="Times New Roman" pitchFamily="18" charset="0"/>
                </a:rPr>
                <a:t>Glutamic</a:t>
              </a:r>
              <a:r>
                <a:rPr lang="en-US" sz="2400" b="0" dirty="0">
                  <a:solidFill>
                    <a:srgbClr val="FFFFFF"/>
                  </a:solidFill>
                  <a:latin typeface="Times New Roman" pitchFamily="18" charset="0"/>
                  <a:cs typeface="Times New Roman" pitchFamily="18" charset="0"/>
                </a:rPr>
                <a:t> acid standard </a:t>
              </a:r>
            </a:p>
          </p:txBody>
        </p:sp>
      </p:grpSp>
      <p:sp>
        <p:nvSpPr>
          <p:cNvPr id="97284" name="TextBox 7"/>
          <p:cNvSpPr txBox="1">
            <a:spLocks noChangeArrowheads="1"/>
          </p:cNvSpPr>
          <p:nvPr/>
        </p:nvSpPr>
        <p:spPr bwMode="auto">
          <a:xfrm rot="-5400000">
            <a:off x="3890963" y="2557462"/>
            <a:ext cx="901700" cy="307975"/>
          </a:xfrm>
          <a:prstGeom prst="rect">
            <a:avLst/>
          </a:prstGeom>
          <a:noFill/>
          <a:ln w="9525">
            <a:noFill/>
            <a:miter lim="800000"/>
            <a:headEnd/>
            <a:tailEnd/>
          </a:ln>
        </p:spPr>
        <p:txBody>
          <a:bodyPr wrap="none">
            <a:spAutoFit/>
          </a:bodyPr>
          <a:lstStyle/>
          <a:p>
            <a:r>
              <a:rPr lang="en-US" sz="1400">
                <a:solidFill>
                  <a:srgbClr val="000000"/>
                </a:solidFill>
              </a:rPr>
              <a:t>PTC-Glu</a:t>
            </a:r>
          </a:p>
        </p:txBody>
      </p:sp>
    </p:spTree>
  </p:cSld>
  <p:clrMapOvr>
    <a:masterClrMapping/>
  </p:clrMapOvr>
  <p:transition spd="slow"/>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298" name="Picture 2"/>
          <p:cNvPicPr>
            <a:picLocks noChangeArrowheads="1"/>
          </p:cNvPicPr>
          <p:nvPr/>
        </p:nvPicPr>
        <p:blipFill>
          <a:blip r:embed="rId2" cstate="email"/>
          <a:srcRect/>
          <a:stretch>
            <a:fillRect/>
          </a:stretch>
        </p:blipFill>
        <p:spPr bwMode="auto">
          <a:xfrm>
            <a:off x="685800" y="678180"/>
            <a:ext cx="7772400" cy="4846320"/>
          </a:xfrm>
          <a:prstGeom prst="rect">
            <a:avLst/>
          </a:prstGeom>
          <a:ln w="228600" cap="sq" cmpd="thickThin">
            <a:solidFill>
              <a:srgbClr val="000000"/>
            </a:solidFill>
            <a:prstDash val="solid"/>
            <a:miter lim="800000"/>
          </a:ln>
          <a:effectLst>
            <a:innerShdw blurRad="76200">
              <a:srgbClr val="000000"/>
            </a:innerShdw>
          </a:effectLst>
        </p:spPr>
      </p:pic>
      <p:sp>
        <p:nvSpPr>
          <p:cNvPr id="98307" name="TextBox 3"/>
          <p:cNvSpPr txBox="1">
            <a:spLocks noChangeArrowheads="1"/>
          </p:cNvSpPr>
          <p:nvPr/>
        </p:nvSpPr>
        <p:spPr bwMode="auto">
          <a:xfrm rot="-5400000">
            <a:off x="2861469" y="1478756"/>
            <a:ext cx="1131888" cy="307975"/>
          </a:xfrm>
          <a:prstGeom prst="rect">
            <a:avLst/>
          </a:prstGeom>
          <a:noFill/>
          <a:ln w="9525">
            <a:noFill/>
            <a:miter lim="800000"/>
            <a:headEnd/>
            <a:tailEnd/>
          </a:ln>
        </p:spPr>
        <p:txBody>
          <a:bodyPr wrap="none">
            <a:spAutoFit/>
          </a:bodyPr>
          <a:lstStyle/>
          <a:p>
            <a:r>
              <a:rPr lang="en-US" sz="1400">
                <a:solidFill>
                  <a:srgbClr val="000000"/>
                </a:solidFill>
              </a:rPr>
              <a:t>PTC-GABA</a:t>
            </a:r>
          </a:p>
        </p:txBody>
      </p:sp>
      <p:sp>
        <p:nvSpPr>
          <p:cNvPr id="98308" name="TextBox 4"/>
          <p:cNvSpPr txBox="1">
            <a:spLocks noChangeArrowheads="1"/>
          </p:cNvSpPr>
          <p:nvPr/>
        </p:nvSpPr>
        <p:spPr bwMode="auto">
          <a:xfrm rot="-5400000">
            <a:off x="5643563" y="3281362"/>
            <a:ext cx="901700" cy="307975"/>
          </a:xfrm>
          <a:prstGeom prst="rect">
            <a:avLst/>
          </a:prstGeom>
          <a:noFill/>
          <a:ln w="9525">
            <a:noFill/>
            <a:miter lim="800000"/>
            <a:headEnd/>
            <a:tailEnd/>
          </a:ln>
        </p:spPr>
        <p:txBody>
          <a:bodyPr wrap="none">
            <a:spAutoFit/>
          </a:bodyPr>
          <a:lstStyle/>
          <a:p>
            <a:r>
              <a:rPr lang="en-US" sz="1400">
                <a:solidFill>
                  <a:srgbClr val="000000"/>
                </a:solidFill>
              </a:rPr>
              <a:t>PTC-Glu</a:t>
            </a:r>
          </a:p>
        </p:txBody>
      </p:sp>
      <p:sp>
        <p:nvSpPr>
          <p:cNvPr id="7" name="TextBox 6"/>
          <p:cNvSpPr txBox="1"/>
          <p:nvPr/>
        </p:nvSpPr>
        <p:spPr>
          <a:xfrm>
            <a:off x="108572" y="5684851"/>
            <a:ext cx="8424166" cy="646331"/>
          </a:xfrm>
          <a:prstGeom prst="rect">
            <a:avLst/>
          </a:prstGeom>
        </p:spPr>
        <p:style>
          <a:lnRef idx="0">
            <a:schemeClr val="accent2"/>
          </a:lnRef>
          <a:fillRef idx="3">
            <a:schemeClr val="accent2"/>
          </a:fillRef>
          <a:effectRef idx="3">
            <a:schemeClr val="accent2"/>
          </a:effectRef>
          <a:fontRef idx="minor">
            <a:schemeClr val="lt1"/>
          </a:fontRef>
        </p:style>
        <p:txBody>
          <a:bodyPr wrap="none">
            <a:spAutoFit/>
          </a:bodyPr>
          <a:lstStyle/>
          <a:p>
            <a:pPr algn="l" rtl="0">
              <a:defRPr/>
            </a:pPr>
            <a:r>
              <a:rPr lang="en-US" dirty="0">
                <a:solidFill>
                  <a:schemeClr val="tx1"/>
                </a:solidFill>
                <a:latin typeface="Times New Roman" pitchFamily="18" charset="0"/>
                <a:cs typeface="Times New Roman" pitchFamily="18" charset="0"/>
              </a:rPr>
              <a:t>Fig. </a:t>
            </a:r>
            <a:r>
              <a:rPr lang="en-US" dirty="0" smtClean="0">
                <a:solidFill>
                  <a:schemeClr val="tx1"/>
                </a:solidFill>
                <a:latin typeface="Times New Roman" pitchFamily="18" charset="0"/>
                <a:cs typeface="Times New Roman" pitchFamily="18" charset="0"/>
              </a:rPr>
              <a:t>(6):  </a:t>
            </a:r>
            <a:r>
              <a:rPr lang="en-US" dirty="0">
                <a:solidFill>
                  <a:schemeClr val="tx1"/>
                </a:solidFill>
                <a:latin typeface="Times New Roman" pitchFamily="18" charset="0"/>
                <a:cs typeface="Times New Roman" pitchFamily="18" charset="0"/>
              </a:rPr>
              <a:t>Spectrum of PTC-GABA and PTC-Glutamic acid derivatives HPLC separation </a:t>
            </a:r>
          </a:p>
          <a:p>
            <a:pPr algn="l" rtl="0">
              <a:defRPr/>
            </a:pPr>
            <a:r>
              <a:rPr lang="en-US" dirty="0">
                <a:solidFill>
                  <a:schemeClr val="tx1"/>
                </a:solidFill>
                <a:latin typeface="Times New Roman" pitchFamily="18" charset="0"/>
                <a:cs typeface="Times New Roman" pitchFamily="18" charset="0"/>
              </a:rPr>
              <a:t>                  due to Abamectin treatments of </a:t>
            </a:r>
            <a:r>
              <a:rPr lang="en-US" i="1" dirty="0">
                <a:solidFill>
                  <a:schemeClr val="tx1"/>
                </a:solidFill>
                <a:latin typeface="Times New Roman" pitchFamily="18" charset="0"/>
                <a:cs typeface="Times New Roman" pitchFamily="18" charset="0"/>
              </a:rPr>
              <a:t>Eobania</a:t>
            </a:r>
            <a:r>
              <a:rPr lang="en-US" dirty="0">
                <a:solidFill>
                  <a:schemeClr val="tx1"/>
                </a:solidFill>
                <a:latin typeface="Times New Roman" pitchFamily="18" charset="0"/>
                <a:cs typeface="Times New Roman" pitchFamily="18" charset="0"/>
              </a:rPr>
              <a:t> </a:t>
            </a:r>
            <a:r>
              <a:rPr lang="en-US" i="1" dirty="0">
                <a:solidFill>
                  <a:schemeClr val="tx1"/>
                </a:solidFill>
                <a:latin typeface="Times New Roman" pitchFamily="18" charset="0"/>
                <a:cs typeface="Times New Roman" pitchFamily="18" charset="0"/>
              </a:rPr>
              <a:t>vermiculata</a:t>
            </a:r>
            <a:r>
              <a:rPr lang="en-US" dirty="0">
                <a:solidFill>
                  <a:schemeClr val="tx1"/>
                </a:solidFill>
                <a:latin typeface="Times New Roman" pitchFamily="18" charset="0"/>
                <a:cs typeface="Times New Roman" pitchFamily="18" charset="0"/>
              </a:rPr>
              <a:t> after 24 hours. </a:t>
            </a:r>
          </a:p>
        </p:txBody>
      </p:sp>
    </p:spTree>
  </p:cSld>
  <p:clrMapOvr>
    <a:masterClrMapping/>
  </p:clrMapOvr>
  <p:transition spd="slow"/>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74" name="Picture 2"/>
          <p:cNvPicPr>
            <a:picLocks noChangeArrowheads="1"/>
          </p:cNvPicPr>
          <p:nvPr/>
        </p:nvPicPr>
        <p:blipFill>
          <a:blip r:embed="rId2"/>
          <a:srcRect/>
          <a:stretch>
            <a:fillRect/>
          </a:stretch>
        </p:blipFill>
        <p:spPr bwMode="auto">
          <a:xfrm>
            <a:off x="685800" y="685800"/>
            <a:ext cx="7772400" cy="4846320"/>
          </a:xfrm>
          <a:prstGeom prst="rect">
            <a:avLst/>
          </a:prstGeom>
          <a:ln w="228600" cap="sq" cmpd="thickThin">
            <a:solidFill>
              <a:srgbClr val="000000"/>
            </a:solidFill>
            <a:prstDash val="solid"/>
            <a:miter lim="800000"/>
          </a:ln>
          <a:effectLst>
            <a:innerShdw blurRad="76200">
              <a:srgbClr val="000000"/>
            </a:innerShdw>
          </a:effectLst>
        </p:spPr>
      </p:pic>
      <p:sp>
        <p:nvSpPr>
          <p:cNvPr id="99331" name="TextBox 6"/>
          <p:cNvSpPr txBox="1">
            <a:spLocks noChangeArrowheads="1"/>
          </p:cNvSpPr>
          <p:nvPr/>
        </p:nvSpPr>
        <p:spPr bwMode="auto">
          <a:xfrm rot="-5400000">
            <a:off x="2823369" y="1516856"/>
            <a:ext cx="1131888" cy="307975"/>
          </a:xfrm>
          <a:prstGeom prst="rect">
            <a:avLst/>
          </a:prstGeom>
          <a:noFill/>
          <a:ln w="9525">
            <a:noFill/>
            <a:miter lim="800000"/>
            <a:headEnd/>
            <a:tailEnd/>
          </a:ln>
        </p:spPr>
        <p:txBody>
          <a:bodyPr wrap="none">
            <a:spAutoFit/>
          </a:bodyPr>
          <a:lstStyle/>
          <a:p>
            <a:r>
              <a:rPr lang="en-US" sz="1400">
                <a:solidFill>
                  <a:srgbClr val="000000"/>
                </a:solidFill>
              </a:rPr>
              <a:t>PTC-GABA</a:t>
            </a:r>
          </a:p>
        </p:txBody>
      </p:sp>
      <p:sp>
        <p:nvSpPr>
          <p:cNvPr id="99332" name="TextBox 7"/>
          <p:cNvSpPr txBox="1">
            <a:spLocks noChangeArrowheads="1"/>
          </p:cNvSpPr>
          <p:nvPr/>
        </p:nvSpPr>
        <p:spPr bwMode="auto">
          <a:xfrm rot="-5400000">
            <a:off x="5605463" y="3090862"/>
            <a:ext cx="901700" cy="307975"/>
          </a:xfrm>
          <a:prstGeom prst="rect">
            <a:avLst/>
          </a:prstGeom>
          <a:noFill/>
          <a:ln w="9525">
            <a:noFill/>
            <a:miter lim="800000"/>
            <a:headEnd/>
            <a:tailEnd/>
          </a:ln>
        </p:spPr>
        <p:txBody>
          <a:bodyPr wrap="none">
            <a:spAutoFit/>
          </a:bodyPr>
          <a:lstStyle/>
          <a:p>
            <a:r>
              <a:rPr lang="en-US" sz="1400">
                <a:solidFill>
                  <a:srgbClr val="000000"/>
                </a:solidFill>
              </a:rPr>
              <a:t>PTC-Glu</a:t>
            </a:r>
          </a:p>
        </p:txBody>
      </p:sp>
      <p:sp>
        <p:nvSpPr>
          <p:cNvPr id="7" name="TextBox 6"/>
          <p:cNvSpPr txBox="1"/>
          <p:nvPr/>
        </p:nvSpPr>
        <p:spPr>
          <a:xfrm>
            <a:off x="350547" y="5888194"/>
            <a:ext cx="8507733" cy="646331"/>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algn="l" rtl="0">
              <a:defRPr/>
            </a:pPr>
            <a:r>
              <a:rPr lang="en-US" dirty="0">
                <a:solidFill>
                  <a:schemeClr val="tx1"/>
                </a:solidFill>
                <a:latin typeface="Times New Roman" pitchFamily="18" charset="0"/>
                <a:cs typeface="Times New Roman" pitchFamily="18" charset="0"/>
              </a:rPr>
              <a:t>Fig. </a:t>
            </a:r>
            <a:r>
              <a:rPr lang="en-US" dirty="0" smtClean="0">
                <a:solidFill>
                  <a:schemeClr val="tx1"/>
                </a:solidFill>
                <a:latin typeface="Times New Roman" pitchFamily="18" charset="0"/>
                <a:cs typeface="Times New Roman" pitchFamily="18" charset="0"/>
              </a:rPr>
              <a:t>(7):  </a:t>
            </a:r>
            <a:r>
              <a:rPr lang="en-US" dirty="0">
                <a:solidFill>
                  <a:schemeClr val="tx1"/>
                </a:solidFill>
                <a:latin typeface="Times New Roman" pitchFamily="18" charset="0"/>
                <a:cs typeface="Times New Roman" pitchFamily="18" charset="0"/>
              </a:rPr>
              <a:t>Spectrum of PTC-GABA and PTC-Glutamic acid derivatives HPLC separation </a:t>
            </a:r>
            <a:endParaRPr lang="en-US" dirty="0" smtClean="0">
              <a:solidFill>
                <a:schemeClr val="tx1"/>
              </a:solidFill>
              <a:latin typeface="Times New Roman" pitchFamily="18" charset="0"/>
              <a:cs typeface="Times New Roman" pitchFamily="18" charset="0"/>
            </a:endParaRPr>
          </a:p>
          <a:p>
            <a:pPr algn="l" rtl="0">
              <a:defRPr/>
            </a:pPr>
            <a:r>
              <a:rPr lang="en-US" dirty="0" smtClean="0">
                <a:solidFill>
                  <a:schemeClr val="tx1"/>
                </a:solidFill>
                <a:latin typeface="Times New Roman" pitchFamily="18" charset="0"/>
                <a:cs typeface="Times New Roman" pitchFamily="18" charset="0"/>
              </a:rPr>
              <a:t>	due </a:t>
            </a:r>
            <a:r>
              <a:rPr lang="en-US" dirty="0">
                <a:solidFill>
                  <a:schemeClr val="tx1"/>
                </a:solidFill>
                <a:latin typeface="Times New Roman" pitchFamily="18" charset="0"/>
                <a:cs typeface="Times New Roman" pitchFamily="18" charset="0"/>
              </a:rPr>
              <a:t>to </a:t>
            </a:r>
            <a:r>
              <a:rPr lang="en-US" dirty="0" err="1" smtClean="0">
                <a:solidFill>
                  <a:schemeClr val="tx1"/>
                </a:solidFill>
                <a:latin typeface="Times New Roman" pitchFamily="18" charset="0"/>
                <a:cs typeface="Times New Roman" pitchFamily="18" charset="0"/>
              </a:rPr>
              <a:t>Emamectin</a:t>
            </a:r>
            <a:r>
              <a:rPr lang="en-US" dirty="0" smtClean="0">
                <a:solidFill>
                  <a:schemeClr val="tx1"/>
                </a:solidFill>
                <a:latin typeface="Times New Roman" pitchFamily="18" charset="0"/>
                <a:cs typeface="Times New Roman" pitchFamily="18" charset="0"/>
              </a:rPr>
              <a:t> </a:t>
            </a:r>
            <a:r>
              <a:rPr lang="en-US" dirty="0">
                <a:solidFill>
                  <a:schemeClr val="tx1"/>
                </a:solidFill>
                <a:latin typeface="Times New Roman" pitchFamily="18" charset="0"/>
                <a:cs typeface="Times New Roman" pitchFamily="18" charset="0"/>
              </a:rPr>
              <a:t>benzoate treatments of</a:t>
            </a:r>
            <a:r>
              <a:rPr lang="en-US" i="1" dirty="0">
                <a:solidFill>
                  <a:schemeClr val="tx1"/>
                </a:solidFill>
                <a:latin typeface="Times New Roman" pitchFamily="18" charset="0"/>
                <a:cs typeface="Times New Roman" pitchFamily="18" charset="0"/>
              </a:rPr>
              <a:t> Eobania</a:t>
            </a:r>
            <a:r>
              <a:rPr lang="en-US" dirty="0">
                <a:solidFill>
                  <a:schemeClr val="tx1"/>
                </a:solidFill>
                <a:latin typeface="Times New Roman" pitchFamily="18" charset="0"/>
                <a:cs typeface="Times New Roman" pitchFamily="18" charset="0"/>
              </a:rPr>
              <a:t>  </a:t>
            </a:r>
            <a:r>
              <a:rPr lang="en-US" i="1" dirty="0">
                <a:solidFill>
                  <a:schemeClr val="tx1"/>
                </a:solidFill>
                <a:latin typeface="Times New Roman" pitchFamily="18" charset="0"/>
                <a:cs typeface="Times New Roman" pitchFamily="18" charset="0"/>
              </a:rPr>
              <a:t>vermiculata</a:t>
            </a:r>
            <a:r>
              <a:rPr lang="en-US" dirty="0">
                <a:solidFill>
                  <a:schemeClr val="tx1"/>
                </a:solidFill>
                <a:latin typeface="Times New Roman" pitchFamily="18" charset="0"/>
                <a:cs typeface="Times New Roman" pitchFamily="18" charset="0"/>
              </a:rPr>
              <a:t> after 24 hours.</a:t>
            </a:r>
          </a:p>
        </p:txBody>
      </p:sp>
    </p:spTree>
  </p:cSld>
  <p:clrMapOvr>
    <a:masterClrMapping/>
  </p:clrMapOvr>
  <p:transition spd="slow"/>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Picture 2"/>
          <p:cNvPicPr>
            <a:picLocks noChangeArrowheads="1"/>
          </p:cNvPicPr>
          <p:nvPr/>
        </p:nvPicPr>
        <p:blipFill>
          <a:blip r:embed="rId2"/>
          <a:srcRect/>
          <a:stretch>
            <a:fillRect/>
          </a:stretch>
        </p:blipFill>
        <p:spPr bwMode="auto">
          <a:xfrm>
            <a:off x="685800" y="685800"/>
            <a:ext cx="7772400" cy="4846320"/>
          </a:xfrm>
          <a:prstGeom prst="rect">
            <a:avLst/>
          </a:prstGeom>
          <a:ln w="228600" cap="sq" cmpd="thickThin">
            <a:solidFill>
              <a:srgbClr val="000000"/>
            </a:solidFill>
            <a:prstDash val="solid"/>
            <a:miter lim="800000"/>
          </a:ln>
          <a:effectLst>
            <a:innerShdw blurRad="76200">
              <a:srgbClr val="000000"/>
            </a:innerShdw>
          </a:effectLst>
        </p:spPr>
      </p:pic>
      <p:sp>
        <p:nvSpPr>
          <p:cNvPr id="3" name="TextBox 2"/>
          <p:cNvSpPr txBox="1"/>
          <p:nvPr/>
        </p:nvSpPr>
        <p:spPr>
          <a:xfrm>
            <a:off x="362676" y="5888194"/>
            <a:ext cx="8424166" cy="646331"/>
          </a:xfrm>
          <a:prstGeom prst="rect">
            <a:avLst/>
          </a:prstGeom>
        </p:spPr>
        <p:style>
          <a:lnRef idx="0">
            <a:schemeClr val="accent2"/>
          </a:lnRef>
          <a:fillRef idx="3">
            <a:schemeClr val="accent2"/>
          </a:fillRef>
          <a:effectRef idx="3">
            <a:schemeClr val="accent2"/>
          </a:effectRef>
          <a:fontRef idx="minor">
            <a:schemeClr val="lt1"/>
          </a:fontRef>
        </p:style>
        <p:txBody>
          <a:bodyPr wrap="none">
            <a:spAutoFit/>
          </a:bodyPr>
          <a:lstStyle/>
          <a:p>
            <a:pPr algn="l" rtl="0">
              <a:defRPr/>
            </a:pPr>
            <a:r>
              <a:rPr lang="en-US" dirty="0">
                <a:solidFill>
                  <a:schemeClr val="tx1"/>
                </a:solidFill>
                <a:latin typeface="Times New Roman" pitchFamily="18" charset="0"/>
                <a:cs typeface="Times New Roman" pitchFamily="18" charset="0"/>
              </a:rPr>
              <a:t>Fig. </a:t>
            </a:r>
            <a:r>
              <a:rPr lang="en-US" dirty="0" smtClean="0">
                <a:solidFill>
                  <a:schemeClr val="tx1"/>
                </a:solidFill>
                <a:latin typeface="Times New Roman" pitchFamily="18" charset="0"/>
                <a:cs typeface="Times New Roman" pitchFamily="18" charset="0"/>
              </a:rPr>
              <a:t>(8):  </a:t>
            </a:r>
            <a:r>
              <a:rPr lang="en-US" dirty="0">
                <a:solidFill>
                  <a:schemeClr val="tx1"/>
                </a:solidFill>
                <a:latin typeface="Times New Roman" pitchFamily="18" charset="0"/>
                <a:cs typeface="Times New Roman" pitchFamily="18" charset="0"/>
              </a:rPr>
              <a:t>Spectrum of PTC-GABA and PTC-Glutamic acid derivatives HPLC separation </a:t>
            </a:r>
            <a:endParaRPr lang="en-US" dirty="0" smtClean="0">
              <a:solidFill>
                <a:schemeClr val="tx1"/>
              </a:solidFill>
              <a:latin typeface="Times New Roman" pitchFamily="18" charset="0"/>
              <a:cs typeface="Times New Roman" pitchFamily="18" charset="0"/>
            </a:endParaRPr>
          </a:p>
          <a:p>
            <a:pPr algn="l" rtl="0">
              <a:defRPr/>
            </a:pPr>
            <a:r>
              <a:rPr lang="en-US" dirty="0" smtClean="0">
                <a:solidFill>
                  <a:schemeClr val="tx1"/>
                </a:solidFill>
                <a:latin typeface="Times New Roman" pitchFamily="18" charset="0"/>
                <a:cs typeface="Times New Roman" pitchFamily="18" charset="0"/>
              </a:rPr>
              <a:t>due to </a:t>
            </a:r>
            <a:r>
              <a:rPr lang="en-US" dirty="0" err="1" smtClean="0">
                <a:solidFill>
                  <a:schemeClr val="tx1"/>
                </a:solidFill>
                <a:latin typeface="Times New Roman" pitchFamily="18" charset="0"/>
                <a:cs typeface="Times New Roman" pitchFamily="18" charset="0"/>
              </a:rPr>
              <a:t>Methomyl</a:t>
            </a:r>
            <a:r>
              <a:rPr lang="en-US" dirty="0" smtClean="0">
                <a:solidFill>
                  <a:schemeClr val="tx1"/>
                </a:solidFill>
                <a:latin typeface="Times New Roman" pitchFamily="18" charset="0"/>
                <a:cs typeface="Times New Roman" pitchFamily="18" charset="0"/>
              </a:rPr>
              <a:t> </a:t>
            </a:r>
            <a:r>
              <a:rPr lang="en-US" dirty="0">
                <a:solidFill>
                  <a:schemeClr val="tx1"/>
                </a:solidFill>
                <a:latin typeface="Times New Roman" pitchFamily="18" charset="0"/>
                <a:cs typeface="Times New Roman" pitchFamily="18" charset="0"/>
              </a:rPr>
              <a:t>treatments of </a:t>
            </a:r>
            <a:r>
              <a:rPr lang="en-US" i="1" dirty="0">
                <a:solidFill>
                  <a:schemeClr val="tx1"/>
                </a:solidFill>
                <a:latin typeface="Times New Roman" pitchFamily="18" charset="0"/>
                <a:cs typeface="Times New Roman" pitchFamily="18" charset="0"/>
              </a:rPr>
              <a:t> Eobania</a:t>
            </a:r>
            <a:r>
              <a:rPr lang="en-US" dirty="0">
                <a:solidFill>
                  <a:schemeClr val="tx1"/>
                </a:solidFill>
                <a:latin typeface="Times New Roman" pitchFamily="18" charset="0"/>
                <a:cs typeface="Times New Roman" pitchFamily="18" charset="0"/>
              </a:rPr>
              <a:t> </a:t>
            </a:r>
            <a:r>
              <a:rPr lang="en-US" i="1" dirty="0">
                <a:solidFill>
                  <a:schemeClr val="tx1"/>
                </a:solidFill>
                <a:latin typeface="Times New Roman" pitchFamily="18" charset="0"/>
                <a:cs typeface="Times New Roman" pitchFamily="18" charset="0"/>
              </a:rPr>
              <a:t>vermiculata</a:t>
            </a:r>
            <a:r>
              <a:rPr lang="en-US" dirty="0">
                <a:solidFill>
                  <a:schemeClr val="tx1"/>
                </a:solidFill>
                <a:latin typeface="Times New Roman" pitchFamily="18" charset="0"/>
                <a:cs typeface="Times New Roman" pitchFamily="18" charset="0"/>
              </a:rPr>
              <a:t> after 24 hours.</a:t>
            </a:r>
          </a:p>
        </p:txBody>
      </p:sp>
      <p:sp>
        <p:nvSpPr>
          <p:cNvPr id="100358" name="TextBox 3"/>
          <p:cNvSpPr txBox="1">
            <a:spLocks noChangeArrowheads="1"/>
          </p:cNvSpPr>
          <p:nvPr/>
        </p:nvSpPr>
        <p:spPr bwMode="auto">
          <a:xfrm rot="-5400000">
            <a:off x="2597944" y="2670969"/>
            <a:ext cx="1131887" cy="307975"/>
          </a:xfrm>
          <a:prstGeom prst="rect">
            <a:avLst/>
          </a:prstGeom>
          <a:noFill/>
          <a:ln w="9525">
            <a:noFill/>
            <a:miter lim="800000"/>
            <a:headEnd/>
            <a:tailEnd/>
          </a:ln>
        </p:spPr>
        <p:txBody>
          <a:bodyPr wrap="none">
            <a:spAutoFit/>
          </a:bodyPr>
          <a:lstStyle/>
          <a:p>
            <a:r>
              <a:rPr lang="en-US" sz="1400">
                <a:solidFill>
                  <a:srgbClr val="000000"/>
                </a:solidFill>
              </a:rPr>
              <a:t>PTC-GABA</a:t>
            </a:r>
          </a:p>
        </p:txBody>
      </p:sp>
      <p:sp>
        <p:nvSpPr>
          <p:cNvPr id="100359" name="TextBox 4"/>
          <p:cNvSpPr txBox="1">
            <a:spLocks noChangeArrowheads="1"/>
          </p:cNvSpPr>
          <p:nvPr/>
        </p:nvSpPr>
        <p:spPr bwMode="auto">
          <a:xfrm rot="-5400000">
            <a:off x="5643563" y="3319462"/>
            <a:ext cx="901700" cy="307975"/>
          </a:xfrm>
          <a:prstGeom prst="rect">
            <a:avLst/>
          </a:prstGeom>
          <a:noFill/>
          <a:ln w="9525">
            <a:noFill/>
            <a:miter lim="800000"/>
            <a:headEnd/>
            <a:tailEnd/>
          </a:ln>
        </p:spPr>
        <p:txBody>
          <a:bodyPr wrap="none">
            <a:spAutoFit/>
          </a:bodyPr>
          <a:lstStyle/>
          <a:p>
            <a:r>
              <a:rPr lang="en-US" sz="1400">
                <a:solidFill>
                  <a:srgbClr val="000000"/>
                </a:solidFill>
              </a:rPr>
              <a:t>PTC-Glu</a:t>
            </a:r>
          </a:p>
        </p:txBody>
      </p:sp>
    </p:spTree>
  </p:cSld>
  <p:clrMapOvr>
    <a:masterClrMapping/>
  </p:clrMapOvr>
  <p:transition spd="slow"/>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9" descr="DDDDDDD"/>
          <p:cNvPicPr preferRelativeResize="0">
            <a:picLocks noChangeArrowheads="1"/>
          </p:cNvPicPr>
          <p:nvPr/>
        </p:nvPicPr>
        <p:blipFill>
          <a:blip r:embed="rId2"/>
          <a:srcRect l="2357" t="3880" r="2438" b="4326"/>
          <a:stretch>
            <a:fillRect/>
          </a:stretch>
        </p:blipFill>
        <p:spPr bwMode="auto">
          <a:xfrm>
            <a:off x="677863" y="663575"/>
            <a:ext cx="7772400" cy="4846638"/>
          </a:xfrm>
          <a:prstGeom prst="rect">
            <a:avLst/>
          </a:prstGeom>
          <a:noFill/>
          <a:ln w="9525">
            <a:noFill/>
            <a:miter lim="800000"/>
            <a:headEnd/>
            <a:tailEnd/>
          </a:ln>
        </p:spPr>
      </p:pic>
      <p:sp>
        <p:nvSpPr>
          <p:cNvPr id="101379" name="TextBox 3"/>
          <p:cNvSpPr txBox="1">
            <a:spLocks noChangeArrowheads="1"/>
          </p:cNvSpPr>
          <p:nvPr/>
        </p:nvSpPr>
        <p:spPr bwMode="auto">
          <a:xfrm rot="-5400000">
            <a:off x="2505869" y="1966119"/>
            <a:ext cx="1122362" cy="304800"/>
          </a:xfrm>
          <a:prstGeom prst="rect">
            <a:avLst/>
          </a:prstGeom>
          <a:noFill/>
          <a:ln w="9525">
            <a:noFill/>
            <a:miter lim="800000"/>
            <a:headEnd/>
            <a:tailEnd/>
          </a:ln>
        </p:spPr>
        <p:txBody>
          <a:bodyPr wrap="none">
            <a:spAutoFit/>
          </a:bodyPr>
          <a:lstStyle/>
          <a:p>
            <a:r>
              <a:rPr lang="en-US" sz="1400">
                <a:solidFill>
                  <a:srgbClr val="000000"/>
                </a:solidFill>
              </a:rPr>
              <a:t>PTC-GABA</a:t>
            </a:r>
          </a:p>
        </p:txBody>
      </p:sp>
      <p:sp>
        <p:nvSpPr>
          <p:cNvPr id="101380" name="TextBox 4"/>
          <p:cNvSpPr txBox="1">
            <a:spLocks noChangeArrowheads="1"/>
          </p:cNvSpPr>
          <p:nvPr/>
        </p:nvSpPr>
        <p:spPr bwMode="auto">
          <a:xfrm rot="-5400000">
            <a:off x="5504656" y="2193132"/>
            <a:ext cx="893763" cy="304800"/>
          </a:xfrm>
          <a:prstGeom prst="rect">
            <a:avLst/>
          </a:prstGeom>
          <a:noFill/>
          <a:ln w="9525">
            <a:noFill/>
            <a:miter lim="800000"/>
            <a:headEnd/>
            <a:tailEnd/>
          </a:ln>
        </p:spPr>
        <p:txBody>
          <a:bodyPr wrap="none">
            <a:spAutoFit/>
          </a:bodyPr>
          <a:lstStyle/>
          <a:p>
            <a:r>
              <a:rPr lang="en-US" sz="1400">
                <a:solidFill>
                  <a:srgbClr val="000000"/>
                </a:solidFill>
              </a:rPr>
              <a:t>PTC-Glu</a:t>
            </a:r>
          </a:p>
        </p:txBody>
      </p:sp>
      <p:sp>
        <p:nvSpPr>
          <p:cNvPr id="8" name="TextBox 7"/>
          <p:cNvSpPr txBox="1"/>
          <p:nvPr/>
        </p:nvSpPr>
        <p:spPr>
          <a:xfrm>
            <a:off x="209525" y="5631019"/>
            <a:ext cx="8577317" cy="646331"/>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algn="l" rtl="0">
              <a:defRPr/>
            </a:pPr>
            <a:r>
              <a:rPr lang="en-US" dirty="0">
                <a:latin typeface="Times New Roman" pitchFamily="18" charset="0"/>
              </a:rPr>
              <a:t>Fig. </a:t>
            </a:r>
            <a:r>
              <a:rPr lang="en-US" dirty="0" smtClean="0">
                <a:latin typeface="Times New Roman" pitchFamily="18" charset="0"/>
              </a:rPr>
              <a:t>(9):  </a:t>
            </a:r>
            <a:r>
              <a:rPr lang="en-US" dirty="0">
                <a:latin typeface="Times New Roman" pitchFamily="18" charset="0"/>
              </a:rPr>
              <a:t>Spectrum of PTC-GABA and PTC-Glutamic acid derivatives HPLC separation </a:t>
            </a:r>
            <a:r>
              <a:rPr lang="en-US" dirty="0" smtClean="0">
                <a:latin typeface="Times New Roman" pitchFamily="18" charset="0"/>
              </a:rPr>
              <a:t>	due </a:t>
            </a:r>
            <a:r>
              <a:rPr lang="en-US" dirty="0">
                <a:latin typeface="Times New Roman" pitchFamily="18" charset="0"/>
              </a:rPr>
              <a:t>to </a:t>
            </a:r>
            <a:r>
              <a:rPr lang="en-US" dirty="0" smtClean="0">
                <a:latin typeface="Times New Roman" pitchFamily="18" charset="0"/>
              </a:rPr>
              <a:t>Control </a:t>
            </a:r>
            <a:r>
              <a:rPr lang="en-US" dirty="0">
                <a:latin typeface="Times New Roman" pitchFamily="18" charset="0"/>
              </a:rPr>
              <a:t>treatments of </a:t>
            </a:r>
            <a:r>
              <a:rPr lang="en-US" i="1" dirty="0">
                <a:latin typeface="Times New Roman" pitchFamily="18" charset="0"/>
              </a:rPr>
              <a:t>Eobania vermiculata</a:t>
            </a:r>
            <a:r>
              <a:rPr lang="en-US" dirty="0">
                <a:latin typeface="Times New Roman" pitchFamily="18" charset="0"/>
              </a:rPr>
              <a:t> after 24 hours.</a:t>
            </a:r>
          </a:p>
        </p:txBody>
      </p:sp>
    </p:spTree>
  </p:cSld>
  <p:clrMapOvr>
    <a:masterClrMapping/>
  </p:clrMapOvr>
  <p:transition spd="slow"/>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descr="White marble"/>
          <p:cNvSpPr>
            <a:spLocks noChangeArrowheads="1"/>
          </p:cNvSpPr>
          <p:nvPr/>
        </p:nvSpPr>
        <p:spPr bwMode="auto">
          <a:xfrm>
            <a:off x="63500" y="69850"/>
            <a:ext cx="8985250" cy="787382"/>
          </a:xfrm>
          <a:prstGeom prst="rect">
            <a:avLst/>
          </a:prstGeom>
          <a:blipFill dpi="0" rotWithShape="1">
            <a:blip r:embed="rId2"/>
            <a:srcRect/>
            <a:tile tx="0" ty="0" sx="100000" sy="100000" flip="none" algn="tl"/>
          </a:blipFill>
          <a:ln w="9525">
            <a:noFill/>
            <a:miter lim="800000"/>
            <a:headEnd/>
            <a:tailEnd/>
          </a:ln>
          <a:effectLst>
            <a:prstShdw prst="shdw17" dist="17961" dir="2700000">
              <a:srgbClr val="7A3D00"/>
            </a:prstShdw>
          </a:effectLst>
        </p:spPr>
        <p:txBody>
          <a:bodyPr anchor="ctr"/>
          <a:lstStyle/>
          <a:p>
            <a:pPr algn="l" rtl="0" eaLnBrk="0" hangingPunct="0"/>
            <a:r>
              <a:rPr lang="en-US" b="1" dirty="0">
                <a:solidFill>
                  <a:srgbClr val="000000"/>
                </a:solidFill>
                <a:latin typeface="Times New Roman" pitchFamily="18" charset="0"/>
              </a:rPr>
              <a:t>Table </a:t>
            </a:r>
            <a:r>
              <a:rPr lang="en-US" b="1" dirty="0" smtClean="0">
                <a:solidFill>
                  <a:srgbClr val="000000"/>
                </a:solidFill>
                <a:latin typeface="Times New Roman" pitchFamily="18" charset="0"/>
              </a:rPr>
              <a:t>(5):  </a:t>
            </a:r>
            <a:r>
              <a:rPr lang="en-US" b="1" dirty="0">
                <a:solidFill>
                  <a:srgbClr val="000000"/>
                </a:solidFill>
                <a:latin typeface="Times New Roman" pitchFamily="18" charset="0"/>
              </a:rPr>
              <a:t>Effect of </a:t>
            </a:r>
            <a:r>
              <a:rPr lang="en-US" b="1" i="1" dirty="0">
                <a:solidFill>
                  <a:srgbClr val="000000"/>
                </a:solidFill>
                <a:latin typeface="Times New Roman" pitchFamily="18" charset="0"/>
              </a:rPr>
              <a:t>in vivo</a:t>
            </a:r>
            <a:r>
              <a:rPr lang="en-US" b="1" dirty="0">
                <a:solidFill>
                  <a:srgbClr val="000000"/>
                </a:solidFill>
                <a:latin typeface="Times New Roman" pitchFamily="18" charset="0"/>
              </a:rPr>
              <a:t> </a:t>
            </a:r>
            <a:r>
              <a:rPr lang="en-US" b="1" dirty="0" err="1">
                <a:solidFill>
                  <a:srgbClr val="FF0000"/>
                </a:solidFill>
                <a:latin typeface="Times New Roman" pitchFamily="18" charset="0"/>
              </a:rPr>
              <a:t>Abamectin</a:t>
            </a:r>
            <a:r>
              <a:rPr lang="en-US" b="1" dirty="0">
                <a:solidFill>
                  <a:srgbClr val="000000"/>
                </a:solidFill>
                <a:latin typeface="Times New Roman" pitchFamily="18" charset="0"/>
              </a:rPr>
              <a:t>, </a:t>
            </a:r>
            <a:r>
              <a:rPr lang="en-US" b="1" dirty="0" err="1">
                <a:solidFill>
                  <a:srgbClr val="FF0000"/>
                </a:solidFill>
                <a:latin typeface="Times New Roman" pitchFamily="18" charset="0"/>
              </a:rPr>
              <a:t>Emamectin</a:t>
            </a:r>
            <a:r>
              <a:rPr lang="en-US" b="1" dirty="0">
                <a:solidFill>
                  <a:srgbClr val="000000"/>
                </a:solidFill>
                <a:latin typeface="Times New Roman" pitchFamily="18" charset="0"/>
              </a:rPr>
              <a:t> </a:t>
            </a:r>
            <a:r>
              <a:rPr lang="en-US" b="1" dirty="0">
                <a:solidFill>
                  <a:srgbClr val="FF0000"/>
                </a:solidFill>
                <a:latin typeface="Times New Roman" pitchFamily="18" charset="0"/>
              </a:rPr>
              <a:t>benzoate</a:t>
            </a:r>
            <a:r>
              <a:rPr lang="en-US" b="1" dirty="0">
                <a:solidFill>
                  <a:srgbClr val="000000"/>
                </a:solidFill>
                <a:latin typeface="Times New Roman" pitchFamily="18" charset="0"/>
              </a:rPr>
              <a:t> and </a:t>
            </a:r>
            <a:r>
              <a:rPr lang="en-US" b="1" dirty="0" err="1">
                <a:solidFill>
                  <a:srgbClr val="FF0000"/>
                </a:solidFill>
                <a:latin typeface="Times New Roman" pitchFamily="18" charset="0"/>
              </a:rPr>
              <a:t>Methomyl</a:t>
            </a:r>
            <a:r>
              <a:rPr lang="en-US" b="1" dirty="0">
                <a:solidFill>
                  <a:srgbClr val="000000"/>
                </a:solidFill>
                <a:latin typeface="Times New Roman" pitchFamily="18" charset="0"/>
              </a:rPr>
              <a:t> interactions on </a:t>
            </a:r>
            <a:r>
              <a:rPr lang="en-US" b="1" i="1" dirty="0" err="1">
                <a:solidFill>
                  <a:srgbClr val="FF0000"/>
                </a:solidFill>
                <a:latin typeface="Times New Roman" pitchFamily="18" charset="0"/>
              </a:rPr>
              <a:t>Eobania</a:t>
            </a:r>
            <a:r>
              <a:rPr lang="en-US" b="1" i="1" dirty="0">
                <a:solidFill>
                  <a:srgbClr val="000000"/>
                </a:solidFill>
                <a:latin typeface="Times New Roman" pitchFamily="18" charset="0"/>
              </a:rPr>
              <a:t> </a:t>
            </a:r>
            <a:r>
              <a:rPr lang="en-US" b="1" i="1" dirty="0" err="1">
                <a:solidFill>
                  <a:srgbClr val="FF0000"/>
                </a:solidFill>
                <a:latin typeface="Times New Roman" pitchFamily="18" charset="0"/>
              </a:rPr>
              <a:t>vermiculata</a:t>
            </a:r>
            <a:r>
              <a:rPr lang="en-US" b="1" i="1" dirty="0">
                <a:solidFill>
                  <a:srgbClr val="FF0000"/>
                </a:solidFill>
                <a:latin typeface="Times New Roman" pitchFamily="18" charset="0"/>
              </a:rPr>
              <a:t> </a:t>
            </a:r>
            <a:r>
              <a:rPr lang="en-US" b="1" dirty="0" smtClean="0">
                <a:solidFill>
                  <a:srgbClr val="000000"/>
                </a:solidFill>
                <a:latin typeface="Times New Roman" pitchFamily="18" charset="0"/>
              </a:rPr>
              <a:t>(</a:t>
            </a:r>
            <a:r>
              <a:rPr lang="en-US" b="1" dirty="0">
                <a:solidFill>
                  <a:srgbClr val="000000"/>
                </a:solidFill>
                <a:latin typeface="Times New Roman" pitchFamily="18" charset="0"/>
              </a:rPr>
              <a:t>BGS) </a:t>
            </a:r>
            <a:r>
              <a:rPr lang="en-US" b="1" dirty="0" err="1">
                <a:solidFill>
                  <a:srgbClr val="000000"/>
                </a:solidFill>
                <a:latin typeface="Times New Roman" pitchFamily="18" charset="0"/>
              </a:rPr>
              <a:t>glutamic</a:t>
            </a:r>
            <a:r>
              <a:rPr lang="en-US" b="1" dirty="0">
                <a:solidFill>
                  <a:srgbClr val="000000"/>
                </a:solidFill>
                <a:latin typeface="Times New Roman" pitchFamily="18" charset="0"/>
              </a:rPr>
              <a:t> acid </a:t>
            </a:r>
            <a:r>
              <a:rPr lang="en-US" b="1" dirty="0" err="1">
                <a:solidFill>
                  <a:srgbClr val="000000"/>
                </a:solidFill>
                <a:latin typeface="Times New Roman" pitchFamily="18" charset="0"/>
              </a:rPr>
              <a:t>decarboxylase</a:t>
            </a:r>
            <a:r>
              <a:rPr lang="en-US" b="1" dirty="0">
                <a:solidFill>
                  <a:srgbClr val="000000"/>
                </a:solidFill>
                <a:latin typeface="Times New Roman" pitchFamily="18" charset="0"/>
              </a:rPr>
              <a:t> (GAD) activities.</a:t>
            </a:r>
          </a:p>
        </p:txBody>
      </p:sp>
      <p:graphicFrame>
        <p:nvGraphicFramePr>
          <p:cNvPr id="103574" name="Group 150"/>
          <p:cNvGraphicFramePr>
            <a:graphicFrameLocks noGrp="1"/>
          </p:cNvGraphicFramePr>
          <p:nvPr/>
        </p:nvGraphicFramePr>
        <p:xfrm>
          <a:off x="42863" y="1071545"/>
          <a:ext cx="9072562" cy="5430851"/>
        </p:xfrm>
        <a:graphic>
          <a:graphicData uri="http://schemas.openxmlformats.org/drawingml/2006/table">
            <a:tbl>
              <a:tblPr rtl="1"/>
              <a:tblGrid>
                <a:gridCol w="1249362"/>
                <a:gridCol w="1500188"/>
                <a:gridCol w="1125537"/>
                <a:gridCol w="1425575"/>
                <a:gridCol w="1123950"/>
                <a:gridCol w="1449388"/>
                <a:gridCol w="566737"/>
                <a:gridCol w="631825"/>
              </a:tblGrid>
              <a:tr h="378246">
                <a:tc gridSpan="2">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err="1" smtClean="0">
                          <a:ln>
                            <a:noFill/>
                          </a:ln>
                          <a:solidFill>
                            <a:srgbClr val="FFFF00"/>
                          </a:solidFill>
                          <a:effectLst/>
                          <a:latin typeface="Times New Roman" pitchFamily="18" charset="0"/>
                          <a:cs typeface="Times New Roman" pitchFamily="18" charset="0"/>
                        </a:rPr>
                        <a:t>Methomyl</a:t>
                      </a:r>
                      <a:endParaRPr kumimoji="0" lang="en-US" sz="20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635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33CCFF"/>
                    </a:solidFill>
                  </a:tcPr>
                </a:tc>
                <a:tc hMerge="1">
                  <a:txBody>
                    <a:bodyPr/>
                    <a:lstStyle/>
                    <a:p>
                      <a:endParaRPr lang="en-US"/>
                    </a:p>
                  </a:txBody>
                  <a:tcPr/>
                </a:tc>
                <a:tc gridSpan="2">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Emamectin benzoate</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33CCFF"/>
                    </a:solidFill>
                  </a:tcPr>
                </a:tc>
                <a:tc hMerge="1">
                  <a:txBody>
                    <a:bodyPr/>
                    <a:lstStyle/>
                    <a:p>
                      <a:endParaRPr lang="en-US"/>
                    </a:p>
                  </a:txBody>
                  <a:tcPr/>
                </a:tc>
                <a:tc gridSpan="2">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Abamectin</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33CCFF"/>
                    </a:solidFill>
                  </a:tcPr>
                </a:tc>
                <a:tc hMerge="1">
                  <a:txBody>
                    <a:bodyPr/>
                    <a:lstStyle/>
                    <a:p>
                      <a:endParaRPr lang="en-US"/>
                    </a:p>
                  </a:txBody>
                  <a:tcPr/>
                </a:tc>
                <a:tc rowSpan="2" gridSpan="2">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Dose</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635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63500" cap="flat" cmpd="sng" algn="ctr">
                      <a:solidFill>
                        <a:srgbClr val="000000"/>
                      </a:solidFill>
                      <a:prstDash val="solid"/>
                      <a:round/>
                      <a:headEnd type="none" w="med" len="med"/>
                      <a:tailEnd type="none" w="med" len="med"/>
                    </a:lnB>
                    <a:lnTlToBr>
                      <a:noFill/>
                    </a:lnTlToBr>
                    <a:lnBlToTr>
                      <a:noFill/>
                    </a:lnBlToTr>
                    <a:solidFill>
                      <a:srgbClr val="33CCFF"/>
                    </a:solidFill>
                  </a:tcPr>
                </a:tc>
                <a:tc rowSpan="2" hMerge="1">
                  <a:txBody>
                    <a:bodyPr/>
                    <a:lstStyle/>
                    <a:p>
                      <a:endParaRPr lang="en-US"/>
                    </a:p>
                  </a:txBody>
                  <a:tcPr/>
                </a:tc>
              </a:tr>
              <a:tr h="806533">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Activity %</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635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0" cap="flat" cmpd="sng" algn="ctr">
                      <a:solidFill>
                        <a:srgbClr val="000000"/>
                      </a:solidFill>
                      <a:prstDash val="solid"/>
                      <a:round/>
                      <a:headEnd type="none" w="med" len="med"/>
                      <a:tailEnd type="none" w="med" len="med"/>
                    </a:lnB>
                    <a:lnTlToBr>
                      <a:noFill/>
                    </a:lnTlToBr>
                    <a:lnBlToTr>
                      <a:noFill/>
                    </a:lnBlToTr>
                    <a:solidFill>
                      <a:srgbClr val="33CCFF"/>
                    </a:solid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de-DE" sz="1200" b="1" i="0" u="none" strike="noStrike" cap="none" normalizeH="0" baseline="0" smtClean="0">
                          <a:ln>
                            <a:noFill/>
                          </a:ln>
                          <a:solidFill>
                            <a:srgbClr val="FFFF00"/>
                          </a:solidFill>
                          <a:effectLst/>
                          <a:latin typeface="Times New Roman" pitchFamily="18" charset="0"/>
                          <a:cs typeface="Times New Roman" pitchFamily="18" charset="0"/>
                        </a:rPr>
                        <a:t>S.A</a:t>
                      </a:r>
                      <a:endParaRPr kumimoji="0" lang="en-US" sz="1000" b="1" i="0" u="none" strike="noStrike" cap="none" normalizeH="0" baseline="0" smtClean="0">
                        <a:ln>
                          <a:noFill/>
                        </a:ln>
                        <a:solidFill>
                          <a:srgbClr val="FFFF00"/>
                        </a:solidFill>
                        <a:effectLst/>
                        <a:latin typeface="Times New Roman" pitchFamily="18" charset="0"/>
                        <a:cs typeface="Times New Roman" pitchFamily="18"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de-DE" sz="1200" b="1" i="0" u="none" strike="noStrike" cap="none" normalizeH="0" baseline="0" smtClean="0">
                          <a:ln>
                            <a:noFill/>
                          </a:ln>
                          <a:solidFill>
                            <a:srgbClr val="FFFF00"/>
                          </a:solidFill>
                          <a:effectLst/>
                          <a:latin typeface="Times New Roman" pitchFamily="18" charset="0"/>
                          <a:cs typeface="Times New Roman" pitchFamily="18" charset="0"/>
                        </a:rPr>
                        <a:t>(n</a:t>
                      </a:r>
                      <a:r>
                        <a:rPr kumimoji="0" lang="de-DE" sz="1200" b="1" i="1" u="none" strike="noStrike" cap="none" normalizeH="0" baseline="0" smtClean="0">
                          <a:ln>
                            <a:noFill/>
                          </a:ln>
                          <a:solidFill>
                            <a:srgbClr val="FFFF00"/>
                          </a:solidFill>
                          <a:effectLst/>
                          <a:latin typeface="Times New Roman" pitchFamily="18" charset="0"/>
                          <a:cs typeface="Times New Roman" pitchFamily="18" charset="0"/>
                        </a:rPr>
                        <a:t>M</a:t>
                      </a:r>
                      <a:r>
                        <a:rPr kumimoji="0" lang="de-DE" sz="1200" b="1" i="0" u="none" strike="noStrike" cap="none" normalizeH="0" baseline="0" smtClean="0">
                          <a:ln>
                            <a:noFill/>
                          </a:ln>
                          <a:solidFill>
                            <a:srgbClr val="FFFF00"/>
                          </a:solidFill>
                          <a:effectLst/>
                          <a:latin typeface="Times New Roman" pitchFamily="18" charset="0"/>
                          <a:cs typeface="Times New Roman" pitchFamily="18" charset="0"/>
                        </a:rPr>
                        <a:t> glu./mg protein/min) ± SD</a:t>
                      </a:r>
                      <a:endParaRPr kumimoji="0" lang="de-DE"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0" cap="flat" cmpd="sng" algn="ctr">
                      <a:solidFill>
                        <a:srgbClr val="000000"/>
                      </a:solidFill>
                      <a:prstDash val="solid"/>
                      <a:round/>
                      <a:headEnd type="none" w="med" len="med"/>
                      <a:tailEnd type="none" w="med" len="med"/>
                    </a:lnB>
                    <a:lnTlToBr>
                      <a:noFill/>
                    </a:lnTlToBr>
                    <a:lnBlToTr>
                      <a:noFill/>
                    </a:lnBlToTr>
                    <a:solidFill>
                      <a:srgbClr val="33CCFF"/>
                    </a:solid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Activity %</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0" cap="flat" cmpd="sng" algn="ctr">
                      <a:solidFill>
                        <a:srgbClr val="000000"/>
                      </a:solidFill>
                      <a:prstDash val="solid"/>
                      <a:round/>
                      <a:headEnd type="none" w="med" len="med"/>
                      <a:tailEnd type="none" w="med" len="med"/>
                    </a:lnB>
                    <a:lnTlToBr>
                      <a:noFill/>
                    </a:lnTlToBr>
                    <a:lnBlToTr>
                      <a:noFill/>
                    </a:lnBlToTr>
                    <a:solidFill>
                      <a:srgbClr val="33CCFF"/>
                    </a:solid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de-DE" sz="1200" b="1" i="0" u="none" strike="noStrike" cap="none" normalizeH="0" baseline="0" dirty="0" smtClean="0">
                          <a:ln>
                            <a:noFill/>
                          </a:ln>
                          <a:solidFill>
                            <a:srgbClr val="FFFF00"/>
                          </a:solidFill>
                          <a:effectLst/>
                          <a:latin typeface="Times New Roman" pitchFamily="18" charset="0"/>
                          <a:cs typeface="Times New Roman" pitchFamily="18" charset="0"/>
                        </a:rPr>
                        <a:t>S.A</a:t>
                      </a:r>
                      <a:endParaRPr kumimoji="0" lang="en-US" sz="1000" b="1" i="0" u="none" strike="noStrike" cap="none" normalizeH="0" baseline="0" dirty="0" smtClean="0">
                        <a:ln>
                          <a:noFill/>
                        </a:ln>
                        <a:solidFill>
                          <a:srgbClr val="FFFF00"/>
                        </a:solidFill>
                        <a:effectLst/>
                        <a:latin typeface="Times New Roman" pitchFamily="18" charset="0"/>
                        <a:cs typeface="Times New Roman" pitchFamily="18"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de-DE" sz="1200" b="1" i="0" u="none" strike="noStrike" cap="none" normalizeH="0" baseline="0" dirty="0" smtClean="0">
                          <a:ln>
                            <a:noFill/>
                          </a:ln>
                          <a:solidFill>
                            <a:srgbClr val="FFFF00"/>
                          </a:solidFill>
                          <a:effectLst/>
                          <a:latin typeface="Times New Roman" pitchFamily="18" charset="0"/>
                          <a:cs typeface="Times New Roman" pitchFamily="18" charset="0"/>
                        </a:rPr>
                        <a:t>(n</a:t>
                      </a:r>
                      <a:r>
                        <a:rPr kumimoji="0" lang="de-DE" sz="1200" b="1" i="1" u="none" strike="noStrike" cap="none" normalizeH="0" baseline="0" dirty="0" smtClean="0">
                          <a:ln>
                            <a:noFill/>
                          </a:ln>
                          <a:solidFill>
                            <a:srgbClr val="FFFF00"/>
                          </a:solidFill>
                          <a:effectLst/>
                          <a:latin typeface="Times New Roman" pitchFamily="18" charset="0"/>
                          <a:cs typeface="Times New Roman" pitchFamily="18" charset="0"/>
                        </a:rPr>
                        <a:t>M</a:t>
                      </a:r>
                      <a:r>
                        <a:rPr kumimoji="0" lang="de-DE" sz="1200" b="1" i="0" u="none" strike="noStrike" cap="none" normalizeH="0" baseline="0" dirty="0" smtClean="0">
                          <a:ln>
                            <a:noFill/>
                          </a:ln>
                          <a:solidFill>
                            <a:srgbClr val="FFFF00"/>
                          </a:solidFill>
                          <a:effectLst/>
                          <a:latin typeface="Times New Roman" pitchFamily="18" charset="0"/>
                          <a:cs typeface="Times New Roman" pitchFamily="18" charset="0"/>
                        </a:rPr>
                        <a:t> glu./mg protein/min) ± SD</a:t>
                      </a:r>
                      <a:endParaRPr kumimoji="0" lang="de-DE" sz="20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0" cap="flat" cmpd="sng" algn="ctr">
                      <a:solidFill>
                        <a:srgbClr val="000000"/>
                      </a:solidFill>
                      <a:prstDash val="solid"/>
                      <a:round/>
                      <a:headEnd type="none" w="med" len="med"/>
                      <a:tailEnd type="none" w="med" len="med"/>
                    </a:lnB>
                    <a:lnTlToBr>
                      <a:noFill/>
                    </a:lnTlToBr>
                    <a:lnBlToTr>
                      <a:noFill/>
                    </a:lnBlToTr>
                    <a:solidFill>
                      <a:srgbClr val="33CCFF"/>
                    </a:solid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Activity %</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0" cap="flat" cmpd="sng" algn="ctr">
                      <a:solidFill>
                        <a:srgbClr val="000000"/>
                      </a:solidFill>
                      <a:prstDash val="solid"/>
                      <a:round/>
                      <a:headEnd type="none" w="med" len="med"/>
                      <a:tailEnd type="none" w="med" len="med"/>
                    </a:lnB>
                    <a:lnTlToBr>
                      <a:noFill/>
                    </a:lnTlToBr>
                    <a:lnBlToTr>
                      <a:noFill/>
                    </a:lnBlToTr>
                    <a:solidFill>
                      <a:srgbClr val="33CCFF"/>
                    </a:solid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de-DE" sz="1200" b="1" i="0" u="none" strike="noStrike" cap="none" normalizeH="0" baseline="0" smtClean="0">
                          <a:ln>
                            <a:noFill/>
                          </a:ln>
                          <a:solidFill>
                            <a:srgbClr val="FFFF00"/>
                          </a:solidFill>
                          <a:effectLst/>
                          <a:latin typeface="Times New Roman" pitchFamily="18" charset="0"/>
                          <a:cs typeface="Times New Roman" pitchFamily="18" charset="0"/>
                        </a:rPr>
                        <a:t>S.A</a:t>
                      </a:r>
                      <a:endParaRPr kumimoji="0" lang="en-US" sz="1000" b="1" i="0" u="none" strike="noStrike" cap="none" normalizeH="0" baseline="0" smtClean="0">
                        <a:ln>
                          <a:noFill/>
                        </a:ln>
                        <a:solidFill>
                          <a:srgbClr val="FFFF00"/>
                        </a:solidFill>
                        <a:effectLst/>
                        <a:latin typeface="Times New Roman" pitchFamily="18" charset="0"/>
                        <a:cs typeface="Times New Roman" pitchFamily="18"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de-DE" sz="1200" b="1" i="0" u="none" strike="noStrike" cap="none" normalizeH="0" baseline="0" smtClean="0">
                          <a:ln>
                            <a:noFill/>
                          </a:ln>
                          <a:solidFill>
                            <a:srgbClr val="FFFF00"/>
                          </a:solidFill>
                          <a:effectLst/>
                          <a:latin typeface="Times New Roman" pitchFamily="18" charset="0"/>
                          <a:cs typeface="Times New Roman" pitchFamily="18" charset="0"/>
                        </a:rPr>
                        <a:t>(n</a:t>
                      </a:r>
                      <a:r>
                        <a:rPr kumimoji="0" lang="de-DE" sz="1200" b="1" i="1" u="none" strike="noStrike" cap="none" normalizeH="0" baseline="0" smtClean="0">
                          <a:ln>
                            <a:noFill/>
                          </a:ln>
                          <a:solidFill>
                            <a:srgbClr val="FFFF00"/>
                          </a:solidFill>
                          <a:effectLst/>
                          <a:latin typeface="Times New Roman" pitchFamily="18" charset="0"/>
                          <a:cs typeface="Times New Roman" pitchFamily="18" charset="0"/>
                        </a:rPr>
                        <a:t>M</a:t>
                      </a:r>
                      <a:r>
                        <a:rPr kumimoji="0" lang="de-DE" sz="1200" b="1" i="0" u="none" strike="noStrike" cap="none" normalizeH="0" baseline="0" smtClean="0">
                          <a:ln>
                            <a:noFill/>
                          </a:ln>
                          <a:solidFill>
                            <a:srgbClr val="FFFF00"/>
                          </a:solidFill>
                          <a:effectLst/>
                          <a:latin typeface="Times New Roman" pitchFamily="18" charset="0"/>
                          <a:cs typeface="Times New Roman" pitchFamily="18" charset="0"/>
                        </a:rPr>
                        <a:t> glu./mg protein/min) ± SD</a:t>
                      </a:r>
                      <a:endParaRPr kumimoji="0" lang="de-DE"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0" cap="flat" cmpd="sng" algn="ctr">
                      <a:solidFill>
                        <a:srgbClr val="000000"/>
                      </a:solidFill>
                      <a:prstDash val="solid"/>
                      <a:round/>
                      <a:headEnd type="none" w="med" len="med"/>
                      <a:tailEnd type="none" w="med" len="med"/>
                    </a:lnB>
                    <a:lnTlToBr>
                      <a:noFill/>
                    </a:lnTlToBr>
                    <a:lnBlToTr>
                      <a:noFill/>
                    </a:lnBlToTr>
                    <a:solidFill>
                      <a:srgbClr val="33CCFF"/>
                    </a:solidFill>
                  </a:tcPr>
                </a:tc>
                <a:tc gridSpan="2" vMerge="1">
                  <a:txBody>
                    <a:bodyPr/>
                    <a:lstStyle/>
                    <a:p>
                      <a:endParaRPr lang="en-US"/>
                    </a:p>
                  </a:txBody>
                  <a:tcPr/>
                </a:tc>
                <a:tc hMerge="1" vMerge="1">
                  <a:txBody>
                    <a:bodyPr/>
                    <a:lstStyle/>
                    <a:p>
                      <a:endParaRPr lang="en-US"/>
                    </a:p>
                  </a:txBody>
                  <a:tcPr/>
                </a:tc>
              </a:tr>
              <a:tr h="353226">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63.86</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635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7.544±0.74*</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162.71</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19.222±0.79*</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162.88</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19.243±1.02*</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1/2</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3">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LD</a:t>
                      </a:r>
                      <a:r>
                        <a:rPr kumimoji="0" lang="en-US" sz="1200" b="1" i="0" u="none" strike="noStrike" cap="none" normalizeH="0" baseline="-30000" smtClean="0">
                          <a:ln>
                            <a:noFill/>
                          </a:ln>
                          <a:solidFill>
                            <a:srgbClr val="FFFF00"/>
                          </a:solidFill>
                          <a:effectLst/>
                          <a:latin typeface="Times New Roman" pitchFamily="18" charset="0"/>
                          <a:cs typeface="Times New Roman" pitchFamily="18" charset="0"/>
                        </a:rPr>
                        <a:t>50</a:t>
                      </a:r>
                      <a:br>
                        <a:rPr kumimoji="0" lang="en-US" sz="1200" b="1" i="0" u="none" strike="noStrike" cap="none" normalizeH="0" baseline="-30000" smtClean="0">
                          <a:ln>
                            <a:noFill/>
                          </a:ln>
                          <a:solidFill>
                            <a:srgbClr val="FFFF00"/>
                          </a:solidFill>
                          <a:effectLst/>
                          <a:latin typeface="Times New Roman" pitchFamily="18" charset="0"/>
                          <a:cs typeface="Times New Roman" pitchFamily="18" charset="0"/>
                        </a:rPr>
                      </a:b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 at 24 hr </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635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73831">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69.65</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635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8.229±0.92*</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142.65</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16.852±0.99*</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138.45</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16.356±1.04*</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1/5</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335565">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85.80</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635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10.137±0.99*</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129.14</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15.257±0.38*</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125.31</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14.804±0.49*</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1/10</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353226">
                <a:tc gridSpan="2">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0.911</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635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33CCFF"/>
                    </a:solidFill>
                  </a:tcPr>
                </a:tc>
                <a:tc hMerge="1">
                  <a:txBody>
                    <a:bodyPr/>
                    <a:lstStyle/>
                    <a:p>
                      <a:endParaRPr lang="en-US"/>
                    </a:p>
                  </a:txBody>
                  <a:tcPr/>
                </a:tc>
                <a:tc gridSpan="2">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1.058</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33CCFF"/>
                    </a:solidFill>
                  </a:tcPr>
                </a:tc>
                <a:tc hMerge="1">
                  <a:txBody>
                    <a:bodyPr/>
                    <a:lstStyle/>
                    <a:p>
                      <a:endParaRPr lang="en-US"/>
                    </a:p>
                  </a:txBody>
                  <a:tcPr/>
                </a:tc>
                <a:tc gridSpan="2">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1.165</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33CCFF"/>
                    </a:solidFill>
                  </a:tcPr>
                </a:tc>
                <a:tc hMerge="1">
                  <a:txBody>
                    <a:bodyPr/>
                    <a:lstStyle/>
                    <a:p>
                      <a:endParaRPr lang="en-US"/>
                    </a:p>
                  </a:txBody>
                  <a:tcPr/>
                </a:tc>
                <a:tc gridSpan="2">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LSD</a:t>
                      </a:r>
                      <a:r>
                        <a:rPr kumimoji="0" lang="en-US" sz="1200" b="1" i="0" u="none" strike="noStrike" cap="none" normalizeH="0" baseline="-30000" smtClean="0">
                          <a:ln>
                            <a:noFill/>
                          </a:ln>
                          <a:solidFill>
                            <a:srgbClr val="FFFF00"/>
                          </a:solidFill>
                          <a:effectLst/>
                          <a:latin typeface="Times New Roman" pitchFamily="18" charset="0"/>
                          <a:cs typeface="Times New Roman" pitchFamily="18" charset="0"/>
                        </a:rPr>
                        <a:t> 0.05</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horzOverflow="overflow">
                    <a:lnL w="25400" cap="flat" cmpd="sng" algn="ctr">
                      <a:solidFill>
                        <a:srgbClr val="000000"/>
                      </a:solidFill>
                      <a:prstDash val="solid"/>
                      <a:round/>
                      <a:headEnd type="none" w="med" len="med"/>
                      <a:tailEnd type="none" w="med" len="med"/>
                    </a:lnL>
                    <a:lnR w="635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33CCFF"/>
                    </a:solidFill>
                  </a:tcPr>
                </a:tc>
                <a:tc hMerge="1">
                  <a:txBody>
                    <a:bodyPr/>
                    <a:lstStyle/>
                    <a:p>
                      <a:endParaRPr lang="en-US"/>
                    </a:p>
                  </a:txBody>
                  <a:tcPr/>
                </a:tc>
              </a:tr>
              <a:tr h="378246">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52.01</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635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6.144±0.64*</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187.69</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22.173±1.07*</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192.71</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22.766±1.10*</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1/2</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3">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LD</a:t>
                      </a:r>
                      <a:r>
                        <a:rPr kumimoji="0" lang="en-US" sz="1200" b="1" i="0" u="none" strike="noStrike" cap="none" normalizeH="0" baseline="-30000" smtClean="0">
                          <a:ln>
                            <a:noFill/>
                          </a:ln>
                          <a:solidFill>
                            <a:srgbClr val="FFFF00"/>
                          </a:solidFill>
                          <a:effectLst/>
                          <a:latin typeface="Times New Roman" pitchFamily="18" charset="0"/>
                          <a:cs typeface="Times New Roman" pitchFamily="18" charset="0"/>
                        </a:rPr>
                        <a:t>50</a:t>
                      </a: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 at 48 hr </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635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45868">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56.23</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635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6.643±0.38*</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152.06</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17.964±0.66*</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177.30</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20.945±0.94*</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1/5</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344395">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70.43</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635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8.321±0.71*</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145.23</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17.157±0.51*</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151.84</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17.938±0.67*</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1/10</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344395">
                <a:tc gridSpan="2">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1.026</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635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33CCFF"/>
                    </a:solidFill>
                  </a:tcPr>
                </a:tc>
                <a:tc hMerge="1">
                  <a:txBody>
                    <a:bodyPr/>
                    <a:lstStyle/>
                    <a:p>
                      <a:endParaRPr lang="en-US"/>
                    </a:p>
                  </a:txBody>
                  <a:tcPr/>
                </a:tc>
                <a:tc gridSpan="2">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1.106</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33CCFF"/>
                    </a:solidFill>
                  </a:tcPr>
                </a:tc>
                <a:tc hMerge="1">
                  <a:txBody>
                    <a:bodyPr/>
                    <a:lstStyle/>
                    <a:p>
                      <a:endParaRPr lang="en-US"/>
                    </a:p>
                  </a:txBody>
                  <a:tcPr/>
                </a:tc>
                <a:tc gridSpan="2">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1.206</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33CCFF"/>
                    </a:solidFill>
                  </a:tcPr>
                </a:tc>
                <a:tc hMerge="1">
                  <a:txBody>
                    <a:bodyPr/>
                    <a:lstStyle/>
                    <a:p>
                      <a:endParaRPr lang="en-US"/>
                    </a:p>
                  </a:txBody>
                  <a:tcPr/>
                </a:tc>
                <a:tc gridSpan="2">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LSD</a:t>
                      </a:r>
                      <a:r>
                        <a:rPr kumimoji="0" lang="en-US" sz="1200" b="1" i="0" u="none" strike="noStrike" cap="none" normalizeH="0" baseline="-30000" smtClean="0">
                          <a:ln>
                            <a:noFill/>
                          </a:ln>
                          <a:solidFill>
                            <a:srgbClr val="FFFF00"/>
                          </a:solidFill>
                          <a:effectLst/>
                          <a:latin typeface="Times New Roman" pitchFamily="18" charset="0"/>
                          <a:cs typeface="Times New Roman" pitchFamily="18" charset="0"/>
                        </a:rPr>
                        <a:t> 0.05</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horzOverflow="overflow">
                    <a:lnL w="25400" cap="flat" cmpd="sng" algn="ctr">
                      <a:solidFill>
                        <a:srgbClr val="000000"/>
                      </a:solidFill>
                      <a:prstDash val="solid"/>
                      <a:round/>
                      <a:headEnd type="none" w="med" len="med"/>
                      <a:tailEnd type="none" w="med" len="med"/>
                    </a:lnL>
                    <a:lnR w="635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33CCFF"/>
                    </a:solidFill>
                  </a:tcPr>
                </a:tc>
                <a:tc hMerge="1">
                  <a:txBody>
                    <a:bodyPr/>
                    <a:lstStyle/>
                    <a:p>
                      <a:endParaRPr lang="en-US"/>
                    </a:p>
                  </a:txBody>
                  <a:tcPr/>
                </a:tc>
              </a:tr>
              <a:tr h="348811">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64.95</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635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7.672±0.82*</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142.45</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16.829±0.92*</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143.81</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16.989±0.49*</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1/2</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3">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LD</a:t>
                      </a:r>
                      <a:r>
                        <a:rPr kumimoji="0" lang="en-US" sz="1200" b="1" i="0" u="none" strike="noStrike" cap="none" normalizeH="0" baseline="-30000" smtClean="0">
                          <a:ln>
                            <a:noFill/>
                          </a:ln>
                          <a:solidFill>
                            <a:srgbClr val="FFFF00"/>
                          </a:solidFill>
                          <a:effectLst/>
                          <a:latin typeface="Times New Roman" pitchFamily="18" charset="0"/>
                          <a:cs typeface="Times New Roman" pitchFamily="18" charset="0"/>
                        </a:rPr>
                        <a:t>50</a:t>
                      </a: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 at 72 hr </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635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44395">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95.85</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635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11.323±0.74</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130.89</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15.463±0.33*</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124.64</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14.724±0.72*</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1/5</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345868">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97.20</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635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11.483±0.55</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117.12</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13.836±0.63*</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125.61</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14.839±0.38*</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1/10</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378246">
                <a:tc gridSpan="2">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0.815</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635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0" cap="flat" cmpd="sng" algn="ctr">
                      <a:solidFill>
                        <a:srgbClr val="000000"/>
                      </a:solidFill>
                      <a:prstDash val="solid"/>
                      <a:round/>
                      <a:headEnd type="none" w="med" len="med"/>
                      <a:tailEnd type="none" w="med" len="med"/>
                    </a:lnB>
                    <a:lnTlToBr>
                      <a:noFill/>
                    </a:lnTlToBr>
                    <a:lnBlToTr>
                      <a:noFill/>
                    </a:lnBlToTr>
                    <a:solidFill>
                      <a:srgbClr val="33CCFF"/>
                    </a:solidFill>
                  </a:tcPr>
                </a:tc>
                <a:tc hMerge="1">
                  <a:txBody>
                    <a:bodyPr/>
                    <a:lstStyle/>
                    <a:p>
                      <a:endParaRPr lang="en-US"/>
                    </a:p>
                  </a:txBody>
                  <a:tcPr/>
                </a:tc>
                <a:tc gridSpan="2">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FFFF00"/>
                          </a:solidFill>
                          <a:effectLst/>
                          <a:latin typeface="Times New Roman" pitchFamily="18" charset="0"/>
                          <a:cs typeface="Times New Roman" pitchFamily="18" charset="0"/>
                        </a:rPr>
                        <a:t>1.014</a:t>
                      </a:r>
                      <a:endParaRPr kumimoji="0" lang="en-US" sz="20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0" cap="flat" cmpd="sng" algn="ctr">
                      <a:solidFill>
                        <a:srgbClr val="000000"/>
                      </a:solidFill>
                      <a:prstDash val="solid"/>
                      <a:round/>
                      <a:headEnd type="none" w="med" len="med"/>
                      <a:tailEnd type="none" w="med" len="med"/>
                    </a:lnB>
                    <a:lnTlToBr>
                      <a:noFill/>
                    </a:lnTlToBr>
                    <a:lnBlToTr>
                      <a:noFill/>
                    </a:lnBlToTr>
                    <a:solidFill>
                      <a:srgbClr val="33CCFF"/>
                    </a:solidFill>
                  </a:tcPr>
                </a:tc>
                <a:tc hMerge="1">
                  <a:txBody>
                    <a:bodyPr/>
                    <a:lstStyle/>
                    <a:p>
                      <a:endParaRPr lang="en-US"/>
                    </a:p>
                  </a:txBody>
                  <a:tcPr/>
                </a:tc>
                <a:tc gridSpan="2">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FFFF00"/>
                          </a:solidFill>
                          <a:effectLst/>
                          <a:latin typeface="Times New Roman" pitchFamily="18" charset="0"/>
                          <a:cs typeface="Times New Roman" pitchFamily="18" charset="0"/>
                        </a:rPr>
                        <a:t>1.188</a:t>
                      </a:r>
                      <a:endParaRPr kumimoji="0" lang="en-US" sz="20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0" cap="flat" cmpd="sng" algn="ctr">
                      <a:solidFill>
                        <a:srgbClr val="000000"/>
                      </a:solidFill>
                      <a:prstDash val="solid"/>
                      <a:round/>
                      <a:headEnd type="none" w="med" len="med"/>
                      <a:tailEnd type="none" w="med" len="med"/>
                    </a:lnB>
                    <a:lnTlToBr>
                      <a:noFill/>
                    </a:lnTlToBr>
                    <a:lnBlToTr>
                      <a:noFill/>
                    </a:lnBlToTr>
                    <a:solidFill>
                      <a:srgbClr val="33CCFF"/>
                    </a:solidFill>
                  </a:tcPr>
                </a:tc>
                <a:tc hMerge="1">
                  <a:txBody>
                    <a:bodyPr/>
                    <a:lstStyle/>
                    <a:p>
                      <a:endParaRPr lang="en-US"/>
                    </a:p>
                  </a:txBody>
                  <a:tcPr/>
                </a:tc>
                <a:tc gridSpan="2">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FFFF00"/>
                          </a:solidFill>
                          <a:effectLst/>
                          <a:latin typeface="Times New Roman" pitchFamily="18" charset="0"/>
                          <a:cs typeface="Times New Roman" pitchFamily="18" charset="0"/>
                        </a:rPr>
                        <a:t>LSD</a:t>
                      </a:r>
                      <a:r>
                        <a:rPr kumimoji="0" lang="en-US" sz="1200" b="1" i="0" u="none" strike="noStrike" cap="none" normalizeH="0" baseline="-30000" dirty="0" smtClean="0">
                          <a:ln>
                            <a:noFill/>
                          </a:ln>
                          <a:solidFill>
                            <a:srgbClr val="FFFF00"/>
                          </a:solidFill>
                          <a:effectLst/>
                          <a:latin typeface="Times New Roman" pitchFamily="18" charset="0"/>
                          <a:cs typeface="Times New Roman" pitchFamily="18" charset="0"/>
                        </a:rPr>
                        <a:t> 0.05</a:t>
                      </a:r>
                      <a:endParaRPr kumimoji="0" lang="en-US" sz="2000" b="1" i="0" u="none" strike="noStrike" cap="none" normalizeH="0" baseline="0" dirty="0" smtClean="0">
                        <a:ln>
                          <a:noFill/>
                        </a:ln>
                        <a:solidFill>
                          <a:srgbClr val="FFFF00"/>
                        </a:solidFill>
                        <a:effectLst/>
                        <a:latin typeface="Arial" pitchFamily="34" charset="0"/>
                        <a:cs typeface="Times New Roman" pitchFamily="18" charset="0"/>
                      </a:endParaRPr>
                    </a:p>
                  </a:txBody>
                  <a:tcPr horzOverflow="overflow">
                    <a:lnL w="25400" cap="flat" cmpd="sng" algn="ctr">
                      <a:solidFill>
                        <a:srgbClr val="000000"/>
                      </a:solidFill>
                      <a:prstDash val="solid"/>
                      <a:round/>
                      <a:headEnd type="none" w="med" len="med"/>
                      <a:tailEnd type="none" w="med" len="med"/>
                    </a:lnL>
                    <a:lnR w="635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0" cap="flat" cmpd="sng" algn="ctr">
                      <a:solidFill>
                        <a:srgbClr val="000000"/>
                      </a:solidFill>
                      <a:prstDash val="solid"/>
                      <a:round/>
                      <a:headEnd type="none" w="med" len="med"/>
                      <a:tailEnd type="none" w="med" len="med"/>
                    </a:lnB>
                    <a:lnTlToBr>
                      <a:noFill/>
                    </a:lnTlToBr>
                    <a:lnBlToTr>
                      <a:noFill/>
                    </a:lnBlToTr>
                    <a:solidFill>
                      <a:srgbClr val="33CCFF"/>
                    </a:solidFill>
                  </a:tcPr>
                </a:tc>
                <a:tc hMerge="1">
                  <a:txBody>
                    <a:bodyPr/>
                    <a:lstStyle/>
                    <a:p>
                      <a:endParaRPr lang="en-US"/>
                    </a:p>
                  </a:txBody>
                  <a:tcPr/>
                </a:tc>
              </a:tr>
            </a:tbl>
          </a:graphicData>
        </a:graphic>
      </p:graphicFrame>
      <p:sp>
        <p:nvSpPr>
          <p:cNvPr id="102524" name="Rectangle 658"/>
          <p:cNvSpPr>
            <a:spLocks noChangeArrowheads="1"/>
          </p:cNvSpPr>
          <p:nvPr/>
        </p:nvSpPr>
        <p:spPr bwMode="auto">
          <a:xfrm>
            <a:off x="144463" y="6483350"/>
            <a:ext cx="8478837" cy="304800"/>
          </a:xfrm>
          <a:prstGeom prst="rect">
            <a:avLst/>
          </a:prstGeom>
          <a:noFill/>
          <a:ln w="9525">
            <a:noFill/>
            <a:miter lim="800000"/>
            <a:headEnd/>
            <a:tailEnd/>
          </a:ln>
          <a:effectLst>
            <a:prstShdw prst="shdw17" dist="17961" dir="2700000">
              <a:srgbClr val="7A3D00"/>
            </a:prstShdw>
          </a:effectLst>
        </p:spPr>
        <p:txBody>
          <a:bodyPr anchor="ctr">
            <a:spAutoFit/>
          </a:bodyPr>
          <a:lstStyle/>
          <a:p>
            <a:pPr algn="l" rtl="0" eaLnBrk="0" hangingPunct="0"/>
            <a:r>
              <a:rPr lang="en-US" sz="1400">
                <a:latin typeface="Times New Roman" pitchFamily="18" charset="0"/>
              </a:rPr>
              <a:t>* Control specific activity of untreated snail (GAD) is 11.814 ± 0.62( n</a:t>
            </a:r>
            <a:r>
              <a:rPr lang="en-US" sz="1400" i="1">
                <a:latin typeface="Times New Roman" pitchFamily="18" charset="0"/>
              </a:rPr>
              <a:t>M</a:t>
            </a:r>
            <a:r>
              <a:rPr lang="en-US" sz="1400">
                <a:latin typeface="Times New Roman" pitchFamily="18" charset="0"/>
              </a:rPr>
              <a:t>glu/mg protein/min) ± SD. </a:t>
            </a:r>
          </a:p>
        </p:txBody>
      </p:sp>
    </p:spTree>
  </p:cSld>
  <p:clrMapOvr>
    <a:masterClrMapping/>
  </p:clrMapOvr>
  <p:transition spd="slow"/>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ChangeArrowheads="1"/>
          </p:cNvSpPr>
          <p:nvPr/>
        </p:nvSpPr>
        <p:spPr bwMode="auto">
          <a:xfrm>
            <a:off x="42863" y="101600"/>
            <a:ext cx="8985250" cy="484188"/>
          </a:xfrm>
          <a:prstGeom prst="rect">
            <a:avLst/>
          </a:prstGeom>
          <a:blipFill dpi="0" rotWithShape="1">
            <a:blip r:embed="rId2"/>
            <a:srcRect/>
            <a:tile tx="0" ty="0" sx="100000" sy="100000" flip="none" algn="tl"/>
          </a:blipFill>
          <a:ln w="9525">
            <a:noFill/>
            <a:miter lim="800000"/>
            <a:headEnd/>
            <a:tailEnd/>
          </a:ln>
          <a:effectLst>
            <a:prstShdw prst="shdw17" dist="17961" dir="2700000">
              <a:srgbClr val="7A3D00"/>
            </a:prstShdw>
          </a:effectLst>
        </p:spPr>
        <p:txBody>
          <a:bodyPr anchor="ctr"/>
          <a:lstStyle/>
          <a:p>
            <a:pPr algn="l" rtl="0" eaLnBrk="0" hangingPunct="0"/>
            <a:r>
              <a:rPr lang="en-US" b="1" dirty="0">
                <a:solidFill>
                  <a:srgbClr val="000000"/>
                </a:solidFill>
                <a:latin typeface="Times New Roman" pitchFamily="18" charset="0"/>
              </a:rPr>
              <a:t>Table </a:t>
            </a:r>
            <a:r>
              <a:rPr lang="en-US" b="1" dirty="0" smtClean="0">
                <a:solidFill>
                  <a:srgbClr val="000000"/>
                </a:solidFill>
                <a:latin typeface="Times New Roman" pitchFamily="18" charset="0"/>
              </a:rPr>
              <a:t>(6):  </a:t>
            </a:r>
            <a:r>
              <a:rPr lang="en-US" b="1" dirty="0">
                <a:solidFill>
                  <a:srgbClr val="000000"/>
                </a:solidFill>
                <a:latin typeface="Times New Roman" pitchFamily="18" charset="0"/>
              </a:rPr>
              <a:t>Effect of </a:t>
            </a:r>
            <a:r>
              <a:rPr lang="en-US" b="1" i="1" dirty="0">
                <a:solidFill>
                  <a:srgbClr val="000000"/>
                </a:solidFill>
                <a:latin typeface="Times New Roman" pitchFamily="18" charset="0"/>
              </a:rPr>
              <a:t>in</a:t>
            </a:r>
            <a:r>
              <a:rPr lang="en-US" b="1" dirty="0">
                <a:solidFill>
                  <a:srgbClr val="000000"/>
                </a:solidFill>
                <a:latin typeface="Times New Roman" pitchFamily="18" charset="0"/>
              </a:rPr>
              <a:t> </a:t>
            </a:r>
            <a:r>
              <a:rPr lang="en-US" b="1" i="1" dirty="0">
                <a:solidFill>
                  <a:srgbClr val="000000"/>
                </a:solidFill>
                <a:latin typeface="Times New Roman" pitchFamily="18" charset="0"/>
              </a:rPr>
              <a:t>vivo</a:t>
            </a:r>
            <a:r>
              <a:rPr lang="en-US" b="1" dirty="0">
                <a:solidFill>
                  <a:srgbClr val="000000"/>
                </a:solidFill>
                <a:latin typeface="Times New Roman" pitchFamily="18" charset="0"/>
              </a:rPr>
              <a:t> </a:t>
            </a:r>
            <a:r>
              <a:rPr lang="en-US" b="1" dirty="0" err="1">
                <a:solidFill>
                  <a:srgbClr val="FF0000"/>
                </a:solidFill>
                <a:latin typeface="Times New Roman" pitchFamily="18" charset="0"/>
              </a:rPr>
              <a:t>Abamectin</a:t>
            </a:r>
            <a:r>
              <a:rPr lang="en-US" b="1" dirty="0">
                <a:solidFill>
                  <a:srgbClr val="000000"/>
                </a:solidFill>
                <a:latin typeface="Times New Roman" pitchFamily="18" charset="0"/>
              </a:rPr>
              <a:t>, </a:t>
            </a:r>
            <a:r>
              <a:rPr lang="en-US" b="1" dirty="0" err="1">
                <a:solidFill>
                  <a:srgbClr val="FF0000"/>
                </a:solidFill>
                <a:latin typeface="Times New Roman" pitchFamily="18" charset="0"/>
              </a:rPr>
              <a:t>Emamectin</a:t>
            </a:r>
            <a:r>
              <a:rPr lang="en-US" b="1" dirty="0">
                <a:solidFill>
                  <a:srgbClr val="000000"/>
                </a:solidFill>
                <a:latin typeface="Times New Roman" pitchFamily="18" charset="0"/>
              </a:rPr>
              <a:t> </a:t>
            </a:r>
            <a:r>
              <a:rPr lang="en-US" b="1" dirty="0">
                <a:solidFill>
                  <a:srgbClr val="FF0000"/>
                </a:solidFill>
                <a:latin typeface="Times New Roman" pitchFamily="18" charset="0"/>
              </a:rPr>
              <a:t>benzoate</a:t>
            </a:r>
            <a:r>
              <a:rPr lang="en-US" b="1" dirty="0">
                <a:solidFill>
                  <a:srgbClr val="000000"/>
                </a:solidFill>
                <a:latin typeface="Times New Roman" pitchFamily="18" charset="0"/>
              </a:rPr>
              <a:t> and </a:t>
            </a:r>
            <a:r>
              <a:rPr lang="en-US" b="1" dirty="0" err="1">
                <a:solidFill>
                  <a:srgbClr val="FF0000"/>
                </a:solidFill>
                <a:latin typeface="Times New Roman" pitchFamily="18" charset="0"/>
              </a:rPr>
              <a:t>Methomyl</a:t>
            </a:r>
            <a:r>
              <a:rPr lang="en-US" b="1" dirty="0">
                <a:solidFill>
                  <a:srgbClr val="000000"/>
                </a:solidFill>
                <a:latin typeface="Times New Roman" pitchFamily="18" charset="0"/>
              </a:rPr>
              <a:t> interactions on </a:t>
            </a:r>
            <a:r>
              <a:rPr lang="en-US" b="1" i="1" dirty="0" err="1">
                <a:solidFill>
                  <a:srgbClr val="FF0000"/>
                </a:solidFill>
                <a:latin typeface="Times New Roman" pitchFamily="18" charset="0"/>
              </a:rPr>
              <a:t>Theba</a:t>
            </a:r>
            <a:r>
              <a:rPr lang="en-US" b="1" i="1" dirty="0">
                <a:solidFill>
                  <a:srgbClr val="000000"/>
                </a:solidFill>
                <a:latin typeface="Times New Roman" pitchFamily="18" charset="0"/>
              </a:rPr>
              <a:t> </a:t>
            </a:r>
            <a:r>
              <a:rPr lang="en-US" b="1" i="1" dirty="0" err="1">
                <a:solidFill>
                  <a:srgbClr val="FF0000"/>
                </a:solidFill>
                <a:latin typeface="Times New Roman" pitchFamily="18" charset="0"/>
              </a:rPr>
              <a:t>pisana</a:t>
            </a:r>
            <a:r>
              <a:rPr lang="en-US" b="1" i="1" dirty="0">
                <a:solidFill>
                  <a:srgbClr val="000000"/>
                </a:solidFill>
                <a:latin typeface="Times New Roman" pitchFamily="18" charset="0"/>
              </a:rPr>
              <a:t> </a:t>
            </a:r>
            <a:r>
              <a:rPr lang="en-US" b="1" dirty="0">
                <a:solidFill>
                  <a:srgbClr val="000000"/>
                </a:solidFill>
                <a:latin typeface="Times New Roman" pitchFamily="18" charset="0"/>
              </a:rPr>
              <a:t>(WGS) </a:t>
            </a:r>
            <a:r>
              <a:rPr lang="en-US" b="1" dirty="0" err="1" smtClean="0">
                <a:solidFill>
                  <a:srgbClr val="000000"/>
                </a:solidFill>
                <a:latin typeface="Times New Roman" pitchFamily="18" charset="0"/>
              </a:rPr>
              <a:t>glutamic</a:t>
            </a:r>
            <a:r>
              <a:rPr lang="en-US" b="1" dirty="0" smtClean="0">
                <a:solidFill>
                  <a:srgbClr val="000000"/>
                </a:solidFill>
                <a:latin typeface="Times New Roman" pitchFamily="18" charset="0"/>
              </a:rPr>
              <a:t> </a:t>
            </a:r>
            <a:r>
              <a:rPr lang="en-US" b="1" dirty="0">
                <a:solidFill>
                  <a:srgbClr val="000000"/>
                </a:solidFill>
                <a:latin typeface="Times New Roman" pitchFamily="18" charset="0"/>
              </a:rPr>
              <a:t>acid </a:t>
            </a:r>
            <a:r>
              <a:rPr lang="en-US" b="1" dirty="0" err="1">
                <a:solidFill>
                  <a:srgbClr val="000000"/>
                </a:solidFill>
                <a:latin typeface="Times New Roman" pitchFamily="18" charset="0"/>
              </a:rPr>
              <a:t>decarboxylase</a:t>
            </a:r>
            <a:r>
              <a:rPr lang="en-US" b="1" dirty="0">
                <a:solidFill>
                  <a:srgbClr val="000000"/>
                </a:solidFill>
                <a:latin typeface="Times New Roman" pitchFamily="18" charset="0"/>
              </a:rPr>
              <a:t> (GAD) activities </a:t>
            </a:r>
          </a:p>
        </p:txBody>
      </p:sp>
      <p:graphicFrame>
        <p:nvGraphicFramePr>
          <p:cNvPr id="104587" name="Group 139"/>
          <p:cNvGraphicFramePr>
            <a:graphicFrameLocks noGrp="1"/>
          </p:cNvGraphicFramePr>
          <p:nvPr/>
        </p:nvGraphicFramePr>
        <p:xfrm>
          <a:off x="63500" y="700088"/>
          <a:ext cx="9009063" cy="5694365"/>
        </p:xfrm>
        <a:graphic>
          <a:graphicData uri="http://schemas.openxmlformats.org/drawingml/2006/table">
            <a:tbl>
              <a:tblPr rtl="1"/>
              <a:tblGrid>
                <a:gridCol w="1241425"/>
                <a:gridCol w="1489075"/>
                <a:gridCol w="1117600"/>
                <a:gridCol w="1414463"/>
                <a:gridCol w="1116012"/>
                <a:gridCol w="1524000"/>
                <a:gridCol w="477838"/>
                <a:gridCol w="628650"/>
              </a:tblGrid>
              <a:tr h="395288">
                <a:tc gridSpan="2">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err="1" smtClean="0">
                          <a:ln>
                            <a:noFill/>
                          </a:ln>
                          <a:solidFill>
                            <a:srgbClr val="FFFF00"/>
                          </a:solidFill>
                          <a:effectLst/>
                          <a:latin typeface="Times New Roman" pitchFamily="18" charset="0"/>
                          <a:cs typeface="Times New Roman" pitchFamily="18" charset="0"/>
                        </a:rPr>
                        <a:t>Methomyl</a:t>
                      </a:r>
                      <a:endParaRPr kumimoji="0" lang="en-US" sz="20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635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33CCFF"/>
                    </a:solidFill>
                  </a:tcPr>
                </a:tc>
                <a:tc hMerge="1">
                  <a:txBody>
                    <a:bodyPr/>
                    <a:lstStyle/>
                    <a:p>
                      <a:endParaRPr lang="en-US"/>
                    </a:p>
                  </a:txBody>
                  <a:tcPr/>
                </a:tc>
                <a:tc gridSpan="2">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Emamectin benzoate</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33CCFF"/>
                    </a:solidFill>
                  </a:tcPr>
                </a:tc>
                <a:tc hMerge="1">
                  <a:txBody>
                    <a:bodyPr/>
                    <a:lstStyle/>
                    <a:p>
                      <a:endParaRPr lang="en-US"/>
                    </a:p>
                  </a:txBody>
                  <a:tcPr/>
                </a:tc>
                <a:tc gridSpan="2">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Abamectin</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33CCFF"/>
                    </a:solidFill>
                  </a:tcPr>
                </a:tc>
                <a:tc hMerge="1">
                  <a:txBody>
                    <a:bodyPr/>
                    <a:lstStyle/>
                    <a:p>
                      <a:endParaRPr lang="en-US"/>
                    </a:p>
                  </a:txBody>
                  <a:tcPr/>
                </a:tc>
                <a:tc rowSpan="2" gridSpan="2">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Dose</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635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33CCFF"/>
                    </a:solidFill>
                  </a:tcPr>
                </a:tc>
                <a:tc rowSpan="2" hMerge="1">
                  <a:txBody>
                    <a:bodyPr/>
                    <a:lstStyle/>
                    <a:p>
                      <a:endParaRPr lang="en-US"/>
                    </a:p>
                  </a:txBody>
                  <a:tcPr/>
                </a:tc>
              </a:tr>
              <a:tr h="844550">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Activity %</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635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33CCFF"/>
                    </a:solid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de-DE" sz="1200" b="1" i="0" u="none" strike="noStrike" cap="none" normalizeH="0" baseline="0" smtClean="0">
                          <a:ln>
                            <a:noFill/>
                          </a:ln>
                          <a:solidFill>
                            <a:srgbClr val="FFFF00"/>
                          </a:solidFill>
                          <a:effectLst/>
                          <a:latin typeface="Times New Roman" pitchFamily="18" charset="0"/>
                          <a:cs typeface="Times New Roman" pitchFamily="18" charset="0"/>
                        </a:rPr>
                        <a:t>S.A</a:t>
                      </a:r>
                      <a:endParaRPr kumimoji="0" lang="en-US" sz="1000" b="1" i="0" u="none" strike="noStrike" cap="none" normalizeH="0" baseline="0" smtClean="0">
                        <a:ln>
                          <a:noFill/>
                        </a:ln>
                        <a:solidFill>
                          <a:srgbClr val="FFFF00"/>
                        </a:solidFill>
                        <a:effectLst/>
                        <a:latin typeface="Times New Roman" pitchFamily="18" charset="0"/>
                        <a:cs typeface="Times New Roman" pitchFamily="18"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de-DE" sz="1200" b="1" i="0" u="none" strike="noStrike" cap="none" normalizeH="0" baseline="0" smtClean="0">
                          <a:ln>
                            <a:noFill/>
                          </a:ln>
                          <a:solidFill>
                            <a:srgbClr val="FFFF00"/>
                          </a:solidFill>
                          <a:effectLst/>
                          <a:latin typeface="Times New Roman" pitchFamily="18" charset="0"/>
                          <a:cs typeface="Times New Roman" pitchFamily="18" charset="0"/>
                        </a:rPr>
                        <a:t>(n</a:t>
                      </a:r>
                      <a:r>
                        <a:rPr kumimoji="0" lang="de-DE" sz="1200" b="1" i="1" u="none" strike="noStrike" cap="none" normalizeH="0" baseline="0" smtClean="0">
                          <a:ln>
                            <a:noFill/>
                          </a:ln>
                          <a:solidFill>
                            <a:srgbClr val="FFFF00"/>
                          </a:solidFill>
                          <a:effectLst/>
                          <a:latin typeface="Times New Roman" pitchFamily="18" charset="0"/>
                          <a:cs typeface="Times New Roman" pitchFamily="18" charset="0"/>
                        </a:rPr>
                        <a:t>M</a:t>
                      </a:r>
                      <a:r>
                        <a:rPr kumimoji="0" lang="de-DE" sz="1200" b="1" i="0" u="none" strike="noStrike" cap="none" normalizeH="0" baseline="0" smtClean="0">
                          <a:ln>
                            <a:noFill/>
                          </a:ln>
                          <a:solidFill>
                            <a:srgbClr val="FFFF00"/>
                          </a:solidFill>
                          <a:effectLst/>
                          <a:latin typeface="Times New Roman" pitchFamily="18" charset="0"/>
                          <a:cs typeface="Times New Roman" pitchFamily="18" charset="0"/>
                        </a:rPr>
                        <a:t> glu./mg protein/min) ± SD</a:t>
                      </a:r>
                      <a:endParaRPr kumimoji="0" lang="de-DE"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33CCFF"/>
                    </a:solid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Activity %</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33CCFF"/>
                    </a:solid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de-DE" sz="1200" b="1" i="0" u="none" strike="noStrike" cap="none" normalizeH="0" baseline="0" smtClean="0">
                          <a:ln>
                            <a:noFill/>
                          </a:ln>
                          <a:solidFill>
                            <a:srgbClr val="FFFF00"/>
                          </a:solidFill>
                          <a:effectLst/>
                          <a:latin typeface="Times New Roman" pitchFamily="18" charset="0"/>
                          <a:cs typeface="Times New Roman" pitchFamily="18" charset="0"/>
                        </a:rPr>
                        <a:t>S.A</a:t>
                      </a:r>
                      <a:endParaRPr kumimoji="0" lang="en-US" sz="1000" b="1" i="0" u="none" strike="noStrike" cap="none" normalizeH="0" baseline="0" smtClean="0">
                        <a:ln>
                          <a:noFill/>
                        </a:ln>
                        <a:solidFill>
                          <a:srgbClr val="FFFF00"/>
                        </a:solidFill>
                        <a:effectLst/>
                        <a:latin typeface="Times New Roman" pitchFamily="18" charset="0"/>
                        <a:cs typeface="Times New Roman" pitchFamily="18"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de-DE" sz="1200" b="1" i="0" u="none" strike="noStrike" cap="none" normalizeH="0" baseline="0" smtClean="0">
                          <a:ln>
                            <a:noFill/>
                          </a:ln>
                          <a:solidFill>
                            <a:srgbClr val="FFFF00"/>
                          </a:solidFill>
                          <a:effectLst/>
                          <a:latin typeface="Times New Roman" pitchFamily="18" charset="0"/>
                          <a:cs typeface="Times New Roman" pitchFamily="18" charset="0"/>
                        </a:rPr>
                        <a:t>(n</a:t>
                      </a:r>
                      <a:r>
                        <a:rPr kumimoji="0" lang="de-DE" sz="1200" b="1" i="1" u="none" strike="noStrike" cap="none" normalizeH="0" baseline="0" smtClean="0">
                          <a:ln>
                            <a:noFill/>
                          </a:ln>
                          <a:solidFill>
                            <a:srgbClr val="FFFF00"/>
                          </a:solidFill>
                          <a:effectLst/>
                          <a:latin typeface="Times New Roman" pitchFamily="18" charset="0"/>
                          <a:cs typeface="Times New Roman" pitchFamily="18" charset="0"/>
                        </a:rPr>
                        <a:t>M</a:t>
                      </a:r>
                      <a:r>
                        <a:rPr kumimoji="0" lang="de-DE" sz="1200" b="1" i="0" u="none" strike="noStrike" cap="none" normalizeH="0" baseline="0" smtClean="0">
                          <a:ln>
                            <a:noFill/>
                          </a:ln>
                          <a:solidFill>
                            <a:srgbClr val="FFFF00"/>
                          </a:solidFill>
                          <a:effectLst/>
                          <a:latin typeface="Times New Roman" pitchFamily="18" charset="0"/>
                          <a:cs typeface="Times New Roman" pitchFamily="18" charset="0"/>
                        </a:rPr>
                        <a:t> glu./mg protein/min) ± SD</a:t>
                      </a:r>
                      <a:endParaRPr kumimoji="0" lang="de-DE"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33CCFF"/>
                    </a:solid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Activity %</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33CCFF"/>
                    </a:solid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de-DE" sz="1200" b="1" i="0" u="none" strike="noStrike" cap="none" normalizeH="0" baseline="0" smtClean="0">
                          <a:ln>
                            <a:noFill/>
                          </a:ln>
                          <a:solidFill>
                            <a:srgbClr val="FFFF00"/>
                          </a:solidFill>
                          <a:effectLst/>
                          <a:latin typeface="Times New Roman" pitchFamily="18" charset="0"/>
                          <a:cs typeface="Times New Roman" pitchFamily="18" charset="0"/>
                        </a:rPr>
                        <a:t>S.A</a:t>
                      </a:r>
                      <a:endParaRPr kumimoji="0" lang="en-US" sz="1000" b="1" i="0" u="none" strike="noStrike" cap="none" normalizeH="0" baseline="0" smtClean="0">
                        <a:ln>
                          <a:noFill/>
                        </a:ln>
                        <a:solidFill>
                          <a:srgbClr val="FFFF00"/>
                        </a:solidFill>
                        <a:effectLst/>
                        <a:latin typeface="Times New Roman" pitchFamily="18" charset="0"/>
                        <a:cs typeface="Times New Roman" pitchFamily="18"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de-DE" sz="1200" b="1" i="0" u="none" strike="noStrike" cap="none" normalizeH="0" baseline="0" smtClean="0">
                          <a:ln>
                            <a:noFill/>
                          </a:ln>
                          <a:solidFill>
                            <a:srgbClr val="FFFF00"/>
                          </a:solidFill>
                          <a:effectLst/>
                          <a:latin typeface="Times New Roman" pitchFamily="18" charset="0"/>
                          <a:cs typeface="Times New Roman" pitchFamily="18" charset="0"/>
                        </a:rPr>
                        <a:t>(n</a:t>
                      </a:r>
                      <a:r>
                        <a:rPr kumimoji="0" lang="de-DE" sz="1200" b="1" i="1" u="none" strike="noStrike" cap="none" normalizeH="0" baseline="0" smtClean="0">
                          <a:ln>
                            <a:noFill/>
                          </a:ln>
                          <a:solidFill>
                            <a:srgbClr val="FFFF00"/>
                          </a:solidFill>
                          <a:effectLst/>
                          <a:latin typeface="Times New Roman" pitchFamily="18" charset="0"/>
                          <a:cs typeface="Times New Roman" pitchFamily="18" charset="0"/>
                        </a:rPr>
                        <a:t>M</a:t>
                      </a:r>
                      <a:r>
                        <a:rPr kumimoji="0" lang="de-DE" sz="1200" b="1" i="0" u="none" strike="noStrike" cap="none" normalizeH="0" baseline="0" smtClean="0">
                          <a:ln>
                            <a:noFill/>
                          </a:ln>
                          <a:solidFill>
                            <a:srgbClr val="FFFF00"/>
                          </a:solidFill>
                          <a:effectLst/>
                          <a:latin typeface="Times New Roman" pitchFamily="18" charset="0"/>
                          <a:cs typeface="Times New Roman" pitchFamily="18" charset="0"/>
                        </a:rPr>
                        <a:t> glu./mg protein/min) ± SD</a:t>
                      </a:r>
                      <a:endParaRPr kumimoji="0" lang="de-DE"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0800" cap="flat" cmpd="sng" algn="ctr">
                      <a:solidFill>
                        <a:srgbClr val="000000"/>
                      </a:solidFill>
                      <a:prstDash val="solid"/>
                      <a:round/>
                      <a:headEnd type="none" w="med" len="med"/>
                      <a:tailEnd type="none" w="med" len="med"/>
                    </a:lnB>
                    <a:lnTlToBr>
                      <a:noFill/>
                    </a:lnTlToBr>
                    <a:lnBlToTr>
                      <a:noFill/>
                    </a:lnBlToTr>
                    <a:solidFill>
                      <a:srgbClr val="33CCFF"/>
                    </a:solidFill>
                  </a:tcPr>
                </a:tc>
                <a:tc gridSpan="2" vMerge="1">
                  <a:txBody>
                    <a:bodyPr/>
                    <a:lstStyle/>
                    <a:p>
                      <a:endParaRPr lang="en-US"/>
                    </a:p>
                  </a:txBody>
                  <a:tcPr/>
                </a:tc>
                <a:tc hMerge="1" vMerge="1">
                  <a:txBody>
                    <a:bodyPr/>
                    <a:lstStyle/>
                    <a:p>
                      <a:endParaRPr lang="en-US"/>
                    </a:p>
                  </a:txBody>
                  <a:tcPr/>
                </a:tc>
              </a:tr>
              <a:tr h="368300">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62.84</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635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08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3.864±0.39*</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508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158.95</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08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9.774±0.42*</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508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176.04</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08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10.824±0.91*</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508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1/2</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08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3">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LD</a:t>
                      </a:r>
                      <a:r>
                        <a:rPr kumimoji="0" lang="en-US" sz="1200" b="1" i="0" u="none" strike="noStrike" cap="none" normalizeH="0" baseline="-30000" smtClean="0">
                          <a:ln>
                            <a:noFill/>
                          </a:ln>
                          <a:solidFill>
                            <a:srgbClr val="FFFF00"/>
                          </a:solidFill>
                          <a:effectLst/>
                          <a:latin typeface="Times New Roman" pitchFamily="18" charset="0"/>
                          <a:cs typeface="Times New Roman" pitchFamily="18" charset="0"/>
                        </a:rPr>
                        <a:t>50</a:t>
                      </a: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 at 24 hr </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63500" cap="flat" cmpd="sng" algn="ctr">
                      <a:solidFill>
                        <a:srgbClr val="000000"/>
                      </a:solidFill>
                      <a:prstDash val="solid"/>
                      <a:round/>
                      <a:headEnd type="none" w="med" len="med"/>
                      <a:tailEnd type="none" w="med" len="med"/>
                    </a:lnR>
                    <a:lnT w="508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3700">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72.48</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635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4.457±0.51*</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111.28</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6.843±0.18*</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137.26</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8.440±0.83*</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1/5</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361950">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93.81</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635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5.768±0.63</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116.73</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7.178±0.22*</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158.17</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9.725±0.74*</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1/10</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368300">
                <a:tc gridSpan="2">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0.702</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635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33CCFF"/>
                    </a:solidFill>
                  </a:tcPr>
                </a:tc>
                <a:tc hMerge="1">
                  <a:txBody>
                    <a:bodyPr/>
                    <a:lstStyle/>
                    <a:p>
                      <a:endParaRPr lang="en-US"/>
                    </a:p>
                  </a:txBody>
                  <a:tcPr/>
                </a:tc>
                <a:tc gridSpan="2">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0.792</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33CCFF"/>
                    </a:solidFill>
                  </a:tcPr>
                </a:tc>
                <a:tc hMerge="1">
                  <a:txBody>
                    <a:bodyPr/>
                    <a:lstStyle/>
                    <a:p>
                      <a:endParaRPr lang="en-US"/>
                    </a:p>
                  </a:txBody>
                  <a:tcPr/>
                </a:tc>
                <a:tc gridSpan="2">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0.759</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33CCFF"/>
                    </a:solidFill>
                  </a:tcPr>
                </a:tc>
                <a:tc hMerge="1">
                  <a:txBody>
                    <a:bodyPr/>
                    <a:lstStyle/>
                    <a:p>
                      <a:endParaRPr lang="en-US"/>
                    </a:p>
                  </a:txBody>
                  <a:tcPr/>
                </a:tc>
                <a:tc gridSpan="2">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LSD</a:t>
                      </a:r>
                      <a:r>
                        <a:rPr kumimoji="0" lang="en-US" sz="1200" b="1" i="0" u="none" strike="noStrike" cap="none" normalizeH="0" baseline="-30000" smtClean="0">
                          <a:ln>
                            <a:noFill/>
                          </a:ln>
                          <a:solidFill>
                            <a:srgbClr val="FFFF00"/>
                          </a:solidFill>
                          <a:effectLst/>
                          <a:latin typeface="Times New Roman" pitchFamily="18" charset="0"/>
                          <a:cs typeface="Times New Roman" pitchFamily="18" charset="0"/>
                        </a:rPr>
                        <a:t> 0.05</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horzOverflow="overflow">
                    <a:lnL w="25400" cap="flat" cmpd="sng" algn="ctr">
                      <a:solidFill>
                        <a:srgbClr val="000000"/>
                      </a:solidFill>
                      <a:prstDash val="solid"/>
                      <a:round/>
                      <a:headEnd type="none" w="med" len="med"/>
                      <a:tailEnd type="none" w="med" len="med"/>
                    </a:lnL>
                    <a:lnR w="635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33CCFF"/>
                    </a:solidFill>
                  </a:tcPr>
                </a:tc>
                <a:tc hMerge="1">
                  <a:txBody>
                    <a:bodyPr/>
                    <a:lstStyle/>
                    <a:p>
                      <a:endParaRPr lang="en-US"/>
                    </a:p>
                  </a:txBody>
                  <a:tcPr/>
                </a:tc>
              </a:tr>
              <a:tr h="396875">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73.59</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635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4.525±0.72*</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172.97</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10.636±0.97*</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187.66</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11.539±0.86*</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1/2</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3">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LD</a:t>
                      </a:r>
                      <a:r>
                        <a:rPr kumimoji="0" lang="en-US" sz="1200" b="1" i="0" u="none" strike="noStrike" cap="none" normalizeH="0" baseline="-30000" smtClean="0">
                          <a:ln>
                            <a:noFill/>
                          </a:ln>
                          <a:solidFill>
                            <a:srgbClr val="FFFF00"/>
                          </a:solidFill>
                          <a:effectLst/>
                          <a:latin typeface="Times New Roman" pitchFamily="18" charset="0"/>
                          <a:cs typeface="Times New Roman" pitchFamily="18" charset="0"/>
                        </a:rPr>
                        <a:t>50</a:t>
                      </a: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 at 48 hr </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635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0363">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70.00</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635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4.304±0.57*</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167.96</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10.328±0.62*</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195.79</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12.038±0.88*</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1/5</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360363">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95.49</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635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5.871±0.26</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121.48</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7.470±0.49*</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116.15</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7.142±0.43*</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1/10</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361950">
                <a:tc gridSpan="2">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0.616</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635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33CCFF"/>
                    </a:solidFill>
                  </a:tcPr>
                </a:tc>
                <a:tc hMerge="1">
                  <a:txBody>
                    <a:bodyPr/>
                    <a:lstStyle/>
                    <a:p>
                      <a:endParaRPr lang="en-US"/>
                    </a:p>
                  </a:txBody>
                  <a:tcPr/>
                </a:tc>
                <a:tc gridSpan="2">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0.841</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33CCFF"/>
                    </a:solidFill>
                  </a:tcPr>
                </a:tc>
                <a:tc hMerge="1">
                  <a:txBody>
                    <a:bodyPr/>
                    <a:lstStyle/>
                    <a:p>
                      <a:endParaRPr lang="en-US"/>
                    </a:p>
                  </a:txBody>
                  <a:tcPr/>
                </a:tc>
                <a:tc gridSpan="2">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0.991</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33CCFF"/>
                    </a:solidFill>
                  </a:tcPr>
                </a:tc>
                <a:tc hMerge="1">
                  <a:txBody>
                    <a:bodyPr/>
                    <a:lstStyle/>
                    <a:p>
                      <a:endParaRPr lang="en-US"/>
                    </a:p>
                  </a:txBody>
                  <a:tcPr/>
                </a:tc>
                <a:tc gridSpan="2">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LSD</a:t>
                      </a:r>
                      <a:r>
                        <a:rPr kumimoji="0" lang="en-US" sz="1200" b="1" i="0" u="none" strike="noStrike" cap="none" normalizeH="0" baseline="-30000" smtClean="0">
                          <a:ln>
                            <a:noFill/>
                          </a:ln>
                          <a:solidFill>
                            <a:srgbClr val="FFFF00"/>
                          </a:solidFill>
                          <a:effectLst/>
                          <a:latin typeface="Times New Roman" pitchFamily="18" charset="0"/>
                          <a:cs typeface="Times New Roman" pitchFamily="18" charset="0"/>
                        </a:rPr>
                        <a:t> 0.05</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horzOverflow="overflow">
                    <a:lnL w="25400" cap="flat" cmpd="sng" algn="ctr">
                      <a:solidFill>
                        <a:srgbClr val="000000"/>
                      </a:solidFill>
                      <a:prstDash val="solid"/>
                      <a:round/>
                      <a:headEnd type="none" w="med" len="med"/>
                      <a:tailEnd type="none" w="med" len="med"/>
                    </a:lnL>
                    <a:lnR w="635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33CCFF"/>
                    </a:solidFill>
                  </a:tcPr>
                </a:tc>
                <a:tc hMerge="1">
                  <a:txBody>
                    <a:bodyPr/>
                    <a:lstStyle/>
                    <a:p>
                      <a:endParaRPr lang="en-US"/>
                    </a:p>
                  </a:txBody>
                  <a:tcPr/>
                </a:tc>
              </a:tr>
              <a:tr h="365125">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74.45</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635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4.578±0.28*</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127.59</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7.846±0.28*</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161.03</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9.901±0.86*</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1/2</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3">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LD</a:t>
                      </a:r>
                      <a:r>
                        <a:rPr kumimoji="0" lang="en-US" sz="1200" b="1" i="0" u="none" strike="noStrike" cap="none" normalizeH="0" baseline="-30000" smtClean="0">
                          <a:ln>
                            <a:noFill/>
                          </a:ln>
                          <a:solidFill>
                            <a:srgbClr val="FFFF00"/>
                          </a:solidFill>
                          <a:effectLst/>
                          <a:latin typeface="Times New Roman" pitchFamily="18" charset="0"/>
                          <a:cs typeface="Times New Roman" pitchFamily="18" charset="0"/>
                        </a:rPr>
                        <a:t>50</a:t>
                      </a: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 at 72 hr </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635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0363">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94.84</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635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5.832±0.56</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126.31</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7.767±0.19*</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170.43</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10.479±1.07*</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1/5</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361950">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83.14</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635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5.112±0.33*</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107.51</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6.611±0.84</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144.14</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8.863±0.73*</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1/10</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395288">
                <a:tc gridSpan="2">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0.984</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635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0" cap="flat" cmpd="sng" algn="ctr">
                      <a:solidFill>
                        <a:srgbClr val="000000"/>
                      </a:solidFill>
                      <a:prstDash val="solid"/>
                      <a:round/>
                      <a:headEnd type="none" w="med" len="med"/>
                      <a:tailEnd type="none" w="med" len="med"/>
                    </a:lnB>
                    <a:lnTlToBr>
                      <a:noFill/>
                    </a:lnTlToBr>
                    <a:lnBlToTr>
                      <a:noFill/>
                    </a:lnBlToTr>
                    <a:solidFill>
                      <a:srgbClr val="33CCFF"/>
                    </a:solidFill>
                  </a:tcPr>
                </a:tc>
                <a:tc hMerge="1">
                  <a:txBody>
                    <a:bodyPr/>
                    <a:lstStyle/>
                    <a:p>
                      <a:endParaRPr lang="en-US"/>
                    </a:p>
                  </a:txBody>
                  <a:tcPr/>
                </a:tc>
                <a:tc gridSpan="2">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0.757</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0" cap="flat" cmpd="sng" algn="ctr">
                      <a:solidFill>
                        <a:srgbClr val="000000"/>
                      </a:solidFill>
                      <a:prstDash val="solid"/>
                      <a:round/>
                      <a:headEnd type="none" w="med" len="med"/>
                      <a:tailEnd type="none" w="med" len="med"/>
                    </a:lnB>
                    <a:lnTlToBr>
                      <a:noFill/>
                    </a:lnTlToBr>
                    <a:lnBlToTr>
                      <a:noFill/>
                    </a:lnBlToTr>
                    <a:solidFill>
                      <a:srgbClr val="33CCFF"/>
                    </a:solidFill>
                  </a:tcPr>
                </a:tc>
                <a:tc hMerge="1">
                  <a:txBody>
                    <a:bodyPr/>
                    <a:lstStyle/>
                    <a:p>
                      <a:endParaRPr lang="en-US"/>
                    </a:p>
                  </a:txBody>
                  <a:tcPr/>
                </a:tc>
                <a:tc gridSpan="2">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FFFF00"/>
                          </a:solidFill>
                          <a:effectLst/>
                          <a:latin typeface="Times New Roman" pitchFamily="18" charset="0"/>
                          <a:cs typeface="Times New Roman" pitchFamily="18" charset="0"/>
                        </a:rPr>
                        <a:t>1.159</a:t>
                      </a:r>
                      <a:endParaRPr kumimoji="0" lang="en-US" sz="2000" b="1" i="0" u="none" strike="noStrike" cap="none" normalizeH="0" baseline="0" dirty="0" smtClean="0">
                        <a:ln>
                          <a:noFill/>
                        </a:ln>
                        <a:solidFill>
                          <a:srgbClr val="FFFF00"/>
                        </a:solidFill>
                        <a:effectLst/>
                        <a:latin typeface="Arial" pitchFamily="34" charset="0"/>
                        <a:cs typeface="Times New Roman" pitchFamily="18"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0" cap="flat" cmpd="sng" algn="ctr">
                      <a:solidFill>
                        <a:srgbClr val="000000"/>
                      </a:solidFill>
                      <a:prstDash val="solid"/>
                      <a:round/>
                      <a:headEnd type="none" w="med" len="med"/>
                      <a:tailEnd type="none" w="med" len="med"/>
                    </a:lnB>
                    <a:lnTlToBr>
                      <a:noFill/>
                    </a:lnTlToBr>
                    <a:lnBlToTr>
                      <a:noFill/>
                    </a:lnBlToTr>
                    <a:solidFill>
                      <a:srgbClr val="33CCFF"/>
                    </a:solidFill>
                  </a:tcPr>
                </a:tc>
                <a:tc hMerge="1">
                  <a:txBody>
                    <a:bodyPr/>
                    <a:lstStyle/>
                    <a:p>
                      <a:endParaRPr lang="en-US"/>
                    </a:p>
                  </a:txBody>
                  <a:tcPr/>
                </a:tc>
                <a:tc gridSpan="2">
                  <a:txBody>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FFFF00"/>
                          </a:solidFill>
                          <a:effectLst/>
                          <a:latin typeface="Times New Roman" pitchFamily="18" charset="0"/>
                          <a:cs typeface="Times New Roman" pitchFamily="18" charset="0"/>
                        </a:rPr>
                        <a:t>LSD</a:t>
                      </a:r>
                      <a:r>
                        <a:rPr kumimoji="0" lang="en-US" sz="1200" b="1" i="0" u="none" strike="noStrike" cap="none" normalizeH="0" baseline="-30000" smtClean="0">
                          <a:ln>
                            <a:noFill/>
                          </a:ln>
                          <a:solidFill>
                            <a:srgbClr val="FFFF00"/>
                          </a:solidFill>
                          <a:effectLst/>
                          <a:latin typeface="Times New Roman" pitchFamily="18" charset="0"/>
                          <a:cs typeface="Times New Roman" pitchFamily="18" charset="0"/>
                        </a:rPr>
                        <a:t> 0.05</a:t>
                      </a:r>
                      <a:endParaRPr kumimoji="0" lang="en-US" sz="2000" b="1" i="0" u="none" strike="noStrike" cap="none" normalizeH="0" baseline="0" smtClean="0">
                        <a:ln>
                          <a:noFill/>
                        </a:ln>
                        <a:solidFill>
                          <a:srgbClr val="FFFF00"/>
                        </a:solidFill>
                        <a:effectLst/>
                        <a:latin typeface="Arial" pitchFamily="34" charset="0"/>
                        <a:cs typeface="Times New Roman" pitchFamily="18" charset="0"/>
                      </a:endParaRPr>
                    </a:p>
                  </a:txBody>
                  <a:tcPr horzOverflow="overflow">
                    <a:lnL w="25400" cap="flat" cmpd="sng" algn="ctr">
                      <a:solidFill>
                        <a:srgbClr val="000000"/>
                      </a:solidFill>
                      <a:prstDash val="solid"/>
                      <a:round/>
                      <a:headEnd type="none" w="med" len="med"/>
                      <a:tailEnd type="none" w="med" len="med"/>
                    </a:lnL>
                    <a:lnR w="635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0" cap="flat" cmpd="sng" algn="ctr">
                      <a:solidFill>
                        <a:srgbClr val="000000"/>
                      </a:solidFill>
                      <a:prstDash val="solid"/>
                      <a:round/>
                      <a:headEnd type="none" w="med" len="med"/>
                      <a:tailEnd type="none" w="med" len="med"/>
                    </a:lnB>
                    <a:lnTlToBr>
                      <a:noFill/>
                    </a:lnTlToBr>
                    <a:lnBlToTr>
                      <a:noFill/>
                    </a:lnBlToTr>
                    <a:solidFill>
                      <a:srgbClr val="33CCFF"/>
                    </a:solidFill>
                  </a:tcPr>
                </a:tc>
                <a:tc hMerge="1">
                  <a:txBody>
                    <a:bodyPr/>
                    <a:lstStyle/>
                    <a:p>
                      <a:endParaRPr lang="en-US"/>
                    </a:p>
                  </a:txBody>
                  <a:tcPr/>
                </a:tc>
              </a:tr>
            </a:tbl>
          </a:graphicData>
        </a:graphic>
      </p:graphicFrame>
      <p:sp>
        <p:nvSpPr>
          <p:cNvPr id="114322" name="Rectangle 658"/>
          <p:cNvSpPr>
            <a:spLocks noChangeArrowheads="1"/>
          </p:cNvSpPr>
          <p:nvPr/>
        </p:nvSpPr>
        <p:spPr bwMode="auto">
          <a:xfrm>
            <a:off x="184150" y="6346825"/>
            <a:ext cx="7502525" cy="3048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eaLnBrk="0" hangingPunct="0">
              <a:defRPr/>
            </a:pPr>
            <a:r>
              <a:rPr lang="en-US" sz="1400" dirty="0">
                <a:latin typeface="Times New Roman" pitchFamily="18" charset="0"/>
              </a:rPr>
              <a:t>* Control specific activity of untreated snail (GAD) is 6.149±0.78 ( </a:t>
            </a:r>
            <a:r>
              <a:rPr lang="en-US" sz="1400" dirty="0" err="1">
                <a:latin typeface="Times New Roman" pitchFamily="18" charset="0"/>
              </a:rPr>
              <a:t>n</a:t>
            </a:r>
            <a:r>
              <a:rPr lang="en-US" sz="1400" i="1" dirty="0" err="1">
                <a:latin typeface="Times New Roman" pitchFamily="18" charset="0"/>
              </a:rPr>
              <a:t>M</a:t>
            </a:r>
            <a:r>
              <a:rPr lang="en-US" sz="1400" dirty="0" err="1">
                <a:latin typeface="Times New Roman" pitchFamily="18" charset="0"/>
              </a:rPr>
              <a:t>glu</a:t>
            </a:r>
            <a:r>
              <a:rPr lang="en-US" sz="1400" dirty="0">
                <a:latin typeface="Times New Roman" pitchFamily="18" charset="0"/>
              </a:rPr>
              <a:t>/mg protein/min) ± SD. </a:t>
            </a:r>
          </a:p>
        </p:txBody>
      </p:sp>
    </p:spTree>
  </p:cSld>
  <p:clrMapOvr>
    <a:masterClrMapping/>
  </p:clrMapOvr>
  <p:transition spd="slow"/>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3"/>
          <p:cNvPicPr>
            <a:picLocks noChangeAspect="1" noChangeArrowheads="1"/>
          </p:cNvPicPr>
          <p:nvPr/>
        </p:nvPicPr>
        <p:blipFill>
          <a:blip r:embed="rId2"/>
          <a:srcRect/>
          <a:stretch>
            <a:fillRect/>
          </a:stretch>
        </p:blipFill>
        <p:spPr bwMode="auto">
          <a:xfrm>
            <a:off x="296863" y="509588"/>
            <a:ext cx="8550275" cy="5845175"/>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4"/>
          <p:cNvPicPr>
            <a:picLocks noChangeAspect="1" noChangeArrowheads="1"/>
          </p:cNvPicPr>
          <p:nvPr/>
        </p:nvPicPr>
        <p:blipFill>
          <a:blip r:embed="rId2"/>
          <a:srcRect/>
          <a:stretch>
            <a:fillRect/>
          </a:stretch>
        </p:blipFill>
        <p:spPr bwMode="auto">
          <a:xfrm>
            <a:off x="296863" y="509588"/>
            <a:ext cx="8550275" cy="5845175"/>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3"/>
          <p:cNvPicPr>
            <a:picLocks noChangeAspect="1" noChangeArrowheads="1"/>
          </p:cNvPicPr>
          <p:nvPr/>
        </p:nvPicPr>
        <p:blipFill>
          <a:blip r:embed="rId2"/>
          <a:srcRect/>
          <a:stretch>
            <a:fillRect/>
          </a:stretch>
        </p:blipFill>
        <p:spPr bwMode="auto">
          <a:xfrm>
            <a:off x="296863" y="509588"/>
            <a:ext cx="8550275" cy="5845175"/>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9" name="Line 8"/>
          <p:cNvSpPr>
            <a:spLocks noChangeShapeType="1"/>
          </p:cNvSpPr>
          <p:nvPr/>
        </p:nvSpPr>
        <p:spPr bwMode="white">
          <a:xfrm>
            <a:off x="908896" y="4810138"/>
            <a:ext cx="7825552" cy="0"/>
          </a:xfrm>
          <a:prstGeom prst="line">
            <a:avLst/>
          </a:prstGeom>
          <a:solidFill>
            <a:srgbClr val="92D050"/>
          </a:solidFill>
          <a:ln w="9525">
            <a:noFill/>
            <a:round/>
            <a:headEnd/>
            <a:tailEnd/>
          </a:ln>
        </p:spPr>
        <p:txBody>
          <a:bodyPr>
            <a:spAutoFit/>
          </a:bodyPr>
          <a:lstStyle/>
          <a:p>
            <a:pPr>
              <a:defRPr/>
            </a:pPr>
            <a:endParaRPr lang="en-US">
              <a:solidFill>
                <a:srgbClr val="000000"/>
              </a:solidFill>
            </a:endParaRPr>
          </a:p>
        </p:txBody>
      </p:sp>
      <p:sp>
        <p:nvSpPr>
          <p:cNvPr id="4097" name="Rectangle 1"/>
          <p:cNvSpPr>
            <a:spLocks noChangeArrowheads="1"/>
          </p:cNvSpPr>
          <p:nvPr/>
        </p:nvSpPr>
        <p:spPr bwMode="auto">
          <a:xfrm>
            <a:off x="500034" y="642918"/>
            <a:ext cx="8001000"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42900" algn="just" defTabSz="914400" rtl="0" eaLnBrk="1" fontAlgn="base" latinLnBrk="0" hangingPunct="1">
              <a:lnSpc>
                <a:spcPct val="100000"/>
              </a:lnSpc>
              <a:spcBef>
                <a:spcPct val="0"/>
              </a:spcBef>
              <a:spcAft>
                <a:spcPct val="0"/>
              </a:spcAft>
              <a:buClrTx/>
              <a:buSzTx/>
              <a:tabLst>
                <a:tab pos="228600" algn="r"/>
                <a:tab pos="571500" algn="r"/>
              </a:tabLst>
            </a:pPr>
            <a:r>
              <a:rPr kumimoji="0" lang="en-US" sz="3200" b="0" i="0" u="none" strike="noStrike" cap="none" normalizeH="0" baseline="0" dirty="0" smtClean="0">
                <a:ln>
                  <a:noFill/>
                </a:ln>
                <a:solidFill>
                  <a:schemeClr val="tx2">
                    <a:lumMod val="75000"/>
                  </a:schemeClr>
                </a:solidFill>
                <a:effectLst/>
                <a:latin typeface="Times New Roman" pitchFamily="18" charset="0"/>
                <a:ea typeface="Times New Roman" pitchFamily="18" charset="0"/>
                <a:cs typeface="Times New Roman" pitchFamily="18" charset="0"/>
              </a:rPr>
              <a:t>		</a:t>
            </a:r>
            <a:r>
              <a:rPr kumimoji="0" lang="en-US" sz="4000" b="0" i="0" u="none" strike="noStrike" cap="none" normalizeH="0" baseline="0" dirty="0" smtClean="0">
                <a:ln>
                  <a:noFill/>
                </a:ln>
                <a:solidFill>
                  <a:schemeClr val="tx2">
                    <a:lumMod val="75000"/>
                  </a:schemeClr>
                </a:solidFill>
                <a:effectLst/>
                <a:latin typeface="Times New Roman" pitchFamily="18" charset="0"/>
                <a:ea typeface="Times New Roman" pitchFamily="18" charset="0"/>
                <a:cs typeface="Times New Roman" pitchFamily="18" charset="0"/>
              </a:rPr>
              <a:t>1-Same type of response was noticed between both types of the snails BGS and WGS. While </a:t>
            </a:r>
            <a:r>
              <a:rPr kumimoji="0" lang="en-US" sz="4000" b="0" i="0" u="none" strike="noStrike" cap="none" normalizeH="0" baseline="0" dirty="0" err="1" smtClean="0">
                <a:ln>
                  <a:noFill/>
                </a:ln>
                <a:solidFill>
                  <a:schemeClr val="tx2">
                    <a:lumMod val="75000"/>
                  </a:schemeClr>
                </a:solidFill>
                <a:effectLst/>
                <a:latin typeface="Times New Roman" pitchFamily="18" charset="0"/>
                <a:ea typeface="Times New Roman" pitchFamily="18" charset="0"/>
                <a:cs typeface="Times New Roman" pitchFamily="18" charset="0"/>
              </a:rPr>
              <a:t>methomyl</a:t>
            </a:r>
            <a:r>
              <a:rPr kumimoji="0" lang="en-US" sz="4000" b="0" i="0" u="none" strike="noStrike" cap="none" normalizeH="0" baseline="0" dirty="0" smtClean="0">
                <a:ln>
                  <a:noFill/>
                </a:ln>
                <a:solidFill>
                  <a:schemeClr val="tx2">
                    <a:lumMod val="75000"/>
                  </a:schemeClr>
                </a:solidFill>
                <a:effectLst/>
                <a:latin typeface="Times New Roman" pitchFamily="18" charset="0"/>
                <a:ea typeface="Times New Roman" pitchFamily="18" charset="0"/>
                <a:cs typeface="Times New Roman" pitchFamily="18" charset="0"/>
              </a:rPr>
              <a:t> clearly inhibited GAD activity, </a:t>
            </a:r>
            <a:r>
              <a:rPr kumimoji="0" lang="en-US" sz="4000" b="0" i="0" u="none" strike="noStrike" cap="none" normalizeH="0" baseline="0" dirty="0" err="1" smtClean="0">
                <a:ln>
                  <a:noFill/>
                </a:ln>
                <a:solidFill>
                  <a:schemeClr val="tx2">
                    <a:lumMod val="75000"/>
                  </a:schemeClr>
                </a:solidFill>
                <a:effectLst/>
                <a:latin typeface="Times New Roman" pitchFamily="18" charset="0"/>
                <a:ea typeface="Times New Roman" pitchFamily="18" charset="0"/>
                <a:cs typeface="Times New Roman" pitchFamily="18" charset="0"/>
              </a:rPr>
              <a:t>abamectin</a:t>
            </a:r>
            <a:r>
              <a:rPr kumimoji="0" lang="en-US" sz="4000" b="0" i="0" u="none" strike="noStrike" cap="none" normalizeH="0" baseline="0" dirty="0" smtClean="0">
                <a:ln>
                  <a:noFill/>
                </a:ln>
                <a:solidFill>
                  <a:schemeClr val="tx2">
                    <a:lumMod val="75000"/>
                  </a:schemeClr>
                </a:solidFill>
                <a:effectLst/>
                <a:latin typeface="Times New Roman" pitchFamily="18" charset="0"/>
                <a:ea typeface="Times New Roman" pitchFamily="18" charset="0"/>
                <a:cs typeface="Times New Roman" pitchFamily="18" charset="0"/>
              </a:rPr>
              <a:t> and </a:t>
            </a:r>
            <a:r>
              <a:rPr kumimoji="0" lang="en-US" sz="4000" b="0" i="0" u="none" strike="noStrike" cap="none" normalizeH="0" baseline="0" dirty="0" err="1" smtClean="0">
                <a:ln>
                  <a:noFill/>
                </a:ln>
                <a:solidFill>
                  <a:schemeClr val="tx2">
                    <a:lumMod val="75000"/>
                  </a:schemeClr>
                </a:solidFill>
                <a:effectLst/>
                <a:latin typeface="Times New Roman" pitchFamily="18" charset="0"/>
                <a:ea typeface="Times New Roman" pitchFamily="18" charset="0"/>
                <a:cs typeface="Times New Roman" pitchFamily="18" charset="0"/>
              </a:rPr>
              <a:t>emamectin</a:t>
            </a:r>
            <a:r>
              <a:rPr kumimoji="0" lang="en-US" sz="4000" b="0" i="0" u="none" strike="noStrike" cap="none" normalizeH="0" baseline="0" dirty="0" smtClean="0">
                <a:ln>
                  <a:noFill/>
                </a:ln>
                <a:solidFill>
                  <a:schemeClr val="tx2">
                    <a:lumMod val="75000"/>
                  </a:schemeClr>
                </a:solidFill>
                <a:effectLst/>
                <a:latin typeface="Times New Roman" pitchFamily="18" charset="0"/>
                <a:ea typeface="Times New Roman" pitchFamily="18" charset="0"/>
                <a:cs typeface="Times New Roman" pitchFamily="18" charset="0"/>
              </a:rPr>
              <a:t> benzoate stimulated markedly the GAD activity in both types of the used land snails. </a:t>
            </a:r>
            <a:endParaRPr kumimoji="0" lang="en-US" sz="4400" b="0" i="0" u="none" strike="noStrike" cap="none" normalizeH="0" baseline="0" dirty="0" smtClean="0">
              <a:ln>
                <a:noFill/>
              </a:ln>
              <a:solidFill>
                <a:schemeClr val="tx2">
                  <a:lumMod val="75000"/>
                </a:schemeClr>
              </a:solidFill>
              <a:effectLst/>
              <a:latin typeface="Times New Roman" pitchFamily="18" charset="0"/>
              <a:cs typeface="Times New Roman" pitchFamily="18" charset="0"/>
            </a:endParaRPr>
          </a:p>
        </p:txBody>
      </p:sp>
    </p:spTree>
  </p:cSld>
  <p:clrMapOvr>
    <a:masterClrMapping/>
  </p:clrMapOvr>
  <p:transition spd="slow">
    <p:zoom/>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9" name="Line 8"/>
          <p:cNvSpPr>
            <a:spLocks noChangeShapeType="1"/>
          </p:cNvSpPr>
          <p:nvPr/>
        </p:nvSpPr>
        <p:spPr bwMode="white">
          <a:xfrm>
            <a:off x="908896" y="4810138"/>
            <a:ext cx="7825552" cy="0"/>
          </a:xfrm>
          <a:prstGeom prst="line">
            <a:avLst/>
          </a:prstGeom>
          <a:solidFill>
            <a:srgbClr val="92D050"/>
          </a:solidFill>
          <a:ln w="9525">
            <a:noFill/>
            <a:round/>
            <a:headEnd/>
            <a:tailEnd/>
          </a:ln>
        </p:spPr>
        <p:txBody>
          <a:bodyPr>
            <a:spAutoFit/>
          </a:bodyPr>
          <a:lstStyle/>
          <a:p>
            <a:pPr>
              <a:defRPr/>
            </a:pPr>
            <a:endParaRPr lang="en-US">
              <a:solidFill>
                <a:srgbClr val="000000"/>
              </a:solidFill>
            </a:endParaRPr>
          </a:p>
        </p:txBody>
      </p:sp>
      <p:sp>
        <p:nvSpPr>
          <p:cNvPr id="3073" name="Rectangle 1"/>
          <p:cNvSpPr>
            <a:spLocks noChangeArrowheads="1"/>
          </p:cNvSpPr>
          <p:nvPr/>
        </p:nvSpPr>
        <p:spPr bwMode="auto">
          <a:xfrm>
            <a:off x="571472" y="714356"/>
            <a:ext cx="7924800"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42900" algn="just" defTabSz="914400" rtl="0" eaLnBrk="1" fontAlgn="base" latinLnBrk="0" hangingPunct="1">
              <a:lnSpc>
                <a:spcPct val="100000"/>
              </a:lnSpc>
              <a:spcBef>
                <a:spcPct val="0"/>
              </a:spcBef>
              <a:spcAft>
                <a:spcPct val="0"/>
              </a:spcAft>
              <a:buClrTx/>
              <a:buSzTx/>
              <a:tabLst>
                <a:tab pos="228600" algn="r"/>
                <a:tab pos="571500" algn="r"/>
              </a:tabLst>
            </a:pPr>
            <a:r>
              <a:rPr kumimoji="0" lang="en-US" sz="3200" b="0" i="0" u="none" strike="noStrike" cap="none" normalizeH="0" baseline="0" dirty="0" smtClean="0">
                <a:ln>
                  <a:noFill/>
                </a:ln>
                <a:solidFill>
                  <a:schemeClr val="tx2">
                    <a:lumMod val="75000"/>
                  </a:schemeClr>
                </a:solidFill>
                <a:effectLst/>
                <a:latin typeface="Times New Roman" pitchFamily="18" charset="0"/>
                <a:ea typeface="Times New Roman" pitchFamily="18" charset="0"/>
                <a:cs typeface="Times New Roman" pitchFamily="18" charset="0"/>
              </a:rPr>
              <a:t>		</a:t>
            </a:r>
            <a:r>
              <a:rPr kumimoji="0" lang="en-US" sz="4000" b="0" i="0" u="none" strike="noStrike" cap="none" normalizeH="0" baseline="0" dirty="0" smtClean="0">
                <a:ln>
                  <a:noFill/>
                </a:ln>
                <a:solidFill>
                  <a:schemeClr val="tx2">
                    <a:lumMod val="90000"/>
                  </a:schemeClr>
                </a:solidFill>
                <a:effectLst/>
                <a:latin typeface="Times New Roman" pitchFamily="18" charset="0"/>
                <a:ea typeface="Times New Roman" pitchFamily="18" charset="0"/>
                <a:cs typeface="Times New Roman" pitchFamily="18" charset="0"/>
              </a:rPr>
              <a:t>2- The inhibitory effect of </a:t>
            </a:r>
            <a:r>
              <a:rPr kumimoji="0" lang="en-US" sz="4000" b="0" i="0" u="none" strike="noStrike" cap="none" normalizeH="0" baseline="0" dirty="0" err="1" smtClean="0">
                <a:ln>
                  <a:noFill/>
                </a:ln>
                <a:solidFill>
                  <a:schemeClr val="tx2">
                    <a:lumMod val="90000"/>
                  </a:schemeClr>
                </a:solidFill>
                <a:effectLst/>
                <a:latin typeface="Times New Roman" pitchFamily="18" charset="0"/>
                <a:ea typeface="Times New Roman" pitchFamily="18" charset="0"/>
                <a:cs typeface="Times New Roman" pitchFamily="18" charset="0"/>
              </a:rPr>
              <a:t>methomyl</a:t>
            </a:r>
            <a:r>
              <a:rPr kumimoji="0" lang="en-US" sz="4000" b="0" i="0" u="none" strike="noStrike" cap="none" normalizeH="0" baseline="0" dirty="0" smtClean="0">
                <a:ln>
                  <a:noFill/>
                </a:ln>
                <a:solidFill>
                  <a:schemeClr val="tx2">
                    <a:lumMod val="90000"/>
                  </a:schemeClr>
                </a:solidFill>
                <a:effectLst/>
                <a:latin typeface="Times New Roman" pitchFamily="18" charset="0"/>
                <a:ea typeface="Times New Roman" pitchFamily="18" charset="0"/>
                <a:cs typeface="Times New Roman" pitchFamily="18" charset="0"/>
              </a:rPr>
              <a:t> was dose  dependent manner. That the activity of GAD enzyme increased by decreasing the dose treatments in both types of snails. However, the inhibition of GAD activity was more pronounced with BGS than  WGS. </a:t>
            </a:r>
            <a:endParaRPr kumimoji="0" lang="en-US" sz="4400" b="0" i="0" u="none" strike="noStrike" cap="none" normalizeH="0" baseline="0" dirty="0" smtClean="0">
              <a:ln>
                <a:noFill/>
              </a:ln>
              <a:solidFill>
                <a:schemeClr val="tx2">
                  <a:lumMod val="90000"/>
                </a:schemeClr>
              </a:solidFill>
              <a:effectLst/>
              <a:latin typeface="Times New Roman" pitchFamily="18" charset="0"/>
              <a:cs typeface="Times New Roman" pitchFamily="18" charset="0"/>
            </a:endParaRPr>
          </a:p>
        </p:txBody>
      </p:sp>
    </p:spTree>
  </p:cSld>
  <p:clrMapOvr>
    <a:masterClrMapping/>
  </p:clrMapOvr>
  <p:transition spd="slow">
    <p:zoom/>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9" name="Line 8"/>
          <p:cNvSpPr>
            <a:spLocks noChangeShapeType="1"/>
          </p:cNvSpPr>
          <p:nvPr/>
        </p:nvSpPr>
        <p:spPr bwMode="white">
          <a:xfrm>
            <a:off x="908896" y="4810138"/>
            <a:ext cx="7825552" cy="0"/>
          </a:xfrm>
          <a:prstGeom prst="line">
            <a:avLst/>
          </a:prstGeom>
          <a:solidFill>
            <a:srgbClr val="92D050"/>
          </a:solidFill>
          <a:ln w="9525">
            <a:noFill/>
            <a:round/>
            <a:headEnd/>
            <a:tailEnd/>
          </a:ln>
        </p:spPr>
        <p:txBody>
          <a:bodyPr>
            <a:spAutoFit/>
          </a:bodyPr>
          <a:lstStyle/>
          <a:p>
            <a:pPr>
              <a:defRPr/>
            </a:pPr>
            <a:endParaRPr lang="en-US">
              <a:solidFill>
                <a:srgbClr val="000000"/>
              </a:solidFill>
            </a:endParaRPr>
          </a:p>
        </p:txBody>
      </p:sp>
      <p:sp>
        <p:nvSpPr>
          <p:cNvPr id="2049" name="Rectangle 1"/>
          <p:cNvSpPr>
            <a:spLocks noChangeArrowheads="1"/>
          </p:cNvSpPr>
          <p:nvPr/>
        </p:nvSpPr>
        <p:spPr bwMode="auto">
          <a:xfrm>
            <a:off x="428596" y="714356"/>
            <a:ext cx="8072494"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42900" algn="just" defTabSz="914400" rtl="0" eaLnBrk="1" fontAlgn="base" latinLnBrk="0" hangingPunct="1">
              <a:lnSpc>
                <a:spcPct val="100000"/>
              </a:lnSpc>
              <a:spcBef>
                <a:spcPct val="0"/>
              </a:spcBef>
              <a:spcAft>
                <a:spcPct val="0"/>
              </a:spcAft>
              <a:buClrTx/>
              <a:buSzTx/>
              <a:tabLst>
                <a:tab pos="228600" algn="r"/>
                <a:tab pos="571500" algn="r"/>
              </a:tabLst>
            </a:pPr>
            <a:r>
              <a:rPr kumimoji="0" lang="en-GB" sz="3200" b="0" i="0" u="none" strike="noStrike" cap="none" normalizeH="0" baseline="0" dirty="0" smtClean="0">
                <a:ln>
                  <a:noFill/>
                </a:ln>
                <a:solidFill>
                  <a:schemeClr val="tx2">
                    <a:lumMod val="75000"/>
                  </a:schemeClr>
                </a:solidFill>
                <a:effectLst/>
                <a:latin typeface="Times New Roman" pitchFamily="18" charset="0"/>
                <a:ea typeface="Times New Roman" pitchFamily="18" charset="0"/>
                <a:cs typeface="Times New Roman" pitchFamily="18" charset="0"/>
              </a:rPr>
              <a:t>		</a:t>
            </a:r>
            <a:r>
              <a:rPr kumimoji="0" lang="en-GB" sz="4000" b="0" i="0" u="none" strike="noStrike" cap="none" normalizeH="0" baseline="0" dirty="0" smtClean="0">
                <a:ln>
                  <a:noFill/>
                </a:ln>
                <a:solidFill>
                  <a:schemeClr val="tx2">
                    <a:lumMod val="75000"/>
                  </a:schemeClr>
                </a:solidFill>
                <a:effectLst/>
                <a:latin typeface="Times New Roman" pitchFamily="18" charset="0"/>
                <a:ea typeface="Times New Roman" pitchFamily="18" charset="0"/>
                <a:cs typeface="Times New Roman" pitchFamily="18" charset="0"/>
              </a:rPr>
              <a:t>3- Natural fermentation products of </a:t>
            </a:r>
            <a:r>
              <a:rPr kumimoji="0" lang="en-GB" sz="4000" b="0" i="1" u="none" strike="noStrike" cap="none" normalizeH="0" baseline="0" dirty="0" err="1" smtClean="0">
                <a:ln>
                  <a:noFill/>
                </a:ln>
                <a:solidFill>
                  <a:schemeClr val="tx2">
                    <a:lumMod val="75000"/>
                  </a:schemeClr>
                </a:solidFill>
                <a:effectLst/>
                <a:latin typeface="Times New Roman" pitchFamily="18" charset="0"/>
                <a:ea typeface="Times New Roman" pitchFamily="18" charset="0"/>
                <a:cs typeface="Times New Roman" pitchFamily="18" charset="0"/>
              </a:rPr>
              <a:t>Streptomyces</a:t>
            </a:r>
            <a:r>
              <a:rPr kumimoji="0" lang="en-GB" sz="4000" b="0" i="1" u="none" strike="noStrike" cap="none" normalizeH="0" baseline="0" dirty="0" smtClean="0">
                <a:ln>
                  <a:noFill/>
                </a:ln>
                <a:solidFill>
                  <a:schemeClr val="tx2">
                    <a:lumMod val="75000"/>
                  </a:schemeClr>
                </a:solidFill>
                <a:effectLst/>
                <a:latin typeface="Times New Roman" pitchFamily="18" charset="0"/>
                <a:ea typeface="Times New Roman" pitchFamily="18" charset="0"/>
                <a:cs typeface="Times New Roman" pitchFamily="18" charset="0"/>
              </a:rPr>
              <a:t> </a:t>
            </a:r>
            <a:r>
              <a:rPr kumimoji="0" lang="en-GB" sz="4000" b="0" i="1" u="none" strike="noStrike" cap="none" normalizeH="0" dirty="0" smtClean="0">
                <a:ln>
                  <a:noFill/>
                </a:ln>
                <a:solidFill>
                  <a:schemeClr val="tx2">
                    <a:lumMod val="75000"/>
                  </a:schemeClr>
                </a:solidFill>
                <a:effectLst/>
                <a:latin typeface="Times New Roman" pitchFamily="18" charset="0"/>
                <a:ea typeface="Times New Roman" pitchFamily="18" charset="0"/>
                <a:cs typeface="Times New Roman" pitchFamily="18" charset="0"/>
              </a:rPr>
              <a:t> </a:t>
            </a:r>
            <a:r>
              <a:rPr kumimoji="0" lang="en-GB" sz="4000" b="0" i="1" u="none" strike="noStrike" cap="none" normalizeH="0" baseline="0" dirty="0" err="1" smtClean="0">
                <a:ln>
                  <a:noFill/>
                </a:ln>
                <a:solidFill>
                  <a:schemeClr val="tx2">
                    <a:lumMod val="75000"/>
                  </a:schemeClr>
                </a:solidFill>
                <a:effectLst/>
                <a:latin typeface="Times New Roman" pitchFamily="18" charset="0"/>
                <a:ea typeface="Times New Roman" pitchFamily="18" charset="0"/>
                <a:cs typeface="Times New Roman" pitchFamily="18" charset="0"/>
              </a:rPr>
              <a:t>avermitilis</a:t>
            </a:r>
            <a:r>
              <a:rPr kumimoji="0" lang="en-GB" sz="4000" b="0" i="0" u="none" strike="noStrike" cap="none" normalizeH="0" baseline="0" dirty="0" smtClean="0">
                <a:ln>
                  <a:noFill/>
                </a:ln>
                <a:solidFill>
                  <a:schemeClr val="tx2">
                    <a:lumMod val="75000"/>
                  </a:schemeClr>
                </a:solidFill>
                <a:effectLst/>
                <a:latin typeface="Times New Roman" pitchFamily="18" charset="0"/>
                <a:ea typeface="Times New Roman" pitchFamily="18" charset="0"/>
                <a:cs typeface="Times New Roman" pitchFamily="18" charset="0"/>
              </a:rPr>
              <a:t>, </a:t>
            </a:r>
            <a:r>
              <a:rPr kumimoji="0" lang="en-GB" sz="4000" b="0" i="0" u="none" strike="noStrike" cap="none" normalizeH="0" baseline="0" dirty="0" err="1" smtClean="0">
                <a:ln>
                  <a:noFill/>
                </a:ln>
                <a:solidFill>
                  <a:schemeClr val="tx2">
                    <a:lumMod val="75000"/>
                  </a:schemeClr>
                </a:solidFill>
                <a:effectLst/>
                <a:latin typeface="Times New Roman" pitchFamily="18" charset="0"/>
                <a:ea typeface="Times New Roman" pitchFamily="18" charset="0"/>
                <a:cs typeface="Times New Roman" pitchFamily="18" charset="0"/>
              </a:rPr>
              <a:t>avermectin</a:t>
            </a:r>
            <a:r>
              <a:rPr kumimoji="0" lang="en-GB" sz="4000" b="0" i="0" u="none" strike="noStrike" cap="none" normalizeH="0" baseline="0" dirty="0" smtClean="0">
                <a:ln>
                  <a:noFill/>
                </a:ln>
                <a:solidFill>
                  <a:schemeClr val="tx2">
                    <a:lumMod val="75000"/>
                  </a:schemeClr>
                </a:solidFill>
                <a:effectLst/>
                <a:latin typeface="Times New Roman" pitchFamily="18" charset="0"/>
                <a:ea typeface="Times New Roman" pitchFamily="18" charset="0"/>
                <a:cs typeface="Times New Roman" pitchFamily="18" charset="0"/>
              </a:rPr>
              <a:t> B1 (</a:t>
            </a:r>
            <a:r>
              <a:rPr kumimoji="0" lang="en-GB" sz="4000" b="0" i="0" u="none" strike="noStrike" cap="none" normalizeH="0" baseline="0" dirty="0" err="1" smtClean="0">
                <a:ln>
                  <a:noFill/>
                </a:ln>
                <a:solidFill>
                  <a:schemeClr val="tx2">
                    <a:lumMod val="75000"/>
                  </a:schemeClr>
                </a:solidFill>
                <a:effectLst/>
                <a:latin typeface="Times New Roman" pitchFamily="18" charset="0"/>
                <a:ea typeface="Times New Roman" pitchFamily="18" charset="0"/>
                <a:cs typeface="Times New Roman" pitchFamily="18" charset="0"/>
              </a:rPr>
              <a:t>abamectin</a:t>
            </a:r>
            <a:r>
              <a:rPr kumimoji="0" lang="en-GB" sz="4000" b="0" i="0" u="none" strike="noStrike" cap="none" normalizeH="0" baseline="0" dirty="0" smtClean="0">
                <a:ln>
                  <a:noFill/>
                </a:ln>
                <a:solidFill>
                  <a:schemeClr val="tx2">
                    <a:lumMod val="75000"/>
                  </a:schemeClr>
                </a:solidFill>
                <a:effectLst/>
                <a:latin typeface="Times New Roman" pitchFamily="18" charset="0"/>
                <a:ea typeface="Times New Roman" pitchFamily="18" charset="0"/>
                <a:cs typeface="Times New Roman" pitchFamily="18" charset="0"/>
              </a:rPr>
              <a:t>) and its </a:t>
            </a:r>
            <a:r>
              <a:rPr kumimoji="0" lang="en-GB" sz="4000" b="0" i="0" u="none" strike="noStrike" cap="none" normalizeH="0" dirty="0" smtClean="0">
                <a:ln>
                  <a:noFill/>
                </a:ln>
                <a:solidFill>
                  <a:schemeClr val="tx2">
                    <a:lumMod val="75000"/>
                  </a:schemeClr>
                </a:solidFill>
                <a:effectLst/>
                <a:latin typeface="Times New Roman" pitchFamily="18" charset="0"/>
                <a:ea typeface="Times New Roman" pitchFamily="18" charset="0"/>
                <a:cs typeface="Times New Roman" pitchFamily="18" charset="0"/>
              </a:rPr>
              <a:t> </a:t>
            </a:r>
            <a:r>
              <a:rPr kumimoji="0" lang="en-GB" sz="4000" b="0" i="0" u="none" strike="noStrike" cap="none" normalizeH="0" baseline="0" dirty="0" smtClean="0">
                <a:ln>
                  <a:noFill/>
                </a:ln>
                <a:solidFill>
                  <a:schemeClr val="tx2">
                    <a:lumMod val="75000"/>
                  </a:schemeClr>
                </a:solidFill>
                <a:effectLst/>
                <a:latin typeface="Times New Roman" pitchFamily="18" charset="0"/>
                <a:ea typeface="Times New Roman" pitchFamily="18" charset="0"/>
                <a:cs typeface="Times New Roman" pitchFamily="18" charset="0"/>
              </a:rPr>
              <a:t>4-deoxy-4-epi-methylamine derivative (</a:t>
            </a:r>
            <a:r>
              <a:rPr kumimoji="0" lang="en-GB" sz="4000" b="0" i="0" u="none" strike="noStrike" cap="none" normalizeH="0" baseline="0" dirty="0" err="1" smtClean="0">
                <a:ln>
                  <a:noFill/>
                </a:ln>
                <a:solidFill>
                  <a:schemeClr val="tx2">
                    <a:lumMod val="75000"/>
                  </a:schemeClr>
                </a:solidFill>
                <a:effectLst/>
                <a:latin typeface="Times New Roman" pitchFamily="18" charset="0"/>
                <a:ea typeface="Times New Roman" pitchFamily="18" charset="0"/>
                <a:cs typeface="Times New Roman" pitchFamily="18" charset="0"/>
              </a:rPr>
              <a:t>emamectin</a:t>
            </a:r>
            <a:r>
              <a:rPr lang="en-GB" sz="4000" dirty="0">
                <a:solidFill>
                  <a:schemeClr val="tx2">
                    <a:lumMod val="75000"/>
                  </a:schemeClr>
                </a:solidFill>
                <a:latin typeface="Times New Roman" pitchFamily="18" charset="0"/>
                <a:ea typeface="Times New Roman" pitchFamily="18" charset="0"/>
                <a:cs typeface="Times New Roman" pitchFamily="18" charset="0"/>
              </a:rPr>
              <a:t> </a:t>
            </a:r>
            <a:r>
              <a:rPr kumimoji="0" lang="en-GB" sz="4000" b="0" i="0" u="none" strike="noStrike" cap="none" normalizeH="0" baseline="0" dirty="0" smtClean="0">
                <a:ln>
                  <a:noFill/>
                </a:ln>
                <a:solidFill>
                  <a:schemeClr val="tx2">
                    <a:lumMod val="75000"/>
                  </a:schemeClr>
                </a:solidFill>
                <a:effectLst/>
                <a:latin typeface="Times New Roman" pitchFamily="18" charset="0"/>
                <a:ea typeface="Times New Roman" pitchFamily="18" charset="0"/>
                <a:cs typeface="Times New Roman" pitchFamily="18" charset="0"/>
              </a:rPr>
              <a:t>benzoate) induced a significant GAD stimulatory effect for both type of snails BGS and WGS as indicated in Tables (9 and 10). </a:t>
            </a:r>
            <a:endParaRPr kumimoji="0" lang="en-GB" sz="5400" b="0" i="0" u="none" strike="noStrike" cap="none" normalizeH="0" baseline="0" dirty="0" smtClean="0">
              <a:ln>
                <a:noFill/>
              </a:ln>
              <a:solidFill>
                <a:schemeClr val="tx2">
                  <a:lumMod val="75000"/>
                </a:schemeClr>
              </a:solidFill>
              <a:effectLst/>
              <a:latin typeface="Times New Roman" pitchFamily="18" charset="0"/>
              <a:cs typeface="Times New Roman" pitchFamily="18" charset="0"/>
            </a:endParaRPr>
          </a:p>
        </p:txBody>
      </p:sp>
    </p:spTree>
  </p:cSld>
  <p:clrMapOvr>
    <a:masterClrMapping/>
  </p:clrMapOvr>
  <p:transition spd="slow">
    <p:zoom/>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9" name="Line 8"/>
          <p:cNvSpPr>
            <a:spLocks noChangeShapeType="1"/>
          </p:cNvSpPr>
          <p:nvPr/>
        </p:nvSpPr>
        <p:spPr bwMode="white">
          <a:xfrm>
            <a:off x="908896" y="4810138"/>
            <a:ext cx="7825552" cy="0"/>
          </a:xfrm>
          <a:prstGeom prst="line">
            <a:avLst/>
          </a:prstGeom>
          <a:solidFill>
            <a:srgbClr val="92D050"/>
          </a:solidFill>
          <a:ln w="9525">
            <a:noFill/>
            <a:round/>
            <a:headEnd/>
            <a:tailEnd/>
          </a:ln>
        </p:spPr>
        <p:txBody>
          <a:bodyPr>
            <a:spAutoFit/>
          </a:bodyPr>
          <a:lstStyle/>
          <a:p>
            <a:pPr>
              <a:defRPr/>
            </a:pPr>
            <a:endParaRPr lang="en-US">
              <a:solidFill>
                <a:srgbClr val="000000"/>
              </a:solidFill>
            </a:endParaRPr>
          </a:p>
        </p:txBody>
      </p:sp>
      <p:sp>
        <p:nvSpPr>
          <p:cNvPr id="1025" name="Rectangle 1"/>
          <p:cNvSpPr>
            <a:spLocks noChangeArrowheads="1"/>
          </p:cNvSpPr>
          <p:nvPr/>
        </p:nvSpPr>
        <p:spPr bwMode="auto">
          <a:xfrm>
            <a:off x="642910" y="714356"/>
            <a:ext cx="7924800"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42900" algn="just" defTabSz="914400" rtl="0" eaLnBrk="1" fontAlgn="base" latinLnBrk="0" hangingPunct="1">
              <a:lnSpc>
                <a:spcPct val="100000"/>
              </a:lnSpc>
              <a:spcBef>
                <a:spcPct val="0"/>
              </a:spcBef>
              <a:spcAft>
                <a:spcPct val="0"/>
              </a:spcAft>
              <a:buClrTx/>
              <a:buSzTx/>
              <a:tabLst>
                <a:tab pos="228600" algn="r"/>
                <a:tab pos="571500" algn="r"/>
              </a:tabLst>
            </a:pPr>
            <a:r>
              <a:rPr kumimoji="0" lang="en-GB" sz="2800" b="0" i="0" u="none" strike="noStrike" cap="none" normalizeH="0" baseline="0" dirty="0" smtClean="0">
                <a:ln>
                  <a:noFill/>
                </a:ln>
                <a:solidFill>
                  <a:schemeClr val="tx2">
                    <a:lumMod val="75000"/>
                  </a:schemeClr>
                </a:solidFill>
                <a:effectLst/>
                <a:latin typeface="Times New Roman" pitchFamily="18" charset="0"/>
                <a:ea typeface="Times New Roman" pitchFamily="18" charset="0"/>
                <a:cs typeface="Times New Roman" pitchFamily="18" charset="0"/>
              </a:rPr>
              <a:t>		</a:t>
            </a:r>
            <a:r>
              <a:rPr kumimoji="0" lang="en-GB" sz="4800" b="0" i="0" u="none" strike="noStrike" cap="none" normalizeH="0" baseline="0" dirty="0" smtClean="0">
                <a:ln>
                  <a:noFill/>
                </a:ln>
                <a:solidFill>
                  <a:schemeClr val="tx2">
                    <a:lumMod val="75000"/>
                  </a:schemeClr>
                </a:solidFill>
                <a:effectLst/>
                <a:latin typeface="Times New Roman" pitchFamily="18" charset="0"/>
                <a:ea typeface="Times New Roman" pitchFamily="18" charset="0"/>
                <a:cs typeface="Times New Roman" pitchFamily="18" charset="0"/>
              </a:rPr>
              <a:t>4- </a:t>
            </a:r>
            <a:r>
              <a:rPr kumimoji="0" lang="en-GB" sz="4800" b="0" i="0" u="none" strike="noStrike" cap="none" normalizeH="0" baseline="0" dirty="0" err="1" smtClean="0">
                <a:ln>
                  <a:noFill/>
                </a:ln>
                <a:solidFill>
                  <a:schemeClr val="tx2">
                    <a:lumMod val="75000"/>
                  </a:schemeClr>
                </a:solidFill>
                <a:effectLst/>
                <a:latin typeface="Times New Roman" pitchFamily="18" charset="0"/>
                <a:ea typeface="Times New Roman" pitchFamily="18" charset="0"/>
                <a:cs typeface="Times New Roman" pitchFamily="18" charset="0"/>
              </a:rPr>
              <a:t>Abamectin</a:t>
            </a:r>
            <a:r>
              <a:rPr kumimoji="0" lang="en-GB" sz="4800" b="0" i="0" u="none" strike="noStrike" cap="none" normalizeH="0" baseline="0" dirty="0" smtClean="0">
                <a:ln>
                  <a:noFill/>
                </a:ln>
                <a:solidFill>
                  <a:schemeClr val="tx2">
                    <a:lumMod val="75000"/>
                  </a:schemeClr>
                </a:solidFill>
                <a:effectLst/>
                <a:latin typeface="Times New Roman" pitchFamily="18" charset="0"/>
                <a:ea typeface="Times New Roman" pitchFamily="18" charset="0"/>
                <a:cs typeface="Times New Roman" pitchFamily="18" charset="0"/>
              </a:rPr>
              <a:t> interaction with GAD activity was higher than </a:t>
            </a:r>
            <a:r>
              <a:rPr kumimoji="0" lang="en-GB" sz="4800" b="0" i="0" u="none" strike="noStrike" cap="none" normalizeH="0" baseline="0" dirty="0" err="1" smtClean="0">
                <a:ln>
                  <a:noFill/>
                </a:ln>
                <a:solidFill>
                  <a:schemeClr val="tx2">
                    <a:lumMod val="75000"/>
                  </a:schemeClr>
                </a:solidFill>
                <a:effectLst/>
                <a:latin typeface="Times New Roman" pitchFamily="18" charset="0"/>
                <a:ea typeface="Times New Roman" pitchFamily="18" charset="0"/>
                <a:cs typeface="Times New Roman" pitchFamily="18" charset="0"/>
              </a:rPr>
              <a:t>emamectin</a:t>
            </a:r>
            <a:r>
              <a:rPr kumimoji="0" lang="en-GB" sz="4800" b="0" i="0" u="none" strike="noStrike" cap="none" normalizeH="0" baseline="0" dirty="0" smtClean="0">
                <a:ln>
                  <a:noFill/>
                </a:ln>
                <a:solidFill>
                  <a:schemeClr val="tx2">
                    <a:lumMod val="75000"/>
                  </a:schemeClr>
                </a:solidFill>
                <a:effectLst/>
                <a:latin typeface="Times New Roman" pitchFamily="18" charset="0"/>
                <a:ea typeface="Times New Roman" pitchFamily="18" charset="0"/>
                <a:cs typeface="Times New Roman" pitchFamily="18" charset="0"/>
              </a:rPr>
              <a:t> benzoate especially in the case of WGS when the stimulatory effect on GAD activity was less than BGS</a:t>
            </a:r>
            <a:r>
              <a:rPr kumimoji="0" lang="en-GB" sz="2800" b="0" i="0" u="none" strike="noStrike" cap="none" normalizeH="0" baseline="0" dirty="0" smtClean="0">
                <a:ln>
                  <a:noFill/>
                </a:ln>
                <a:solidFill>
                  <a:schemeClr val="tx2">
                    <a:lumMod val="75000"/>
                  </a:schemeClr>
                </a:solidFill>
                <a:effectLst/>
                <a:latin typeface="Times New Roman" pitchFamily="18" charset="0"/>
                <a:ea typeface="Times New Roman" pitchFamily="18" charset="0"/>
                <a:cs typeface="Times New Roman" pitchFamily="18" charset="0"/>
              </a:rPr>
              <a:t>. </a:t>
            </a:r>
            <a:endParaRPr kumimoji="0" lang="en-GB" sz="4000" b="0" i="0" u="none" strike="noStrike" cap="none" normalizeH="0" baseline="0" dirty="0" smtClean="0">
              <a:ln>
                <a:noFill/>
              </a:ln>
              <a:solidFill>
                <a:schemeClr val="tx2">
                  <a:lumMod val="75000"/>
                </a:schemeClr>
              </a:solidFill>
              <a:effectLst/>
              <a:latin typeface="Times New Roman" pitchFamily="18" charset="0"/>
              <a:cs typeface="Times New Roman" pitchFamily="18" charset="0"/>
            </a:endParaRPr>
          </a:p>
        </p:txBody>
      </p:sp>
    </p:spTree>
  </p:cSld>
  <p:clrMapOvr>
    <a:masterClrMapping/>
  </p:clrMapOvr>
  <p:transition spd="slow">
    <p:zoom/>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9" name="Line 8"/>
          <p:cNvSpPr>
            <a:spLocks noChangeShapeType="1"/>
          </p:cNvSpPr>
          <p:nvPr/>
        </p:nvSpPr>
        <p:spPr bwMode="white">
          <a:xfrm>
            <a:off x="908896" y="4810138"/>
            <a:ext cx="7825552" cy="0"/>
          </a:xfrm>
          <a:prstGeom prst="line">
            <a:avLst/>
          </a:prstGeom>
          <a:solidFill>
            <a:srgbClr val="92D050"/>
          </a:solidFill>
          <a:ln w="9525">
            <a:noFill/>
            <a:round/>
            <a:headEnd/>
            <a:tailEnd/>
          </a:ln>
        </p:spPr>
        <p:txBody>
          <a:bodyPr>
            <a:spAutoFit/>
          </a:bodyPr>
          <a:lstStyle/>
          <a:p>
            <a:pPr>
              <a:defRPr/>
            </a:pPr>
            <a:endParaRPr lang="en-US">
              <a:solidFill>
                <a:srgbClr val="000000"/>
              </a:solidFill>
            </a:endParaRPr>
          </a:p>
        </p:txBody>
      </p:sp>
      <p:sp>
        <p:nvSpPr>
          <p:cNvPr id="3" name="Rectangle 2"/>
          <p:cNvSpPr/>
          <p:nvPr/>
        </p:nvSpPr>
        <p:spPr>
          <a:xfrm>
            <a:off x="642910" y="571480"/>
            <a:ext cx="7924800" cy="5632311"/>
          </a:xfrm>
          <a:prstGeom prst="rect">
            <a:avLst/>
          </a:prstGeom>
        </p:spPr>
        <p:txBody>
          <a:bodyPr wrap="square">
            <a:spAutoFit/>
          </a:bodyPr>
          <a:lstStyle/>
          <a:p>
            <a:pPr algn="just" rtl="0"/>
            <a:r>
              <a:rPr lang="en-GB" sz="3200" dirty="0" smtClean="0">
                <a:solidFill>
                  <a:schemeClr val="tx2">
                    <a:lumMod val="75000"/>
                  </a:schemeClr>
                </a:solidFill>
                <a:latin typeface="Times New Roman" pitchFamily="18" charset="0"/>
                <a:cs typeface="Times New Roman" pitchFamily="18" charset="0"/>
              </a:rPr>
              <a:t>	</a:t>
            </a:r>
            <a:r>
              <a:rPr lang="en-GB" sz="4000" dirty="0" smtClean="0">
                <a:solidFill>
                  <a:schemeClr val="tx2">
                    <a:lumMod val="75000"/>
                  </a:schemeClr>
                </a:solidFill>
                <a:latin typeface="Times New Roman" pitchFamily="18" charset="0"/>
                <a:cs typeface="Times New Roman" pitchFamily="18" charset="0"/>
              </a:rPr>
              <a:t>5- Both </a:t>
            </a:r>
            <a:r>
              <a:rPr lang="en-GB" sz="4000" dirty="0">
                <a:solidFill>
                  <a:schemeClr val="tx2">
                    <a:lumMod val="75000"/>
                  </a:schemeClr>
                </a:solidFill>
                <a:latin typeface="Times New Roman" pitchFamily="18" charset="0"/>
                <a:cs typeface="Times New Roman" pitchFamily="18" charset="0"/>
              </a:rPr>
              <a:t>compounds </a:t>
            </a:r>
            <a:r>
              <a:rPr lang="en-GB" sz="4000" dirty="0" err="1">
                <a:solidFill>
                  <a:schemeClr val="tx2">
                    <a:lumMod val="75000"/>
                  </a:schemeClr>
                </a:solidFill>
                <a:latin typeface="Times New Roman" pitchFamily="18" charset="0"/>
                <a:cs typeface="Times New Roman" pitchFamily="18" charset="0"/>
              </a:rPr>
              <a:t>abamectin</a:t>
            </a:r>
            <a:r>
              <a:rPr lang="en-GB" sz="4000" dirty="0">
                <a:solidFill>
                  <a:schemeClr val="tx2">
                    <a:lumMod val="75000"/>
                  </a:schemeClr>
                </a:solidFill>
                <a:latin typeface="Times New Roman" pitchFamily="18" charset="0"/>
                <a:cs typeface="Times New Roman" pitchFamily="18" charset="0"/>
              </a:rPr>
              <a:t> and </a:t>
            </a:r>
            <a:r>
              <a:rPr lang="en-GB" sz="4000" dirty="0" err="1">
                <a:solidFill>
                  <a:schemeClr val="tx2">
                    <a:lumMod val="75000"/>
                  </a:schemeClr>
                </a:solidFill>
                <a:latin typeface="Times New Roman" pitchFamily="18" charset="0"/>
                <a:cs typeface="Times New Roman" pitchFamily="18" charset="0"/>
              </a:rPr>
              <a:t>emamectin</a:t>
            </a:r>
            <a:r>
              <a:rPr lang="en-GB" sz="4000" dirty="0">
                <a:solidFill>
                  <a:schemeClr val="tx2">
                    <a:lumMod val="75000"/>
                  </a:schemeClr>
                </a:solidFill>
                <a:latin typeface="Times New Roman" pitchFamily="18" charset="0"/>
                <a:cs typeface="Times New Roman" pitchFamily="18" charset="0"/>
              </a:rPr>
              <a:t> benzoate </a:t>
            </a:r>
            <a:r>
              <a:rPr lang="en-GB" sz="4000" dirty="0" smtClean="0">
                <a:solidFill>
                  <a:schemeClr val="tx2">
                    <a:lumMod val="75000"/>
                  </a:schemeClr>
                </a:solidFill>
                <a:latin typeface="Times New Roman" pitchFamily="18" charset="0"/>
                <a:cs typeface="Times New Roman" pitchFamily="18" charset="0"/>
              </a:rPr>
              <a:t>caused similar </a:t>
            </a:r>
            <a:r>
              <a:rPr lang="en-GB" sz="4000" dirty="0">
                <a:solidFill>
                  <a:schemeClr val="tx2">
                    <a:lumMod val="75000"/>
                  </a:schemeClr>
                </a:solidFill>
                <a:latin typeface="Times New Roman" pitchFamily="18" charset="0"/>
                <a:cs typeface="Times New Roman" pitchFamily="18" charset="0"/>
              </a:rPr>
              <a:t>degree of GAD stimulation of BGS. The stimulation was dependent, however the stimulatory effect decreased by time, the lowest stimulation obtained for BGS was at 72 hr with the least concentration used 1/10 of LD</a:t>
            </a:r>
            <a:r>
              <a:rPr lang="en-GB" sz="4000" baseline="-25000" dirty="0">
                <a:solidFill>
                  <a:schemeClr val="tx2">
                    <a:lumMod val="75000"/>
                  </a:schemeClr>
                </a:solidFill>
                <a:latin typeface="Times New Roman" pitchFamily="18" charset="0"/>
                <a:cs typeface="Times New Roman" pitchFamily="18" charset="0"/>
              </a:rPr>
              <a:t>50</a:t>
            </a:r>
            <a:r>
              <a:rPr lang="en-GB" sz="4000" dirty="0">
                <a:solidFill>
                  <a:schemeClr val="tx2">
                    <a:lumMod val="75000"/>
                  </a:schemeClr>
                </a:solidFill>
                <a:latin typeface="Times New Roman" pitchFamily="18" charset="0"/>
                <a:cs typeface="Times New Roman" pitchFamily="18" charset="0"/>
              </a:rPr>
              <a:t>. </a:t>
            </a:r>
            <a:endParaRPr lang="ar-EG" sz="3200" dirty="0">
              <a:solidFill>
                <a:schemeClr val="tx2">
                  <a:lumMod val="75000"/>
                </a:schemeClr>
              </a:solidFill>
              <a:latin typeface="Times New Roman" pitchFamily="18" charset="0"/>
              <a:cs typeface="Times New Roman" pitchFamily="18" charset="0"/>
            </a:endParaRPr>
          </a:p>
        </p:txBody>
      </p:sp>
    </p:spTree>
  </p:cSld>
  <p:clrMapOvr>
    <a:masterClrMapping/>
  </p:clrMapOvr>
  <p:transition spd="slow">
    <p:zoom/>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9" name="Line 8"/>
          <p:cNvSpPr>
            <a:spLocks noChangeShapeType="1"/>
          </p:cNvSpPr>
          <p:nvPr/>
        </p:nvSpPr>
        <p:spPr bwMode="white">
          <a:xfrm>
            <a:off x="908896" y="4810138"/>
            <a:ext cx="7825552" cy="0"/>
          </a:xfrm>
          <a:prstGeom prst="line">
            <a:avLst/>
          </a:prstGeom>
          <a:solidFill>
            <a:srgbClr val="92D050"/>
          </a:solidFill>
          <a:ln w="9525">
            <a:noFill/>
            <a:round/>
            <a:headEnd/>
            <a:tailEnd/>
          </a:ln>
        </p:spPr>
        <p:txBody>
          <a:bodyPr>
            <a:spAutoFit/>
          </a:bodyPr>
          <a:lstStyle/>
          <a:p>
            <a:pPr>
              <a:defRPr/>
            </a:pPr>
            <a:endParaRPr lang="en-US">
              <a:solidFill>
                <a:srgbClr val="000000"/>
              </a:solidFill>
            </a:endParaRPr>
          </a:p>
        </p:txBody>
      </p:sp>
      <p:sp>
        <p:nvSpPr>
          <p:cNvPr id="24577" name="Rectangle 1"/>
          <p:cNvSpPr>
            <a:spLocks noChangeArrowheads="1"/>
          </p:cNvSpPr>
          <p:nvPr/>
        </p:nvSpPr>
        <p:spPr bwMode="auto">
          <a:xfrm>
            <a:off x="642910" y="714356"/>
            <a:ext cx="8153400" cy="550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42900" algn="justLow" defTabSz="914400" rtl="0" eaLnBrk="1" fontAlgn="base" latinLnBrk="0" hangingPunct="1">
              <a:lnSpc>
                <a:spcPct val="100000"/>
              </a:lnSpc>
              <a:spcBef>
                <a:spcPct val="0"/>
              </a:spcBef>
              <a:spcAft>
                <a:spcPct val="0"/>
              </a:spcAft>
              <a:buClrTx/>
              <a:buSzTx/>
              <a:tabLst>
                <a:tab pos="228600" algn="r"/>
                <a:tab pos="571500" algn="r"/>
              </a:tabLst>
            </a:pPr>
            <a:r>
              <a:rPr kumimoji="0" lang="en-US" sz="4400" b="0" i="0" u="none" strike="noStrike" cap="none" normalizeH="0" baseline="0" dirty="0" smtClean="0">
                <a:ln>
                  <a:noFill/>
                </a:ln>
                <a:solidFill>
                  <a:schemeClr val="tx2">
                    <a:lumMod val="75000"/>
                  </a:schemeClr>
                </a:solidFill>
                <a:effectLst/>
                <a:latin typeface="Times New Roman" pitchFamily="18" charset="0"/>
                <a:ea typeface="Times New Roman" pitchFamily="18" charset="0"/>
                <a:cs typeface="Times New Roman" pitchFamily="18" charset="0"/>
              </a:rPr>
              <a:t>6- While </a:t>
            </a:r>
            <a:r>
              <a:rPr kumimoji="0" lang="en-US" sz="4400" b="0" i="0" u="none" strike="noStrike" cap="none" normalizeH="0" baseline="0" dirty="0" err="1" smtClean="0">
                <a:ln>
                  <a:noFill/>
                </a:ln>
                <a:solidFill>
                  <a:schemeClr val="tx2">
                    <a:lumMod val="75000"/>
                  </a:schemeClr>
                </a:solidFill>
                <a:effectLst/>
                <a:latin typeface="Times New Roman" pitchFamily="18" charset="0"/>
                <a:ea typeface="Times New Roman" pitchFamily="18" charset="0"/>
                <a:cs typeface="Times New Roman" pitchFamily="18" charset="0"/>
              </a:rPr>
              <a:t>abamectin</a:t>
            </a:r>
            <a:r>
              <a:rPr kumimoji="0" lang="en-US" sz="4400" b="0" i="0" u="none" strike="noStrike" cap="none" normalizeH="0" baseline="0" dirty="0" smtClean="0">
                <a:ln>
                  <a:noFill/>
                </a:ln>
                <a:solidFill>
                  <a:schemeClr val="tx2">
                    <a:lumMod val="75000"/>
                  </a:schemeClr>
                </a:solidFill>
                <a:effectLst/>
                <a:latin typeface="Times New Roman" pitchFamily="18" charset="0"/>
                <a:ea typeface="Times New Roman" pitchFamily="18" charset="0"/>
                <a:cs typeface="Times New Roman" pitchFamily="18" charset="0"/>
              </a:rPr>
              <a:t> and </a:t>
            </a:r>
            <a:r>
              <a:rPr kumimoji="0" lang="en-US" sz="4400" b="0" i="0" u="none" strike="noStrike" cap="none" normalizeH="0" baseline="0" dirty="0" err="1" smtClean="0">
                <a:ln>
                  <a:noFill/>
                </a:ln>
                <a:solidFill>
                  <a:schemeClr val="tx2">
                    <a:lumMod val="75000"/>
                  </a:schemeClr>
                </a:solidFill>
                <a:effectLst/>
                <a:latin typeface="Times New Roman" pitchFamily="18" charset="0"/>
                <a:ea typeface="Times New Roman" pitchFamily="18" charset="0"/>
                <a:cs typeface="Times New Roman" pitchFamily="18" charset="0"/>
              </a:rPr>
              <a:t>emamectin</a:t>
            </a:r>
            <a:r>
              <a:rPr kumimoji="0" lang="en-US" sz="4400" b="0" i="0" u="none" strike="noStrike" cap="none" normalizeH="0" baseline="0" dirty="0" smtClean="0">
                <a:ln>
                  <a:noFill/>
                </a:ln>
                <a:solidFill>
                  <a:schemeClr val="tx2">
                    <a:lumMod val="75000"/>
                  </a:schemeClr>
                </a:solidFill>
                <a:effectLst/>
                <a:latin typeface="Times New Roman" pitchFamily="18" charset="0"/>
                <a:ea typeface="Times New Roman" pitchFamily="18" charset="0"/>
                <a:cs typeface="Times New Roman" pitchFamily="18" charset="0"/>
              </a:rPr>
              <a:t> benzoate caused equal degree of GAD activation with BGS, </a:t>
            </a:r>
            <a:r>
              <a:rPr kumimoji="0" lang="en-US" sz="4400" b="0" i="0" u="none" strike="noStrike" cap="none" normalizeH="0" baseline="0" dirty="0" err="1" smtClean="0">
                <a:ln>
                  <a:noFill/>
                </a:ln>
                <a:solidFill>
                  <a:schemeClr val="tx2">
                    <a:lumMod val="75000"/>
                  </a:schemeClr>
                </a:solidFill>
                <a:effectLst/>
                <a:latin typeface="Times New Roman" pitchFamily="18" charset="0"/>
                <a:ea typeface="Times New Roman" pitchFamily="18" charset="0"/>
                <a:cs typeface="Times New Roman" pitchFamily="18" charset="0"/>
              </a:rPr>
              <a:t>Abamectin</a:t>
            </a:r>
            <a:r>
              <a:rPr kumimoji="0" lang="en-US" sz="4400" b="0" i="0" u="none" strike="noStrike" cap="none" normalizeH="0" baseline="0" dirty="0" smtClean="0">
                <a:ln>
                  <a:noFill/>
                </a:ln>
                <a:solidFill>
                  <a:schemeClr val="tx2">
                    <a:lumMod val="75000"/>
                  </a:schemeClr>
                </a:solidFill>
                <a:effectLst/>
                <a:latin typeface="Times New Roman" pitchFamily="18" charset="0"/>
                <a:ea typeface="Times New Roman" pitchFamily="18" charset="0"/>
                <a:cs typeface="Times New Roman" pitchFamily="18" charset="0"/>
              </a:rPr>
              <a:t> effect was significantly higher in its stimulatory effect on GAD-WGS than GAD-BGS as shown in (Table 10). </a:t>
            </a:r>
            <a:endParaRPr kumimoji="0" lang="en-US" sz="6000" b="0" i="0" u="none" strike="noStrike" cap="none" normalizeH="0" baseline="0" dirty="0" smtClean="0">
              <a:ln>
                <a:noFill/>
              </a:ln>
              <a:solidFill>
                <a:schemeClr val="tx2">
                  <a:lumMod val="75000"/>
                </a:schemeClr>
              </a:solidFill>
              <a:effectLst/>
              <a:latin typeface="Times New Roman" pitchFamily="18" charset="0"/>
              <a:cs typeface="Times New Roman" pitchFamily="18" charset="0"/>
            </a:endParaRPr>
          </a:p>
        </p:txBody>
      </p:sp>
    </p:spTree>
  </p:cSld>
  <p:clrMapOvr>
    <a:masterClrMapping/>
  </p:clrMapOvr>
  <p:transition spd="slow">
    <p:zoom/>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9" name="Line 8"/>
          <p:cNvSpPr>
            <a:spLocks noChangeShapeType="1"/>
          </p:cNvSpPr>
          <p:nvPr/>
        </p:nvSpPr>
        <p:spPr bwMode="white">
          <a:xfrm>
            <a:off x="908896" y="4810138"/>
            <a:ext cx="7825552" cy="0"/>
          </a:xfrm>
          <a:prstGeom prst="line">
            <a:avLst/>
          </a:prstGeom>
          <a:solidFill>
            <a:srgbClr val="92D050"/>
          </a:solidFill>
          <a:ln w="9525">
            <a:noFill/>
            <a:round/>
            <a:headEnd/>
            <a:tailEnd/>
          </a:ln>
        </p:spPr>
        <p:txBody>
          <a:bodyPr>
            <a:spAutoFit/>
          </a:bodyPr>
          <a:lstStyle/>
          <a:p>
            <a:pPr>
              <a:defRPr/>
            </a:pPr>
            <a:endParaRPr lang="en-US">
              <a:solidFill>
                <a:srgbClr val="000000"/>
              </a:solidFill>
            </a:endParaRPr>
          </a:p>
        </p:txBody>
      </p:sp>
      <p:sp>
        <p:nvSpPr>
          <p:cNvPr id="23553" name="Rectangle 1"/>
          <p:cNvSpPr>
            <a:spLocks noChangeArrowheads="1"/>
          </p:cNvSpPr>
          <p:nvPr/>
        </p:nvSpPr>
        <p:spPr bwMode="auto">
          <a:xfrm>
            <a:off x="571472" y="642918"/>
            <a:ext cx="8001000"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42900" algn="justLow" defTabSz="914400" rtl="0" eaLnBrk="1" fontAlgn="base" latinLnBrk="0" hangingPunct="1">
              <a:lnSpc>
                <a:spcPct val="100000"/>
              </a:lnSpc>
              <a:spcBef>
                <a:spcPct val="0"/>
              </a:spcBef>
              <a:spcAft>
                <a:spcPct val="0"/>
              </a:spcAft>
              <a:buClrTx/>
              <a:buSzTx/>
              <a:tabLst>
                <a:tab pos="228600" algn="r"/>
                <a:tab pos="571500" algn="r"/>
              </a:tabLst>
            </a:pPr>
            <a:r>
              <a:rPr kumimoji="0" lang="en-US" sz="4800" b="0" i="0" u="none" strike="noStrike" cap="none" normalizeH="0" baseline="0" dirty="0" smtClean="0">
                <a:ln>
                  <a:noFill/>
                </a:ln>
                <a:solidFill>
                  <a:schemeClr val="tx2">
                    <a:lumMod val="75000"/>
                  </a:schemeClr>
                </a:solidFill>
                <a:effectLst/>
                <a:latin typeface="Times New Roman" pitchFamily="18" charset="0"/>
                <a:ea typeface="Times New Roman" pitchFamily="18" charset="0"/>
                <a:cs typeface="Times New Roman" pitchFamily="18" charset="0"/>
              </a:rPr>
              <a:t>		7- Specific activity value of GAD-BGS was higher than the value of GAD-WGS indicating more participation of </a:t>
            </a:r>
            <a:r>
              <a:rPr kumimoji="0" lang="en-US" sz="4800" b="0" i="0" u="none" strike="noStrike" cap="none" normalizeH="0" baseline="0" dirty="0" err="1" smtClean="0">
                <a:ln>
                  <a:noFill/>
                </a:ln>
                <a:solidFill>
                  <a:schemeClr val="tx2">
                    <a:lumMod val="75000"/>
                  </a:schemeClr>
                </a:solidFill>
                <a:effectLst/>
                <a:latin typeface="Times New Roman" pitchFamily="18" charset="0"/>
                <a:ea typeface="Times New Roman" pitchFamily="18" charset="0"/>
                <a:cs typeface="Times New Roman" pitchFamily="18" charset="0"/>
              </a:rPr>
              <a:t>GABAergic</a:t>
            </a:r>
            <a:r>
              <a:rPr kumimoji="0" lang="en-US" sz="4800" b="0" i="0" u="none" strike="noStrike" cap="none" normalizeH="0" baseline="0" dirty="0" smtClean="0">
                <a:ln>
                  <a:noFill/>
                </a:ln>
                <a:solidFill>
                  <a:schemeClr val="tx2">
                    <a:lumMod val="75000"/>
                  </a:schemeClr>
                </a:solidFill>
                <a:effectLst/>
                <a:latin typeface="Times New Roman" pitchFamily="18" charset="0"/>
                <a:ea typeface="Times New Roman" pitchFamily="18" charset="0"/>
                <a:cs typeface="Times New Roman" pitchFamily="18" charset="0"/>
              </a:rPr>
              <a:t> system of </a:t>
            </a:r>
            <a:r>
              <a:rPr kumimoji="0" lang="en-US" sz="4800" b="0" i="1" u="none" strike="noStrike" cap="none" normalizeH="0" baseline="0" dirty="0" err="1" smtClean="0">
                <a:ln>
                  <a:noFill/>
                </a:ln>
                <a:solidFill>
                  <a:schemeClr val="tx2">
                    <a:lumMod val="75000"/>
                  </a:schemeClr>
                </a:solidFill>
                <a:effectLst/>
                <a:latin typeface="Times New Roman" pitchFamily="18" charset="0"/>
                <a:ea typeface="Times New Roman" pitchFamily="18" charset="0"/>
                <a:cs typeface="Times New Roman" pitchFamily="18" charset="0"/>
              </a:rPr>
              <a:t>Eobania</a:t>
            </a:r>
            <a:r>
              <a:rPr kumimoji="0" lang="en-US" sz="4800" b="0" i="1" u="none" strike="noStrike" cap="none" normalizeH="0" baseline="0" dirty="0" smtClean="0">
                <a:ln>
                  <a:noFill/>
                </a:ln>
                <a:solidFill>
                  <a:schemeClr val="tx2">
                    <a:lumMod val="75000"/>
                  </a:schemeClr>
                </a:solidFill>
                <a:effectLst/>
                <a:latin typeface="Times New Roman" pitchFamily="18" charset="0"/>
                <a:ea typeface="Times New Roman" pitchFamily="18" charset="0"/>
                <a:cs typeface="Times New Roman" pitchFamily="18" charset="0"/>
              </a:rPr>
              <a:t> </a:t>
            </a:r>
            <a:r>
              <a:rPr kumimoji="0" lang="en-US" sz="4800" b="0" i="1" u="none" strike="noStrike" cap="none" normalizeH="0" baseline="0" dirty="0" err="1" smtClean="0">
                <a:ln>
                  <a:noFill/>
                </a:ln>
                <a:solidFill>
                  <a:schemeClr val="tx2">
                    <a:lumMod val="75000"/>
                  </a:schemeClr>
                </a:solidFill>
                <a:effectLst/>
                <a:latin typeface="Times New Roman" pitchFamily="18" charset="0"/>
                <a:ea typeface="Times New Roman" pitchFamily="18" charset="0"/>
                <a:cs typeface="Times New Roman" pitchFamily="18" charset="0"/>
              </a:rPr>
              <a:t>vermiculata</a:t>
            </a:r>
            <a:r>
              <a:rPr kumimoji="0" lang="en-US" sz="4800" b="0" i="0" u="none" strike="noStrike" cap="none" normalizeH="0" baseline="0" dirty="0" smtClean="0">
                <a:ln>
                  <a:noFill/>
                </a:ln>
                <a:solidFill>
                  <a:schemeClr val="tx2">
                    <a:lumMod val="75000"/>
                  </a:schemeClr>
                </a:solidFill>
                <a:effectLst/>
                <a:latin typeface="Times New Roman" pitchFamily="18" charset="0"/>
                <a:ea typeface="Times New Roman" pitchFamily="18" charset="0"/>
                <a:cs typeface="Times New Roman" pitchFamily="18" charset="0"/>
              </a:rPr>
              <a:t> compared with </a:t>
            </a:r>
            <a:r>
              <a:rPr kumimoji="0" lang="en-US" sz="4800" b="0" i="1" u="none" strike="noStrike" cap="none" normalizeH="0" baseline="0" dirty="0" err="1" smtClean="0">
                <a:ln>
                  <a:noFill/>
                </a:ln>
                <a:solidFill>
                  <a:schemeClr val="tx2">
                    <a:lumMod val="75000"/>
                  </a:schemeClr>
                </a:solidFill>
                <a:effectLst/>
                <a:latin typeface="Times New Roman" pitchFamily="18" charset="0"/>
                <a:ea typeface="Times New Roman" pitchFamily="18" charset="0"/>
                <a:cs typeface="Times New Roman" pitchFamily="18" charset="0"/>
              </a:rPr>
              <a:t>Theba</a:t>
            </a:r>
            <a:r>
              <a:rPr kumimoji="0" lang="en-US" sz="4800" b="0" i="1" u="none" strike="noStrike" cap="none" normalizeH="0" baseline="0" dirty="0" smtClean="0">
                <a:ln>
                  <a:noFill/>
                </a:ln>
                <a:solidFill>
                  <a:schemeClr val="tx2">
                    <a:lumMod val="75000"/>
                  </a:schemeClr>
                </a:solidFill>
                <a:effectLst/>
                <a:latin typeface="Times New Roman" pitchFamily="18" charset="0"/>
                <a:ea typeface="Times New Roman" pitchFamily="18" charset="0"/>
                <a:cs typeface="Times New Roman" pitchFamily="18" charset="0"/>
              </a:rPr>
              <a:t> </a:t>
            </a:r>
            <a:r>
              <a:rPr kumimoji="0" lang="en-US" sz="4800" b="0" i="1" u="none" strike="noStrike" cap="none" normalizeH="0" baseline="0" dirty="0" err="1" smtClean="0">
                <a:ln>
                  <a:noFill/>
                </a:ln>
                <a:solidFill>
                  <a:schemeClr val="tx2">
                    <a:lumMod val="75000"/>
                  </a:schemeClr>
                </a:solidFill>
                <a:effectLst/>
                <a:latin typeface="Times New Roman" pitchFamily="18" charset="0"/>
                <a:ea typeface="Times New Roman" pitchFamily="18" charset="0"/>
                <a:cs typeface="Times New Roman" pitchFamily="18" charset="0"/>
              </a:rPr>
              <a:t>pisana</a:t>
            </a:r>
            <a:r>
              <a:rPr kumimoji="0" lang="en-US" sz="4800" b="0" i="0" u="none" strike="noStrike" cap="none" normalizeH="0" baseline="0" dirty="0" smtClean="0">
                <a:ln>
                  <a:noFill/>
                </a:ln>
                <a:solidFill>
                  <a:schemeClr val="tx2">
                    <a:lumMod val="75000"/>
                  </a:schemeClr>
                </a:solidFill>
                <a:effectLst/>
                <a:latin typeface="Times New Roman" pitchFamily="18" charset="0"/>
                <a:ea typeface="Times New Roman" pitchFamily="18" charset="0"/>
                <a:cs typeface="Times New Roman" pitchFamily="18" charset="0"/>
              </a:rPr>
              <a:t> in this respect.</a:t>
            </a:r>
            <a:endParaRPr kumimoji="0" lang="en-US" sz="6600" b="0" i="0" u="none" strike="noStrike" cap="none" normalizeH="0" baseline="0" dirty="0" smtClean="0">
              <a:ln>
                <a:noFill/>
              </a:ln>
              <a:solidFill>
                <a:schemeClr val="tx2">
                  <a:lumMod val="75000"/>
                </a:schemeClr>
              </a:solidFill>
              <a:effectLst/>
              <a:latin typeface="Times New Roman" pitchFamily="18" charset="0"/>
              <a:cs typeface="Times New Roman" pitchFamily="18" charset="0"/>
            </a:endParaRPr>
          </a:p>
        </p:txBody>
      </p:sp>
    </p:spTree>
  </p:cSld>
  <p:clrMapOvr>
    <a:masterClrMapping/>
  </p:clrMapOvr>
  <p:transition spd="slow">
    <p:zoom/>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9" name="Line 8"/>
          <p:cNvSpPr>
            <a:spLocks noChangeShapeType="1"/>
          </p:cNvSpPr>
          <p:nvPr/>
        </p:nvSpPr>
        <p:spPr bwMode="white">
          <a:xfrm>
            <a:off x="908896" y="4810138"/>
            <a:ext cx="7825552" cy="0"/>
          </a:xfrm>
          <a:prstGeom prst="line">
            <a:avLst/>
          </a:prstGeom>
          <a:solidFill>
            <a:srgbClr val="92D050"/>
          </a:solidFill>
          <a:ln w="9525">
            <a:noFill/>
            <a:round/>
            <a:headEnd/>
            <a:tailEnd/>
          </a:ln>
        </p:spPr>
        <p:txBody>
          <a:bodyPr>
            <a:spAutoFit/>
          </a:bodyPr>
          <a:lstStyle/>
          <a:p>
            <a:pPr>
              <a:defRPr/>
            </a:pPr>
            <a:endParaRPr lang="en-US">
              <a:solidFill>
                <a:srgbClr val="000000"/>
              </a:solidFill>
            </a:endParaRPr>
          </a:p>
        </p:txBody>
      </p:sp>
      <p:sp>
        <p:nvSpPr>
          <p:cNvPr id="3" name="Rectangle 2"/>
          <p:cNvSpPr/>
          <p:nvPr/>
        </p:nvSpPr>
        <p:spPr>
          <a:xfrm>
            <a:off x="571472" y="785794"/>
            <a:ext cx="8001000" cy="5509200"/>
          </a:xfrm>
          <a:prstGeom prst="rect">
            <a:avLst/>
          </a:prstGeom>
        </p:spPr>
        <p:txBody>
          <a:bodyPr wrap="square">
            <a:spAutoFit/>
          </a:bodyPr>
          <a:lstStyle/>
          <a:p>
            <a:pPr lvl="0" algn="just" rtl="0"/>
            <a:r>
              <a:rPr lang="en-US" sz="4400" dirty="0" smtClean="0">
                <a:solidFill>
                  <a:schemeClr val="tx2">
                    <a:lumMod val="75000"/>
                  </a:schemeClr>
                </a:solidFill>
                <a:latin typeface="Times New Roman" pitchFamily="18" charset="0"/>
                <a:cs typeface="Times New Roman" pitchFamily="18" charset="0"/>
              </a:rPr>
              <a:t>	8- These </a:t>
            </a:r>
            <a:r>
              <a:rPr lang="en-US" sz="4400" dirty="0">
                <a:solidFill>
                  <a:schemeClr val="tx2">
                    <a:lumMod val="75000"/>
                  </a:schemeClr>
                </a:solidFill>
                <a:latin typeface="Times New Roman" pitchFamily="18" charset="0"/>
                <a:cs typeface="Times New Roman" pitchFamily="18" charset="0"/>
              </a:rPr>
              <a:t>findings could illustrate how </a:t>
            </a:r>
            <a:r>
              <a:rPr lang="en-US" sz="4400" dirty="0" err="1">
                <a:solidFill>
                  <a:schemeClr val="tx2">
                    <a:lumMod val="75000"/>
                  </a:schemeClr>
                </a:solidFill>
                <a:latin typeface="Times New Roman" pitchFamily="18" charset="0"/>
                <a:cs typeface="Times New Roman" pitchFamily="18" charset="0"/>
              </a:rPr>
              <a:t>abamectin</a:t>
            </a:r>
            <a:r>
              <a:rPr lang="en-US" sz="4400" dirty="0">
                <a:solidFill>
                  <a:schemeClr val="tx2">
                    <a:lumMod val="75000"/>
                  </a:schemeClr>
                </a:solidFill>
                <a:latin typeface="Times New Roman" pitchFamily="18" charset="0"/>
                <a:cs typeface="Times New Roman" pitchFamily="18" charset="0"/>
              </a:rPr>
              <a:t> and </a:t>
            </a:r>
            <a:r>
              <a:rPr lang="en-US" sz="4400" dirty="0" err="1">
                <a:solidFill>
                  <a:schemeClr val="tx2">
                    <a:lumMod val="75000"/>
                  </a:schemeClr>
                </a:solidFill>
                <a:latin typeface="Times New Roman" pitchFamily="18" charset="0"/>
                <a:cs typeface="Times New Roman" pitchFamily="18" charset="0"/>
              </a:rPr>
              <a:t>emamectin</a:t>
            </a:r>
            <a:r>
              <a:rPr lang="en-US" sz="4400" dirty="0">
                <a:solidFill>
                  <a:schemeClr val="tx2">
                    <a:lumMod val="75000"/>
                  </a:schemeClr>
                </a:solidFill>
                <a:latin typeface="Times New Roman" pitchFamily="18" charset="0"/>
                <a:cs typeface="Times New Roman" pitchFamily="18" charset="0"/>
              </a:rPr>
              <a:t> benzoate induces the level of GABA neurotransmitter in </a:t>
            </a:r>
            <a:r>
              <a:rPr lang="en-US" sz="4400" i="1" dirty="0">
                <a:solidFill>
                  <a:schemeClr val="tx2">
                    <a:lumMod val="75000"/>
                  </a:schemeClr>
                </a:solidFill>
                <a:latin typeface="Times New Roman" pitchFamily="18" charset="0"/>
                <a:cs typeface="Times New Roman" pitchFamily="18" charset="0"/>
              </a:rPr>
              <a:t>E. </a:t>
            </a:r>
            <a:r>
              <a:rPr lang="en-US" sz="4400" i="1" dirty="0" err="1">
                <a:solidFill>
                  <a:schemeClr val="tx2">
                    <a:lumMod val="75000"/>
                  </a:schemeClr>
                </a:solidFill>
                <a:latin typeface="Times New Roman" pitchFamily="18" charset="0"/>
                <a:cs typeface="Times New Roman" pitchFamily="18" charset="0"/>
              </a:rPr>
              <a:t>vermiculata</a:t>
            </a:r>
            <a:r>
              <a:rPr lang="en-US" sz="4400" dirty="0">
                <a:solidFill>
                  <a:schemeClr val="tx2">
                    <a:lumMod val="75000"/>
                  </a:schemeClr>
                </a:solidFill>
                <a:latin typeface="Times New Roman" pitchFamily="18" charset="0"/>
                <a:cs typeface="Times New Roman" pitchFamily="18" charset="0"/>
              </a:rPr>
              <a:t> and </a:t>
            </a:r>
            <a:r>
              <a:rPr lang="en-US" sz="4400" i="1" dirty="0">
                <a:solidFill>
                  <a:schemeClr val="tx2">
                    <a:lumMod val="75000"/>
                  </a:schemeClr>
                </a:solidFill>
                <a:latin typeface="Times New Roman" pitchFamily="18" charset="0"/>
                <a:cs typeface="Times New Roman" pitchFamily="18" charset="0"/>
              </a:rPr>
              <a:t>T. </a:t>
            </a:r>
            <a:r>
              <a:rPr lang="en-US" sz="4400" i="1" dirty="0" err="1">
                <a:solidFill>
                  <a:schemeClr val="tx2">
                    <a:lumMod val="75000"/>
                  </a:schemeClr>
                </a:solidFill>
                <a:latin typeface="Times New Roman" pitchFamily="18" charset="0"/>
                <a:cs typeface="Times New Roman" pitchFamily="18" charset="0"/>
              </a:rPr>
              <a:t>pisana</a:t>
            </a:r>
            <a:r>
              <a:rPr lang="en-US" sz="4400" dirty="0">
                <a:solidFill>
                  <a:schemeClr val="tx2">
                    <a:lumMod val="75000"/>
                  </a:schemeClr>
                </a:solidFill>
                <a:latin typeface="Times New Roman" pitchFamily="18" charset="0"/>
                <a:cs typeface="Times New Roman" pitchFamily="18" charset="0"/>
              </a:rPr>
              <a:t> land snails, as it activates the biosynthesis of GABA and inhibit its degradation.</a:t>
            </a:r>
          </a:p>
        </p:txBody>
      </p:sp>
    </p:spTree>
  </p:cSld>
  <p:clrMapOvr>
    <a:masterClrMapping/>
  </p:clrMapOvr>
  <p:transition spd="slow">
    <p:zoom/>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pic>
        <p:nvPicPr>
          <p:cNvPr id="1544194" name="TextBox 1"/>
          <p:cNvPicPr>
            <a:picLocks noChangeArrowheads="1"/>
          </p:cNvPicPr>
          <p:nvPr/>
        </p:nvPicPr>
        <p:blipFill>
          <a:blip r:embed="rId3"/>
          <a:srcRect/>
          <a:stretch>
            <a:fillRect/>
          </a:stretch>
        </p:blipFill>
        <p:spPr bwMode="auto">
          <a:xfrm>
            <a:off x="714375" y="2133600"/>
            <a:ext cx="7696200" cy="400843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lt">
                                    <p:tmPct val="5000"/>
                                  </p:iterate>
                                  <p:childTnLst>
                                    <p:set>
                                      <p:cBhvr>
                                        <p:cTn id="6" dur="1" fill="hold">
                                          <p:stCondLst>
                                            <p:cond delay="0"/>
                                          </p:stCondLst>
                                        </p:cTn>
                                        <p:tgtEl>
                                          <p:spTgt spid="1544194"/>
                                        </p:tgtEl>
                                        <p:attrNameLst>
                                          <p:attrName>style.visibility</p:attrName>
                                        </p:attrNameLst>
                                      </p:cBhvr>
                                      <p:to>
                                        <p:strVal val="visible"/>
                                      </p:to>
                                    </p:set>
                                    <p:anim calcmode="lin" valueType="num">
                                      <p:cBhvr>
                                        <p:cTn id="7" dur="1000" fill="hold"/>
                                        <p:tgtEl>
                                          <p:spTgt spid="1544194"/>
                                        </p:tgtEl>
                                        <p:attrNameLst>
                                          <p:attrName>ppt_w</p:attrName>
                                        </p:attrNameLst>
                                      </p:cBhvr>
                                      <p:tavLst>
                                        <p:tav tm="0">
                                          <p:val>
                                            <p:fltVal val="0"/>
                                          </p:val>
                                        </p:tav>
                                        <p:tav tm="100000">
                                          <p:val>
                                            <p:strVal val="#ppt_w"/>
                                          </p:val>
                                        </p:tav>
                                      </p:tavLst>
                                    </p:anim>
                                    <p:anim calcmode="lin" valueType="num">
                                      <p:cBhvr>
                                        <p:cTn id="8" dur="1000" fill="hold"/>
                                        <p:tgtEl>
                                          <p:spTgt spid="1544194"/>
                                        </p:tgtEl>
                                        <p:attrNameLst>
                                          <p:attrName>ppt_h</p:attrName>
                                        </p:attrNameLst>
                                      </p:cBhvr>
                                      <p:tavLst>
                                        <p:tav tm="0">
                                          <p:val>
                                            <p:fltVal val="0"/>
                                          </p:val>
                                        </p:tav>
                                        <p:tav tm="100000">
                                          <p:val>
                                            <p:strVal val="#ppt_h"/>
                                          </p:val>
                                        </p:tav>
                                      </p:tavLst>
                                    </p:anim>
                                    <p:anim calcmode="lin" valueType="num">
                                      <p:cBhvr>
                                        <p:cTn id="9" dur="1000" fill="hold"/>
                                        <p:tgtEl>
                                          <p:spTgt spid="1544194"/>
                                        </p:tgtEl>
                                        <p:attrNameLst>
                                          <p:attrName>style.rotation</p:attrName>
                                        </p:attrNameLst>
                                      </p:cBhvr>
                                      <p:tavLst>
                                        <p:tav tm="0">
                                          <p:val>
                                            <p:fltVal val="90"/>
                                          </p:val>
                                        </p:tav>
                                        <p:tav tm="100000">
                                          <p:val>
                                            <p:fltVal val="0"/>
                                          </p:val>
                                        </p:tav>
                                      </p:tavLst>
                                    </p:anim>
                                    <p:animEffect transition="in" filter="fade">
                                      <p:cBhvr>
                                        <p:cTn id="10" dur="1000"/>
                                        <p:tgtEl>
                                          <p:spTgt spid="1544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28596" y="714356"/>
            <a:ext cx="8215370" cy="5509200"/>
          </a:xfrm>
          <a:prstGeom prst="rect">
            <a:avLst/>
          </a:prstGeom>
        </p:spPr>
        <p:txBody>
          <a:bodyPr wrap="square">
            <a:spAutoFit/>
          </a:bodyPr>
          <a:lstStyle/>
          <a:p>
            <a:pPr algn="just" rtl="0">
              <a:buFont typeface="Wingdings" pitchFamily="2" charset="2"/>
              <a:buChar char="Ø"/>
            </a:pPr>
            <a:r>
              <a:rPr lang="en-US" sz="4400" dirty="0">
                <a:solidFill>
                  <a:schemeClr val="tx2">
                    <a:lumMod val="90000"/>
                  </a:schemeClr>
                </a:solidFill>
                <a:latin typeface="Times New Roman" pitchFamily="18" charset="0"/>
                <a:cs typeface="Times New Roman" pitchFamily="18" charset="0"/>
              </a:rPr>
              <a:t>Same type of response was noticed between both types of the snails BGS and WGS. While </a:t>
            </a:r>
            <a:r>
              <a:rPr lang="en-US" sz="4400" dirty="0" err="1">
                <a:solidFill>
                  <a:schemeClr val="tx2">
                    <a:lumMod val="90000"/>
                  </a:schemeClr>
                </a:solidFill>
                <a:latin typeface="Times New Roman" pitchFamily="18" charset="0"/>
                <a:cs typeface="Times New Roman" pitchFamily="18" charset="0"/>
              </a:rPr>
              <a:t>methomyl</a:t>
            </a:r>
            <a:r>
              <a:rPr lang="en-US" sz="4400" dirty="0">
                <a:solidFill>
                  <a:schemeClr val="tx2">
                    <a:lumMod val="90000"/>
                  </a:schemeClr>
                </a:solidFill>
                <a:latin typeface="Times New Roman" pitchFamily="18" charset="0"/>
                <a:cs typeface="Times New Roman" pitchFamily="18" charset="0"/>
              </a:rPr>
              <a:t> clearly inhibited GAD activity, </a:t>
            </a:r>
            <a:r>
              <a:rPr lang="en-US" sz="4400" dirty="0" err="1">
                <a:solidFill>
                  <a:schemeClr val="tx2">
                    <a:lumMod val="90000"/>
                  </a:schemeClr>
                </a:solidFill>
                <a:latin typeface="Times New Roman" pitchFamily="18" charset="0"/>
                <a:cs typeface="Times New Roman" pitchFamily="18" charset="0"/>
              </a:rPr>
              <a:t>abamectin</a:t>
            </a:r>
            <a:r>
              <a:rPr lang="en-US" sz="4400" dirty="0">
                <a:solidFill>
                  <a:schemeClr val="tx2">
                    <a:lumMod val="90000"/>
                  </a:schemeClr>
                </a:solidFill>
                <a:latin typeface="Times New Roman" pitchFamily="18" charset="0"/>
                <a:cs typeface="Times New Roman" pitchFamily="18" charset="0"/>
              </a:rPr>
              <a:t> and </a:t>
            </a:r>
            <a:r>
              <a:rPr lang="en-US" sz="4400" dirty="0" err="1">
                <a:solidFill>
                  <a:schemeClr val="tx2">
                    <a:lumMod val="90000"/>
                  </a:schemeClr>
                </a:solidFill>
                <a:latin typeface="Times New Roman" pitchFamily="18" charset="0"/>
                <a:cs typeface="Times New Roman" pitchFamily="18" charset="0"/>
              </a:rPr>
              <a:t>emamectin</a:t>
            </a:r>
            <a:r>
              <a:rPr lang="en-US" sz="4400" dirty="0">
                <a:solidFill>
                  <a:schemeClr val="tx2">
                    <a:lumMod val="90000"/>
                  </a:schemeClr>
                </a:solidFill>
                <a:latin typeface="Times New Roman" pitchFamily="18" charset="0"/>
                <a:cs typeface="Times New Roman" pitchFamily="18" charset="0"/>
              </a:rPr>
              <a:t> benzoate stimulated markedly the GAD activity in both types of the used land snails</a:t>
            </a:r>
            <a:endParaRPr lang="ar-EG" sz="4400" dirty="0">
              <a:solidFill>
                <a:schemeClr val="tx2">
                  <a:lumMod val="90000"/>
                </a:schemeClr>
              </a:solidFill>
              <a:latin typeface="Times New Roman" pitchFamily="18" charset="0"/>
              <a:cs typeface="Times New Roman" pitchFamily="18" charset="0"/>
            </a:endParaRPr>
          </a:p>
        </p:txBody>
      </p:sp>
    </p:spTree>
  </p:cSld>
  <p:clrMapOvr>
    <a:masterClrMapping/>
  </p:clrMapOvr>
  <p:transition spd="slow"/>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noChangeArrowheads="1"/>
          </p:cNvSpPr>
          <p:nvPr/>
        </p:nvSpPr>
        <p:spPr bwMode="auto">
          <a:xfrm>
            <a:off x="642910" y="642918"/>
            <a:ext cx="7858180" cy="606319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spcBef>
                <a:spcPct val="0"/>
              </a:spcBef>
              <a:spcAft>
                <a:spcPct val="0"/>
              </a:spcAft>
              <a:buClrTx/>
              <a:buSzTx/>
              <a:buFont typeface="Wingdings" pitchFamily="2" charset="2"/>
              <a:buChar char="Ø"/>
              <a:tabLst>
                <a:tab pos="114300" algn="r"/>
                <a:tab pos="228600" algn="r"/>
              </a:tabLst>
            </a:pPr>
            <a:r>
              <a:rPr kumimoji="0" lang="en-GB" sz="5400" i="0" u="none" strike="noStrike" cap="none" normalizeH="0" baseline="0" dirty="0" smtClean="0">
                <a:ln>
                  <a:noFill/>
                </a:ln>
                <a:solidFill>
                  <a:schemeClr val="tx2">
                    <a:lumMod val="90000"/>
                  </a:schemeClr>
                </a:solidFill>
                <a:effectLst/>
                <a:latin typeface="Times New Roman" pitchFamily="18" charset="0"/>
                <a:ea typeface="Times New Roman" pitchFamily="18" charset="0"/>
                <a:cs typeface="Times New Roman" pitchFamily="18" charset="0"/>
              </a:rPr>
              <a:t>Abamectin and </a:t>
            </a:r>
            <a:r>
              <a:rPr kumimoji="0" lang="en-GB" sz="5400" i="0" u="none" strike="noStrike" cap="none" normalizeH="0" baseline="0" dirty="0" err="1" smtClean="0">
                <a:ln>
                  <a:noFill/>
                </a:ln>
                <a:solidFill>
                  <a:schemeClr val="tx2">
                    <a:lumMod val="90000"/>
                  </a:schemeClr>
                </a:solidFill>
                <a:effectLst/>
                <a:latin typeface="Times New Roman" pitchFamily="18" charset="0"/>
                <a:ea typeface="Times New Roman" pitchFamily="18" charset="0"/>
                <a:cs typeface="Times New Roman" pitchFamily="18" charset="0"/>
              </a:rPr>
              <a:t>emamectin</a:t>
            </a:r>
            <a:r>
              <a:rPr kumimoji="0" lang="en-GB" sz="5400" i="0" u="none" strike="noStrike" cap="none" normalizeH="0" baseline="0" dirty="0" smtClean="0">
                <a:ln>
                  <a:noFill/>
                </a:ln>
                <a:solidFill>
                  <a:schemeClr val="tx2">
                    <a:lumMod val="90000"/>
                  </a:schemeClr>
                </a:solidFill>
                <a:effectLst/>
                <a:latin typeface="Times New Roman" pitchFamily="18" charset="0"/>
                <a:ea typeface="Times New Roman" pitchFamily="18" charset="0"/>
                <a:cs typeface="Times New Roman" pitchFamily="18" charset="0"/>
              </a:rPr>
              <a:t> benzoate induced a significant GAD stimulatory effect for both type of snails BGS and WGS</a:t>
            </a:r>
            <a:r>
              <a:rPr kumimoji="0" lang="en-GB" sz="5400" i="0" u="none" strike="noStrike" cap="none" normalizeH="0" baseline="0" dirty="0" smtClean="0">
                <a:ln>
                  <a:noFill/>
                </a:ln>
                <a:effectLst/>
                <a:latin typeface="Times New Roman" pitchFamily="18" charset="0"/>
                <a:ea typeface="Times New Roman" pitchFamily="18" charset="0"/>
                <a:cs typeface="Times New Roman" pitchFamily="18" charset="0"/>
              </a:rPr>
              <a:t>. </a:t>
            </a:r>
          </a:p>
          <a:p>
            <a:pPr marL="0" marR="0" lvl="0" indent="0" algn="just" defTabSz="914400" rtl="0" eaLnBrk="1" fontAlgn="base" latinLnBrk="0" hangingPunct="1">
              <a:spcBef>
                <a:spcPct val="0"/>
              </a:spcBef>
              <a:spcAft>
                <a:spcPct val="0"/>
              </a:spcAft>
              <a:buClrTx/>
              <a:buSzTx/>
              <a:tabLst>
                <a:tab pos="114300" algn="r"/>
                <a:tab pos="228600" algn="r"/>
              </a:tabLst>
            </a:pPr>
            <a:endParaRPr kumimoji="0" lang="en-GB" sz="3200" i="0" u="none" strike="noStrike" cap="none" normalizeH="0" baseline="0" dirty="0" smtClean="0">
              <a:ln>
                <a:noFill/>
              </a:ln>
              <a:effectLst/>
              <a:latin typeface="Times New Roman" pitchFamily="18" charset="0"/>
              <a:ea typeface="Times New Roman" pitchFamily="18" charset="0"/>
              <a:cs typeface="Times New Roman" pitchFamily="18" charset="0"/>
            </a:endParaRPr>
          </a:p>
          <a:p>
            <a:pPr marL="0" marR="0" lvl="0" indent="0" algn="just" defTabSz="914400" rtl="0" eaLnBrk="1" fontAlgn="base" latinLnBrk="0" hangingPunct="1">
              <a:spcBef>
                <a:spcPct val="0"/>
              </a:spcBef>
              <a:spcAft>
                <a:spcPct val="0"/>
              </a:spcAft>
              <a:buClrTx/>
              <a:buSzTx/>
              <a:tabLst>
                <a:tab pos="114300" algn="r"/>
                <a:tab pos="228600" algn="r"/>
              </a:tabLst>
            </a:pPr>
            <a:endParaRPr kumimoji="0" lang="en-US" sz="3200" i="0" u="none" strike="noStrike" cap="none" normalizeH="0" baseline="0" dirty="0" smtClean="0">
              <a:ln>
                <a:noFill/>
              </a:ln>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58214" y="2928934"/>
            <a:ext cx="71438" cy="236535"/>
          </a:xfrm>
        </p:spPr>
        <p:txBody>
          <a:bodyPr/>
          <a:lstStyle/>
          <a:p>
            <a:endParaRPr lang="ar-EG" dirty="0"/>
          </a:p>
        </p:txBody>
      </p:sp>
      <p:sp>
        <p:nvSpPr>
          <p:cNvPr id="4" name="Footer Placeholder 3"/>
          <p:cNvSpPr>
            <a:spLocks noGrp="1"/>
          </p:cNvSpPr>
          <p:nvPr>
            <p:ph type="ftr" sz="quarter" idx="10"/>
          </p:nvPr>
        </p:nvSpPr>
        <p:spPr/>
        <p:txBody>
          <a:bodyPr/>
          <a:lstStyle/>
          <a:p>
            <a:pPr>
              <a:defRPr/>
            </a:pPr>
            <a:endParaRPr lang="en-US" dirty="0"/>
          </a:p>
        </p:txBody>
      </p:sp>
      <p:sp>
        <p:nvSpPr>
          <p:cNvPr id="5" name="Rectangle 4"/>
          <p:cNvSpPr/>
          <p:nvPr/>
        </p:nvSpPr>
        <p:spPr>
          <a:xfrm>
            <a:off x="1000100" y="928670"/>
            <a:ext cx="7072362" cy="5262979"/>
          </a:xfrm>
          <a:prstGeom prst="rect">
            <a:avLst/>
          </a:prstGeom>
        </p:spPr>
        <p:txBody>
          <a:bodyPr wrap="square">
            <a:spAutoFit/>
          </a:bodyPr>
          <a:lstStyle/>
          <a:p>
            <a:pPr lvl="0" algn="just" rtl="0" eaLnBrk="0" fontAlgn="base" hangingPunct="0">
              <a:spcBef>
                <a:spcPct val="0"/>
              </a:spcBef>
              <a:spcAft>
                <a:spcPct val="0"/>
              </a:spcAft>
              <a:buFont typeface="Wingdings" pitchFamily="2" charset="2"/>
              <a:buChar char="Ø"/>
              <a:tabLst>
                <a:tab pos="114300" algn="r"/>
                <a:tab pos="228600" algn="r"/>
              </a:tabLst>
            </a:pPr>
            <a:r>
              <a:rPr lang="en-GB" sz="4800" dirty="0" err="1" smtClean="0">
                <a:solidFill>
                  <a:schemeClr val="tx2">
                    <a:lumMod val="90000"/>
                  </a:schemeClr>
                </a:solidFill>
                <a:latin typeface="Times New Roman" pitchFamily="18" charset="0"/>
                <a:ea typeface="Times New Roman" pitchFamily="18" charset="0"/>
                <a:cs typeface="Times New Roman" pitchFamily="18" charset="0"/>
              </a:rPr>
              <a:t>Abamectin</a:t>
            </a:r>
            <a:r>
              <a:rPr lang="en-GB" sz="4800" dirty="0" smtClean="0">
                <a:solidFill>
                  <a:schemeClr val="tx2">
                    <a:lumMod val="90000"/>
                  </a:schemeClr>
                </a:solidFill>
                <a:latin typeface="Times New Roman" pitchFamily="18" charset="0"/>
                <a:ea typeface="Times New Roman" pitchFamily="18" charset="0"/>
                <a:cs typeface="Times New Roman" pitchFamily="18" charset="0"/>
              </a:rPr>
              <a:t> interaction with GAD activity was higher than </a:t>
            </a:r>
            <a:r>
              <a:rPr lang="en-GB" sz="4800" dirty="0" err="1" smtClean="0">
                <a:solidFill>
                  <a:schemeClr val="tx2">
                    <a:lumMod val="90000"/>
                  </a:schemeClr>
                </a:solidFill>
                <a:latin typeface="Times New Roman" pitchFamily="18" charset="0"/>
                <a:ea typeface="Times New Roman" pitchFamily="18" charset="0"/>
                <a:cs typeface="Times New Roman" pitchFamily="18" charset="0"/>
              </a:rPr>
              <a:t>emamectin</a:t>
            </a:r>
            <a:r>
              <a:rPr lang="en-GB" sz="4800" dirty="0" smtClean="0">
                <a:solidFill>
                  <a:schemeClr val="tx2">
                    <a:lumMod val="90000"/>
                  </a:schemeClr>
                </a:solidFill>
                <a:latin typeface="Times New Roman" pitchFamily="18" charset="0"/>
                <a:ea typeface="Times New Roman" pitchFamily="18" charset="0"/>
                <a:cs typeface="Times New Roman" pitchFamily="18" charset="0"/>
              </a:rPr>
              <a:t> benzoate especially in the case of WGS when the stimulatory effect on GAD activity was less than BGS. </a:t>
            </a:r>
            <a:endParaRPr lang="en-GB" sz="2800" dirty="0" smtClean="0">
              <a:solidFill>
                <a:schemeClr val="tx2">
                  <a:lumMod val="90000"/>
                </a:schemeClr>
              </a:solidFill>
              <a:latin typeface="Times New Roman" pitchFamily="18" charset="0"/>
              <a:cs typeface="Times New Roman" pitchFamily="18" charset="0"/>
            </a:endParaRPr>
          </a:p>
        </p:txBody>
      </p:sp>
      <p:sp>
        <p:nvSpPr>
          <p:cNvPr id="6" name="Text Placeholder 2"/>
          <p:cNvSpPr txBox="1">
            <a:spLocks/>
          </p:cNvSpPr>
          <p:nvPr/>
        </p:nvSpPr>
        <p:spPr bwMode="auto">
          <a:xfrm>
            <a:off x="8510614" y="3081334"/>
            <a:ext cx="71438" cy="23653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1" eaLnBrk="0" fontAlgn="base" latinLnBrk="0" hangingPunct="0">
              <a:lnSpc>
                <a:spcPct val="100000"/>
              </a:lnSpc>
              <a:spcBef>
                <a:spcPct val="20000"/>
              </a:spcBef>
              <a:spcAft>
                <a:spcPct val="0"/>
              </a:spcAft>
              <a:buClr>
                <a:schemeClr val="hlink"/>
              </a:buClr>
              <a:buSzPct val="80000"/>
              <a:buFont typeface="Wingdings" pitchFamily="2" charset="2"/>
              <a:buNone/>
              <a:tabLst/>
              <a:defRPr/>
            </a:pPr>
            <a:endParaRPr kumimoji="0" lang="ar-EG" sz="20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5400" dirty="0" err="1" smtClean="0">
                <a:latin typeface="Times New Roman" pitchFamily="18" charset="0"/>
                <a:cs typeface="Times New Roman" pitchFamily="18" charset="0"/>
              </a:rPr>
              <a:t>acknoledgment</a:t>
            </a:r>
            <a:endParaRPr lang="en-GB" dirty="0">
              <a:latin typeface="Times New Roman" pitchFamily="18" charset="0"/>
              <a:cs typeface="Times New Roman" pitchFamily="18" charset="0"/>
            </a:endParaRPr>
          </a:p>
        </p:txBody>
      </p:sp>
      <p:sp>
        <p:nvSpPr>
          <p:cNvPr id="3" name="Text Placeholder 2"/>
          <p:cNvSpPr>
            <a:spLocks noGrp="1"/>
          </p:cNvSpPr>
          <p:nvPr>
            <p:ph type="body" idx="1"/>
          </p:nvPr>
        </p:nvSpPr>
        <p:spPr/>
        <p:txBody>
          <a:bodyPr/>
          <a:lstStyle/>
          <a:p>
            <a:endParaRPr lang="en-GB"/>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6000" dirty="0" smtClean="0">
                <a:solidFill>
                  <a:srgbClr val="FFFF00"/>
                </a:solidFill>
                <a:latin typeface="Times New Roman" pitchFamily="18" charset="0"/>
                <a:cs typeface="Times New Roman" pitchFamily="18" charset="0"/>
              </a:rPr>
              <a:t>Thanks</a:t>
            </a:r>
            <a:endParaRPr lang="ar-EG" dirty="0">
              <a:solidFill>
                <a:srgbClr val="FFFF00"/>
              </a:solidFill>
              <a:latin typeface="Times New Roman" pitchFamily="18" charset="0"/>
              <a:cs typeface="Times New Roman" pitchFamily="18" charset="0"/>
            </a:endParaRPr>
          </a:p>
        </p:txBody>
      </p:sp>
      <p:sp>
        <p:nvSpPr>
          <p:cNvPr id="3" name="Text Placeholder 2"/>
          <p:cNvSpPr>
            <a:spLocks noGrp="1"/>
          </p:cNvSpPr>
          <p:nvPr>
            <p:ph type="body" idx="1"/>
          </p:nvPr>
        </p:nvSpPr>
        <p:spPr>
          <a:xfrm>
            <a:off x="685800" y="2667000"/>
            <a:ext cx="7772400" cy="1500188"/>
          </a:xfrm>
        </p:spPr>
        <p:txBody>
          <a:bodyPr/>
          <a:lstStyle/>
          <a:p>
            <a:pPr algn="ctr">
              <a:defRPr/>
            </a:pPr>
            <a:r>
              <a:rPr lang="en-US" sz="3200" i="1" dirty="0" smtClean="0">
                <a:solidFill>
                  <a:srgbClr val="FFFF00"/>
                </a:solidFill>
                <a:latin typeface="Times New Roman" pitchFamily="18" charset="0"/>
                <a:cs typeface="Times New Roman" pitchFamily="18" charset="0"/>
              </a:rPr>
              <a:t>elsayedabdallah@yahoo.com</a:t>
            </a:r>
            <a:endParaRPr lang="ar-EG" i="1" dirty="0">
              <a:solidFill>
                <a:srgbClr val="FFFF00"/>
              </a:solidFill>
              <a:latin typeface="Times New Roman" pitchFamily="18" charset="0"/>
              <a:cs typeface="Times New Roman" pitchFamily="18" charset="0"/>
            </a:endParaRPr>
          </a:p>
        </p:txBody>
      </p:sp>
      <p:sp>
        <p:nvSpPr>
          <p:cNvPr id="4" name="Footer Placeholder 3"/>
          <p:cNvSpPr>
            <a:spLocks noGrp="1"/>
          </p:cNvSpPr>
          <p:nvPr>
            <p:ph type="ftr" sz="quarter" idx="10"/>
          </p:nvPr>
        </p:nvSpPr>
        <p:spPr/>
        <p:txBody>
          <a:bodyPr/>
          <a:lstStyle/>
          <a:p>
            <a:pPr>
              <a:defRPr/>
            </a:pPr>
            <a:r>
              <a:rPr lang="en-US" dirty="0" smtClean="0"/>
              <a:t>October 20-22, 2014</a:t>
            </a:r>
            <a:endParaRPr lang="en-US" dirty="0"/>
          </a:p>
        </p:txBody>
      </p:sp>
      <p:pic>
        <p:nvPicPr>
          <p:cNvPr id="5" name="Content Placeholder 5" descr="thank.bmp"/>
          <p:cNvPicPr>
            <a:picLocks noChangeAspect="1"/>
          </p:cNvPicPr>
          <p:nvPr/>
        </p:nvPicPr>
        <p:blipFill>
          <a:blip r:embed="rId2"/>
          <a:srcRect/>
          <a:stretch>
            <a:fillRect/>
          </a:stretch>
        </p:blipFill>
        <p:spPr bwMode="auto">
          <a:xfrm>
            <a:off x="2895600" y="304800"/>
            <a:ext cx="3429000" cy="3124200"/>
          </a:xfrm>
          <a:prstGeom prst="rect">
            <a:avLst/>
          </a:prstGeom>
          <a:noFill/>
          <a:ln w="9525">
            <a:noFill/>
            <a:miter lim="800000"/>
            <a:headEnd/>
            <a:tailEnd/>
          </a:ln>
        </p:spPr>
      </p:pic>
      <p:sp>
        <p:nvSpPr>
          <p:cNvPr id="190470" name="Rectangle 5"/>
          <p:cNvSpPr>
            <a:spLocks noChangeArrowheads="1"/>
          </p:cNvSpPr>
          <p:nvPr/>
        </p:nvSpPr>
        <p:spPr bwMode="auto">
          <a:xfrm>
            <a:off x="2895600" y="2590800"/>
            <a:ext cx="3352800" cy="533400"/>
          </a:xfrm>
          <a:prstGeom prst="rect">
            <a:avLst/>
          </a:prstGeom>
          <a:solidFill>
            <a:schemeClr val="accent1"/>
          </a:solidFill>
          <a:ln w="9525" algn="ctr">
            <a:solidFill>
              <a:schemeClr val="tx1"/>
            </a:solidFill>
            <a:round/>
            <a:headEnd/>
            <a:tailEnd/>
          </a:ln>
        </p:spPr>
        <p:txBody>
          <a:bodyPr/>
          <a:lstStyle/>
          <a:p>
            <a:pPr algn="ctr"/>
            <a:r>
              <a:rPr lang="en-US" dirty="0"/>
              <a:t>See you in the other </a:t>
            </a:r>
            <a:r>
              <a:rPr lang="en-US" dirty="0" smtClean="0"/>
              <a:t>meetings</a:t>
            </a:r>
            <a:endParaRPr lang="ar-EG"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xit" presetSubtype="0" fill="hold" nodeType="clickEffect">
                                  <p:stCondLst>
                                    <p:cond delay="0"/>
                                  </p:stCondLst>
                                  <p:iterate type="lt">
                                    <p:tmPct val="10000"/>
                                  </p:iterate>
                                  <p:childTnLst>
                                    <p:animEffect transition="out" filter="fade">
                                      <p:cBhvr>
                                        <p:cTn id="6" dur="2000"/>
                                        <p:tgtEl>
                                          <p:spTgt spid="5"/>
                                        </p:tgtEl>
                                      </p:cBhvr>
                                    </p:animEffect>
                                    <p:anim calcmode="lin" valueType="num">
                                      <p:cBhvr>
                                        <p:cTn id="7" dur="2000"/>
                                        <p:tgtEl>
                                          <p:spTgt spid="5"/>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8" dur="2000"/>
                                        <p:tgtEl>
                                          <p:spTgt spid="5"/>
                                        </p:tgtEl>
                                        <p:attrNameLst>
                                          <p:attrName>ppt_h</p:attrName>
                                        </p:attrNameLst>
                                      </p:cBhvr>
                                      <p:tavLst>
                                        <p:tav tm="0">
                                          <p:val>
                                            <p:strVal val="ppt_h"/>
                                          </p:val>
                                        </p:tav>
                                        <p:tav tm="100000">
                                          <p:val>
                                            <p:strVal val="ppt_h"/>
                                          </p:val>
                                        </p:tav>
                                      </p:tavLst>
                                    </p:anim>
                                    <p:set>
                                      <p:cBhvr>
                                        <p:cTn id="9" dur="1" fill="hold">
                                          <p:stCondLst>
                                            <p:cond delay="1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4788" name="WordArt 4"/>
          <p:cNvSpPr>
            <a:spLocks noChangeArrowheads="1" noChangeShapeType="1" noTextEdit="1"/>
          </p:cNvSpPr>
          <p:nvPr/>
        </p:nvSpPr>
        <p:spPr bwMode="auto">
          <a:xfrm>
            <a:off x="1484313" y="1941513"/>
            <a:ext cx="6199187" cy="2219325"/>
          </a:xfrm>
          <a:prstGeom prst="rect">
            <a:avLst/>
          </a:prstGeom>
        </p:spPr>
        <p:txBody>
          <a:bodyPr wrap="none" fromWordArt="1">
            <a:prstTxWarp prst="textCanUp">
              <a:avLst>
                <a:gd name="adj" fmla="val 85713"/>
              </a:avLst>
            </a:prstTxWarp>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rtl="0">
              <a:defRPr/>
            </a:pPr>
            <a:r>
              <a:rPr lang="en-US" sz="3600" kern="10"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a:cs typeface="Arial"/>
              </a:rPr>
              <a:t>Thanks</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654788"/>
                                        </p:tgtEl>
                                        <p:attrNameLst>
                                          <p:attrName>style.visibility</p:attrName>
                                        </p:attrNameLst>
                                      </p:cBhvr>
                                      <p:to>
                                        <p:strVal val="visible"/>
                                      </p:to>
                                    </p:set>
                                    <p:animEffect transition="in" filter="fade">
                                      <p:cBhvr>
                                        <p:cTn id="7" dur="1000"/>
                                        <p:tgtEl>
                                          <p:spTgt spid="1654788"/>
                                        </p:tgtEl>
                                      </p:cBhvr>
                                    </p:animEffect>
                                    <p:anim calcmode="lin" valueType="num">
                                      <p:cBhvr>
                                        <p:cTn id="8" dur="1000" fill="hold"/>
                                        <p:tgtEl>
                                          <p:spTgt spid="1654788"/>
                                        </p:tgtEl>
                                        <p:attrNameLst>
                                          <p:attrName>ppt_x</p:attrName>
                                        </p:attrNameLst>
                                      </p:cBhvr>
                                      <p:tavLst>
                                        <p:tav tm="0">
                                          <p:val>
                                            <p:strVal val="#ppt_x"/>
                                          </p:val>
                                        </p:tav>
                                        <p:tav tm="100000">
                                          <p:val>
                                            <p:strVal val="#ppt_x"/>
                                          </p:val>
                                        </p:tav>
                                      </p:tavLst>
                                    </p:anim>
                                    <p:anim calcmode="lin" valueType="num">
                                      <p:cBhvr>
                                        <p:cTn id="9" dur="1000" fill="hold"/>
                                        <p:tgtEl>
                                          <p:spTgt spid="165478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G_Diagram_042">
  <a:themeElements>
    <a:clrScheme name="TG_Diagram_042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fontScheme name="TG_Diagram_042">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chemeClr val="accent1"/>
            </a:gs>
            <a:gs pos="50000">
              <a:schemeClr val="bg1"/>
            </a:gs>
            <a:gs pos="100000">
              <a:schemeClr val="accent1"/>
            </a:gs>
          </a:gsLst>
          <a:lin ang="5400000" scaled="1"/>
        </a:gra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pitchFamily="34" charset="0"/>
            <a:cs typeface="Times New Roman" pitchFamily="18" charset="0"/>
          </a:defRPr>
        </a:defPPr>
      </a:lstStyle>
    </a:spDef>
    <a:lnDef>
      <a:spPr bwMode="auto">
        <a:xfrm>
          <a:off x="0" y="0"/>
          <a:ext cx="1" cy="1"/>
        </a:xfrm>
        <a:custGeom>
          <a:avLst/>
          <a:gdLst/>
          <a:ahLst/>
          <a:cxnLst/>
          <a:rect l="0" t="0" r="0" b="0"/>
          <a:pathLst/>
        </a:custGeom>
        <a:gradFill rotWithShape="1">
          <a:gsLst>
            <a:gs pos="0">
              <a:schemeClr val="accent1"/>
            </a:gs>
            <a:gs pos="50000">
              <a:schemeClr val="bg1"/>
            </a:gs>
            <a:gs pos="100000">
              <a:schemeClr val="accent1"/>
            </a:gs>
          </a:gsLst>
          <a:lin ang="5400000" scaled="1"/>
        </a:gra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pitchFamily="34" charset="0"/>
            <a:cs typeface="Times New Roman" pitchFamily="18" charset="0"/>
          </a:defRPr>
        </a:defPPr>
      </a:lstStyle>
    </a:lnDef>
  </a:objectDefaults>
  <a:extraClrSchemeLst>
    <a:extraClrScheme>
      <a:clrScheme name="TG_Diagram_042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TG_Diagram_042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TG_Diagram_042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TG_Diagram_042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TG_Diagram_042 5">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TG_Diagram_042 6">
        <a:dk1>
          <a:srgbClr val="003B76"/>
        </a:dk1>
        <a:lt1>
          <a:srgbClr val="FFFFFF"/>
        </a:lt1>
        <a:dk2>
          <a:srgbClr val="003399"/>
        </a:dk2>
        <a:lt2>
          <a:srgbClr val="C0C0C0"/>
        </a:lt2>
        <a:accent1>
          <a:srgbClr val="FCC704"/>
        </a:accent1>
        <a:accent2>
          <a:srgbClr val="A01DD5"/>
        </a:accent2>
        <a:accent3>
          <a:srgbClr val="AAADCA"/>
        </a:accent3>
        <a:accent4>
          <a:srgbClr val="DADADA"/>
        </a:accent4>
        <a:accent5>
          <a:srgbClr val="FDE0AA"/>
        </a:accent5>
        <a:accent6>
          <a:srgbClr val="9119C1"/>
        </a:accent6>
        <a:hlink>
          <a:srgbClr val="126CD0"/>
        </a:hlink>
        <a:folHlink>
          <a:srgbClr val="009999"/>
        </a:folHlink>
      </a:clrScheme>
      <a:clrMap bg1="dk2" tx1="lt1" bg2="dk1" tx2="lt2" accent1="accent1" accent2="accent2" accent3="accent3" accent4="accent4" accent5="accent5" accent6="accent6" hlink="hlink" folHlink="folHlink"/>
    </a:extraClrScheme>
    <a:extraClrScheme>
      <a:clrScheme name="TG_Diagram_042 7">
        <a:dk1>
          <a:srgbClr val="003B76"/>
        </a:dk1>
        <a:lt1>
          <a:srgbClr val="FFFFFF"/>
        </a:lt1>
        <a:dk2>
          <a:srgbClr val="003399"/>
        </a:dk2>
        <a:lt2>
          <a:srgbClr val="C0C0C0"/>
        </a:lt2>
        <a:accent1>
          <a:srgbClr val="FCC704"/>
        </a:accent1>
        <a:accent2>
          <a:srgbClr val="A01DD5"/>
        </a:accent2>
        <a:accent3>
          <a:srgbClr val="AAADCA"/>
        </a:accent3>
        <a:accent4>
          <a:srgbClr val="DADADA"/>
        </a:accent4>
        <a:accent5>
          <a:srgbClr val="FDE0AA"/>
        </a:accent5>
        <a:accent6>
          <a:srgbClr val="9119C1"/>
        </a:accent6>
        <a:hlink>
          <a:srgbClr val="66C5F4"/>
        </a:hlink>
        <a:folHlink>
          <a:srgbClr val="009999"/>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TG_Diagram_042">
  <a:themeElements>
    <a:clrScheme name="TG_Diagram_042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fontScheme name="TG_Diagram_042">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chemeClr val="accent1"/>
            </a:gs>
            <a:gs pos="50000">
              <a:schemeClr val="bg1"/>
            </a:gs>
            <a:gs pos="100000">
              <a:schemeClr val="accent1"/>
            </a:gs>
          </a:gsLst>
          <a:lin ang="5400000" scaled="1"/>
        </a:gra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pitchFamily="34" charset="0"/>
            <a:cs typeface="Times New Roman" pitchFamily="18" charset="0"/>
          </a:defRPr>
        </a:defPPr>
      </a:lstStyle>
    </a:spDef>
    <a:lnDef>
      <a:spPr bwMode="auto">
        <a:xfrm>
          <a:off x="0" y="0"/>
          <a:ext cx="1" cy="1"/>
        </a:xfrm>
        <a:custGeom>
          <a:avLst/>
          <a:gdLst/>
          <a:ahLst/>
          <a:cxnLst/>
          <a:rect l="0" t="0" r="0" b="0"/>
          <a:pathLst/>
        </a:custGeom>
        <a:gradFill rotWithShape="1">
          <a:gsLst>
            <a:gs pos="0">
              <a:schemeClr val="accent1"/>
            </a:gs>
            <a:gs pos="50000">
              <a:schemeClr val="bg1"/>
            </a:gs>
            <a:gs pos="100000">
              <a:schemeClr val="accent1"/>
            </a:gs>
          </a:gsLst>
          <a:lin ang="5400000" scaled="1"/>
        </a:gra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pitchFamily="34" charset="0"/>
            <a:cs typeface="Times New Roman" pitchFamily="18" charset="0"/>
          </a:defRPr>
        </a:defPPr>
      </a:lstStyle>
    </a:lnDef>
  </a:objectDefaults>
  <a:extraClrSchemeLst>
    <a:extraClrScheme>
      <a:clrScheme name="TG_Diagram_042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TG_Diagram_042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TG_Diagram_042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TG_Diagram_042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TG_Diagram_042 5">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TG_Diagram_042 6">
        <a:dk1>
          <a:srgbClr val="003B76"/>
        </a:dk1>
        <a:lt1>
          <a:srgbClr val="FFFFFF"/>
        </a:lt1>
        <a:dk2>
          <a:srgbClr val="003399"/>
        </a:dk2>
        <a:lt2>
          <a:srgbClr val="C0C0C0"/>
        </a:lt2>
        <a:accent1>
          <a:srgbClr val="FCC704"/>
        </a:accent1>
        <a:accent2>
          <a:srgbClr val="A01DD5"/>
        </a:accent2>
        <a:accent3>
          <a:srgbClr val="AAADCA"/>
        </a:accent3>
        <a:accent4>
          <a:srgbClr val="DADADA"/>
        </a:accent4>
        <a:accent5>
          <a:srgbClr val="FDE0AA"/>
        </a:accent5>
        <a:accent6>
          <a:srgbClr val="9119C1"/>
        </a:accent6>
        <a:hlink>
          <a:srgbClr val="126CD0"/>
        </a:hlink>
        <a:folHlink>
          <a:srgbClr val="009999"/>
        </a:folHlink>
      </a:clrScheme>
      <a:clrMap bg1="dk2" tx1="lt1" bg2="dk1" tx2="lt2" accent1="accent1" accent2="accent2" accent3="accent3" accent4="accent4" accent5="accent5" accent6="accent6" hlink="hlink" folHlink="folHlink"/>
    </a:extraClrScheme>
    <a:extraClrScheme>
      <a:clrScheme name="TG_Diagram_042 7">
        <a:dk1>
          <a:srgbClr val="003B76"/>
        </a:dk1>
        <a:lt1>
          <a:srgbClr val="FFFFFF"/>
        </a:lt1>
        <a:dk2>
          <a:srgbClr val="003399"/>
        </a:dk2>
        <a:lt2>
          <a:srgbClr val="C0C0C0"/>
        </a:lt2>
        <a:accent1>
          <a:srgbClr val="FCC704"/>
        </a:accent1>
        <a:accent2>
          <a:srgbClr val="A01DD5"/>
        </a:accent2>
        <a:accent3>
          <a:srgbClr val="AAADCA"/>
        </a:accent3>
        <a:accent4>
          <a:srgbClr val="DADADA"/>
        </a:accent4>
        <a:accent5>
          <a:srgbClr val="FDE0AA"/>
        </a:accent5>
        <a:accent6>
          <a:srgbClr val="9119C1"/>
        </a:accent6>
        <a:hlink>
          <a:srgbClr val="66C5F4"/>
        </a:hlink>
        <a:folHlink>
          <a:srgbClr val="009999"/>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393TGp_musicmelody_light">
  <a:themeElements>
    <a:clrScheme name="2_393TGp_musicmelody_light 3">
      <a:dk1>
        <a:srgbClr val="000000"/>
      </a:dk1>
      <a:lt1>
        <a:srgbClr val="5BD7CB"/>
      </a:lt1>
      <a:dk2>
        <a:srgbClr val="FFFFFF"/>
      </a:dk2>
      <a:lt2>
        <a:srgbClr val="333333"/>
      </a:lt2>
      <a:accent1>
        <a:srgbClr val="90E12F"/>
      </a:accent1>
      <a:accent2>
        <a:srgbClr val="FFA22B"/>
      </a:accent2>
      <a:accent3>
        <a:srgbClr val="B5E8E2"/>
      </a:accent3>
      <a:accent4>
        <a:srgbClr val="000000"/>
      </a:accent4>
      <a:accent5>
        <a:srgbClr val="C6EEAD"/>
      </a:accent5>
      <a:accent6>
        <a:srgbClr val="E79226"/>
      </a:accent6>
      <a:hlink>
        <a:srgbClr val="DE6CEA"/>
      </a:hlink>
      <a:folHlink>
        <a:srgbClr val="3AB2EE"/>
      </a:folHlink>
    </a:clrScheme>
    <a:fontScheme name="2_393TGp_musicmelody_light">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393TGp_musicmelody_light 1">
        <a:dk1>
          <a:srgbClr val="000000"/>
        </a:dk1>
        <a:lt1>
          <a:srgbClr val="4FA2E7"/>
        </a:lt1>
        <a:dk2>
          <a:srgbClr val="FFFFFF"/>
        </a:dk2>
        <a:lt2>
          <a:srgbClr val="333333"/>
        </a:lt2>
        <a:accent1>
          <a:srgbClr val="F8CA20"/>
        </a:accent1>
        <a:accent2>
          <a:srgbClr val="A6DA49"/>
        </a:accent2>
        <a:accent3>
          <a:srgbClr val="B2CEF1"/>
        </a:accent3>
        <a:accent4>
          <a:srgbClr val="000000"/>
        </a:accent4>
        <a:accent5>
          <a:srgbClr val="FBE1AB"/>
        </a:accent5>
        <a:accent6>
          <a:srgbClr val="96C541"/>
        </a:accent6>
        <a:hlink>
          <a:srgbClr val="39C7F9"/>
        </a:hlink>
        <a:folHlink>
          <a:srgbClr val="F9759C"/>
        </a:folHlink>
      </a:clrScheme>
      <a:clrMap bg1="lt1" tx1="dk1" bg2="lt2" tx2="dk2" accent1="accent1" accent2="accent2" accent3="accent3" accent4="accent4" accent5="accent5" accent6="accent6" hlink="hlink" folHlink="folHlink"/>
    </a:extraClrScheme>
    <a:extraClrScheme>
      <a:clrScheme name="2_393TGp_musicmelody_light 2">
        <a:dk1>
          <a:srgbClr val="000000"/>
        </a:dk1>
        <a:lt1>
          <a:srgbClr val="3099BA"/>
        </a:lt1>
        <a:dk2>
          <a:srgbClr val="FFFFFF"/>
        </a:dk2>
        <a:lt2>
          <a:srgbClr val="333333"/>
        </a:lt2>
        <a:accent1>
          <a:srgbClr val="FFE105"/>
        </a:accent1>
        <a:accent2>
          <a:srgbClr val="1AACEE"/>
        </a:accent2>
        <a:accent3>
          <a:srgbClr val="ADCAD9"/>
        </a:accent3>
        <a:accent4>
          <a:srgbClr val="000000"/>
        </a:accent4>
        <a:accent5>
          <a:srgbClr val="FFEEAA"/>
        </a:accent5>
        <a:accent6>
          <a:srgbClr val="169BD8"/>
        </a:accent6>
        <a:hlink>
          <a:srgbClr val="6FB83E"/>
        </a:hlink>
        <a:folHlink>
          <a:srgbClr val="EF8B1D"/>
        </a:folHlink>
      </a:clrScheme>
      <a:clrMap bg1="lt1" tx1="dk1" bg2="lt2" tx2="dk2" accent1="accent1" accent2="accent2" accent3="accent3" accent4="accent4" accent5="accent5" accent6="accent6" hlink="hlink" folHlink="folHlink"/>
    </a:extraClrScheme>
    <a:extraClrScheme>
      <a:clrScheme name="2_393TGp_musicmelody_light 3">
        <a:dk1>
          <a:srgbClr val="000000"/>
        </a:dk1>
        <a:lt1>
          <a:srgbClr val="5BD7CB"/>
        </a:lt1>
        <a:dk2>
          <a:srgbClr val="FFFFFF"/>
        </a:dk2>
        <a:lt2>
          <a:srgbClr val="333333"/>
        </a:lt2>
        <a:accent1>
          <a:srgbClr val="90E12F"/>
        </a:accent1>
        <a:accent2>
          <a:srgbClr val="FFA22B"/>
        </a:accent2>
        <a:accent3>
          <a:srgbClr val="B5E8E2"/>
        </a:accent3>
        <a:accent4>
          <a:srgbClr val="000000"/>
        </a:accent4>
        <a:accent5>
          <a:srgbClr val="C6EEAD"/>
        </a:accent5>
        <a:accent6>
          <a:srgbClr val="E79226"/>
        </a:accent6>
        <a:hlink>
          <a:srgbClr val="DE6CEA"/>
        </a:hlink>
        <a:folHlink>
          <a:srgbClr val="3AB2EE"/>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Curtain Call">
  <a:themeElements>
    <a:clrScheme name="Curtain Call 1">
      <a:dk1>
        <a:srgbClr val="602000"/>
      </a:dk1>
      <a:lt1>
        <a:srgbClr val="FFFFFF"/>
      </a:lt1>
      <a:dk2>
        <a:srgbClr val="800000"/>
      </a:dk2>
      <a:lt2>
        <a:srgbClr val="FFFFCC"/>
      </a:lt2>
      <a:accent1>
        <a:srgbClr val="FF3300"/>
      </a:accent1>
      <a:accent2>
        <a:srgbClr val="000000"/>
      </a:accent2>
      <a:accent3>
        <a:srgbClr val="C0AAAA"/>
      </a:accent3>
      <a:accent4>
        <a:srgbClr val="DADADA"/>
      </a:accent4>
      <a:accent5>
        <a:srgbClr val="FFADAA"/>
      </a:accent5>
      <a:accent6>
        <a:srgbClr val="000000"/>
      </a:accent6>
      <a:hlink>
        <a:srgbClr val="EBF25A"/>
      </a:hlink>
      <a:folHlink>
        <a:srgbClr val="F2AA68"/>
      </a:folHlink>
    </a:clrScheme>
    <a:fontScheme name="Curtain Call">
      <a:majorFont>
        <a:latin typeface="Tahoma"/>
        <a:ea typeface=""/>
        <a:cs typeface="Arial"/>
      </a:majorFont>
      <a:minorFont>
        <a:latin typeface="Tahom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ar-SA" sz="1800" b="0" i="0" u="none" strike="noStrike" cap="none" normalizeH="0" baseline="0" smtClean="0">
            <a:ln>
              <a:noFill/>
            </a:ln>
            <a:solidFill>
              <a:schemeClr val="tx1"/>
            </a:solidFill>
            <a:effectLst/>
            <a:latin typeface="Tahoma" pitchFamily="34"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ar-SA" sz="1800" b="0" i="0" u="none" strike="noStrike" cap="none" normalizeH="0" baseline="0" smtClean="0">
            <a:ln>
              <a:noFill/>
            </a:ln>
            <a:solidFill>
              <a:schemeClr val="tx1"/>
            </a:solidFill>
            <a:effectLst/>
            <a:latin typeface="Tahoma" pitchFamily="34" charset="0"/>
            <a:cs typeface="Arial" charset="0"/>
          </a:defRPr>
        </a:defPPr>
      </a:lstStyle>
    </a:lnDef>
  </a:objectDefaults>
  <a:extraClrSchemeLst>
    <a:extraClrScheme>
      <a:clrScheme name="Curtain Call 1">
        <a:dk1>
          <a:srgbClr val="602000"/>
        </a:dk1>
        <a:lt1>
          <a:srgbClr val="FFFFFF"/>
        </a:lt1>
        <a:dk2>
          <a:srgbClr val="800000"/>
        </a:dk2>
        <a:lt2>
          <a:srgbClr val="FFFFCC"/>
        </a:lt2>
        <a:accent1>
          <a:srgbClr val="FF3300"/>
        </a:accent1>
        <a:accent2>
          <a:srgbClr val="000000"/>
        </a:accent2>
        <a:accent3>
          <a:srgbClr val="C0AAAA"/>
        </a:accent3>
        <a:accent4>
          <a:srgbClr val="DADADA"/>
        </a:accent4>
        <a:accent5>
          <a:srgbClr val="FFADAA"/>
        </a:accent5>
        <a:accent6>
          <a:srgbClr val="000000"/>
        </a:accent6>
        <a:hlink>
          <a:srgbClr val="EBF25A"/>
        </a:hlink>
        <a:folHlink>
          <a:srgbClr val="F2AA68"/>
        </a:folHlink>
      </a:clrScheme>
      <a:clrMap bg1="dk2" tx1="lt1" bg2="dk1" tx2="lt2" accent1="accent1" accent2="accent2" accent3="accent3" accent4="accent4" accent5="accent5" accent6="accent6" hlink="hlink" folHlink="folHlink"/>
    </a:extraClrScheme>
    <a:extraClrScheme>
      <a:clrScheme name="Curtain Call 2">
        <a:dk1>
          <a:srgbClr val="000066"/>
        </a:dk1>
        <a:lt1>
          <a:srgbClr val="FFFFFF"/>
        </a:lt1>
        <a:dk2>
          <a:srgbClr val="000099"/>
        </a:dk2>
        <a:lt2>
          <a:srgbClr val="D8F6F8"/>
        </a:lt2>
        <a:accent1>
          <a:srgbClr val="0099FF"/>
        </a:accent1>
        <a:accent2>
          <a:srgbClr val="00003A"/>
        </a:accent2>
        <a:accent3>
          <a:srgbClr val="AAAACA"/>
        </a:accent3>
        <a:accent4>
          <a:srgbClr val="DADADA"/>
        </a:accent4>
        <a:accent5>
          <a:srgbClr val="AACAFF"/>
        </a:accent5>
        <a:accent6>
          <a:srgbClr val="000034"/>
        </a:accent6>
        <a:hlink>
          <a:srgbClr val="DDD925"/>
        </a:hlink>
        <a:folHlink>
          <a:srgbClr val="72C676"/>
        </a:folHlink>
      </a:clrScheme>
      <a:clrMap bg1="dk2" tx1="lt1" bg2="dk1" tx2="lt2" accent1="accent1" accent2="accent2" accent3="accent3" accent4="accent4" accent5="accent5" accent6="accent6" hlink="hlink" folHlink="folHlink"/>
    </a:extraClrScheme>
    <a:extraClrScheme>
      <a:clrScheme name="Curtain Call 3">
        <a:dk1>
          <a:srgbClr val="4C3D57"/>
        </a:dk1>
        <a:lt1>
          <a:srgbClr val="FFFFFF"/>
        </a:lt1>
        <a:dk2>
          <a:srgbClr val="660066"/>
        </a:dk2>
        <a:lt2>
          <a:srgbClr val="FDFBE3"/>
        </a:lt2>
        <a:accent1>
          <a:srgbClr val="976C9E"/>
        </a:accent1>
        <a:accent2>
          <a:srgbClr val="1E1822"/>
        </a:accent2>
        <a:accent3>
          <a:srgbClr val="B8AAB8"/>
        </a:accent3>
        <a:accent4>
          <a:srgbClr val="DADADA"/>
        </a:accent4>
        <a:accent5>
          <a:srgbClr val="C9BACC"/>
        </a:accent5>
        <a:accent6>
          <a:srgbClr val="1A151E"/>
        </a:accent6>
        <a:hlink>
          <a:srgbClr val="D8C460"/>
        </a:hlink>
        <a:folHlink>
          <a:srgbClr val="C3C2BD"/>
        </a:folHlink>
      </a:clrScheme>
      <a:clrMap bg1="dk2" tx1="lt1" bg2="dk1" tx2="lt2" accent1="accent1" accent2="accent2" accent3="accent3" accent4="accent4" accent5="accent5" accent6="accent6" hlink="hlink" folHlink="folHlink"/>
    </a:extraClrScheme>
    <a:extraClrScheme>
      <a:clrScheme name="Curtain Call 4">
        <a:dk1>
          <a:srgbClr val="334D3F"/>
        </a:dk1>
        <a:lt1>
          <a:srgbClr val="FFFFFF"/>
        </a:lt1>
        <a:dk2>
          <a:srgbClr val="008000"/>
        </a:dk2>
        <a:lt2>
          <a:srgbClr val="D3F1DB"/>
        </a:lt2>
        <a:accent1>
          <a:srgbClr val="4A6D84"/>
        </a:accent1>
        <a:accent2>
          <a:srgbClr val="213329"/>
        </a:accent2>
        <a:accent3>
          <a:srgbClr val="AAC0AA"/>
        </a:accent3>
        <a:accent4>
          <a:srgbClr val="DADADA"/>
        </a:accent4>
        <a:accent5>
          <a:srgbClr val="B1BAC2"/>
        </a:accent5>
        <a:accent6>
          <a:srgbClr val="1D2D24"/>
        </a:accent6>
        <a:hlink>
          <a:srgbClr val="F0B100"/>
        </a:hlink>
        <a:folHlink>
          <a:srgbClr val="C37103"/>
        </a:folHlink>
      </a:clrScheme>
      <a:clrMap bg1="dk2" tx1="lt1" bg2="dk1" tx2="lt2" accent1="accent1" accent2="accent2" accent3="accent3" accent4="accent4" accent5="accent5" accent6="accent6" hlink="hlink" folHlink="folHlink"/>
    </a:extraClrScheme>
    <a:extraClrScheme>
      <a:clrScheme name="Curtain Call 5">
        <a:dk1>
          <a:srgbClr val="566858"/>
        </a:dk1>
        <a:lt1>
          <a:srgbClr val="FFFFFF"/>
        </a:lt1>
        <a:dk2>
          <a:srgbClr val="6D8771"/>
        </a:dk2>
        <a:lt2>
          <a:srgbClr val="ECECB2"/>
        </a:lt2>
        <a:accent1>
          <a:srgbClr val="76A571"/>
        </a:accent1>
        <a:accent2>
          <a:srgbClr val="465648"/>
        </a:accent2>
        <a:accent3>
          <a:srgbClr val="BAC3BB"/>
        </a:accent3>
        <a:accent4>
          <a:srgbClr val="DADADA"/>
        </a:accent4>
        <a:accent5>
          <a:srgbClr val="BDCFBB"/>
        </a:accent5>
        <a:accent6>
          <a:srgbClr val="3F4D40"/>
        </a:accent6>
        <a:hlink>
          <a:srgbClr val="FFDC0B"/>
        </a:hlink>
        <a:folHlink>
          <a:srgbClr val="FC9916"/>
        </a:folHlink>
      </a:clrScheme>
      <a:clrMap bg1="dk2" tx1="lt1" bg2="dk1" tx2="lt2" accent1="accent1" accent2="accent2" accent3="accent3" accent4="accent4" accent5="accent5" accent6="accent6" hlink="hlink" folHlink="folHlink"/>
    </a:extraClrScheme>
    <a:extraClrScheme>
      <a:clrScheme name="Curtain Call 6">
        <a:dk1>
          <a:srgbClr val="0A6866"/>
        </a:dk1>
        <a:lt1>
          <a:srgbClr val="FFFFFF"/>
        </a:lt1>
        <a:dk2>
          <a:srgbClr val="0D8784"/>
        </a:dk2>
        <a:lt2>
          <a:srgbClr val="B8DEC6"/>
        </a:lt2>
        <a:accent1>
          <a:srgbClr val="3C7652"/>
        </a:accent1>
        <a:accent2>
          <a:srgbClr val="005250"/>
        </a:accent2>
        <a:accent3>
          <a:srgbClr val="AAC3C2"/>
        </a:accent3>
        <a:accent4>
          <a:srgbClr val="DADADA"/>
        </a:accent4>
        <a:accent5>
          <a:srgbClr val="AFBDB3"/>
        </a:accent5>
        <a:accent6>
          <a:srgbClr val="004948"/>
        </a:accent6>
        <a:hlink>
          <a:srgbClr val="00E0A5"/>
        </a:hlink>
        <a:folHlink>
          <a:srgbClr val="00CCFF"/>
        </a:folHlink>
      </a:clrScheme>
      <a:clrMap bg1="dk2" tx1="lt1" bg2="dk1" tx2="lt2" accent1="accent1" accent2="accent2" accent3="accent3" accent4="accent4" accent5="accent5" accent6="accent6" hlink="hlink" folHlink="folHlink"/>
    </a:extraClrScheme>
    <a:extraClrScheme>
      <a:clrScheme name="Curtain Call 7">
        <a:dk1>
          <a:srgbClr val="50688C"/>
        </a:dk1>
        <a:lt1>
          <a:srgbClr val="FFFFFF"/>
        </a:lt1>
        <a:dk2>
          <a:srgbClr val="6E87AC"/>
        </a:dk2>
        <a:lt2>
          <a:srgbClr val="FFFFFF"/>
        </a:lt2>
        <a:accent1>
          <a:srgbClr val="376EA5"/>
        </a:accent1>
        <a:accent2>
          <a:srgbClr val="445876"/>
        </a:accent2>
        <a:accent3>
          <a:srgbClr val="BAC3D2"/>
        </a:accent3>
        <a:accent4>
          <a:srgbClr val="DADADA"/>
        </a:accent4>
        <a:accent5>
          <a:srgbClr val="AEBACF"/>
        </a:accent5>
        <a:accent6>
          <a:srgbClr val="3D4F6A"/>
        </a:accent6>
        <a:hlink>
          <a:srgbClr val="66CCFF"/>
        </a:hlink>
        <a:folHlink>
          <a:srgbClr val="CCCCFF"/>
        </a:folHlink>
      </a:clrScheme>
      <a:clrMap bg1="dk2" tx1="lt1" bg2="dk1" tx2="lt2" accent1="accent1" accent2="accent2" accent3="accent3" accent4="accent4" accent5="accent5" accent6="accent6" hlink="hlink" folHlink="folHlink"/>
    </a:extraClrScheme>
    <a:extraClrScheme>
      <a:clrScheme name="Curtain Call 8">
        <a:dk1>
          <a:srgbClr val="000000"/>
        </a:dk1>
        <a:lt1>
          <a:srgbClr val="DDDCC5"/>
        </a:lt1>
        <a:dk2>
          <a:srgbClr val="000000"/>
        </a:dk2>
        <a:lt2>
          <a:srgbClr val="C9C6A5"/>
        </a:lt2>
        <a:accent1>
          <a:srgbClr val="C0C0C0"/>
        </a:accent1>
        <a:accent2>
          <a:srgbClr val="B0AC90"/>
        </a:accent2>
        <a:accent3>
          <a:srgbClr val="EBEBDF"/>
        </a:accent3>
        <a:accent4>
          <a:srgbClr val="000000"/>
        </a:accent4>
        <a:accent5>
          <a:srgbClr val="DCDCDC"/>
        </a:accent5>
        <a:accent6>
          <a:srgbClr val="9F9B82"/>
        </a:accent6>
        <a:hlink>
          <a:srgbClr val="666699"/>
        </a:hlink>
        <a:folHlink>
          <a:srgbClr val="905C80"/>
        </a:folHlink>
      </a:clrScheme>
      <a:clrMap bg1="lt1" tx1="dk1" bg2="lt2" tx2="dk2" accent1="accent1" accent2="accent2" accent3="accent3" accent4="accent4" accent5="accent5" accent6="accent6" hlink="hlink" folHlink="folHlink"/>
    </a:extraClrScheme>
    <a:extraClrScheme>
      <a:clrScheme name="Curtain Call 9">
        <a:dk1>
          <a:srgbClr val="000000"/>
        </a:dk1>
        <a:lt1>
          <a:srgbClr val="FFFFFF"/>
        </a:lt1>
        <a:dk2>
          <a:srgbClr val="000099"/>
        </a:dk2>
        <a:lt2>
          <a:srgbClr val="DDDDDD"/>
        </a:lt2>
        <a:accent1>
          <a:srgbClr val="C6D4D4"/>
        </a:accent1>
        <a:accent2>
          <a:srgbClr val="C0C0C0"/>
        </a:accent2>
        <a:accent3>
          <a:srgbClr val="FFFFFF"/>
        </a:accent3>
        <a:accent4>
          <a:srgbClr val="000000"/>
        </a:accent4>
        <a:accent5>
          <a:srgbClr val="DFE6E6"/>
        </a:accent5>
        <a:accent6>
          <a:srgbClr val="AEAEAE"/>
        </a:accent6>
        <a:hlink>
          <a:srgbClr val="6600FF"/>
        </a:hlink>
        <a:folHlink>
          <a:srgbClr val="9900CC"/>
        </a:folHlink>
      </a:clrScheme>
      <a:clrMap bg1="lt1" tx1="dk1" bg2="lt2" tx2="dk2" accent1="accent1" accent2="accent2" accent3="accent3" accent4="accent4" accent5="accent5" accent6="accent6" hlink="hlink" folHlink="folHlink"/>
    </a:extraClrScheme>
  </a:extraClrSchemeLst>
</a:theme>
</file>

<file path=ppt/theme/themeOverride1.xml><?xml version="1.0" encoding="utf-8"?>
<a:themeOverride xmlns:a="http://schemas.openxmlformats.org/drawingml/2006/main">
  <a:clrScheme name="TG_Diagram_042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themeOverride>
</file>

<file path=ppt/theme/themeOverride2.xml><?xml version="1.0" encoding="utf-8"?>
<a:themeOverride xmlns:a="http://schemas.openxmlformats.org/drawingml/2006/main">
  <a:clrScheme name="TG_Diagram_042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themeOverride>
</file>

<file path=ppt/theme/themeOverride3.xml><?xml version="1.0" encoding="utf-8"?>
<a:themeOverride xmlns:a="http://schemas.openxmlformats.org/drawingml/2006/main">
  <a:clrScheme name="TG_Diagram_042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themeOverride>
</file>

<file path=ppt/theme/themeOverride4.xml><?xml version="1.0" encoding="utf-8"?>
<a:themeOverride xmlns:a="http://schemas.openxmlformats.org/drawingml/2006/main">
  <a:clrScheme name="TG_Diagram_042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themeOverride>
</file>

<file path=docProps/app.xml><?xml version="1.0" encoding="utf-8"?>
<Properties xmlns="http://schemas.openxmlformats.org/officeDocument/2006/extended-properties" xmlns:vt="http://schemas.openxmlformats.org/officeDocument/2006/docPropsVTypes">
  <TotalTime>2106</TotalTime>
  <Words>2860</Words>
  <Application>Microsoft Office PowerPoint</Application>
  <PresentationFormat>On-screen Show (4:3)</PresentationFormat>
  <Paragraphs>853</Paragraphs>
  <Slides>72</Slides>
  <Notes>0</Notes>
  <HiddenSlides>0</HiddenSlides>
  <MMClips>0</MMClips>
  <ScaleCrop>false</ScaleCrop>
  <HeadingPairs>
    <vt:vector size="6" baseType="variant">
      <vt:variant>
        <vt:lpstr>Theme</vt:lpstr>
      </vt:variant>
      <vt:variant>
        <vt:i4>4</vt:i4>
      </vt:variant>
      <vt:variant>
        <vt:lpstr>Embedded OLE Servers</vt:lpstr>
      </vt:variant>
      <vt:variant>
        <vt:i4>2</vt:i4>
      </vt:variant>
      <vt:variant>
        <vt:lpstr>Slide Titles</vt:lpstr>
      </vt:variant>
      <vt:variant>
        <vt:i4>72</vt:i4>
      </vt:variant>
    </vt:vector>
  </HeadingPairs>
  <TitlesOfParts>
    <vt:vector size="78" baseType="lpstr">
      <vt:lpstr>TG_Diagram_042</vt:lpstr>
      <vt:lpstr>1_TG_Diagram_042</vt:lpstr>
      <vt:lpstr>2_393TGp_musicmelody_light</vt:lpstr>
      <vt:lpstr>Curtain Call</vt:lpstr>
      <vt:lpstr>Photo Editor Photo</vt:lpstr>
      <vt:lpstr>Document</vt:lpstr>
      <vt:lpstr> Inhibition of Terrestrial Snails Glutamate decaboxylase (GAD) by Abamectin and Emamectin benzoate  </vt:lpstr>
      <vt:lpstr>Introduction  </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Materials &amp; Methods </vt:lpstr>
      <vt:lpstr>Slide 18</vt:lpstr>
      <vt:lpstr>Slide 19</vt:lpstr>
      <vt:lpstr>Slide 20</vt:lpstr>
      <vt:lpstr>Slide 21</vt:lpstr>
      <vt:lpstr>Slide 22</vt:lpstr>
      <vt:lpstr>Slide 23</vt:lpstr>
      <vt:lpstr>Slide 24</vt:lpstr>
      <vt:lpstr>Slide 25</vt:lpstr>
      <vt:lpstr>Slide 26</vt:lpstr>
      <vt:lpstr>Slide 27</vt:lpstr>
      <vt:lpstr>Slide 28</vt:lpstr>
      <vt:lpstr>III- Biochemical Studies</vt:lpstr>
      <vt:lpstr>Slide 30</vt:lpstr>
      <vt:lpstr>Slide 31</vt:lpstr>
      <vt:lpstr>Slide 32</vt:lpstr>
      <vt:lpstr>Slide 33</vt:lpstr>
      <vt:lpstr>Results  </vt:lpstr>
      <vt:lpstr>Slide 35</vt:lpstr>
      <vt:lpstr>Slide 36</vt:lpstr>
      <vt:lpstr>Slide 37</vt:lpstr>
      <vt:lpstr>Slide 38</vt:lpstr>
      <vt:lpstr>Slide 39</vt:lpstr>
      <vt:lpstr>Slide 40</vt:lpstr>
      <vt:lpstr>Slide 41</vt:lpstr>
      <vt:lpstr>Results  of   Biochemical studies</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acknoledgment</vt:lpstr>
      <vt:lpstr>Thanks</vt:lpstr>
      <vt:lpstr>Slide 72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a7med yones</dc:creator>
  <cp:lastModifiedBy>User</cp:lastModifiedBy>
  <cp:revision>82</cp:revision>
  <dcterms:created xsi:type="dcterms:W3CDTF">2014-10-08T21:30:51Z</dcterms:created>
  <dcterms:modified xsi:type="dcterms:W3CDTF">2014-10-21T13:44:06Z</dcterms:modified>
</cp:coreProperties>
</file>