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6276" y="2125980"/>
            <a:ext cx="7777797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2552" y="3840480"/>
            <a:ext cx="64052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517" y="1577340"/>
            <a:ext cx="398040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12430" y="1577340"/>
            <a:ext cx="398040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5949" y="427001"/>
            <a:ext cx="7658451" cy="1105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81108" y="2329685"/>
            <a:ext cx="6388132" cy="3416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11119" y="6377940"/>
            <a:ext cx="292811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517" y="6377940"/>
            <a:ext cx="21045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8252" y="6377940"/>
            <a:ext cx="21045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image" Target="../media/image23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Relationship Id="rId4" Type="http://schemas.openxmlformats.org/officeDocument/2006/relationships/image" Target="../media/image43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5780" rIns="0" bIns="0" rtlCol="0" vert="horz">
            <a:spAutoFit/>
          </a:bodyPr>
          <a:lstStyle/>
          <a:p>
            <a:pPr marL="278765">
              <a:lnSpc>
                <a:spcPct val="100000"/>
              </a:lnSpc>
            </a:pPr>
            <a:r>
              <a:rPr dirty="0" sz="3200" spc="-25" b="0">
                <a:latin typeface="Calibri Light"/>
                <a:cs typeface="Calibri Light"/>
              </a:rPr>
              <a:t>Bac</a:t>
            </a:r>
            <a:r>
              <a:rPr dirty="0" sz="3200" b="0">
                <a:latin typeface="Calibri Light"/>
                <a:cs typeface="Calibri Light"/>
              </a:rPr>
              <a:t>k</a:t>
            </a:r>
            <a:r>
              <a:rPr dirty="0" sz="3200" spc="-35" b="0">
                <a:latin typeface="Calibri Light"/>
                <a:cs typeface="Calibri Light"/>
              </a:rPr>
              <a:t>g</a:t>
            </a:r>
            <a:r>
              <a:rPr dirty="0" sz="3200" spc="-90" b="0">
                <a:latin typeface="Calibri Light"/>
                <a:cs typeface="Calibri Light"/>
              </a:rPr>
              <a:t>r</a:t>
            </a:r>
            <a:r>
              <a:rPr dirty="0" sz="3200" spc="-40" b="0">
                <a:latin typeface="Calibri Light"/>
                <a:cs typeface="Calibri Light"/>
              </a:rPr>
              <a:t>o</a:t>
            </a:r>
            <a:r>
              <a:rPr dirty="0" sz="3200" spc="-25" b="0">
                <a:latin typeface="Calibri Light"/>
                <a:cs typeface="Calibri Light"/>
              </a:rPr>
              <a:t>u</a:t>
            </a:r>
            <a:r>
              <a:rPr dirty="0" sz="3200" spc="-35" b="0">
                <a:latin typeface="Calibri Light"/>
                <a:cs typeface="Calibri Light"/>
              </a:rPr>
              <a:t>n</a:t>
            </a:r>
            <a:r>
              <a:rPr dirty="0" sz="3200" b="0">
                <a:latin typeface="Calibri Light"/>
                <a:cs typeface="Calibri Light"/>
              </a:rPr>
              <a:t>d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6550" y="2161792"/>
            <a:ext cx="7471409" cy="3036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000" b="1">
                <a:latin typeface="Calibri"/>
                <a:cs typeface="Calibri"/>
              </a:rPr>
              <a:t>In </a:t>
            </a: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spc="-5" b="1">
                <a:latin typeface="Calibri"/>
                <a:cs typeface="Calibri"/>
              </a:rPr>
              <a:t>United </a:t>
            </a:r>
            <a:r>
              <a:rPr dirty="0" sz="2000" spc="-5" b="1">
                <a:latin typeface="Calibri"/>
                <a:cs typeface="Calibri"/>
              </a:rPr>
              <a:t>Kingdom, </a:t>
            </a:r>
            <a:r>
              <a:rPr dirty="0" sz="2000" spc="-15" b="1">
                <a:latin typeface="Calibri"/>
                <a:cs typeface="Calibri"/>
              </a:rPr>
              <a:t>strokes </a:t>
            </a:r>
            <a:r>
              <a:rPr dirty="0" sz="2000" spc="-10" b="1">
                <a:latin typeface="Calibri"/>
                <a:cs typeface="Calibri"/>
              </a:rPr>
              <a:t>affect </a:t>
            </a:r>
            <a:r>
              <a:rPr dirty="0" sz="2000" b="1">
                <a:latin typeface="Calibri"/>
                <a:cs typeface="Calibri"/>
              </a:rPr>
              <a:t>150,000 </a:t>
            </a:r>
            <a:r>
              <a:rPr dirty="0" sz="2000" b="1">
                <a:latin typeface="Calibri"/>
                <a:cs typeface="Calibri"/>
              </a:rPr>
              <a:t>people </a:t>
            </a:r>
            <a:r>
              <a:rPr dirty="0" sz="2000" spc="-5" b="1">
                <a:latin typeface="Calibri"/>
                <a:cs typeface="Calibri"/>
              </a:rPr>
              <a:t>each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spc="-50" b="1">
                <a:latin typeface="Calibri"/>
                <a:cs typeface="Calibri"/>
              </a:rPr>
              <a:t>year.</a:t>
            </a:r>
            <a:endParaRPr sz="2000">
              <a:latin typeface="Calibri"/>
              <a:cs typeface="Calibri"/>
            </a:endParaRPr>
          </a:p>
          <a:p>
            <a:pPr algn="just" marL="241300" marR="237490" indent="-228600">
              <a:lnSpc>
                <a:spcPts val="2160"/>
              </a:lnSpc>
              <a:spcBef>
                <a:spcPts val="102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000" spc="-5" b="1">
                <a:latin typeface="Calibri"/>
                <a:cs typeface="Calibri"/>
              </a:rPr>
              <a:t>Only </a:t>
            </a:r>
            <a:r>
              <a:rPr dirty="0" sz="2000" b="1">
                <a:latin typeface="Calibri"/>
                <a:cs typeface="Calibri"/>
              </a:rPr>
              <a:t>33% </a:t>
            </a:r>
            <a:r>
              <a:rPr dirty="0" sz="2000" spc="-15" b="1">
                <a:latin typeface="Calibri"/>
                <a:cs typeface="Calibri"/>
              </a:rPr>
              <a:t>to </a:t>
            </a:r>
            <a:r>
              <a:rPr dirty="0" sz="2000" b="1">
                <a:latin typeface="Calibri"/>
                <a:cs typeface="Calibri"/>
              </a:rPr>
              <a:t>70%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spc="-10" b="1">
                <a:latin typeface="Calibri"/>
                <a:cs typeface="Calibri"/>
              </a:rPr>
              <a:t>patients </a:t>
            </a:r>
            <a:r>
              <a:rPr dirty="0" sz="2000" spc="-10" b="1">
                <a:latin typeface="Calibri"/>
                <a:cs typeface="Calibri"/>
              </a:rPr>
              <a:t>recover </a:t>
            </a:r>
            <a:r>
              <a:rPr dirty="0" sz="2000" spc="-5" b="1">
                <a:latin typeface="Calibri"/>
                <a:cs typeface="Calibri"/>
              </a:rPr>
              <a:t>useful </a:t>
            </a:r>
            <a:r>
              <a:rPr dirty="0" sz="2000" spc="-5" b="1">
                <a:latin typeface="Calibri"/>
                <a:cs typeface="Calibri"/>
              </a:rPr>
              <a:t>arm </a:t>
            </a:r>
            <a:r>
              <a:rPr dirty="0" sz="2000" b="1">
                <a:latin typeface="Calibri"/>
                <a:cs typeface="Calibri"/>
              </a:rPr>
              <a:t>function </a:t>
            </a:r>
            <a:r>
              <a:rPr dirty="0" sz="2000" b="1">
                <a:latin typeface="Calibri"/>
                <a:cs typeface="Calibri"/>
              </a:rPr>
              <a:t>(Huang </a:t>
            </a:r>
            <a:r>
              <a:rPr dirty="0" sz="2000" b="1">
                <a:latin typeface="Calibri"/>
                <a:cs typeface="Calibri"/>
              </a:rPr>
              <a:t>&amp;  </a:t>
            </a:r>
            <a:r>
              <a:rPr dirty="0" sz="2000" spc="-15" b="1">
                <a:latin typeface="Calibri"/>
                <a:cs typeface="Calibri"/>
              </a:rPr>
              <a:t>Krakauer</a:t>
            </a:r>
            <a:r>
              <a:rPr dirty="0" sz="2000" spc="-6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2009).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 marL="241300" indent="-228600">
              <a:lnSpc>
                <a:spcPts val="2280"/>
              </a:lnSpc>
              <a:spcBef>
                <a:spcPts val="159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000" spc="-5" b="1">
                <a:latin typeface="Calibri"/>
                <a:cs typeface="Calibri"/>
              </a:rPr>
              <a:t>Conventional </a:t>
            </a:r>
            <a:r>
              <a:rPr dirty="0" sz="2000" spc="-5" b="1">
                <a:latin typeface="Calibri"/>
                <a:cs typeface="Calibri"/>
              </a:rPr>
              <a:t>neuro-rehabilitation </a:t>
            </a:r>
            <a:r>
              <a:rPr dirty="0" sz="2000" b="1">
                <a:latin typeface="Calibri"/>
                <a:cs typeface="Calibri"/>
              </a:rPr>
              <a:t>seems </a:t>
            </a:r>
            <a:r>
              <a:rPr dirty="0" sz="2000" spc="-15" b="1">
                <a:latin typeface="Calibri"/>
                <a:cs typeface="Calibri"/>
              </a:rPr>
              <a:t>to </a:t>
            </a:r>
            <a:r>
              <a:rPr dirty="0" sz="2000" spc="-15" b="1">
                <a:latin typeface="Calibri"/>
                <a:cs typeface="Calibri"/>
              </a:rPr>
              <a:t>have </a:t>
            </a:r>
            <a:r>
              <a:rPr dirty="0" sz="2000" spc="-5" b="1">
                <a:latin typeface="Calibri"/>
                <a:cs typeface="Calibri"/>
              </a:rPr>
              <a:t>little </a:t>
            </a:r>
            <a:r>
              <a:rPr dirty="0" sz="2000" b="1">
                <a:latin typeface="Calibri"/>
                <a:cs typeface="Calibri"/>
              </a:rPr>
              <a:t>impact </a:t>
            </a:r>
            <a:r>
              <a:rPr dirty="0" sz="2000" b="1">
                <a:latin typeface="Calibri"/>
                <a:cs typeface="Calibri"/>
              </a:rPr>
              <a:t>on</a:t>
            </a:r>
            <a:r>
              <a:rPr dirty="0" sz="2000" spc="-14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the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80"/>
              </a:lnSpc>
            </a:pPr>
            <a:r>
              <a:rPr dirty="0" sz="2000" spc="-5" b="1">
                <a:latin typeface="Calibri"/>
                <a:cs typeface="Calibri"/>
              </a:rPr>
              <a:t>impairment </a:t>
            </a:r>
            <a:r>
              <a:rPr dirty="0" sz="2000" spc="-10" b="1">
                <a:latin typeface="Calibri"/>
                <a:cs typeface="Calibri"/>
              </a:rPr>
              <a:t>beyond </a:t>
            </a: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spc="-5" b="1">
                <a:latin typeface="Calibri"/>
                <a:cs typeface="Calibri"/>
              </a:rPr>
              <a:t>spontaneous </a:t>
            </a:r>
            <a:r>
              <a:rPr dirty="0" sz="2000" b="1">
                <a:latin typeface="Calibri"/>
                <a:cs typeface="Calibri"/>
              </a:rPr>
              <a:t>biological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spc="-25" b="1">
                <a:latin typeface="Calibri"/>
                <a:cs typeface="Calibri"/>
              </a:rPr>
              <a:t>recovery.</a:t>
            </a:r>
            <a:endParaRPr sz="2000">
              <a:latin typeface="Calibri"/>
              <a:cs typeface="Calibri"/>
            </a:endParaRPr>
          </a:p>
          <a:p>
            <a:pPr algn="just" marL="241300" marR="229870" indent="-228600">
              <a:lnSpc>
                <a:spcPct val="90500"/>
              </a:lnSpc>
              <a:spcBef>
                <a:spcPts val="980"/>
              </a:spcBef>
              <a:buFont typeface="Arial"/>
              <a:buChar char="•"/>
              <a:tabLst>
                <a:tab pos="297815" algn="l"/>
              </a:tabLst>
            </a:pPr>
            <a:r>
              <a:rPr dirty="0" sz="2000" spc="-10" b="1">
                <a:latin typeface="Calibri"/>
                <a:cs typeface="Calibri"/>
              </a:rPr>
              <a:t>Neuro-rehabilitation </a:t>
            </a:r>
            <a:r>
              <a:rPr dirty="0" sz="2000" b="1">
                <a:latin typeface="Calibri"/>
                <a:cs typeface="Calibri"/>
              </a:rPr>
              <a:t>is </a:t>
            </a:r>
            <a:r>
              <a:rPr dirty="0" sz="2000" spc="-5" b="1">
                <a:latin typeface="Calibri"/>
                <a:cs typeface="Calibri"/>
              </a:rPr>
              <a:t>mainly </a:t>
            </a:r>
            <a:r>
              <a:rPr dirty="0" sz="2000" spc="-10" b="1">
                <a:latin typeface="Calibri"/>
                <a:cs typeface="Calibri"/>
              </a:rPr>
              <a:t>improve </a:t>
            </a:r>
            <a:r>
              <a:rPr dirty="0" sz="2000" spc="-5" b="1">
                <a:latin typeface="Calibri"/>
                <a:cs typeface="Calibri"/>
              </a:rPr>
              <a:t>motor </a:t>
            </a:r>
            <a:r>
              <a:rPr dirty="0" sz="2000" spc="-10" b="1">
                <a:latin typeface="Calibri"/>
                <a:cs typeface="Calibri"/>
              </a:rPr>
              <a:t>control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spc="-10" b="1">
                <a:latin typeface="Calibri"/>
                <a:cs typeface="Calibri"/>
              </a:rPr>
              <a:t>proximal  </a:t>
            </a:r>
            <a:r>
              <a:rPr dirty="0" sz="2000" spc="-5" b="1">
                <a:latin typeface="Calibri"/>
                <a:cs typeface="Calibri"/>
              </a:rPr>
              <a:t>segment </a:t>
            </a:r>
            <a:r>
              <a:rPr dirty="0" sz="2000" b="1">
                <a:latin typeface="Calibri"/>
                <a:cs typeface="Calibri"/>
              </a:rPr>
              <a:t>and </a:t>
            </a:r>
            <a:r>
              <a:rPr dirty="0" sz="2000" spc="-5" b="1">
                <a:latin typeface="Calibri"/>
                <a:cs typeface="Calibri"/>
              </a:rPr>
              <a:t>lower </a:t>
            </a:r>
            <a:r>
              <a:rPr dirty="0" sz="2000" b="1">
                <a:latin typeface="Calibri"/>
                <a:cs typeface="Calibri"/>
              </a:rPr>
              <a:t>limb, </a:t>
            </a:r>
            <a:r>
              <a:rPr dirty="0" sz="2000" spc="-5" b="1">
                <a:latin typeface="Calibri"/>
                <a:cs typeface="Calibri"/>
              </a:rPr>
              <a:t>with </a:t>
            </a:r>
            <a:r>
              <a:rPr dirty="0" sz="2000" b="1">
                <a:latin typeface="Calibri"/>
                <a:cs typeface="Calibri"/>
              </a:rPr>
              <a:t>some </a:t>
            </a:r>
            <a:r>
              <a:rPr dirty="0" sz="2000" spc="-10" b="1">
                <a:latin typeface="Calibri"/>
                <a:cs typeface="Calibri"/>
              </a:rPr>
              <a:t>improvement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spc="-10" b="1">
                <a:latin typeface="Calibri"/>
                <a:cs typeface="Calibri"/>
              </a:rPr>
              <a:t>proximal  </a:t>
            </a:r>
            <a:r>
              <a:rPr dirty="0" sz="2000" spc="-5" b="1">
                <a:latin typeface="Calibri"/>
                <a:cs typeface="Calibri"/>
              </a:rPr>
              <a:t>segment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b="1">
                <a:latin typeface="Calibri"/>
                <a:cs typeface="Calibri"/>
              </a:rPr>
              <a:t>upper </a:t>
            </a:r>
            <a:r>
              <a:rPr dirty="0" sz="2000" b="1">
                <a:latin typeface="Calibri"/>
                <a:cs typeface="Calibri"/>
              </a:rPr>
              <a:t>limb </a:t>
            </a:r>
            <a:r>
              <a:rPr dirty="0" sz="2000" spc="-10" b="1">
                <a:latin typeface="Calibri"/>
                <a:cs typeface="Calibri"/>
              </a:rPr>
              <a:t>(Kordelaar </a:t>
            </a:r>
            <a:r>
              <a:rPr dirty="0" sz="2000" b="1">
                <a:latin typeface="Calibri"/>
                <a:cs typeface="Calibri"/>
              </a:rPr>
              <a:t>J </a:t>
            </a:r>
            <a:r>
              <a:rPr dirty="0" sz="2000" spc="-5" b="1">
                <a:latin typeface="Calibri"/>
                <a:cs typeface="Calibri"/>
              </a:rPr>
              <a:t>et </a:t>
            </a:r>
            <a:r>
              <a:rPr dirty="0" sz="2000" spc="-5" b="1">
                <a:latin typeface="Calibri"/>
                <a:cs typeface="Calibri"/>
              </a:rPr>
              <a:t>al</a:t>
            </a:r>
            <a:r>
              <a:rPr dirty="0" sz="2000" spc="-4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2013).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49053" y="1781809"/>
            <a:ext cx="6019165" cy="844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ts val="2160"/>
              </a:lnSpc>
            </a:pPr>
            <a:r>
              <a:rPr dirty="0" sz="2000" spc="-5" b="1">
                <a:latin typeface="Calibri"/>
                <a:cs typeface="Calibri"/>
              </a:rPr>
              <a:t>Kinematic </a:t>
            </a:r>
            <a:r>
              <a:rPr dirty="0" sz="2000" spc="-5" b="1">
                <a:latin typeface="Calibri"/>
                <a:cs typeface="Calibri"/>
              </a:rPr>
              <a:t>impairments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spc="-5" b="1" i="1">
                <a:latin typeface="Calibri"/>
                <a:cs typeface="Calibri"/>
              </a:rPr>
              <a:t>reaching </a:t>
            </a:r>
            <a:r>
              <a:rPr dirty="0" sz="2000" spc="-5" b="1" i="1">
                <a:latin typeface="Calibri"/>
                <a:cs typeface="Calibri"/>
              </a:rPr>
              <a:t>movements </a:t>
            </a:r>
            <a:r>
              <a:rPr dirty="0" sz="2000" spc="-10" b="1">
                <a:latin typeface="Calibri"/>
                <a:cs typeface="Calibri"/>
              </a:rPr>
              <a:t>are  </a:t>
            </a:r>
            <a:r>
              <a:rPr dirty="0" sz="2000" spc="-15" b="1">
                <a:latin typeface="Calibri"/>
                <a:cs typeface="Calibri"/>
              </a:rPr>
              <a:t>related </a:t>
            </a:r>
            <a:r>
              <a:rPr dirty="0" sz="2000" spc="-15" b="1">
                <a:latin typeface="Calibri"/>
                <a:cs typeface="Calibri"/>
              </a:rPr>
              <a:t>to </a:t>
            </a:r>
            <a:r>
              <a:rPr dirty="0" sz="2000" b="1">
                <a:latin typeface="Calibri"/>
                <a:cs typeface="Calibri"/>
              </a:rPr>
              <a:t>abnormal </a:t>
            </a:r>
            <a:r>
              <a:rPr dirty="0" sz="2000" spc="-10" b="1">
                <a:latin typeface="Calibri"/>
                <a:cs typeface="Calibri"/>
              </a:rPr>
              <a:t>reaching </a:t>
            </a:r>
            <a:r>
              <a:rPr dirty="0" sz="2000" spc="-5" b="1">
                <a:latin typeface="Calibri"/>
                <a:cs typeface="Calibri"/>
              </a:rPr>
              <a:t>performance </a:t>
            </a:r>
            <a:r>
              <a:rPr dirty="0" sz="2000" b="1">
                <a:latin typeface="Calibri"/>
                <a:cs typeface="Calibri"/>
              </a:rPr>
              <a:t>in </a:t>
            </a:r>
            <a:r>
              <a:rPr dirty="0" sz="2000" spc="-10" b="1">
                <a:latin typeface="Calibri"/>
                <a:cs typeface="Calibri"/>
              </a:rPr>
              <a:t>post-stroke  </a:t>
            </a:r>
            <a:r>
              <a:rPr dirty="0" sz="2000" b="1">
                <a:latin typeface="Calibri"/>
                <a:cs typeface="Calibri"/>
              </a:rPr>
              <a:t>subjects.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43108" y="3404258"/>
            <a:ext cx="4030979" cy="1229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299085" marR="290195">
              <a:lnSpc>
                <a:spcPct val="131500"/>
              </a:lnSpc>
            </a:pPr>
            <a:r>
              <a:rPr dirty="0" sz="2000" spc="-5" b="1">
                <a:latin typeface="Calibri"/>
                <a:cs typeface="Calibri"/>
              </a:rPr>
              <a:t>increased </a:t>
            </a:r>
            <a:r>
              <a:rPr dirty="0" sz="2000" b="1">
                <a:latin typeface="Calibri"/>
                <a:cs typeface="Calibri"/>
              </a:rPr>
              <a:t>in </a:t>
            </a:r>
            <a:r>
              <a:rPr dirty="0" sz="2000" spc="-10" b="1">
                <a:latin typeface="Calibri"/>
                <a:cs typeface="Calibri"/>
              </a:rPr>
              <a:t>movement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duration  </a:t>
            </a:r>
            <a:r>
              <a:rPr dirty="0" sz="2000" spc="-5" b="1">
                <a:latin typeface="Calibri"/>
                <a:cs typeface="Calibri"/>
              </a:rPr>
              <a:t>decreased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velocity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dirty="0" sz="2000" spc="-5" b="1">
                <a:latin typeface="Calibri"/>
                <a:cs typeface="Calibri"/>
              </a:rPr>
              <a:t>increased </a:t>
            </a:r>
            <a:r>
              <a:rPr dirty="0" sz="2000" spc="-5" b="1">
                <a:latin typeface="Calibri"/>
                <a:cs typeface="Calibri"/>
              </a:rPr>
              <a:t>variability </a:t>
            </a:r>
            <a:r>
              <a:rPr dirty="0" sz="2000" b="1">
                <a:latin typeface="Calibri"/>
                <a:cs typeface="Calibri"/>
              </a:rPr>
              <a:t>in </a:t>
            </a:r>
            <a:r>
              <a:rPr dirty="0" sz="2000" spc="-10" b="1">
                <a:latin typeface="Calibri"/>
                <a:cs typeface="Calibri"/>
              </a:rPr>
              <a:t>path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trajectory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17653" y="5507956"/>
            <a:ext cx="5939155" cy="606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285"/>
              </a:lnSpc>
            </a:pPr>
            <a:r>
              <a:rPr dirty="0" sz="2000" b="1">
                <a:latin typeface="Calibri"/>
                <a:cs typeface="Calibri"/>
              </a:rPr>
              <a:t>leading </a:t>
            </a:r>
            <a:r>
              <a:rPr dirty="0" sz="2000" spc="-10" b="1">
                <a:latin typeface="Calibri"/>
                <a:cs typeface="Calibri"/>
              </a:rPr>
              <a:t>to </a:t>
            </a:r>
            <a:r>
              <a:rPr dirty="0" sz="2000" spc="-10" b="1">
                <a:latin typeface="Calibri"/>
                <a:cs typeface="Calibri"/>
              </a:rPr>
              <a:t>restricted </a:t>
            </a:r>
            <a:r>
              <a:rPr dirty="0" sz="2000" b="1">
                <a:latin typeface="Calibri"/>
                <a:cs typeface="Calibri"/>
              </a:rPr>
              <a:t>use </a:t>
            </a:r>
            <a:r>
              <a:rPr dirty="0" sz="2000" b="1">
                <a:latin typeface="Calibri"/>
                <a:cs typeface="Calibri"/>
              </a:rPr>
              <a:t>or </a:t>
            </a:r>
            <a:r>
              <a:rPr dirty="0" sz="2000" spc="-10" b="1">
                <a:latin typeface="Calibri"/>
                <a:cs typeface="Calibri"/>
              </a:rPr>
              <a:t>even </a:t>
            </a:r>
            <a:r>
              <a:rPr dirty="0" sz="2000" b="1">
                <a:latin typeface="Calibri"/>
                <a:cs typeface="Calibri"/>
              </a:rPr>
              <a:t>non-use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-20" b="1">
                <a:latin typeface="Calibri"/>
                <a:cs typeface="Calibri"/>
              </a:rPr>
              <a:t> </a:t>
            </a:r>
            <a:r>
              <a:rPr dirty="0" sz="2000" spc="-15" b="1">
                <a:latin typeface="Calibri"/>
                <a:cs typeface="Calibri"/>
              </a:rPr>
              <a:t>affected</a:t>
            </a:r>
            <a:endParaRPr sz="2000">
              <a:latin typeface="Calibri"/>
              <a:cs typeface="Calibri"/>
            </a:endParaRPr>
          </a:p>
          <a:p>
            <a:pPr algn="ctr" marR="48895">
              <a:lnSpc>
                <a:spcPts val="2285"/>
              </a:lnSpc>
            </a:pPr>
            <a:r>
              <a:rPr dirty="0" sz="2000" b="1">
                <a:latin typeface="Calibri"/>
                <a:cs typeface="Calibri"/>
              </a:rPr>
              <a:t>hand.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33875" y="2667000"/>
            <a:ext cx="249554" cy="828675"/>
          </a:xfrm>
          <a:custGeom>
            <a:avLst/>
            <a:gdLst/>
            <a:ahLst/>
            <a:cxnLst/>
            <a:rect l="l" t="t" r="r" b="b"/>
            <a:pathLst>
              <a:path w="249554" h="828675">
                <a:moveTo>
                  <a:pt x="249288" y="704107"/>
                </a:moveTo>
                <a:lnTo>
                  <a:pt x="0" y="704107"/>
                </a:lnTo>
                <a:lnTo>
                  <a:pt x="124567" y="828675"/>
                </a:lnTo>
                <a:lnTo>
                  <a:pt x="249288" y="704107"/>
                </a:lnTo>
                <a:close/>
              </a:path>
              <a:path w="249554" h="828675">
                <a:moveTo>
                  <a:pt x="186928" y="0"/>
                </a:moveTo>
                <a:lnTo>
                  <a:pt x="62360" y="0"/>
                </a:lnTo>
                <a:lnTo>
                  <a:pt x="62360" y="704107"/>
                </a:lnTo>
                <a:lnTo>
                  <a:pt x="186928" y="704107"/>
                </a:lnTo>
                <a:lnTo>
                  <a:pt x="186928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33875" y="2667000"/>
            <a:ext cx="249554" cy="828675"/>
          </a:xfrm>
          <a:custGeom>
            <a:avLst/>
            <a:gdLst/>
            <a:ahLst/>
            <a:cxnLst/>
            <a:rect l="l" t="t" r="r" b="b"/>
            <a:pathLst>
              <a:path w="249554" h="828675">
                <a:moveTo>
                  <a:pt x="0" y="704107"/>
                </a:moveTo>
                <a:lnTo>
                  <a:pt x="62360" y="704107"/>
                </a:lnTo>
                <a:lnTo>
                  <a:pt x="62360" y="0"/>
                </a:lnTo>
                <a:lnTo>
                  <a:pt x="186928" y="0"/>
                </a:lnTo>
                <a:lnTo>
                  <a:pt x="186928" y="704107"/>
                </a:lnTo>
                <a:lnTo>
                  <a:pt x="249288" y="704107"/>
                </a:lnTo>
                <a:lnTo>
                  <a:pt x="124567" y="828675"/>
                </a:lnTo>
                <a:lnTo>
                  <a:pt x="0" y="704107"/>
                </a:lnTo>
                <a:close/>
              </a:path>
            </a:pathLst>
          </a:custGeom>
          <a:ln w="12699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83138" y="4652886"/>
            <a:ext cx="182880" cy="838835"/>
          </a:xfrm>
          <a:custGeom>
            <a:avLst/>
            <a:gdLst/>
            <a:ahLst/>
            <a:cxnLst/>
            <a:rect l="l" t="t" r="r" b="b"/>
            <a:pathLst>
              <a:path w="182879" h="838835">
                <a:moveTo>
                  <a:pt x="182499" y="747045"/>
                </a:moveTo>
                <a:lnTo>
                  <a:pt x="0" y="747045"/>
                </a:lnTo>
                <a:lnTo>
                  <a:pt x="91192" y="838352"/>
                </a:lnTo>
                <a:lnTo>
                  <a:pt x="182499" y="747045"/>
                </a:lnTo>
                <a:close/>
              </a:path>
              <a:path w="182879" h="838835">
                <a:moveTo>
                  <a:pt x="136921" y="0"/>
                </a:moveTo>
                <a:lnTo>
                  <a:pt x="45615" y="0"/>
                </a:lnTo>
                <a:lnTo>
                  <a:pt x="45615" y="747045"/>
                </a:lnTo>
                <a:lnTo>
                  <a:pt x="136921" y="747045"/>
                </a:lnTo>
                <a:lnTo>
                  <a:pt x="136921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383138" y="4652886"/>
            <a:ext cx="182880" cy="838835"/>
          </a:xfrm>
          <a:custGeom>
            <a:avLst/>
            <a:gdLst/>
            <a:ahLst/>
            <a:cxnLst/>
            <a:rect l="l" t="t" r="r" b="b"/>
            <a:pathLst>
              <a:path w="182879" h="838835">
                <a:moveTo>
                  <a:pt x="0" y="747045"/>
                </a:moveTo>
                <a:lnTo>
                  <a:pt x="45615" y="747045"/>
                </a:lnTo>
                <a:lnTo>
                  <a:pt x="45615" y="0"/>
                </a:lnTo>
                <a:lnTo>
                  <a:pt x="136921" y="0"/>
                </a:lnTo>
                <a:lnTo>
                  <a:pt x="136921" y="747045"/>
                </a:lnTo>
                <a:lnTo>
                  <a:pt x="182499" y="747045"/>
                </a:lnTo>
                <a:lnTo>
                  <a:pt x="91192" y="838352"/>
                </a:lnTo>
                <a:lnTo>
                  <a:pt x="0" y="747045"/>
                </a:lnTo>
                <a:close/>
              </a:path>
            </a:pathLst>
          </a:custGeom>
          <a:ln w="12699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5780" rIns="0" bIns="0" rtlCol="0" vert="horz">
            <a:spAutoFit/>
          </a:bodyPr>
          <a:lstStyle/>
          <a:p>
            <a:pPr marL="278765">
              <a:lnSpc>
                <a:spcPct val="100000"/>
              </a:lnSpc>
            </a:pPr>
            <a:r>
              <a:rPr dirty="0" sz="3200" spc="-25" b="0">
                <a:latin typeface="Calibri Light"/>
                <a:cs typeface="Calibri Light"/>
              </a:rPr>
              <a:t>Bac</a:t>
            </a:r>
            <a:r>
              <a:rPr dirty="0" sz="3200" b="0">
                <a:latin typeface="Calibri Light"/>
                <a:cs typeface="Calibri Light"/>
              </a:rPr>
              <a:t>k</a:t>
            </a:r>
            <a:r>
              <a:rPr dirty="0" sz="3200" spc="-35" b="0">
                <a:latin typeface="Calibri Light"/>
                <a:cs typeface="Calibri Light"/>
              </a:rPr>
              <a:t>g</a:t>
            </a:r>
            <a:r>
              <a:rPr dirty="0" sz="3200" spc="-90" b="0">
                <a:latin typeface="Calibri Light"/>
                <a:cs typeface="Calibri Light"/>
              </a:rPr>
              <a:t>r</a:t>
            </a:r>
            <a:r>
              <a:rPr dirty="0" sz="3200" spc="-40" b="0">
                <a:latin typeface="Calibri Light"/>
                <a:cs typeface="Calibri Light"/>
              </a:rPr>
              <a:t>o</a:t>
            </a:r>
            <a:r>
              <a:rPr dirty="0" sz="3200" spc="-25" b="0">
                <a:latin typeface="Calibri Light"/>
                <a:cs typeface="Calibri Light"/>
              </a:rPr>
              <a:t>u</a:t>
            </a:r>
            <a:r>
              <a:rPr dirty="0" sz="3200" spc="-35" b="0">
                <a:latin typeface="Calibri Light"/>
                <a:cs typeface="Calibri Light"/>
              </a:rPr>
              <a:t>n</a:t>
            </a:r>
            <a:r>
              <a:rPr dirty="0" sz="3200" b="0">
                <a:latin typeface="Calibri Light"/>
                <a:cs typeface="Calibri Light"/>
              </a:rPr>
              <a:t>d</a:t>
            </a:r>
            <a:endParaRPr sz="3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04565" y="2076220"/>
            <a:ext cx="5727700" cy="1798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marR="5080" indent="-228600">
              <a:lnSpc>
                <a:spcPct val="9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000" spc="-10" b="1">
                <a:latin typeface="Calibri"/>
                <a:cs typeface="Calibri"/>
              </a:rPr>
              <a:t>Error </a:t>
            </a:r>
            <a:r>
              <a:rPr dirty="0" sz="2000" spc="-5" b="1">
                <a:latin typeface="Calibri"/>
                <a:cs typeface="Calibri"/>
              </a:rPr>
              <a:t>Augmentation, </a:t>
            </a:r>
            <a:r>
              <a:rPr dirty="0" sz="2000" spc="-10" b="1">
                <a:latin typeface="Calibri"/>
                <a:cs typeface="Calibri"/>
              </a:rPr>
              <a:t>instead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spc="-5" b="1">
                <a:latin typeface="Calibri"/>
                <a:cs typeface="Calibri"/>
              </a:rPr>
              <a:t>neuro </a:t>
            </a:r>
            <a:r>
              <a:rPr dirty="0" sz="2000" spc="-10" b="1">
                <a:latin typeface="Calibri"/>
                <a:cs typeface="Calibri"/>
              </a:rPr>
              <a:t>facilitation, </a:t>
            </a:r>
            <a:r>
              <a:rPr dirty="0" sz="2000" b="1">
                <a:latin typeface="Calibri"/>
                <a:cs typeface="Calibri"/>
              </a:rPr>
              <a:t>is  </a:t>
            </a:r>
            <a:r>
              <a:rPr dirty="0" sz="2000" spc="-5" b="1">
                <a:latin typeface="Calibri"/>
                <a:cs typeface="Calibri"/>
              </a:rPr>
              <a:t>proposed </a:t>
            </a:r>
            <a:r>
              <a:rPr dirty="0" sz="2000" b="1">
                <a:latin typeface="Calibri"/>
                <a:cs typeface="Calibri"/>
              </a:rPr>
              <a:t>as </a:t>
            </a:r>
            <a:r>
              <a:rPr dirty="0" sz="2000" b="1">
                <a:latin typeface="Calibri"/>
                <a:cs typeface="Calibri"/>
              </a:rPr>
              <a:t>a </a:t>
            </a:r>
            <a:r>
              <a:rPr dirty="0" sz="2000" b="1">
                <a:latin typeface="Calibri"/>
                <a:cs typeface="Calibri"/>
              </a:rPr>
              <a:t>possible </a:t>
            </a:r>
            <a:r>
              <a:rPr dirty="0" sz="2000" spc="-20" b="1">
                <a:latin typeface="Calibri"/>
                <a:cs typeface="Calibri"/>
              </a:rPr>
              <a:t>Technique </a:t>
            </a:r>
            <a:r>
              <a:rPr dirty="0" sz="2000" spc="-10" b="1">
                <a:latin typeface="Calibri"/>
                <a:cs typeface="Calibri"/>
              </a:rPr>
              <a:t>for </a:t>
            </a:r>
            <a:r>
              <a:rPr dirty="0" sz="2000" spc="-5" b="1">
                <a:latin typeface="Calibri"/>
                <a:cs typeface="Calibri"/>
              </a:rPr>
              <a:t>Improving  </a:t>
            </a:r>
            <a:r>
              <a:rPr dirty="0" sz="2000" b="1">
                <a:latin typeface="Calibri"/>
                <a:cs typeface="Calibri"/>
              </a:rPr>
              <a:t>Upper </a:t>
            </a:r>
            <a:r>
              <a:rPr dirty="0" sz="2000" spc="-5" b="1">
                <a:latin typeface="Calibri"/>
                <a:cs typeface="Calibri"/>
              </a:rPr>
              <a:t>Extremity </a:t>
            </a:r>
            <a:r>
              <a:rPr dirty="0" sz="2000" spc="-5" b="1">
                <a:latin typeface="Calibri"/>
                <a:cs typeface="Calibri"/>
              </a:rPr>
              <a:t>Motor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Performance.</a:t>
            </a:r>
            <a:endParaRPr sz="2000">
              <a:latin typeface="Calibri"/>
              <a:cs typeface="Calibri"/>
            </a:endParaRPr>
          </a:p>
          <a:p>
            <a:pPr marL="241300" marR="15875" indent="-228600">
              <a:lnSpc>
                <a:spcPts val="2160"/>
              </a:lnSpc>
              <a:spcBef>
                <a:spcPts val="102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000" b="1">
                <a:latin typeface="Calibri"/>
                <a:cs typeface="Calibri"/>
              </a:rPr>
              <a:t>This </a:t>
            </a:r>
            <a:r>
              <a:rPr dirty="0" sz="2000" spc="-15" b="1">
                <a:latin typeface="Calibri"/>
                <a:cs typeface="Calibri"/>
              </a:rPr>
              <a:t>system </a:t>
            </a:r>
            <a:r>
              <a:rPr dirty="0" sz="2000" b="1">
                <a:latin typeface="Calibri"/>
                <a:cs typeface="Calibri"/>
              </a:rPr>
              <a:t>uses </a:t>
            </a: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spc="-10" b="1">
                <a:latin typeface="Calibri"/>
                <a:cs typeface="Calibri"/>
              </a:rPr>
              <a:t>error </a:t>
            </a:r>
            <a:r>
              <a:rPr dirty="0" sz="2000" spc="-5" b="1">
                <a:latin typeface="Calibri"/>
                <a:cs typeface="Calibri"/>
              </a:rPr>
              <a:t>enhancement </a:t>
            </a:r>
            <a:r>
              <a:rPr dirty="0" sz="2000" spc="-5" b="1">
                <a:latin typeface="Calibri"/>
                <a:cs typeface="Calibri"/>
              </a:rPr>
              <a:t>method, </a:t>
            </a:r>
            <a:r>
              <a:rPr dirty="0" sz="2000" b="1">
                <a:latin typeface="Calibri"/>
                <a:cs typeface="Calibri"/>
              </a:rPr>
              <a:t>in  </a:t>
            </a:r>
            <a:r>
              <a:rPr dirty="0" sz="2000" spc="-5" b="1">
                <a:latin typeface="Calibri"/>
                <a:cs typeface="Calibri"/>
              </a:rPr>
              <a:t>which </a:t>
            </a:r>
            <a:r>
              <a:rPr dirty="0" sz="2000" spc="-10" b="1">
                <a:latin typeface="Calibri"/>
                <a:cs typeface="Calibri"/>
              </a:rPr>
              <a:t>movement </a:t>
            </a:r>
            <a:r>
              <a:rPr dirty="0" sz="2000" spc="-15" b="1">
                <a:latin typeface="Calibri"/>
                <a:cs typeface="Calibri"/>
              </a:rPr>
              <a:t>errors </a:t>
            </a:r>
            <a:r>
              <a:rPr dirty="0" sz="2000" spc="-10" b="1">
                <a:latin typeface="Calibri"/>
                <a:cs typeface="Calibri"/>
              </a:rPr>
              <a:t>are </a:t>
            </a:r>
            <a:r>
              <a:rPr dirty="0" sz="2000" spc="-10" b="1">
                <a:latin typeface="Calibri"/>
                <a:cs typeface="Calibri"/>
              </a:rPr>
              <a:t>temporarily </a:t>
            </a:r>
            <a:r>
              <a:rPr dirty="0" sz="2000" spc="-5" b="1">
                <a:latin typeface="Calibri"/>
                <a:cs typeface="Calibri"/>
              </a:rPr>
              <a:t>magnified  </a:t>
            </a:r>
            <a:r>
              <a:rPr dirty="0" sz="2000" spc="-15" b="1">
                <a:latin typeface="Calibri"/>
                <a:cs typeface="Calibri"/>
              </a:rPr>
              <a:t>to </a:t>
            </a:r>
            <a:r>
              <a:rPr dirty="0" sz="2000" spc="-15" b="1">
                <a:latin typeface="Calibri"/>
                <a:cs typeface="Calibri"/>
              </a:rPr>
              <a:t>encourage</a:t>
            </a:r>
            <a:r>
              <a:rPr dirty="0" sz="2000" spc="-1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learning.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41298" y="333873"/>
            <a:ext cx="1707514" cy="11525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3175">
              <a:lnSpc>
                <a:spcPct val="89500"/>
              </a:lnSpc>
            </a:pPr>
            <a:r>
              <a:rPr dirty="0" sz="2800" spc="145" b="0">
                <a:solidFill>
                  <a:srgbClr val="7F0000"/>
                </a:solidFill>
                <a:latin typeface="Arial"/>
                <a:cs typeface="Arial"/>
              </a:rPr>
              <a:t>New  </a:t>
            </a:r>
            <a:r>
              <a:rPr dirty="0" sz="2800" spc="215" b="0">
                <a:solidFill>
                  <a:srgbClr val="7F0000"/>
                </a:solidFill>
                <a:latin typeface="Arial"/>
                <a:cs typeface="Arial"/>
              </a:rPr>
              <a:t>t</a:t>
            </a:r>
            <a:r>
              <a:rPr dirty="0" sz="2800" spc="229" b="0">
                <a:solidFill>
                  <a:srgbClr val="7F0000"/>
                </a:solidFill>
                <a:latin typeface="Arial"/>
                <a:cs typeface="Arial"/>
              </a:rPr>
              <a:t>r</a:t>
            </a:r>
            <a:r>
              <a:rPr dirty="0" sz="2800" spc="105" b="0">
                <a:solidFill>
                  <a:srgbClr val="7F0000"/>
                </a:solidFill>
                <a:latin typeface="Arial"/>
                <a:cs typeface="Arial"/>
              </a:rPr>
              <a:t>e</a:t>
            </a:r>
            <a:r>
              <a:rPr dirty="0" sz="2800" spc="35" b="0">
                <a:solidFill>
                  <a:srgbClr val="7F0000"/>
                </a:solidFill>
                <a:latin typeface="Arial"/>
                <a:cs typeface="Arial"/>
              </a:rPr>
              <a:t>a</a:t>
            </a:r>
            <a:r>
              <a:rPr dirty="0" sz="2800" spc="215" b="0">
                <a:solidFill>
                  <a:srgbClr val="7F0000"/>
                </a:solidFill>
                <a:latin typeface="Arial"/>
                <a:cs typeface="Arial"/>
              </a:rPr>
              <a:t>t</a:t>
            </a:r>
            <a:r>
              <a:rPr dirty="0" sz="2800" spc="120" b="0">
                <a:solidFill>
                  <a:srgbClr val="7F0000"/>
                </a:solidFill>
                <a:latin typeface="Arial"/>
                <a:cs typeface="Arial"/>
              </a:rPr>
              <a:t>me</a:t>
            </a:r>
            <a:r>
              <a:rPr dirty="0" sz="2800" spc="150" b="0">
                <a:solidFill>
                  <a:srgbClr val="7F0000"/>
                </a:solidFill>
                <a:latin typeface="Arial"/>
                <a:cs typeface="Arial"/>
              </a:rPr>
              <a:t>nt </a:t>
            </a:r>
            <a:r>
              <a:rPr dirty="0" sz="2800" spc="100" b="0">
                <a:solidFill>
                  <a:srgbClr val="7F0000"/>
                </a:solidFill>
                <a:latin typeface="Times New Roman"/>
                <a:cs typeface="Times New Roman"/>
              </a:rPr>
              <a:t> </a:t>
            </a:r>
            <a:r>
              <a:rPr dirty="0" sz="2800" spc="150" b="0">
                <a:solidFill>
                  <a:srgbClr val="7F0000"/>
                </a:solidFill>
                <a:latin typeface="Arial"/>
                <a:cs typeface="Arial"/>
              </a:rPr>
              <a:t>approach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17721" y="4144962"/>
            <a:ext cx="4571999" cy="2095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04475" y="2010409"/>
            <a:ext cx="7730490" cy="3550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marR="211454" indent="-228600">
              <a:lnSpc>
                <a:spcPts val="216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000" spc="-10" b="1">
                <a:latin typeface="Calibri"/>
                <a:cs typeface="Calibri"/>
              </a:rPr>
              <a:t>Error </a:t>
            </a:r>
            <a:r>
              <a:rPr dirty="0" sz="2000" spc="-5" b="1">
                <a:latin typeface="Calibri"/>
                <a:cs typeface="Calibri"/>
              </a:rPr>
              <a:t>augmentation </a:t>
            </a:r>
            <a:r>
              <a:rPr dirty="0" sz="2000" spc="-10" b="1">
                <a:latin typeface="Calibri"/>
                <a:cs typeface="Calibri"/>
              </a:rPr>
              <a:t>(EA) </a:t>
            </a:r>
            <a:r>
              <a:rPr dirty="0" sz="2000" spc="-5" b="1">
                <a:latin typeface="Calibri"/>
                <a:cs typeface="Calibri"/>
              </a:rPr>
              <a:t>utilizes </a:t>
            </a:r>
            <a:r>
              <a:rPr dirty="0" sz="2000" spc="-5" b="1">
                <a:latin typeface="Calibri"/>
                <a:cs typeface="Calibri"/>
              </a:rPr>
              <a:t>erroneous </a:t>
            </a:r>
            <a:r>
              <a:rPr dirty="0" sz="2000" b="1">
                <a:latin typeface="Calibri"/>
                <a:cs typeface="Calibri"/>
              </a:rPr>
              <a:t>sensory </a:t>
            </a:r>
            <a:r>
              <a:rPr dirty="0" sz="2000" spc="-5" b="1">
                <a:latin typeface="Calibri"/>
                <a:cs typeface="Calibri"/>
              </a:rPr>
              <a:t>feedback </a:t>
            </a:r>
            <a:r>
              <a:rPr dirty="0" sz="2000" b="1">
                <a:latin typeface="Calibri"/>
                <a:cs typeface="Calibri"/>
              </a:rPr>
              <a:t>(e.g.,  </a:t>
            </a:r>
            <a:r>
              <a:rPr dirty="0" sz="2000" spc="-5" b="1">
                <a:latin typeface="Calibri"/>
                <a:cs typeface="Calibri"/>
              </a:rPr>
              <a:t>tactile/vision) </a:t>
            </a:r>
            <a:r>
              <a:rPr dirty="0" sz="2000" spc="-15" b="1">
                <a:latin typeface="Calibri"/>
                <a:cs typeface="Calibri"/>
              </a:rPr>
              <a:t>to </a:t>
            </a:r>
            <a:r>
              <a:rPr dirty="0" sz="2000" b="1">
                <a:latin typeface="Calibri"/>
                <a:cs typeface="Calibri"/>
              </a:rPr>
              <a:t>enhance </a:t>
            </a:r>
            <a:r>
              <a:rPr dirty="0" sz="2000" spc="-5" b="1">
                <a:latin typeface="Calibri"/>
                <a:cs typeface="Calibri"/>
              </a:rPr>
              <a:t>motor </a:t>
            </a:r>
            <a:r>
              <a:rPr dirty="0" sz="2000" spc="-10" b="1">
                <a:latin typeface="Calibri"/>
                <a:cs typeface="Calibri"/>
              </a:rPr>
              <a:t>recovery </a:t>
            </a:r>
            <a:r>
              <a:rPr dirty="0" sz="2000" spc="-10" b="1">
                <a:latin typeface="Calibri"/>
                <a:cs typeface="Calibri"/>
              </a:rPr>
              <a:t>after </a:t>
            </a:r>
            <a:r>
              <a:rPr dirty="0" sz="2000" spc="-5" b="1">
                <a:latin typeface="Calibri"/>
                <a:cs typeface="Calibri"/>
              </a:rPr>
              <a:t>neurological </a:t>
            </a:r>
            <a:r>
              <a:rPr dirty="0" sz="2000" spc="-5" b="1">
                <a:latin typeface="Calibri"/>
                <a:cs typeface="Calibri"/>
              </a:rPr>
              <a:t>damage.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216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spc="-5" b="1">
                <a:latin typeface="Calibri"/>
                <a:cs typeface="Calibri"/>
              </a:rPr>
              <a:t>computer </a:t>
            </a:r>
            <a:r>
              <a:rPr dirty="0" sz="2000" b="1">
                <a:latin typeface="Calibri"/>
                <a:cs typeface="Calibri"/>
              </a:rPr>
              <a:t>singles out the </a:t>
            </a:r>
            <a:r>
              <a:rPr dirty="0" sz="2000" spc="-15" b="1">
                <a:latin typeface="Calibri"/>
                <a:cs typeface="Calibri"/>
              </a:rPr>
              <a:t>patient’s </a:t>
            </a:r>
            <a:r>
              <a:rPr dirty="0" sz="2000" b="1">
                <a:latin typeface="Calibri"/>
                <a:cs typeface="Calibri"/>
              </a:rPr>
              <a:t>hand </a:t>
            </a:r>
            <a:r>
              <a:rPr dirty="0" sz="2000" spc="-5" b="1">
                <a:latin typeface="Calibri"/>
                <a:cs typeface="Calibri"/>
              </a:rPr>
              <a:t>movement, every  </a:t>
            </a:r>
            <a:r>
              <a:rPr dirty="0" sz="2000" spc="-5" b="1">
                <a:latin typeface="Calibri"/>
                <a:cs typeface="Calibri"/>
              </a:rPr>
              <a:t>moment, </a:t>
            </a:r>
            <a:r>
              <a:rPr dirty="0" sz="2000" spc="-10" b="1">
                <a:latin typeface="Calibri"/>
                <a:cs typeface="Calibri"/>
              </a:rPr>
              <a:t>from </a:t>
            </a:r>
            <a:r>
              <a:rPr dirty="0" sz="2000" b="1">
                <a:latin typeface="Calibri"/>
                <a:cs typeface="Calibri"/>
              </a:rPr>
              <a:t>a </a:t>
            </a:r>
            <a:r>
              <a:rPr dirty="0" sz="2000" b="1">
                <a:latin typeface="Calibri"/>
                <a:cs typeface="Calibri"/>
              </a:rPr>
              <a:t>specific </a:t>
            </a:r>
            <a:r>
              <a:rPr dirty="0" sz="2000" spc="-5" b="1">
                <a:latin typeface="Calibri"/>
                <a:cs typeface="Calibri"/>
              </a:rPr>
              <a:t>desired </a:t>
            </a:r>
            <a:r>
              <a:rPr dirty="0" sz="2000" spc="-20" b="1">
                <a:latin typeface="Calibri"/>
                <a:cs typeface="Calibri"/>
              </a:rPr>
              <a:t>trajectory, </a:t>
            </a:r>
            <a:r>
              <a:rPr dirty="0" sz="2000" b="1">
                <a:latin typeface="Calibri"/>
                <a:cs typeface="Calibri"/>
              </a:rPr>
              <a:t>thus </a:t>
            </a:r>
            <a:r>
              <a:rPr dirty="0" sz="2000" b="1">
                <a:latin typeface="Calibri"/>
                <a:cs typeface="Calibri"/>
              </a:rPr>
              <a:t>it </a:t>
            </a:r>
            <a:r>
              <a:rPr dirty="0" sz="2000" spc="-5" b="1">
                <a:latin typeface="Calibri"/>
                <a:cs typeface="Calibri"/>
              </a:rPr>
              <a:t>provides </a:t>
            </a:r>
            <a:r>
              <a:rPr dirty="0" sz="2000" b="1">
                <a:latin typeface="Calibri"/>
                <a:cs typeface="Calibri"/>
              </a:rPr>
              <a:t>a  </a:t>
            </a:r>
            <a:r>
              <a:rPr dirty="0" sz="2000" spc="-5" b="1">
                <a:latin typeface="Calibri"/>
                <a:cs typeface="Calibri"/>
              </a:rPr>
              <a:t>proportional </a:t>
            </a:r>
            <a:r>
              <a:rPr dirty="0" sz="2000" b="1">
                <a:latin typeface="Calibri"/>
                <a:cs typeface="Calibri"/>
              </a:rPr>
              <a:t>sensory </a:t>
            </a:r>
            <a:r>
              <a:rPr dirty="0" sz="2000" spc="-5" b="1">
                <a:latin typeface="Calibri"/>
                <a:cs typeface="Calibri"/>
              </a:rPr>
              <a:t>feedback </a:t>
            </a:r>
            <a:r>
              <a:rPr dirty="0" sz="2000" b="1">
                <a:latin typeface="Calibri"/>
                <a:cs typeface="Calibri"/>
              </a:rPr>
              <a:t>(i.e., </a:t>
            </a:r>
            <a:r>
              <a:rPr dirty="0" sz="2000" spc="-5" b="1">
                <a:latin typeface="Calibri"/>
                <a:cs typeface="Calibri"/>
              </a:rPr>
              <a:t>incorrect, </a:t>
            </a:r>
            <a:r>
              <a:rPr dirty="0" sz="2000" spc="-15" b="1">
                <a:latin typeface="Calibri"/>
                <a:cs typeface="Calibri"/>
              </a:rPr>
              <a:t>mistaken, </a:t>
            </a:r>
            <a:r>
              <a:rPr dirty="0" sz="2000" b="1">
                <a:latin typeface="Calibri"/>
                <a:cs typeface="Calibri"/>
              </a:rPr>
              <a:t>amplified, </a:t>
            </a:r>
            <a:r>
              <a:rPr dirty="0" sz="2000" b="1">
                <a:latin typeface="Calibri"/>
                <a:cs typeface="Calibri"/>
              </a:rPr>
              <a:t>and  </a:t>
            </a:r>
            <a:r>
              <a:rPr dirty="0" sz="2000" spc="-20" b="1">
                <a:latin typeface="Calibri"/>
                <a:cs typeface="Calibri"/>
              </a:rPr>
              <a:t>exaggerated) </a:t>
            </a:r>
            <a:r>
              <a:rPr dirty="0" sz="2000" spc="-10" b="1">
                <a:latin typeface="Calibri"/>
                <a:cs typeface="Calibri"/>
              </a:rPr>
              <a:t>to </a:t>
            </a:r>
            <a:r>
              <a:rPr dirty="0" sz="2000" b="1">
                <a:latin typeface="Calibri"/>
                <a:cs typeface="Calibri"/>
              </a:rPr>
              <a:t>magnify </a:t>
            </a: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spc="-10" b="1">
                <a:latin typeface="Calibri"/>
                <a:cs typeface="Calibri"/>
              </a:rPr>
              <a:t>errors </a:t>
            </a:r>
            <a:r>
              <a:rPr dirty="0" sz="2000" b="1">
                <a:latin typeface="Calibri"/>
                <a:cs typeface="Calibri"/>
              </a:rPr>
              <a:t>in </a:t>
            </a:r>
            <a:r>
              <a:rPr dirty="0" sz="2000" spc="-5" b="1">
                <a:latin typeface="Calibri"/>
                <a:cs typeface="Calibri"/>
              </a:rPr>
              <a:t>proportional</a:t>
            </a:r>
            <a:r>
              <a:rPr dirty="0" sz="2000" spc="30" b="1">
                <a:latin typeface="Calibri"/>
                <a:cs typeface="Calibri"/>
              </a:rPr>
              <a:t> </a:t>
            </a:r>
            <a:r>
              <a:rPr dirty="0" sz="2000" spc="-30" b="1">
                <a:latin typeface="Calibri"/>
                <a:cs typeface="Calibri"/>
              </a:rPr>
              <a:t>manner.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"/>
              </a:spcBef>
              <a:buFont typeface="Arial"/>
              <a:buChar char="•"/>
            </a:pPr>
            <a:endParaRPr sz="1550">
              <a:latin typeface="Times New Roman"/>
              <a:cs typeface="Times New Roman"/>
            </a:endParaRPr>
          </a:p>
          <a:p>
            <a:pPr marL="241300" marR="546100" indent="-228600">
              <a:lnSpc>
                <a:spcPct val="905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spc="-5" b="1">
                <a:latin typeface="Calibri"/>
                <a:cs typeface="Calibri"/>
              </a:rPr>
              <a:t>presence </a:t>
            </a:r>
            <a:r>
              <a:rPr dirty="0" sz="2000" b="1">
                <a:latin typeface="Calibri"/>
                <a:cs typeface="Calibri"/>
              </a:rPr>
              <a:t>of </a:t>
            </a:r>
            <a:r>
              <a:rPr dirty="0" sz="2000" b="1">
                <a:latin typeface="Calibri"/>
                <a:cs typeface="Calibri"/>
              </a:rPr>
              <a:t>this </a:t>
            </a:r>
            <a:r>
              <a:rPr dirty="0" sz="2000" spc="-10" b="1">
                <a:latin typeface="Calibri"/>
                <a:cs typeface="Calibri"/>
              </a:rPr>
              <a:t>error </a:t>
            </a:r>
            <a:r>
              <a:rPr dirty="0" sz="2000" b="1">
                <a:latin typeface="Calibri"/>
                <a:cs typeface="Calibri"/>
              </a:rPr>
              <a:t>in </a:t>
            </a: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b="1">
                <a:latin typeface="Calibri"/>
                <a:cs typeface="Calibri"/>
              </a:rPr>
              <a:t>haptic </a:t>
            </a:r>
            <a:r>
              <a:rPr dirty="0" sz="2000" spc="-15" b="1">
                <a:latin typeface="Calibri"/>
                <a:cs typeface="Calibri"/>
              </a:rPr>
              <a:t>systems, </a:t>
            </a:r>
            <a:r>
              <a:rPr dirty="0" sz="2000" spc="-15" b="1">
                <a:latin typeface="Calibri"/>
                <a:cs typeface="Calibri"/>
              </a:rPr>
              <a:t>forces </a:t>
            </a:r>
            <a:r>
              <a:rPr dirty="0" sz="2000" spc="-10" b="1">
                <a:latin typeface="Calibri"/>
                <a:cs typeface="Calibri"/>
              </a:rPr>
              <a:t>patients </a:t>
            </a:r>
            <a:r>
              <a:rPr dirty="0" sz="2000" spc="-15" b="1">
                <a:latin typeface="Calibri"/>
                <a:cs typeface="Calibri"/>
              </a:rPr>
              <a:t>to  </a:t>
            </a:r>
            <a:r>
              <a:rPr dirty="0" sz="2000" spc="-10" b="1">
                <a:latin typeface="Calibri"/>
                <a:cs typeface="Calibri"/>
              </a:rPr>
              <a:t>strengthen </a:t>
            </a:r>
            <a:r>
              <a:rPr dirty="0" sz="2000" b="1">
                <a:latin typeface="Calibri"/>
                <a:cs typeface="Calibri"/>
              </a:rPr>
              <a:t>their </a:t>
            </a:r>
            <a:r>
              <a:rPr dirty="0" sz="2000" spc="-10" b="1">
                <a:latin typeface="Calibri"/>
                <a:cs typeface="Calibri"/>
              </a:rPr>
              <a:t>control </a:t>
            </a:r>
            <a:r>
              <a:rPr dirty="0" sz="2000" b="1">
                <a:latin typeface="Calibri"/>
                <a:cs typeface="Calibri"/>
              </a:rPr>
              <a:t>as </a:t>
            </a:r>
            <a:r>
              <a:rPr dirty="0" sz="2000" spc="-5" b="1">
                <a:latin typeface="Calibri"/>
                <a:cs typeface="Calibri"/>
              </a:rPr>
              <a:t>they </a:t>
            </a:r>
            <a:r>
              <a:rPr dirty="0" sz="2000" spc="-10" b="1">
                <a:latin typeface="Calibri"/>
                <a:cs typeface="Calibri"/>
              </a:rPr>
              <a:t>counteract </a:t>
            </a:r>
            <a:r>
              <a:rPr dirty="0" sz="2000" b="1">
                <a:latin typeface="Calibri"/>
                <a:cs typeface="Calibri"/>
              </a:rPr>
              <a:t>the </a:t>
            </a:r>
            <a:r>
              <a:rPr dirty="0" sz="2000" spc="-10" b="1">
                <a:latin typeface="Calibri"/>
                <a:cs typeface="Calibri"/>
              </a:rPr>
              <a:t>error-driven  </a:t>
            </a:r>
            <a:r>
              <a:rPr dirty="0" sz="2000" b="1">
                <a:latin typeface="Calibri"/>
                <a:cs typeface="Calibri"/>
              </a:rPr>
              <a:t>disturbance </a:t>
            </a:r>
            <a:r>
              <a:rPr dirty="0" sz="2000" spc="-10" b="1">
                <a:latin typeface="Calibri"/>
                <a:cs typeface="Calibri"/>
              </a:rPr>
              <a:t>to </a:t>
            </a:r>
            <a:r>
              <a:rPr dirty="0" sz="2000" b="1">
                <a:latin typeface="Calibri"/>
                <a:cs typeface="Calibri"/>
              </a:rPr>
              <a:t>the</a:t>
            </a:r>
            <a:r>
              <a:rPr dirty="0" sz="2000" spc="-13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movements.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5780" rIns="0" bIns="0" rtlCol="0" vert="horz">
            <a:spAutoFit/>
          </a:bodyPr>
          <a:lstStyle/>
          <a:p>
            <a:pPr marL="278765">
              <a:lnSpc>
                <a:spcPct val="100000"/>
              </a:lnSpc>
            </a:pPr>
            <a:r>
              <a:rPr dirty="0" sz="3200" spc="-25" b="0">
                <a:latin typeface="Calibri Light"/>
                <a:cs typeface="Calibri Light"/>
              </a:rPr>
              <a:t>Bac</a:t>
            </a:r>
            <a:r>
              <a:rPr dirty="0" sz="3200" b="0">
                <a:latin typeface="Calibri Light"/>
                <a:cs typeface="Calibri Light"/>
              </a:rPr>
              <a:t>k</a:t>
            </a:r>
            <a:r>
              <a:rPr dirty="0" sz="3200" spc="-35" b="0">
                <a:latin typeface="Calibri Light"/>
                <a:cs typeface="Calibri Light"/>
              </a:rPr>
              <a:t>g</a:t>
            </a:r>
            <a:r>
              <a:rPr dirty="0" sz="3200" spc="-90" b="0">
                <a:latin typeface="Calibri Light"/>
                <a:cs typeface="Calibri Light"/>
              </a:rPr>
              <a:t>r</a:t>
            </a:r>
            <a:r>
              <a:rPr dirty="0" sz="3200" spc="-40" b="0">
                <a:latin typeface="Calibri Light"/>
                <a:cs typeface="Calibri Light"/>
              </a:rPr>
              <a:t>o</a:t>
            </a:r>
            <a:r>
              <a:rPr dirty="0" sz="3200" spc="-25" b="0">
                <a:latin typeface="Calibri Light"/>
                <a:cs typeface="Calibri Light"/>
              </a:rPr>
              <a:t>u</a:t>
            </a:r>
            <a:r>
              <a:rPr dirty="0" sz="3200" spc="-35" b="0">
                <a:latin typeface="Calibri Light"/>
                <a:cs typeface="Calibri Light"/>
              </a:rPr>
              <a:t>n</a:t>
            </a:r>
            <a:r>
              <a:rPr dirty="0" sz="3200" b="0">
                <a:latin typeface="Calibri Light"/>
                <a:cs typeface="Calibri Light"/>
              </a:rPr>
              <a:t>d</a:t>
            </a:r>
            <a:endParaRPr sz="3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41409" y="2211457"/>
            <a:ext cx="6910320" cy="14334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04912" y="4614926"/>
            <a:ext cx="6781800" cy="15731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428365" y="1816112"/>
            <a:ext cx="629539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>
                <a:latin typeface="Calibri"/>
                <a:cs typeface="Calibri"/>
              </a:rPr>
              <a:t>A. </a:t>
            </a:r>
            <a:r>
              <a:rPr dirty="0" sz="1600" spc="-20">
                <a:latin typeface="Calibri"/>
                <a:cs typeface="Calibri"/>
              </a:rPr>
              <a:t>Effect </a:t>
            </a:r>
            <a:r>
              <a:rPr dirty="0" sz="1600" spc="-5">
                <a:latin typeface="Calibri"/>
                <a:cs typeface="Calibri"/>
              </a:rPr>
              <a:t>of </a:t>
            </a:r>
            <a:r>
              <a:rPr dirty="0" sz="1600" spc="-15">
                <a:latin typeface="Calibri"/>
                <a:cs typeface="Calibri"/>
              </a:rPr>
              <a:t>error </a:t>
            </a:r>
            <a:r>
              <a:rPr dirty="0" sz="1600" spc="-10">
                <a:latin typeface="Calibri"/>
                <a:cs typeface="Calibri"/>
              </a:rPr>
              <a:t>augmentation </a:t>
            </a:r>
            <a:r>
              <a:rPr dirty="0" sz="1600" spc="-5">
                <a:latin typeface="Calibri"/>
                <a:cs typeface="Calibri"/>
              </a:rPr>
              <a:t>on </a:t>
            </a:r>
            <a:r>
              <a:rPr dirty="0" sz="1600" spc="-10" b="1" u="heavy">
                <a:latin typeface="Calibri"/>
                <a:cs typeface="Calibri"/>
              </a:rPr>
              <a:t>correct </a:t>
            </a:r>
            <a:r>
              <a:rPr dirty="0" sz="1600" spc="-10">
                <a:latin typeface="Calibri"/>
                <a:cs typeface="Calibri"/>
              </a:rPr>
              <a:t>movement </a:t>
            </a:r>
            <a:r>
              <a:rPr dirty="0" sz="1600" spc="-10">
                <a:latin typeface="Calibri"/>
                <a:cs typeface="Calibri"/>
              </a:rPr>
              <a:t>trajectory-</a:t>
            </a:r>
            <a:r>
              <a:rPr dirty="0" sz="1600" spc="254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adaptation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8365" y="4153680"/>
            <a:ext cx="554863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B. </a:t>
            </a:r>
            <a:r>
              <a:rPr dirty="0" sz="1600" spc="-20">
                <a:latin typeface="Calibri"/>
                <a:cs typeface="Calibri"/>
              </a:rPr>
              <a:t>Effect </a:t>
            </a:r>
            <a:r>
              <a:rPr dirty="0" sz="1600" spc="-5">
                <a:latin typeface="Calibri"/>
                <a:cs typeface="Calibri"/>
              </a:rPr>
              <a:t>of </a:t>
            </a:r>
            <a:r>
              <a:rPr dirty="0" sz="1600" spc="-15">
                <a:latin typeface="Calibri"/>
                <a:cs typeface="Calibri"/>
              </a:rPr>
              <a:t>error </a:t>
            </a:r>
            <a:r>
              <a:rPr dirty="0" sz="1600" spc="-10">
                <a:latin typeface="Calibri"/>
                <a:cs typeface="Calibri"/>
              </a:rPr>
              <a:t>augmentation </a:t>
            </a:r>
            <a:r>
              <a:rPr dirty="0" sz="1600" spc="-5">
                <a:latin typeface="Calibri"/>
                <a:cs typeface="Calibri"/>
              </a:rPr>
              <a:t>on </a:t>
            </a:r>
            <a:r>
              <a:rPr dirty="0" sz="1600" spc="-10" b="1" u="heavy">
                <a:latin typeface="Calibri"/>
                <a:cs typeface="Calibri"/>
              </a:rPr>
              <a:t>erroneous </a:t>
            </a:r>
            <a:r>
              <a:rPr dirty="0" sz="1600" spc="-10">
                <a:latin typeface="Calibri"/>
                <a:cs typeface="Calibri"/>
              </a:rPr>
              <a:t>movement</a:t>
            </a:r>
            <a:r>
              <a:rPr dirty="0" sz="1600" spc="2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trajectory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tabLst>
                <a:tab pos="800735" algn="l"/>
              </a:tabLst>
            </a:pPr>
            <a:r>
              <a:rPr dirty="0" spc="50" b="0">
                <a:solidFill>
                  <a:srgbClr val="000000"/>
                </a:solidFill>
                <a:latin typeface="Arial"/>
                <a:cs typeface="Arial"/>
              </a:rPr>
              <a:t>Wh</a:t>
            </a:r>
            <a:r>
              <a:rPr dirty="0" spc="100" b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dirty="0" spc="100" b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dirty="0" spc="110" b="0">
                <a:solidFill>
                  <a:srgbClr val="000000"/>
                </a:solidFill>
                <a:latin typeface="Arial"/>
                <a:cs typeface="Arial"/>
              </a:rPr>
              <a:t>ad</a:t>
            </a:r>
            <a:r>
              <a:rPr dirty="0" spc="75" b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pc="130" b="0">
                <a:solidFill>
                  <a:srgbClr val="000000"/>
                </a:solidFill>
                <a:latin typeface="Arial"/>
                <a:cs typeface="Arial"/>
              </a:rPr>
              <a:t>pt</a:t>
            </a:r>
            <a:r>
              <a:rPr dirty="0" spc="114" b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pc="120" b="0">
                <a:solidFill>
                  <a:srgbClr val="000000"/>
                </a:solidFill>
                <a:latin typeface="Arial"/>
                <a:cs typeface="Arial"/>
              </a:rPr>
              <a:t>tion </a:t>
            </a:r>
            <a:r>
              <a:rPr dirty="0" spc="8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pc="110" b="0">
                <a:solidFill>
                  <a:srgbClr val="000000"/>
                </a:solidFill>
                <a:latin typeface="Arial"/>
                <a:cs typeface="Arial"/>
              </a:rPr>
              <a:t>leads </a:t>
            </a:r>
            <a:r>
              <a:rPr dirty="0" spc="150" b="0">
                <a:solidFill>
                  <a:srgbClr val="000000"/>
                </a:solidFill>
                <a:latin typeface="Arial"/>
                <a:cs typeface="Arial"/>
              </a:rPr>
              <a:t>to  </a:t>
            </a:r>
            <a:r>
              <a:rPr dirty="0" spc="120" b="0">
                <a:solidFill>
                  <a:srgbClr val="000000"/>
                </a:solidFill>
                <a:latin typeface="Arial"/>
                <a:cs typeface="Arial"/>
              </a:rPr>
              <a:t>learning?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333625" y="2427235"/>
            <a:ext cx="817880" cy="730250"/>
          </a:xfrm>
          <a:prstGeom prst="rect">
            <a:avLst/>
          </a:prstGeom>
          <a:solidFill>
            <a:srgbClr val="5B9AD5"/>
          </a:solidFill>
          <a:ln w="12699">
            <a:solidFill>
              <a:srgbClr val="40709B"/>
            </a:solidFill>
          </a:ln>
        </p:spPr>
        <p:txBody>
          <a:bodyPr wrap="square" lIns="0" tIns="69215" rIns="0" bIns="0" rtlCol="0" vert="horz">
            <a:spAutoFit/>
          </a:bodyPr>
          <a:lstStyle/>
          <a:p>
            <a:pPr marL="157480" marR="164465" indent="-33655">
              <a:lnSpc>
                <a:spcPct val="100000"/>
              </a:lnSpc>
              <a:spcBef>
                <a:spcPts val="545"/>
              </a:spcBef>
            </a:pP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Field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38663" y="2500388"/>
            <a:ext cx="822325" cy="657225"/>
          </a:xfrm>
          <a:prstGeom prst="rect">
            <a:avLst/>
          </a:prstGeom>
          <a:solidFill>
            <a:srgbClr val="5B9AD5"/>
          </a:solidFill>
          <a:ln w="12699">
            <a:solidFill>
              <a:srgbClr val="40709B"/>
            </a:solidFill>
          </a:ln>
        </p:spPr>
        <p:txBody>
          <a:bodyPr wrap="square" lIns="0" tIns="33020" rIns="0" bIns="0" rtlCol="0" vert="horz">
            <a:spAutoFit/>
          </a:bodyPr>
          <a:lstStyle/>
          <a:p>
            <a:pPr marL="153035">
              <a:lnSpc>
                <a:spcPct val="100000"/>
              </a:lnSpc>
              <a:spcBef>
                <a:spcPts val="260"/>
              </a:spcBef>
            </a:pP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Force</a:t>
            </a:r>
            <a:endParaRPr sz="1800">
              <a:latin typeface="Calibri"/>
              <a:cs typeface="Calibri"/>
            </a:endParaRPr>
          </a:p>
          <a:p>
            <a:pPr marL="18542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Field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33625" y="4867275"/>
            <a:ext cx="817880" cy="723900"/>
          </a:xfrm>
          <a:prstGeom prst="rect">
            <a:avLst/>
          </a:prstGeom>
          <a:solidFill>
            <a:srgbClr val="5B9AD5"/>
          </a:solidFill>
          <a:ln w="12699">
            <a:solidFill>
              <a:srgbClr val="40709B"/>
            </a:solidFill>
          </a:ln>
        </p:spPr>
        <p:txBody>
          <a:bodyPr wrap="square" lIns="0" tIns="66675" rIns="0" bIns="0" rtlCol="0" vert="horz">
            <a:spAutoFit/>
          </a:bodyPr>
          <a:lstStyle/>
          <a:p>
            <a:pPr marL="183515" marR="138430" indent="-33655">
              <a:lnSpc>
                <a:spcPct val="100000"/>
              </a:lnSpc>
              <a:spcBef>
                <a:spcPts val="525"/>
              </a:spcBef>
            </a:pP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Field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8663" y="4867275"/>
            <a:ext cx="822325" cy="723900"/>
          </a:xfrm>
          <a:prstGeom prst="rect">
            <a:avLst/>
          </a:prstGeom>
          <a:solidFill>
            <a:srgbClr val="5B9AD5"/>
          </a:solidFill>
          <a:ln w="12699">
            <a:solidFill>
              <a:srgbClr val="40709B"/>
            </a:solidFill>
          </a:ln>
        </p:spPr>
        <p:txBody>
          <a:bodyPr wrap="square" lIns="0" tIns="66675" rIns="0" bIns="0" rtlCol="0" vert="horz">
            <a:spAutoFit/>
          </a:bodyPr>
          <a:lstStyle/>
          <a:p>
            <a:pPr marL="185420" marR="139700" indent="-32384">
              <a:lnSpc>
                <a:spcPct val="100000"/>
              </a:lnSpc>
              <a:spcBef>
                <a:spcPts val="525"/>
              </a:spcBef>
            </a:pP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Field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3638" rIns="0" bIns="0" rtlCol="0" vert="horz">
            <a:spAutoFit/>
          </a:bodyPr>
          <a:lstStyle/>
          <a:p>
            <a:pPr marL="223520">
              <a:lnSpc>
                <a:spcPct val="100000"/>
              </a:lnSpc>
            </a:pPr>
            <a:r>
              <a:rPr dirty="0" sz="4400" spc="-30" b="0">
                <a:latin typeface="Calibri Light"/>
                <a:cs typeface="Calibri Light"/>
              </a:rPr>
              <a:t>R</a:t>
            </a:r>
            <a:r>
              <a:rPr dirty="0" sz="4400" spc="-85" b="0">
                <a:latin typeface="Calibri Light"/>
                <a:cs typeface="Calibri Light"/>
              </a:rPr>
              <a:t>a</a:t>
            </a:r>
            <a:r>
              <a:rPr dirty="0" sz="4400" spc="-25" b="0">
                <a:latin typeface="Calibri Light"/>
                <a:cs typeface="Calibri Light"/>
              </a:rPr>
              <a:t>t</a:t>
            </a:r>
            <a:r>
              <a:rPr dirty="0" sz="4400" spc="-15" b="0">
                <a:latin typeface="Calibri Light"/>
                <a:cs typeface="Calibri Light"/>
              </a:rPr>
              <a:t>i</a:t>
            </a:r>
            <a:r>
              <a:rPr dirty="0" sz="4400" spc="-45" b="0">
                <a:latin typeface="Calibri Light"/>
                <a:cs typeface="Calibri Light"/>
              </a:rPr>
              <a:t>o</a:t>
            </a:r>
            <a:r>
              <a:rPr dirty="0" sz="4400" spc="-50" b="0">
                <a:latin typeface="Calibri Light"/>
                <a:cs typeface="Calibri Light"/>
              </a:rPr>
              <a:t>n</a:t>
            </a:r>
            <a:r>
              <a:rPr dirty="0" sz="4400" spc="-35" b="0">
                <a:latin typeface="Calibri Light"/>
                <a:cs typeface="Calibri Light"/>
              </a:rPr>
              <a:t>a</a:t>
            </a:r>
            <a:r>
              <a:rPr dirty="0" sz="4400" b="0">
                <a:latin typeface="Calibri Light"/>
                <a:cs typeface="Calibri Light"/>
              </a:rPr>
              <a:t>l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5077" y="1856231"/>
            <a:ext cx="7108190" cy="3905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935" algn="l"/>
              </a:tabLst>
            </a:pPr>
            <a:r>
              <a:rPr dirty="0" sz="1800" spc="-5" b="1">
                <a:latin typeface="Calibri"/>
                <a:cs typeface="Calibri"/>
              </a:rPr>
              <a:t>Motor </a:t>
            </a:r>
            <a:r>
              <a:rPr dirty="0" sz="1800" b="1" u="heavy">
                <a:latin typeface="Calibri"/>
                <a:cs typeface="Calibri"/>
              </a:rPr>
              <a:t>learning </a:t>
            </a:r>
            <a:r>
              <a:rPr dirty="0" sz="1800" spc="-5" b="1">
                <a:latin typeface="Calibri"/>
                <a:cs typeface="Calibri"/>
              </a:rPr>
              <a:t>is </a:t>
            </a:r>
            <a:r>
              <a:rPr dirty="0" sz="1800" b="1">
                <a:latin typeface="Calibri"/>
                <a:cs typeface="Calibri"/>
              </a:rPr>
              <a:t>based </a:t>
            </a:r>
            <a:r>
              <a:rPr dirty="0" sz="1800" spc="-5" b="1">
                <a:latin typeface="Calibri"/>
                <a:cs typeface="Calibri"/>
              </a:rPr>
              <a:t>on “making </a:t>
            </a:r>
            <a:r>
              <a:rPr dirty="0" sz="1800" spc="-10" b="1">
                <a:latin typeface="Calibri"/>
                <a:cs typeface="Calibri"/>
              </a:rPr>
              <a:t>movement </a:t>
            </a:r>
            <a:r>
              <a:rPr dirty="0" sz="1800" spc="-15" b="1">
                <a:latin typeface="Calibri"/>
                <a:cs typeface="Calibri"/>
              </a:rPr>
              <a:t>errors </a:t>
            </a:r>
            <a:r>
              <a:rPr dirty="0" sz="1800" spc="-5" b="1">
                <a:latin typeface="Calibri"/>
                <a:cs typeface="Calibri"/>
              </a:rPr>
              <a:t>during</a:t>
            </a:r>
            <a:r>
              <a:rPr dirty="0" sz="1800" spc="-60" b="1">
                <a:latin typeface="Calibri"/>
                <a:cs typeface="Calibri"/>
              </a:rPr>
              <a:t> </a:t>
            </a:r>
            <a:r>
              <a:rPr dirty="0" sz="1800" spc="-25" b="1">
                <a:latin typeface="Calibri"/>
                <a:cs typeface="Calibri"/>
              </a:rPr>
              <a:t>practice”.</a:t>
            </a:r>
            <a:endParaRPr sz="1800">
              <a:latin typeface="Calibri"/>
              <a:cs typeface="Calibri"/>
            </a:endParaRPr>
          </a:p>
          <a:p>
            <a:pPr marL="241300" marR="31750" indent="-228600">
              <a:lnSpc>
                <a:spcPts val="1939"/>
              </a:lnSpc>
              <a:spcBef>
                <a:spcPts val="1040"/>
              </a:spcBef>
              <a:buFont typeface="Arial"/>
              <a:buChar char="•"/>
              <a:tabLst>
                <a:tab pos="241935" algn="l"/>
              </a:tabLst>
            </a:pPr>
            <a:r>
              <a:rPr dirty="0" sz="1800" spc="-10" b="1">
                <a:latin typeface="Calibri"/>
                <a:cs typeface="Calibri"/>
              </a:rPr>
              <a:t>Therefore, </a:t>
            </a:r>
            <a:r>
              <a:rPr dirty="0" sz="1800" spc="-5" b="1">
                <a:latin typeface="Calibri"/>
                <a:cs typeface="Calibri"/>
              </a:rPr>
              <a:t>manipulation </a:t>
            </a:r>
            <a:r>
              <a:rPr dirty="0" sz="1800" b="1">
                <a:latin typeface="Calibri"/>
                <a:cs typeface="Calibri"/>
              </a:rPr>
              <a:t>of </a:t>
            </a:r>
            <a:r>
              <a:rPr dirty="0" sz="1800" spc="-10" b="1">
                <a:latin typeface="Calibri"/>
                <a:cs typeface="Calibri"/>
              </a:rPr>
              <a:t>error </a:t>
            </a:r>
            <a:r>
              <a:rPr dirty="0" sz="1800" b="1">
                <a:latin typeface="Calibri"/>
                <a:cs typeface="Calibri"/>
              </a:rPr>
              <a:t>signals </a:t>
            </a:r>
            <a:r>
              <a:rPr dirty="0" sz="1800" spc="-5" b="1">
                <a:latin typeface="Calibri"/>
                <a:cs typeface="Calibri"/>
              </a:rPr>
              <a:t>during </a:t>
            </a:r>
            <a:r>
              <a:rPr dirty="0" sz="1800" spc="-10" b="1">
                <a:latin typeface="Calibri"/>
                <a:cs typeface="Calibri"/>
              </a:rPr>
              <a:t>practice </a:t>
            </a:r>
            <a:r>
              <a:rPr dirty="0" sz="1800" b="1">
                <a:latin typeface="Calibri"/>
                <a:cs typeface="Calibri"/>
              </a:rPr>
              <a:t>is </a:t>
            </a:r>
            <a:r>
              <a:rPr dirty="0" sz="1800" spc="-5" b="1">
                <a:latin typeface="Calibri"/>
                <a:cs typeface="Calibri"/>
              </a:rPr>
              <a:t>believed </a:t>
            </a:r>
            <a:r>
              <a:rPr dirty="0" sz="1800" spc="-10" b="1">
                <a:latin typeface="Calibri"/>
                <a:cs typeface="Calibri"/>
              </a:rPr>
              <a:t>to</a:t>
            </a:r>
            <a:r>
              <a:rPr dirty="0" sz="1800" spc="-19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be  </a:t>
            </a:r>
            <a:r>
              <a:rPr dirty="0" sz="1800" spc="-10" b="1">
                <a:latin typeface="Calibri"/>
                <a:cs typeface="Calibri"/>
              </a:rPr>
              <a:t>central </a:t>
            </a:r>
            <a:r>
              <a:rPr dirty="0" sz="1800" spc="-10" b="1">
                <a:latin typeface="Calibri"/>
                <a:cs typeface="Calibri"/>
              </a:rPr>
              <a:t>to </a:t>
            </a:r>
            <a:r>
              <a:rPr dirty="0" sz="1800" spc="-10" b="1">
                <a:latin typeface="Calibri"/>
                <a:cs typeface="Calibri"/>
              </a:rPr>
              <a:t>movement</a:t>
            </a:r>
            <a:r>
              <a:rPr dirty="0" sz="1800" spc="-1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adaptation.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"/>
              </a:spcBef>
              <a:buFont typeface="Arial"/>
              <a:buChar char="•"/>
            </a:pPr>
            <a:endParaRPr sz="1400">
              <a:latin typeface="Times New Roman"/>
              <a:cs typeface="Times New Roman"/>
            </a:endParaRPr>
          </a:p>
          <a:p>
            <a:pPr marL="241300" indent="-228600">
              <a:lnSpc>
                <a:spcPts val="2050"/>
              </a:lnSpc>
              <a:buFont typeface="Arial"/>
              <a:buChar char="•"/>
              <a:tabLst>
                <a:tab pos="241935" algn="l"/>
              </a:tabLst>
            </a:pPr>
            <a:r>
              <a:rPr dirty="0" sz="1800" spc="-5" b="1">
                <a:latin typeface="Calibri"/>
                <a:cs typeface="Calibri"/>
              </a:rPr>
              <a:t>Intrinsic </a:t>
            </a:r>
            <a:r>
              <a:rPr dirty="0" sz="1800" spc="-5" b="1">
                <a:latin typeface="Calibri"/>
                <a:cs typeface="Calibri"/>
              </a:rPr>
              <a:t>feedback </a:t>
            </a:r>
            <a:r>
              <a:rPr dirty="0" sz="1800" spc="-5" b="1">
                <a:latin typeface="Calibri"/>
                <a:cs typeface="Calibri"/>
              </a:rPr>
              <a:t>mechanisms </a:t>
            </a:r>
            <a:r>
              <a:rPr dirty="0" sz="1800" spc="-10" b="1">
                <a:latin typeface="Calibri"/>
                <a:cs typeface="Calibri"/>
              </a:rPr>
              <a:t>are </a:t>
            </a:r>
            <a:r>
              <a:rPr dirty="0" sz="1800" spc="-10" b="1">
                <a:latin typeface="Calibri"/>
                <a:cs typeface="Calibri"/>
              </a:rPr>
              <a:t>often </a:t>
            </a:r>
            <a:r>
              <a:rPr dirty="0" sz="1800" spc="-5" b="1">
                <a:latin typeface="Calibri"/>
                <a:cs typeface="Calibri"/>
              </a:rPr>
              <a:t>impaired, </a:t>
            </a:r>
            <a:r>
              <a:rPr dirty="0" sz="1800" spc="-5" b="1">
                <a:latin typeface="Calibri"/>
                <a:cs typeface="Calibri"/>
              </a:rPr>
              <a:t>providing</a:t>
            </a:r>
            <a:r>
              <a:rPr dirty="0" sz="1800" spc="-12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augmented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ts val="2050"/>
              </a:lnSpc>
            </a:pPr>
            <a:r>
              <a:rPr dirty="0" sz="1800" spc="-10" b="1">
                <a:latin typeface="Calibri"/>
                <a:cs typeface="Calibri"/>
              </a:rPr>
              <a:t>feedback </a:t>
            </a:r>
            <a:r>
              <a:rPr dirty="0" sz="1800" spc="-5" b="1">
                <a:latin typeface="Calibri"/>
                <a:cs typeface="Calibri"/>
              </a:rPr>
              <a:t>by </a:t>
            </a:r>
            <a:r>
              <a:rPr dirty="0" sz="1800" spc="-5" b="1">
                <a:latin typeface="Calibri"/>
                <a:cs typeface="Calibri"/>
              </a:rPr>
              <a:t>making </a:t>
            </a:r>
            <a:r>
              <a:rPr dirty="0" sz="1800" spc="-15" b="1">
                <a:latin typeface="Calibri"/>
                <a:cs typeface="Calibri"/>
              </a:rPr>
              <a:t>errors </a:t>
            </a:r>
            <a:r>
              <a:rPr dirty="0" sz="1800" spc="-10" b="1">
                <a:latin typeface="Calibri"/>
                <a:cs typeface="Calibri"/>
              </a:rPr>
              <a:t>are </a:t>
            </a:r>
            <a:r>
              <a:rPr dirty="0" sz="1800" spc="-10" b="1">
                <a:latin typeface="Calibri"/>
                <a:cs typeface="Calibri"/>
              </a:rPr>
              <a:t>more </a:t>
            </a:r>
            <a:r>
              <a:rPr dirty="0" sz="1800" spc="-5" b="1">
                <a:latin typeface="Calibri"/>
                <a:cs typeface="Calibri"/>
              </a:rPr>
              <a:t>noticeable </a:t>
            </a:r>
            <a:r>
              <a:rPr dirty="0" sz="1800" spc="-10" b="1">
                <a:latin typeface="Calibri"/>
                <a:cs typeface="Calibri"/>
              </a:rPr>
              <a:t>to </a:t>
            </a:r>
            <a:r>
              <a:rPr dirty="0" sz="1800" b="1">
                <a:latin typeface="Calibri"/>
                <a:cs typeface="Calibri"/>
              </a:rPr>
              <a:t>the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senses.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4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935" algn="l"/>
              </a:tabLst>
            </a:pPr>
            <a:r>
              <a:rPr dirty="0" sz="1800" spc="-15" b="1">
                <a:latin typeface="Calibri"/>
                <a:cs typeface="Calibri"/>
              </a:rPr>
              <a:t>Larger </a:t>
            </a:r>
            <a:r>
              <a:rPr dirty="0" sz="1800" spc="-15" b="1">
                <a:latin typeface="Calibri"/>
                <a:cs typeface="Calibri"/>
              </a:rPr>
              <a:t>errors </a:t>
            </a:r>
            <a:r>
              <a:rPr dirty="0" sz="1800" spc="-5" b="1">
                <a:latin typeface="Calibri"/>
                <a:cs typeface="Calibri"/>
              </a:rPr>
              <a:t>increase </a:t>
            </a:r>
            <a:r>
              <a:rPr dirty="0" sz="1800" spc="-10" b="1">
                <a:latin typeface="Calibri"/>
                <a:cs typeface="Calibri"/>
              </a:rPr>
              <a:t>motivation </a:t>
            </a:r>
            <a:r>
              <a:rPr dirty="0" sz="1800" spc="-10" b="1">
                <a:latin typeface="Calibri"/>
                <a:cs typeface="Calibri"/>
              </a:rPr>
              <a:t>to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learn.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1550">
              <a:latin typeface="Times New Roman"/>
              <a:cs typeface="Times New Roman"/>
            </a:endParaRPr>
          </a:p>
          <a:p>
            <a:pPr marL="241300" marR="165100" indent="-228600">
              <a:lnSpc>
                <a:spcPts val="1939"/>
              </a:lnSpc>
              <a:buFont typeface="Arial"/>
              <a:buChar char="•"/>
              <a:tabLst>
                <a:tab pos="241935" algn="l"/>
              </a:tabLst>
            </a:pPr>
            <a:r>
              <a:rPr dirty="0" sz="1800" spc="-5" b="1">
                <a:latin typeface="Calibri"/>
                <a:cs typeface="Calibri"/>
              </a:rPr>
              <a:t>Machine-assisted </a:t>
            </a:r>
            <a:r>
              <a:rPr dirty="0" sz="1800" spc="-5" b="1">
                <a:latin typeface="Calibri"/>
                <a:cs typeface="Calibri"/>
              </a:rPr>
              <a:t>training </a:t>
            </a:r>
            <a:r>
              <a:rPr dirty="0" sz="1800" b="1">
                <a:latin typeface="Calibri"/>
                <a:cs typeface="Calibri"/>
              </a:rPr>
              <a:t>is </a:t>
            </a:r>
            <a:r>
              <a:rPr dirty="0" sz="1800" spc="-10" b="1">
                <a:latin typeface="Calibri"/>
                <a:cs typeface="Calibri"/>
              </a:rPr>
              <a:t>precise; </a:t>
            </a:r>
            <a:r>
              <a:rPr dirty="0" sz="1800" spc="-10" b="1">
                <a:latin typeface="Calibri"/>
                <a:cs typeface="Calibri"/>
              </a:rPr>
              <a:t>sustained </a:t>
            </a:r>
            <a:r>
              <a:rPr dirty="0" sz="1800" spc="-10" b="1">
                <a:latin typeface="Calibri"/>
                <a:cs typeface="Calibri"/>
              </a:rPr>
              <a:t>for </a:t>
            </a:r>
            <a:r>
              <a:rPr dirty="0" sz="1800" b="1">
                <a:latin typeface="Calibri"/>
                <a:cs typeface="Calibri"/>
              </a:rPr>
              <a:t>long </a:t>
            </a:r>
            <a:r>
              <a:rPr dirty="0" sz="1800" b="1">
                <a:latin typeface="Calibri"/>
                <a:cs typeface="Calibri"/>
              </a:rPr>
              <a:t>time; </a:t>
            </a:r>
            <a:r>
              <a:rPr dirty="0" sz="1800" spc="-10" b="1">
                <a:latin typeface="Calibri"/>
                <a:cs typeface="Calibri"/>
              </a:rPr>
              <a:t>measure  </a:t>
            </a:r>
            <a:r>
              <a:rPr dirty="0" sz="1800" spc="-10" b="1">
                <a:latin typeface="Calibri"/>
                <a:cs typeface="Calibri"/>
              </a:rPr>
              <a:t>progress </a:t>
            </a:r>
            <a:r>
              <a:rPr dirty="0" sz="1800" spc="-5" b="1">
                <a:latin typeface="Calibri"/>
                <a:cs typeface="Calibri"/>
              </a:rPr>
              <a:t>automatically; </a:t>
            </a:r>
            <a:r>
              <a:rPr dirty="0" sz="1800" b="1">
                <a:latin typeface="Calibri"/>
                <a:cs typeface="Calibri"/>
              </a:rPr>
              <a:t>and </a:t>
            </a:r>
            <a:r>
              <a:rPr dirty="0" sz="1800" spc="-5" b="1">
                <a:latin typeface="Calibri"/>
                <a:cs typeface="Calibri"/>
              </a:rPr>
              <a:t>produce </a:t>
            </a:r>
            <a:r>
              <a:rPr dirty="0" sz="1800" b="1">
                <a:latin typeface="Calibri"/>
                <a:cs typeface="Calibri"/>
              </a:rPr>
              <a:t>a </a:t>
            </a:r>
            <a:r>
              <a:rPr dirty="0" sz="1800" spc="-5" b="1">
                <a:latin typeface="Calibri"/>
                <a:cs typeface="Calibri"/>
              </a:rPr>
              <a:t>wide, </a:t>
            </a:r>
            <a:r>
              <a:rPr dirty="0" sz="1800" spc="-10" b="1">
                <a:latin typeface="Calibri"/>
                <a:cs typeface="Calibri"/>
              </a:rPr>
              <a:t>monitored </a:t>
            </a:r>
            <a:r>
              <a:rPr dirty="0" sz="1800" spc="-15" b="1">
                <a:latin typeface="Calibri"/>
                <a:cs typeface="Calibri"/>
              </a:rPr>
              <a:t>range </a:t>
            </a:r>
            <a:r>
              <a:rPr dirty="0" sz="1800" b="1">
                <a:latin typeface="Calibri"/>
                <a:cs typeface="Calibri"/>
              </a:rPr>
              <a:t>of </a:t>
            </a:r>
            <a:r>
              <a:rPr dirty="0" sz="1800" spc="-10" b="1">
                <a:latin typeface="Calibri"/>
                <a:cs typeface="Calibri"/>
              </a:rPr>
              <a:t>forces  </a:t>
            </a:r>
            <a:r>
              <a:rPr dirty="0" sz="1800" b="1">
                <a:latin typeface="Calibri"/>
                <a:cs typeface="Calibri"/>
              </a:rPr>
              <a:t>and</a:t>
            </a:r>
            <a:r>
              <a:rPr dirty="0" sz="1800" spc="-9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motions.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87014" y="2047365"/>
            <a:ext cx="3230245" cy="29698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27685" indent="-514984">
              <a:lnSpc>
                <a:spcPct val="100000"/>
              </a:lnSpc>
              <a:buAutoNum type="arabicPeriod"/>
              <a:tabLst>
                <a:tab pos="528320" algn="l"/>
              </a:tabLst>
            </a:pPr>
            <a:r>
              <a:rPr dirty="0" sz="2400" spc="-15" b="1">
                <a:latin typeface="Calibri"/>
                <a:cs typeface="Calibri"/>
              </a:rPr>
              <a:t>Many</a:t>
            </a:r>
            <a:r>
              <a:rPr dirty="0" sz="2400" spc="-9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repetitions.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buFont typeface="Calibri"/>
              <a:buAutoNum type="arabicPeriod"/>
            </a:pPr>
            <a:endParaRPr sz="335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AutoNum type="arabicPeriod"/>
              <a:tabLst>
                <a:tab pos="528320" algn="l"/>
              </a:tabLst>
            </a:pPr>
            <a:r>
              <a:rPr dirty="0" sz="2400" spc="-5" b="1">
                <a:latin typeface="Calibri"/>
                <a:cs typeface="Calibri"/>
              </a:rPr>
              <a:t>High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intensities.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AutoNum type="arabicPeriod"/>
            </a:pPr>
            <a:endParaRPr sz="335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AutoNum type="arabicPeriod"/>
              <a:tabLst>
                <a:tab pos="528320" algn="l"/>
              </a:tabLst>
            </a:pPr>
            <a:r>
              <a:rPr dirty="0" sz="2400" spc="-15" b="1">
                <a:latin typeface="Calibri"/>
                <a:cs typeface="Calibri"/>
              </a:rPr>
              <a:t>Variability </a:t>
            </a:r>
            <a:r>
              <a:rPr dirty="0" sz="2400" b="1">
                <a:latin typeface="Calibri"/>
                <a:cs typeface="Calibri"/>
              </a:rPr>
              <a:t>of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practice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"/>
              </a:spcBef>
              <a:buFont typeface="Calibri"/>
              <a:buAutoNum type="arabicPeriod"/>
            </a:pPr>
            <a:endParaRPr sz="335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AutoNum type="arabicPeriod"/>
              <a:tabLst>
                <a:tab pos="528320" algn="l"/>
              </a:tabLst>
            </a:pPr>
            <a:r>
              <a:rPr dirty="0" sz="2400" spc="-10" b="1">
                <a:latin typeface="Calibri"/>
                <a:cs typeface="Calibri"/>
              </a:rPr>
              <a:t>Advanced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practice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7014" y="6016254"/>
            <a:ext cx="300736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 i="1">
                <a:latin typeface="Calibri"/>
                <a:cs typeface="Calibri"/>
              </a:rPr>
              <a:t>Bowden </a:t>
            </a:r>
            <a:r>
              <a:rPr dirty="0" sz="1600" spc="-10" b="1" i="1">
                <a:latin typeface="Calibri"/>
                <a:cs typeface="Calibri"/>
              </a:rPr>
              <a:t>et. </a:t>
            </a:r>
            <a:r>
              <a:rPr dirty="0" sz="1600" spc="-5" b="1" i="1">
                <a:latin typeface="Calibri"/>
                <a:cs typeface="Calibri"/>
              </a:rPr>
              <a:t>al. </a:t>
            </a:r>
            <a:r>
              <a:rPr dirty="0" sz="1600" spc="-10" b="1" i="1">
                <a:latin typeface="Calibri"/>
                <a:cs typeface="Calibri"/>
              </a:rPr>
              <a:t>2013, </a:t>
            </a:r>
            <a:r>
              <a:rPr dirty="0" sz="1600" spc="-10" b="1" i="1">
                <a:latin typeface="Calibri"/>
                <a:cs typeface="Calibri"/>
              </a:rPr>
              <a:t>krakauer</a:t>
            </a:r>
            <a:r>
              <a:rPr dirty="0" sz="1600" spc="120" b="1" i="1">
                <a:latin typeface="Calibri"/>
                <a:cs typeface="Calibri"/>
              </a:rPr>
              <a:t> </a:t>
            </a:r>
            <a:r>
              <a:rPr dirty="0" sz="1600" spc="-10" b="1" i="1">
                <a:latin typeface="Calibri"/>
                <a:cs typeface="Calibri"/>
              </a:rPr>
              <a:t>2005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536" rIns="0" bIns="0" rtlCol="0" vert="horz">
            <a:spAutoFit/>
          </a:bodyPr>
          <a:lstStyle/>
          <a:p>
            <a:pPr marL="163195">
              <a:lnSpc>
                <a:spcPts val="2725"/>
              </a:lnSpc>
            </a:pPr>
            <a:r>
              <a:rPr dirty="0" spc="130" b="0">
                <a:solidFill>
                  <a:srgbClr val="7F0000"/>
                </a:solidFill>
                <a:latin typeface="Arial"/>
                <a:cs typeface="Arial"/>
              </a:rPr>
              <a:t>Principles</a:t>
            </a:r>
            <a:r>
              <a:rPr dirty="0" spc="-170" b="0">
                <a:solidFill>
                  <a:srgbClr val="7F0000"/>
                </a:solidFill>
                <a:latin typeface="Arial"/>
                <a:cs typeface="Arial"/>
              </a:rPr>
              <a:t> </a:t>
            </a:r>
            <a:r>
              <a:rPr dirty="0" spc="155" b="0">
                <a:solidFill>
                  <a:srgbClr val="7F0000"/>
                </a:solidFill>
                <a:latin typeface="Arial"/>
                <a:cs typeface="Arial"/>
              </a:rPr>
              <a:t>during</a:t>
            </a:r>
          </a:p>
          <a:p>
            <a:pPr marL="163195">
              <a:lnSpc>
                <a:spcPts val="2725"/>
              </a:lnSpc>
            </a:pPr>
            <a:r>
              <a:rPr dirty="0" spc="175" b="0">
                <a:solidFill>
                  <a:srgbClr val="7F0000"/>
                </a:solidFill>
                <a:latin typeface="Arial"/>
                <a:cs typeface="Arial"/>
              </a:rPr>
              <a:t>‘error </a:t>
            </a:r>
            <a:r>
              <a:rPr dirty="0" spc="125" b="0">
                <a:solidFill>
                  <a:srgbClr val="7F0000"/>
                </a:solidFill>
                <a:latin typeface="Arial"/>
                <a:cs typeface="Arial"/>
              </a:rPr>
              <a:t>augmentation’</a:t>
            </a:r>
            <a:r>
              <a:rPr dirty="0" spc="-390" b="0">
                <a:solidFill>
                  <a:srgbClr val="7F0000"/>
                </a:solidFill>
                <a:latin typeface="Arial"/>
                <a:cs typeface="Arial"/>
              </a:rPr>
              <a:t> </a:t>
            </a:r>
            <a:r>
              <a:rPr dirty="0" spc="120" b="0">
                <a:solidFill>
                  <a:srgbClr val="7F0000"/>
                </a:solidFill>
                <a:latin typeface="Arial"/>
                <a:cs typeface="Arial"/>
              </a:rPr>
              <a:t>therapy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47015">
              <a:lnSpc>
                <a:spcPts val="4105"/>
              </a:lnSpc>
            </a:pPr>
            <a:r>
              <a:rPr dirty="0" sz="3600" spc="140" b="0">
                <a:solidFill>
                  <a:srgbClr val="7F0000"/>
                </a:solidFill>
                <a:latin typeface="Arial"/>
                <a:cs typeface="Arial"/>
              </a:rPr>
              <a:t>Research</a:t>
            </a:r>
            <a:endParaRPr sz="3600">
              <a:latin typeface="Arial"/>
              <a:cs typeface="Arial"/>
            </a:endParaRPr>
          </a:p>
          <a:p>
            <a:pPr marL="247015">
              <a:lnSpc>
                <a:spcPts val="4105"/>
              </a:lnSpc>
            </a:pPr>
            <a:r>
              <a:rPr dirty="0" sz="3600" spc="185" b="0">
                <a:solidFill>
                  <a:srgbClr val="7F0000"/>
                </a:solidFill>
                <a:latin typeface="Arial"/>
                <a:cs typeface="Arial"/>
              </a:rPr>
              <a:t>question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6985" marR="5080">
              <a:lnSpc>
                <a:spcPct val="110900"/>
              </a:lnSpc>
            </a:pPr>
            <a:r>
              <a:rPr dirty="0" spc="-10"/>
              <a:t>Can </a:t>
            </a:r>
            <a:r>
              <a:rPr dirty="0" spc="-15"/>
              <a:t>error </a:t>
            </a:r>
            <a:r>
              <a:rPr dirty="0" spc="-10"/>
              <a:t>enhancement </a:t>
            </a:r>
            <a:r>
              <a:rPr dirty="0" spc="-5"/>
              <a:t>of </a:t>
            </a:r>
            <a:r>
              <a:rPr dirty="0" spc="-5"/>
              <a:t>the  </a:t>
            </a:r>
            <a:r>
              <a:rPr dirty="0" spc="-10"/>
              <a:t>velocity </a:t>
            </a:r>
            <a:r>
              <a:rPr dirty="0" spc="-10"/>
              <a:t>component </a:t>
            </a:r>
            <a:r>
              <a:rPr dirty="0" spc="-20"/>
              <a:t>improve  </a:t>
            </a:r>
            <a:r>
              <a:rPr dirty="0" spc="-15"/>
              <a:t>motor</a:t>
            </a:r>
            <a:r>
              <a:rPr dirty="0" spc="-75"/>
              <a:t> </a:t>
            </a:r>
            <a:r>
              <a:rPr dirty="0" spc="-10"/>
              <a:t>performance</a:t>
            </a:r>
          </a:p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dirty="0" spc="-5"/>
              <a:t>and</a:t>
            </a:r>
          </a:p>
          <a:p>
            <a:pPr algn="ctr" marL="111760">
              <a:lnSpc>
                <a:spcPct val="100000"/>
              </a:lnSpc>
              <a:spcBef>
                <a:spcPts val="515"/>
              </a:spcBef>
            </a:pPr>
            <a:r>
              <a:rPr dirty="0" spc="-5"/>
              <a:t>functional</a:t>
            </a:r>
            <a:r>
              <a:rPr dirty="0" spc="-40"/>
              <a:t> </a:t>
            </a:r>
            <a:r>
              <a:rPr dirty="0" spc="-5"/>
              <a:t>abilities?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83902" y="1879116"/>
            <a:ext cx="6109335" cy="4119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latin typeface="Calibri"/>
                <a:cs typeface="Calibri"/>
              </a:rPr>
              <a:t>Primary</a:t>
            </a:r>
            <a:endParaRPr sz="2400">
              <a:latin typeface="Calibri"/>
              <a:cs typeface="Calibri"/>
            </a:endParaRPr>
          </a:p>
          <a:p>
            <a:pPr marL="12700" marR="925194">
              <a:lnSpc>
                <a:spcPts val="2590"/>
              </a:lnSpc>
              <a:spcBef>
                <a:spcPts val="1045"/>
              </a:spcBef>
            </a:pPr>
            <a:r>
              <a:rPr dirty="0" sz="2400" spc="-15">
                <a:latin typeface="Calibri"/>
                <a:cs typeface="Calibri"/>
              </a:rPr>
              <a:t>to </a:t>
            </a:r>
            <a:r>
              <a:rPr dirty="0" sz="2400" spc="-5">
                <a:latin typeface="Calibri"/>
                <a:cs typeface="Calibri"/>
              </a:rPr>
              <a:t>measure </a:t>
            </a:r>
            <a:r>
              <a:rPr dirty="0" sz="2400">
                <a:latin typeface="Calibri"/>
                <a:cs typeface="Calibri"/>
              </a:rPr>
              <a:t>the </a:t>
            </a:r>
            <a:r>
              <a:rPr dirty="0" sz="2400" spc="-20">
                <a:latin typeface="Calibri"/>
                <a:cs typeface="Calibri"/>
              </a:rPr>
              <a:t>effect </a:t>
            </a:r>
            <a:r>
              <a:rPr dirty="0" sz="2400" spc="-5">
                <a:latin typeface="Calibri"/>
                <a:cs typeface="Calibri"/>
              </a:rPr>
              <a:t>of </a:t>
            </a:r>
            <a:r>
              <a:rPr dirty="0" sz="2400" spc="-10">
                <a:latin typeface="Calibri"/>
                <a:cs typeface="Calibri"/>
              </a:rPr>
              <a:t>error </a:t>
            </a:r>
            <a:r>
              <a:rPr dirty="0" sz="2400" spc="-10">
                <a:latin typeface="Calibri"/>
                <a:cs typeface="Calibri"/>
              </a:rPr>
              <a:t>augmented  </a:t>
            </a:r>
            <a:r>
              <a:rPr dirty="0" sz="2400" spc="-30">
                <a:latin typeface="Calibri"/>
                <a:cs typeface="Calibri"/>
              </a:rPr>
              <a:t>therapy.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2400" b="1">
                <a:latin typeface="Calibri"/>
                <a:cs typeface="Calibri"/>
              </a:rPr>
              <a:t>Secondary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590"/>
              </a:lnSpc>
              <a:spcBef>
                <a:spcPts val="1045"/>
              </a:spcBef>
            </a:pPr>
            <a:r>
              <a:rPr dirty="0" sz="2400" spc="-15">
                <a:latin typeface="Calibri"/>
                <a:cs typeface="Calibri"/>
              </a:rPr>
              <a:t>to </a:t>
            </a:r>
            <a:r>
              <a:rPr dirty="0" sz="2400" spc="-15">
                <a:latin typeface="Calibri"/>
                <a:cs typeface="Calibri"/>
              </a:rPr>
              <a:t>compare </a:t>
            </a:r>
            <a:r>
              <a:rPr dirty="0" sz="2400" spc="-10">
                <a:latin typeface="Calibri"/>
                <a:cs typeface="Calibri"/>
              </a:rPr>
              <a:t>outcomes </a:t>
            </a:r>
            <a:r>
              <a:rPr dirty="0" sz="2400" spc="-5">
                <a:latin typeface="Calibri"/>
                <a:cs typeface="Calibri"/>
              </a:rPr>
              <a:t>between </a:t>
            </a:r>
            <a:r>
              <a:rPr dirty="0" sz="2400" spc="-5">
                <a:latin typeface="Calibri"/>
                <a:cs typeface="Calibri"/>
              </a:rPr>
              <a:t>sEMG </a:t>
            </a:r>
            <a:r>
              <a:rPr dirty="0" sz="2400" spc="-10">
                <a:latin typeface="Calibri"/>
                <a:cs typeface="Calibri"/>
              </a:rPr>
              <a:t>results </a:t>
            </a:r>
            <a:r>
              <a:rPr dirty="0" sz="2400">
                <a:latin typeface="Calibri"/>
                <a:cs typeface="Calibri"/>
              </a:rPr>
              <a:t>and  </a:t>
            </a:r>
            <a:r>
              <a:rPr dirty="0" sz="2400" spc="-10">
                <a:latin typeface="Calibri"/>
                <a:cs typeface="Calibri"/>
              </a:rPr>
              <a:t>Fugel </a:t>
            </a:r>
            <a:r>
              <a:rPr dirty="0" sz="2400" spc="-10">
                <a:latin typeface="Calibri"/>
                <a:cs typeface="Calibri"/>
              </a:rPr>
              <a:t>Myere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score.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12700" marR="93345">
              <a:lnSpc>
                <a:spcPts val="2590"/>
              </a:lnSpc>
              <a:spcBef>
                <a:spcPts val="1830"/>
              </a:spcBef>
            </a:pPr>
            <a:r>
              <a:rPr dirty="0" sz="2400" spc="-15">
                <a:latin typeface="Calibri"/>
                <a:cs typeface="Calibri"/>
              </a:rPr>
              <a:t>to </a:t>
            </a:r>
            <a:r>
              <a:rPr dirty="0" sz="2400" spc="-15">
                <a:latin typeface="Calibri"/>
                <a:cs typeface="Calibri"/>
              </a:rPr>
              <a:t>evaluate </a:t>
            </a:r>
            <a:r>
              <a:rPr dirty="0" sz="2400" spc="-5">
                <a:latin typeface="Calibri"/>
                <a:cs typeface="Calibri"/>
              </a:rPr>
              <a:t>association </a:t>
            </a:r>
            <a:r>
              <a:rPr dirty="0" sz="2400" spc="-5">
                <a:latin typeface="Calibri"/>
                <a:cs typeface="Calibri"/>
              </a:rPr>
              <a:t>between </a:t>
            </a:r>
            <a:r>
              <a:rPr dirty="0" sz="2400" spc="-5">
                <a:latin typeface="Calibri"/>
                <a:cs typeface="Calibri"/>
              </a:rPr>
              <a:t>writing </a:t>
            </a:r>
            <a:r>
              <a:rPr dirty="0" sz="2400" spc="-5">
                <a:latin typeface="Calibri"/>
                <a:cs typeface="Calibri"/>
              </a:rPr>
              <a:t>skill </a:t>
            </a:r>
            <a:r>
              <a:rPr dirty="0" sz="2400">
                <a:latin typeface="Calibri"/>
                <a:cs typeface="Calibri"/>
              </a:rPr>
              <a:t>and  </a:t>
            </a:r>
            <a:r>
              <a:rPr dirty="0" sz="2400">
                <a:latin typeface="Calibri"/>
                <a:cs typeface="Calibri"/>
              </a:rPr>
              <a:t>arm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reach.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1866" rIns="0" bIns="0" rtlCol="0" vert="horz">
            <a:spAutoFit/>
          </a:bodyPr>
          <a:lstStyle/>
          <a:p>
            <a:pPr marL="199390">
              <a:lnSpc>
                <a:spcPts val="2495"/>
              </a:lnSpc>
            </a:pPr>
            <a:r>
              <a:rPr dirty="0" sz="2200" spc="80" b="0">
                <a:solidFill>
                  <a:srgbClr val="7F0000"/>
                </a:solidFill>
                <a:latin typeface="Arial"/>
                <a:cs typeface="Arial"/>
              </a:rPr>
              <a:t>Research/Pilot</a:t>
            </a:r>
            <a:endParaRPr sz="2200">
              <a:latin typeface="Arial"/>
              <a:cs typeface="Arial"/>
            </a:endParaRPr>
          </a:p>
          <a:p>
            <a:pPr marL="199390">
              <a:lnSpc>
                <a:spcPts val="2495"/>
              </a:lnSpc>
            </a:pPr>
            <a:r>
              <a:rPr dirty="0" sz="2200" spc="120" b="0">
                <a:solidFill>
                  <a:srgbClr val="7F0000"/>
                </a:solidFill>
                <a:latin typeface="Arial"/>
                <a:cs typeface="Arial"/>
              </a:rPr>
              <a:t>study</a:t>
            </a:r>
            <a:r>
              <a:rPr dirty="0" sz="2200" spc="-165" b="0">
                <a:solidFill>
                  <a:srgbClr val="7F0000"/>
                </a:solidFill>
                <a:latin typeface="Arial"/>
                <a:cs typeface="Arial"/>
              </a:rPr>
              <a:t> </a:t>
            </a:r>
            <a:r>
              <a:rPr dirty="0" sz="2200" spc="90" b="0">
                <a:solidFill>
                  <a:srgbClr val="7F0000"/>
                </a:solidFill>
                <a:latin typeface="Arial"/>
                <a:cs typeface="Arial"/>
              </a:rPr>
              <a:t>aims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04680" y="2023629"/>
            <a:ext cx="6214110" cy="3790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5" b="1">
                <a:latin typeface="Calibri"/>
                <a:cs typeface="Calibri"/>
              </a:rPr>
              <a:t>Stroke </a:t>
            </a:r>
            <a:r>
              <a:rPr dirty="0" sz="2400" b="1">
                <a:latin typeface="Calibri"/>
                <a:cs typeface="Calibri"/>
              </a:rPr>
              <a:t>(n </a:t>
            </a:r>
            <a:r>
              <a:rPr dirty="0" sz="2400" b="1">
                <a:latin typeface="Calibri"/>
                <a:cs typeface="Calibri"/>
              </a:rPr>
              <a:t>=5),</a:t>
            </a:r>
            <a:r>
              <a:rPr dirty="0" sz="2400" spc="-10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males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2400" spc="-10" b="1">
                <a:latin typeface="Calibri"/>
                <a:cs typeface="Calibri"/>
              </a:rPr>
              <a:t>Control </a:t>
            </a:r>
            <a:r>
              <a:rPr dirty="0" sz="2400" b="1">
                <a:latin typeface="Calibri"/>
                <a:cs typeface="Calibri"/>
              </a:rPr>
              <a:t>(n </a:t>
            </a:r>
            <a:r>
              <a:rPr dirty="0" sz="2400" b="1">
                <a:latin typeface="Calibri"/>
                <a:cs typeface="Calibri"/>
              </a:rPr>
              <a:t>=5) </a:t>
            </a:r>
            <a:r>
              <a:rPr dirty="0" sz="2400" spc="-10" b="1">
                <a:latin typeface="Calibri"/>
                <a:cs typeface="Calibri"/>
              </a:rPr>
              <a:t>age-and-gender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matched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735"/>
              </a:lnSpc>
              <a:spcBef>
                <a:spcPts val="1525"/>
              </a:spcBef>
            </a:pPr>
            <a:r>
              <a:rPr dirty="0" sz="2400" spc="-5" b="1" u="heavy">
                <a:latin typeface="Calibri"/>
                <a:cs typeface="Calibri"/>
              </a:rPr>
              <a:t>Inclusion </a:t>
            </a:r>
            <a:r>
              <a:rPr dirty="0" sz="2400" spc="-10" b="1" u="heavy">
                <a:latin typeface="Calibri"/>
                <a:cs typeface="Calibri"/>
              </a:rPr>
              <a:t>criteria</a:t>
            </a:r>
            <a:r>
              <a:rPr dirty="0" sz="2400" spc="-10" b="1">
                <a:latin typeface="Calibri"/>
                <a:cs typeface="Calibri"/>
              </a:rPr>
              <a:t>: </a:t>
            </a:r>
            <a:r>
              <a:rPr dirty="0" sz="2400" b="1">
                <a:latin typeface="Calibri"/>
                <a:cs typeface="Calibri"/>
              </a:rPr>
              <a:t>basic </a:t>
            </a:r>
            <a:r>
              <a:rPr dirty="0" sz="2400" spc="-10" b="1">
                <a:latin typeface="Calibri"/>
                <a:cs typeface="Calibri"/>
              </a:rPr>
              <a:t>understanding, </a:t>
            </a:r>
            <a:r>
              <a:rPr dirty="0" sz="2400" spc="-5" b="1">
                <a:latin typeface="Calibri"/>
                <a:cs typeface="Calibri"/>
              </a:rPr>
              <a:t>partial</a:t>
            </a:r>
            <a:r>
              <a:rPr dirty="0" sz="2400" spc="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UE</a:t>
            </a:r>
            <a:endParaRPr sz="2400">
              <a:latin typeface="Calibri"/>
              <a:cs typeface="Calibri"/>
            </a:endParaRPr>
          </a:p>
          <a:p>
            <a:pPr marL="240665">
              <a:lnSpc>
                <a:spcPts val="2735"/>
              </a:lnSpc>
            </a:pPr>
            <a:r>
              <a:rPr dirty="0" sz="2400" spc="-5" b="1">
                <a:latin typeface="Calibri"/>
                <a:cs typeface="Calibri"/>
              </a:rPr>
              <a:t>active</a:t>
            </a:r>
            <a:r>
              <a:rPr dirty="0" sz="2400" spc="-7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movement,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400" spc="-5" b="1">
                <a:latin typeface="Calibri"/>
                <a:cs typeface="Calibri"/>
              </a:rPr>
              <a:t>ability </a:t>
            </a:r>
            <a:r>
              <a:rPr dirty="0" sz="2400" spc="-15" b="1">
                <a:latin typeface="Calibri"/>
                <a:cs typeface="Calibri"/>
              </a:rPr>
              <a:t>to </a:t>
            </a:r>
            <a:r>
              <a:rPr dirty="0" sz="2400" spc="-10" b="1">
                <a:latin typeface="Calibri"/>
                <a:cs typeface="Calibri"/>
              </a:rPr>
              <a:t>open/close </a:t>
            </a:r>
            <a:r>
              <a:rPr dirty="0" sz="2400" spc="-10" b="1">
                <a:latin typeface="Calibri"/>
                <a:cs typeface="Calibri"/>
              </a:rPr>
              <a:t>fingers </a:t>
            </a:r>
            <a:r>
              <a:rPr dirty="0" sz="2400" b="1">
                <a:latin typeface="Calibri"/>
                <a:cs typeface="Calibri"/>
              </a:rPr>
              <a:t>5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times.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240665" marR="392430" indent="-228600">
              <a:lnSpc>
                <a:spcPts val="2590"/>
              </a:lnSpc>
              <a:spcBef>
                <a:spcPts val="1864"/>
              </a:spcBef>
              <a:tabLst>
                <a:tab pos="2371725" algn="l"/>
              </a:tabLst>
            </a:pPr>
            <a:r>
              <a:rPr dirty="0" sz="2400" spc="-10" b="1" u="heavy">
                <a:latin typeface="Calibri"/>
                <a:cs typeface="Calibri"/>
              </a:rPr>
              <a:t>Exclusion  </a:t>
            </a:r>
            <a:r>
              <a:rPr dirty="0" sz="2400" spc="85" b="1" u="heavy">
                <a:latin typeface="Calibri"/>
                <a:cs typeface="Calibri"/>
              </a:rPr>
              <a:t> </a:t>
            </a:r>
            <a:r>
              <a:rPr dirty="0" sz="2400" spc="-10" b="1" u="heavy">
                <a:latin typeface="Calibri"/>
                <a:cs typeface="Calibri"/>
              </a:rPr>
              <a:t>criteria</a:t>
            </a:r>
            <a:r>
              <a:rPr dirty="0" sz="2400" spc="-10" b="1">
                <a:latin typeface="Calibri"/>
                <a:cs typeface="Calibri"/>
              </a:rPr>
              <a:t>:</a:t>
            </a:r>
            <a:r>
              <a:rPr dirty="0" sz="2400" spc="-10" b="1">
                <a:latin typeface="Times New Roman"/>
                <a:cs typeface="Times New Roman"/>
              </a:rPr>
              <a:t>	</a:t>
            </a:r>
            <a:r>
              <a:rPr dirty="0" sz="2400" spc="-15" b="1">
                <a:latin typeface="Calibri"/>
                <a:cs typeface="Calibri"/>
              </a:rPr>
              <a:t>apraxia,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agnosia,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spc="-20" b="1">
                <a:latin typeface="Calibri"/>
                <a:cs typeface="Calibri"/>
              </a:rPr>
              <a:t>spasticity, </a:t>
            </a:r>
            <a:r>
              <a:rPr dirty="0" sz="2400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Calibri"/>
                <a:cs typeface="Calibri"/>
              </a:rPr>
              <a:t>shoulder </a:t>
            </a:r>
            <a:r>
              <a:rPr dirty="0" sz="2400" spc="-10" b="1">
                <a:latin typeface="Calibri"/>
                <a:cs typeface="Calibri"/>
              </a:rPr>
              <a:t>subluxation </a:t>
            </a:r>
            <a:r>
              <a:rPr dirty="0" sz="2400" b="1">
                <a:latin typeface="Calibri"/>
                <a:cs typeface="Calibri"/>
              </a:rPr>
              <a:t>/pain </a:t>
            </a:r>
            <a:r>
              <a:rPr dirty="0" sz="2400" b="1">
                <a:latin typeface="Calibri"/>
                <a:cs typeface="Calibri"/>
              </a:rPr>
              <a:t>of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UE.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7527" rIns="0" bIns="0" rtlCol="0" vert="horz">
            <a:spAutoFit/>
          </a:bodyPr>
          <a:lstStyle/>
          <a:p>
            <a:pPr marL="239395">
              <a:lnSpc>
                <a:spcPct val="100000"/>
              </a:lnSpc>
            </a:pPr>
            <a:r>
              <a:rPr dirty="0" sz="2500" spc="-100" b="0">
                <a:latin typeface="Arial"/>
                <a:cs typeface="Arial"/>
              </a:rPr>
              <a:t>P</a:t>
            </a:r>
            <a:r>
              <a:rPr dirty="0" sz="2500" spc="215" b="0">
                <a:latin typeface="Arial"/>
                <a:cs typeface="Arial"/>
              </a:rPr>
              <a:t>a</a:t>
            </a:r>
            <a:r>
              <a:rPr dirty="0" sz="2500" spc="165" b="0">
                <a:latin typeface="Arial"/>
                <a:cs typeface="Arial"/>
              </a:rPr>
              <a:t>r</a:t>
            </a:r>
            <a:r>
              <a:rPr dirty="0" sz="2500" spc="140" b="0">
                <a:latin typeface="Arial"/>
                <a:cs typeface="Arial"/>
              </a:rPr>
              <a:t>ticipa</a:t>
            </a:r>
            <a:r>
              <a:rPr dirty="0" sz="2500" spc="204" b="0">
                <a:latin typeface="Arial"/>
                <a:cs typeface="Arial"/>
              </a:rPr>
              <a:t>n</a:t>
            </a:r>
            <a:r>
              <a:rPr dirty="0" sz="2500" spc="145" b="0">
                <a:latin typeface="Arial"/>
                <a:cs typeface="Arial"/>
              </a:rPr>
              <a:t>ts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84646" y="3978211"/>
            <a:ext cx="4070346" cy="2341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53527" y="1689353"/>
            <a:ext cx="5497830" cy="26219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36700">
              <a:lnSpc>
                <a:spcPct val="100000"/>
              </a:lnSpc>
            </a:pPr>
            <a:r>
              <a:rPr dirty="0" sz="2800" spc="130">
                <a:latin typeface="Arial"/>
                <a:cs typeface="Arial"/>
              </a:rPr>
              <a:t>Digital </a:t>
            </a:r>
            <a:r>
              <a:rPr dirty="0" sz="2800" spc="130">
                <a:latin typeface="Arial"/>
                <a:cs typeface="Arial"/>
              </a:rPr>
              <a:t>plate </a:t>
            </a:r>
            <a:r>
              <a:rPr dirty="0" sz="2800" spc="-5">
                <a:latin typeface="Arial"/>
                <a:cs typeface="Arial"/>
              </a:rPr>
              <a:t>+</a:t>
            </a:r>
            <a:r>
              <a:rPr dirty="0" sz="2800" spc="-480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software</a:t>
            </a:r>
            <a:endParaRPr sz="2800">
              <a:latin typeface="Arial"/>
              <a:cs typeface="Arial"/>
            </a:endParaRPr>
          </a:p>
          <a:p>
            <a:pPr marL="424180" indent="-411480">
              <a:lnSpc>
                <a:spcPct val="100000"/>
              </a:lnSpc>
              <a:spcBef>
                <a:spcPts val="1495"/>
              </a:spcBef>
              <a:buAutoNum type="arabicPeriod"/>
              <a:tabLst>
                <a:tab pos="424815" algn="l"/>
              </a:tabLst>
            </a:pPr>
            <a:r>
              <a:rPr dirty="0" sz="2400" spc="-15" b="1">
                <a:latin typeface="Calibri"/>
                <a:cs typeface="Calibri"/>
              </a:rPr>
              <a:t>Writing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speed</a:t>
            </a:r>
            <a:endParaRPr sz="2400">
              <a:latin typeface="Calibri"/>
              <a:cs typeface="Calibri"/>
            </a:endParaRPr>
          </a:p>
          <a:p>
            <a:pPr marL="424180" indent="-411480">
              <a:lnSpc>
                <a:spcPct val="100000"/>
              </a:lnSpc>
              <a:buAutoNum type="arabicPeriod"/>
              <a:tabLst>
                <a:tab pos="424815" algn="l"/>
              </a:tabLst>
            </a:pPr>
            <a:r>
              <a:rPr dirty="0" sz="2400" spc="-10" b="1">
                <a:latin typeface="Calibri"/>
                <a:cs typeface="Calibri"/>
              </a:rPr>
              <a:t>Pressure</a:t>
            </a:r>
            <a:endParaRPr sz="2400">
              <a:latin typeface="Calibri"/>
              <a:cs typeface="Calibri"/>
            </a:endParaRPr>
          </a:p>
          <a:p>
            <a:pPr marL="424180" indent="-411480">
              <a:lnSpc>
                <a:spcPct val="100000"/>
              </a:lnSpc>
              <a:buAutoNum type="arabicPeriod"/>
              <a:tabLst>
                <a:tab pos="424815" algn="l"/>
              </a:tabLst>
            </a:pPr>
            <a:r>
              <a:rPr dirty="0" sz="2400" spc="-10" b="1">
                <a:latin typeface="Calibri"/>
                <a:cs typeface="Calibri"/>
              </a:rPr>
              <a:t>Off-time</a:t>
            </a:r>
            <a:endParaRPr sz="2400">
              <a:latin typeface="Calibri"/>
              <a:cs typeface="Calibri"/>
            </a:endParaRPr>
          </a:p>
          <a:p>
            <a:pPr marL="424180" indent="-41148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424815" algn="l"/>
              </a:tabLst>
            </a:pPr>
            <a:r>
              <a:rPr dirty="0" sz="2400" spc="-5" b="1">
                <a:latin typeface="Calibri"/>
                <a:cs typeface="Calibri"/>
              </a:rPr>
              <a:t>On-time </a:t>
            </a:r>
            <a:r>
              <a:rPr dirty="0" sz="2400" spc="-10" b="1">
                <a:latin typeface="Calibri"/>
                <a:cs typeface="Calibri"/>
              </a:rPr>
              <a:t>to- </a:t>
            </a:r>
            <a:r>
              <a:rPr dirty="0" sz="2400" spc="-5" b="1">
                <a:latin typeface="Calibri"/>
                <a:cs typeface="Calibri"/>
              </a:rPr>
              <a:t>off-time </a:t>
            </a:r>
            <a:r>
              <a:rPr dirty="0" sz="2400" b="1">
                <a:latin typeface="Calibri"/>
                <a:cs typeface="Calibri"/>
              </a:rPr>
              <a:t>time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ratio</a:t>
            </a:r>
            <a:endParaRPr sz="2400">
              <a:latin typeface="Calibri"/>
              <a:cs typeface="Calibri"/>
            </a:endParaRPr>
          </a:p>
          <a:p>
            <a:pPr marL="40005">
              <a:lnSpc>
                <a:spcPct val="100000"/>
              </a:lnSpc>
              <a:spcBef>
                <a:spcPts val="1889"/>
              </a:spcBef>
            </a:pPr>
            <a:r>
              <a:rPr dirty="0" sz="1800" spc="-10">
                <a:latin typeface="Calibri"/>
                <a:cs typeface="Calibri"/>
              </a:rPr>
              <a:t>(Rosenblum </a:t>
            </a:r>
            <a:r>
              <a:rPr dirty="0" sz="1800">
                <a:latin typeface="Calibri"/>
                <a:cs typeface="Calibri"/>
              </a:rPr>
              <a:t>S </a:t>
            </a:r>
            <a:r>
              <a:rPr dirty="0" sz="1800">
                <a:latin typeface="Calibri"/>
                <a:cs typeface="Calibri"/>
              </a:rPr>
              <a:t>et </a:t>
            </a:r>
            <a:r>
              <a:rPr dirty="0" sz="1800" spc="-5">
                <a:latin typeface="Calibri"/>
                <a:cs typeface="Calibri"/>
              </a:rPr>
              <a:t>al.,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2013)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9630" rIns="0" bIns="0" rtlCol="0" vert="horz">
            <a:spAutoFit/>
          </a:bodyPr>
          <a:lstStyle/>
          <a:p>
            <a:pPr marL="115570">
              <a:lnSpc>
                <a:spcPct val="100000"/>
              </a:lnSpc>
            </a:pPr>
            <a:r>
              <a:rPr dirty="0" sz="3200" spc="170" b="0">
                <a:latin typeface="Arial"/>
                <a:cs typeface="Arial"/>
              </a:rPr>
              <a:t>Outcome </a:t>
            </a:r>
            <a:r>
              <a:rPr dirty="0" sz="3200" spc="155" b="0">
                <a:latin typeface="Arial"/>
                <a:cs typeface="Arial"/>
              </a:rPr>
              <a:t>measure</a:t>
            </a:r>
            <a:r>
              <a:rPr dirty="0" sz="3200" spc="-455" b="0">
                <a:latin typeface="Arial"/>
                <a:cs typeface="Arial"/>
              </a:rPr>
              <a:t> </a:t>
            </a:r>
            <a:r>
              <a:rPr dirty="0" sz="3200" spc="90" b="0">
                <a:latin typeface="Arial"/>
                <a:cs typeface="Arial"/>
              </a:rPr>
              <a:t>(1)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60951" y="1782822"/>
            <a:ext cx="4432296" cy="2354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0591" rIns="0" bIns="0" rtlCol="0" vert="horz">
            <a:spAutoFit/>
          </a:bodyPr>
          <a:lstStyle/>
          <a:p>
            <a:pPr marL="169545">
              <a:lnSpc>
                <a:spcPts val="2260"/>
              </a:lnSpc>
            </a:pPr>
            <a:r>
              <a:rPr dirty="0" sz="2000" spc="105" b="0">
                <a:latin typeface="Arial"/>
                <a:cs typeface="Arial"/>
              </a:rPr>
              <a:t>Decoding</a:t>
            </a:r>
            <a:r>
              <a:rPr dirty="0" sz="2000" spc="-75" b="0">
                <a:latin typeface="Arial"/>
                <a:cs typeface="Arial"/>
              </a:rPr>
              <a:t> </a:t>
            </a:r>
            <a:r>
              <a:rPr dirty="0" sz="2000" spc="140" b="0">
                <a:latin typeface="Arial"/>
                <a:cs typeface="Arial"/>
              </a:rPr>
              <a:t>writing</a:t>
            </a:r>
            <a:r>
              <a:rPr dirty="0" sz="2000" spc="-75" b="0">
                <a:latin typeface="Arial"/>
                <a:cs typeface="Arial"/>
              </a:rPr>
              <a:t> </a:t>
            </a:r>
            <a:r>
              <a:rPr dirty="0" sz="2000" spc="100" b="0">
                <a:latin typeface="Arial"/>
                <a:cs typeface="Arial"/>
              </a:rPr>
              <a:t>and</a:t>
            </a:r>
            <a:r>
              <a:rPr dirty="0" sz="2000" spc="-65" b="0">
                <a:latin typeface="Arial"/>
                <a:cs typeface="Arial"/>
              </a:rPr>
              <a:t> </a:t>
            </a:r>
            <a:r>
              <a:rPr dirty="0" sz="2000" spc="120" b="0">
                <a:latin typeface="Arial"/>
                <a:cs typeface="Arial"/>
              </a:rPr>
              <a:t>connecting</a:t>
            </a:r>
            <a:r>
              <a:rPr dirty="0" sz="2000" spc="-70" b="0">
                <a:latin typeface="Arial"/>
                <a:cs typeface="Arial"/>
              </a:rPr>
              <a:t> </a:t>
            </a:r>
            <a:r>
              <a:rPr dirty="0" sz="2000" spc="120" b="0">
                <a:latin typeface="Arial"/>
                <a:cs typeface="Arial"/>
              </a:rPr>
              <a:t>dots</a:t>
            </a:r>
            <a:r>
              <a:rPr dirty="0" sz="2000" spc="-55" b="0">
                <a:latin typeface="Arial"/>
                <a:cs typeface="Arial"/>
              </a:rPr>
              <a:t> </a:t>
            </a:r>
            <a:r>
              <a:rPr dirty="0" sz="2000" spc="95" b="0">
                <a:latin typeface="Arial"/>
                <a:cs typeface="Arial"/>
              </a:rPr>
              <a:t>in</a:t>
            </a:r>
            <a:r>
              <a:rPr dirty="0" sz="2000" spc="-70" b="0">
                <a:latin typeface="Arial"/>
                <a:cs typeface="Arial"/>
              </a:rPr>
              <a:t> </a:t>
            </a:r>
            <a:r>
              <a:rPr dirty="0" sz="2000" spc="95" b="0">
                <a:latin typeface="Arial"/>
                <a:cs typeface="Arial"/>
              </a:rPr>
              <a:t>healthy</a:t>
            </a:r>
            <a:r>
              <a:rPr dirty="0" sz="2000" spc="-55" b="0">
                <a:latin typeface="Arial"/>
                <a:cs typeface="Arial"/>
              </a:rPr>
              <a:t> </a:t>
            </a:r>
            <a:r>
              <a:rPr dirty="0" sz="2000" spc="100" b="0">
                <a:latin typeface="Arial"/>
                <a:cs typeface="Arial"/>
              </a:rPr>
              <a:t>individuals</a:t>
            </a:r>
            <a:endParaRPr sz="2000">
              <a:latin typeface="Arial"/>
              <a:cs typeface="Arial"/>
            </a:endParaRPr>
          </a:p>
          <a:p>
            <a:pPr marL="169545">
              <a:lnSpc>
                <a:spcPts val="2260"/>
              </a:lnSpc>
            </a:pPr>
            <a:r>
              <a:rPr dirty="0" sz="2000" spc="120" b="0">
                <a:latin typeface="Arial"/>
                <a:cs typeface="Arial"/>
              </a:rPr>
              <a:t>compared</a:t>
            </a:r>
            <a:r>
              <a:rPr dirty="0" sz="2000" spc="-70" b="0">
                <a:latin typeface="Arial"/>
                <a:cs typeface="Arial"/>
              </a:rPr>
              <a:t> </a:t>
            </a:r>
            <a:r>
              <a:rPr dirty="0" sz="2000" spc="125" b="0">
                <a:latin typeface="Arial"/>
                <a:cs typeface="Arial"/>
              </a:rPr>
              <a:t>to</a:t>
            </a:r>
            <a:r>
              <a:rPr dirty="0" sz="2000" spc="-60" b="0">
                <a:latin typeface="Arial"/>
                <a:cs typeface="Arial"/>
              </a:rPr>
              <a:t> </a:t>
            </a:r>
            <a:r>
              <a:rPr dirty="0" sz="2000" spc="105" b="0">
                <a:latin typeface="Arial"/>
                <a:cs typeface="Arial"/>
              </a:rPr>
              <a:t>stroke</a:t>
            </a:r>
            <a:r>
              <a:rPr dirty="0" sz="2000" spc="-90" b="0">
                <a:latin typeface="Arial"/>
                <a:cs typeface="Arial"/>
              </a:rPr>
              <a:t> </a:t>
            </a:r>
            <a:r>
              <a:rPr dirty="0" sz="2000" spc="100" b="0">
                <a:latin typeface="Arial"/>
                <a:cs typeface="Arial"/>
              </a:rPr>
              <a:t>patients</a:t>
            </a:r>
            <a:r>
              <a:rPr dirty="0" sz="2000" spc="-60" b="0">
                <a:latin typeface="Arial"/>
                <a:cs typeface="Arial"/>
              </a:rPr>
              <a:t> </a:t>
            </a:r>
            <a:r>
              <a:rPr dirty="0" sz="2000" spc="105" b="0">
                <a:latin typeface="Arial"/>
                <a:cs typeface="Arial"/>
              </a:rPr>
              <a:t>using</a:t>
            </a:r>
            <a:r>
              <a:rPr dirty="0" sz="2000" spc="-65" b="0">
                <a:latin typeface="Arial"/>
                <a:cs typeface="Arial"/>
              </a:rPr>
              <a:t> </a:t>
            </a:r>
            <a:r>
              <a:rPr dirty="0" sz="2000" spc="40" b="0">
                <a:latin typeface="Arial"/>
                <a:cs typeface="Arial"/>
              </a:rPr>
              <a:t>ComPET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4937" y="1782822"/>
            <a:ext cx="4262370" cy="2354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660896" y="4230690"/>
            <a:ext cx="4343399" cy="24415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4937" y="4244971"/>
            <a:ext cx="4349753" cy="24447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491848" y="1446924"/>
            <a:ext cx="6053455" cy="274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432425" algn="l"/>
              </a:tabLst>
            </a:pPr>
            <a:r>
              <a:rPr dirty="0" sz="1800" b="1">
                <a:latin typeface="Calibri"/>
                <a:cs typeface="Calibri"/>
              </a:rPr>
              <a:t>H</a:t>
            </a:r>
            <a:r>
              <a:rPr dirty="0" sz="1800" spc="5" b="1">
                <a:latin typeface="Calibri"/>
                <a:cs typeface="Calibri"/>
              </a:rPr>
              <a:t>e</a:t>
            </a:r>
            <a:r>
              <a:rPr dirty="0" sz="1800" b="1">
                <a:latin typeface="Calibri"/>
                <a:cs typeface="Calibri"/>
              </a:rPr>
              <a:t>alt</a:t>
            </a:r>
            <a:r>
              <a:rPr dirty="0" sz="1800" spc="-30" b="1">
                <a:latin typeface="Calibri"/>
                <a:cs typeface="Calibri"/>
              </a:rPr>
              <a:t>h</a:t>
            </a:r>
            <a:r>
              <a:rPr dirty="0" sz="1800" b="1">
                <a:latin typeface="Calibri"/>
                <a:cs typeface="Calibri"/>
              </a:rPr>
              <a:t>y</a:t>
            </a:r>
            <a:r>
              <a:rPr dirty="0" sz="1800" spc="-7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c</a:t>
            </a:r>
            <a:r>
              <a:rPr dirty="0" sz="1800" b="1">
                <a:latin typeface="Calibri"/>
                <a:cs typeface="Calibri"/>
              </a:rPr>
              <a:t>ont</a:t>
            </a:r>
            <a:r>
              <a:rPr dirty="0" sz="1800" spc="-35" b="1">
                <a:latin typeface="Calibri"/>
                <a:cs typeface="Calibri"/>
              </a:rPr>
              <a:t>r</a:t>
            </a:r>
            <a:r>
              <a:rPr dirty="0" sz="1800" b="1">
                <a:latin typeface="Calibri"/>
                <a:cs typeface="Calibri"/>
              </a:rPr>
              <a:t>ol</a:t>
            </a:r>
            <a:r>
              <a:rPr dirty="0" sz="1800" b="1">
                <a:latin typeface="Times New Roman"/>
                <a:cs typeface="Times New Roman"/>
              </a:rPr>
              <a:t>	</a:t>
            </a:r>
            <a:r>
              <a:rPr dirty="0" sz="1800" b="1">
                <a:latin typeface="Calibri"/>
                <a:cs typeface="Calibri"/>
              </a:rPr>
              <a:t>St</a:t>
            </a:r>
            <a:r>
              <a:rPr dirty="0" sz="1800" spc="-30" b="1">
                <a:latin typeface="Calibri"/>
                <a:cs typeface="Calibri"/>
              </a:rPr>
              <a:t>r</a:t>
            </a:r>
            <a:r>
              <a:rPr dirty="0" sz="1800" b="1">
                <a:latin typeface="Calibri"/>
                <a:cs typeface="Calibri"/>
              </a:rPr>
              <a:t>o</a:t>
            </a:r>
            <a:r>
              <a:rPr dirty="0" sz="1800" spc="-45" b="1">
                <a:latin typeface="Calibri"/>
                <a:cs typeface="Calibri"/>
              </a:rPr>
              <a:t>k</a:t>
            </a:r>
            <a:r>
              <a:rPr dirty="0" sz="1800" b="1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90701" y="6118255"/>
            <a:ext cx="15303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822" y="5953056"/>
            <a:ext cx="15303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0081" y="4452501"/>
            <a:ext cx="4349115" cy="1129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1590"/>
              </a:spcBef>
            </a:pPr>
            <a:r>
              <a:rPr dirty="0" sz="180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algn="ctr" marR="146050">
              <a:lnSpc>
                <a:spcPct val="100000"/>
              </a:lnSpc>
              <a:spcBef>
                <a:spcPts val="740"/>
              </a:spcBef>
            </a:pPr>
            <a:r>
              <a:rPr dirty="0" sz="180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3628" y="1997068"/>
            <a:ext cx="3856100" cy="15699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057775" y="4459347"/>
            <a:ext cx="2328795" cy="21891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1625" y="2189102"/>
            <a:ext cx="4113276" cy="16224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80421" y="1713907"/>
            <a:ext cx="3126105" cy="579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</a:pPr>
            <a:r>
              <a:rPr dirty="0" sz="1800" b="1">
                <a:latin typeface="Calibri"/>
                <a:cs typeface="Calibri"/>
              </a:rPr>
              <a:t>A</a:t>
            </a:r>
            <a:r>
              <a:rPr dirty="0" sz="1800">
                <a:latin typeface="Calibri"/>
                <a:cs typeface="Calibri"/>
              </a:rPr>
              <a:t>: </a:t>
            </a:r>
            <a:r>
              <a:rPr dirty="0" sz="1800" spc="-15">
                <a:latin typeface="Calibri"/>
                <a:cs typeface="Calibri"/>
              </a:rPr>
              <a:t>“characteristics </a:t>
            </a:r>
            <a:r>
              <a:rPr dirty="0" sz="1800" spc="-5" b="1">
                <a:solidFill>
                  <a:srgbClr val="0000FF"/>
                </a:solidFill>
                <a:latin typeface="Calibri"/>
                <a:cs typeface="Calibri"/>
              </a:rPr>
              <a:t>on/</a:t>
            </a:r>
            <a:r>
              <a:rPr dirty="0" sz="1800" spc="-5" b="1">
                <a:solidFill>
                  <a:srgbClr val="FF0000"/>
                </a:solidFill>
                <a:latin typeface="Calibri"/>
                <a:cs typeface="Calibri"/>
              </a:rPr>
              <a:t>off</a:t>
            </a:r>
            <a:r>
              <a:rPr dirty="0" sz="1800" spc="-5" b="1">
                <a:latin typeface="Calibri"/>
                <a:cs typeface="Calibri"/>
              </a:rPr>
              <a:t>-time</a:t>
            </a:r>
            <a:r>
              <a:rPr dirty="0" sz="1800" spc="-5">
                <a:latin typeface="Calibri"/>
                <a:cs typeface="Calibri"/>
              </a:rPr>
              <a:t>” </a:t>
            </a:r>
            <a:r>
              <a:rPr dirty="0" sz="1800">
                <a:latin typeface="Calibri"/>
                <a:cs typeface="Calibri"/>
              </a:rPr>
              <a:t>-  </a:t>
            </a:r>
            <a:r>
              <a:rPr dirty="0" sz="1800" spc="-10">
                <a:latin typeface="Calibri"/>
                <a:cs typeface="Calibri"/>
              </a:rPr>
              <a:t>healthy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control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3376" y="1381653"/>
            <a:ext cx="3912235" cy="576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B1. </a:t>
            </a:r>
            <a:r>
              <a:rPr dirty="0" sz="1800" spc="-10" b="1">
                <a:latin typeface="Calibri"/>
                <a:cs typeface="Calibri"/>
              </a:rPr>
              <a:t>Pre </a:t>
            </a:r>
            <a:r>
              <a:rPr dirty="0" sz="1800" spc="-10">
                <a:latin typeface="Calibri"/>
                <a:cs typeface="Calibri"/>
              </a:rPr>
              <a:t>treatment: </a:t>
            </a:r>
            <a:r>
              <a:rPr dirty="0" sz="1800" spc="-15">
                <a:latin typeface="Calibri"/>
                <a:cs typeface="Calibri"/>
              </a:rPr>
              <a:t>“characteristics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Calibri"/>
                <a:cs typeface="Calibri"/>
              </a:rPr>
              <a:t>on-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off</a:t>
            </a:r>
            <a:r>
              <a:rPr dirty="0" sz="1800" spc="-5"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800" spc="-5">
                <a:latin typeface="Calibri"/>
                <a:cs typeface="Calibri"/>
              </a:rPr>
              <a:t>time” </a:t>
            </a:r>
            <a:r>
              <a:rPr dirty="0" sz="1800">
                <a:latin typeface="Calibri"/>
                <a:cs typeface="Calibri"/>
              </a:rPr>
              <a:t>-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Stroke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94756" y="3709653"/>
            <a:ext cx="3327400" cy="575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B2. </a:t>
            </a:r>
            <a:r>
              <a:rPr dirty="0" sz="1800" spc="-10" b="1">
                <a:latin typeface="Calibri"/>
                <a:cs typeface="Calibri"/>
              </a:rPr>
              <a:t>Post</a:t>
            </a:r>
            <a:r>
              <a:rPr dirty="0" sz="1800" spc="-10">
                <a:latin typeface="Calibri"/>
                <a:cs typeface="Calibri"/>
              </a:rPr>
              <a:t>-</a:t>
            </a:r>
            <a:r>
              <a:rPr dirty="0" sz="1800" spc="-10">
                <a:latin typeface="Calibri"/>
                <a:cs typeface="Calibri"/>
              </a:rPr>
              <a:t>treatment: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“characteristics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800" spc="-5">
                <a:solidFill>
                  <a:srgbClr val="0000FF"/>
                </a:solidFill>
                <a:latin typeface="Calibri"/>
                <a:cs typeface="Calibri"/>
              </a:rPr>
              <a:t>on</a:t>
            </a:r>
            <a:r>
              <a:rPr dirty="0" sz="1800" spc="-5">
                <a:latin typeface="Calibri"/>
                <a:cs typeface="Calibri"/>
              </a:rPr>
              <a:t>-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off</a:t>
            </a:r>
            <a:r>
              <a:rPr dirty="0" sz="1800" spc="-5">
                <a:latin typeface="Calibri"/>
                <a:cs typeface="Calibri"/>
              </a:rPr>
              <a:t>-</a:t>
            </a:r>
            <a:r>
              <a:rPr dirty="0" sz="1800" spc="-5">
                <a:latin typeface="Calibri"/>
                <a:cs typeface="Calibri"/>
              </a:rPr>
              <a:t>time”  </a:t>
            </a:r>
            <a:r>
              <a:rPr dirty="0" sz="1800">
                <a:latin typeface="Calibri"/>
                <a:cs typeface="Calibri"/>
              </a:rPr>
              <a:t>-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Stroke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502" y="4033391"/>
            <a:ext cx="4384675" cy="1396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62585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The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red 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lines </a:t>
            </a:r>
            <a:r>
              <a:rPr dirty="0" sz="1800" spc="-10">
                <a:latin typeface="Calibri"/>
                <a:cs typeface="Calibri"/>
              </a:rPr>
              <a:t>represent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 spc="-15">
                <a:latin typeface="Calibri"/>
                <a:cs typeface="Calibri"/>
              </a:rPr>
              <a:t>course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>
                <a:latin typeface="Calibri"/>
                <a:cs typeface="Calibri"/>
              </a:rPr>
              <a:t>pen  </a:t>
            </a:r>
            <a:r>
              <a:rPr dirty="0" sz="1800" spc="-5">
                <a:latin typeface="Calibri"/>
                <a:cs typeface="Calibri"/>
              </a:rPr>
              <a:t>movements </a:t>
            </a:r>
            <a:r>
              <a:rPr dirty="0" sz="1800" spc="-5">
                <a:latin typeface="Calibri"/>
                <a:cs typeface="Calibri"/>
              </a:rPr>
              <a:t>during </a:t>
            </a:r>
            <a:r>
              <a:rPr dirty="0" sz="1800">
                <a:latin typeface="Calibri"/>
                <a:cs typeface="Calibri"/>
              </a:rPr>
              <a:t>their </a:t>
            </a:r>
            <a:r>
              <a:rPr dirty="0" sz="1800" spc="-25">
                <a:latin typeface="Calibri"/>
                <a:cs typeface="Calibri"/>
              </a:rPr>
              <a:t>stay </a:t>
            </a:r>
            <a:r>
              <a:rPr dirty="0" sz="1800" spc="-5">
                <a:latin typeface="Calibri"/>
                <a:cs typeface="Calibri"/>
              </a:rPr>
              <a:t>in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>
                <a:latin typeface="Calibri"/>
                <a:cs typeface="Calibri"/>
              </a:rPr>
              <a:t>air </a:t>
            </a:r>
            <a:r>
              <a:rPr dirty="0" sz="1800" spc="-5">
                <a:latin typeface="Calibri"/>
                <a:cs typeface="Calibri"/>
              </a:rPr>
              <a:t>(off-  </a:t>
            </a:r>
            <a:r>
              <a:rPr dirty="0" sz="1800" spc="-5">
                <a:latin typeface="Calibri"/>
                <a:cs typeface="Calibri"/>
              </a:rPr>
              <a:t>time).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A1</a:t>
            </a:r>
            <a:r>
              <a:rPr dirty="0" sz="1800" spc="-5">
                <a:latin typeface="Calibri"/>
                <a:cs typeface="Calibri"/>
              </a:rPr>
              <a:t>. </a:t>
            </a:r>
            <a:r>
              <a:rPr dirty="0" sz="1800" spc="-20">
                <a:latin typeface="Calibri"/>
                <a:cs typeface="Calibri"/>
              </a:rPr>
              <a:t>Stroke </a:t>
            </a:r>
            <a:r>
              <a:rPr dirty="0" sz="1800" spc="-5">
                <a:latin typeface="Calibri"/>
                <a:cs typeface="Calibri"/>
              </a:rPr>
              <a:t>patient </a:t>
            </a:r>
            <a:r>
              <a:rPr dirty="0" sz="1800" spc="-5">
                <a:latin typeface="Calibri"/>
                <a:cs typeface="Calibri"/>
              </a:rPr>
              <a:t>has </a:t>
            </a:r>
            <a:r>
              <a:rPr dirty="0" sz="1800" spc="-10">
                <a:latin typeface="Calibri"/>
                <a:cs typeface="Calibri"/>
              </a:rPr>
              <a:t>vague </a:t>
            </a:r>
            <a:r>
              <a:rPr dirty="0" sz="1800" spc="-5">
                <a:latin typeface="Calibri"/>
                <a:cs typeface="Calibri"/>
              </a:rPr>
              <a:t>movements, </a:t>
            </a:r>
            <a:r>
              <a:rPr dirty="0" sz="1800" spc="-5">
                <a:latin typeface="Calibri"/>
                <a:cs typeface="Calibri"/>
              </a:rPr>
              <a:t>jerky  </a:t>
            </a:r>
            <a:r>
              <a:rPr dirty="0" sz="1800" spc="-10">
                <a:latin typeface="Calibri"/>
                <a:cs typeface="Calibri"/>
              </a:rPr>
              <a:t>rather </a:t>
            </a:r>
            <a:r>
              <a:rPr dirty="0" sz="1800">
                <a:latin typeface="Calibri"/>
                <a:cs typeface="Calibri"/>
              </a:rPr>
              <a:t>than </a:t>
            </a:r>
            <a:r>
              <a:rPr dirty="0" sz="1800" spc="-5">
                <a:latin typeface="Calibri"/>
                <a:cs typeface="Calibri"/>
              </a:rPr>
              <a:t>smooth </a:t>
            </a:r>
            <a:r>
              <a:rPr dirty="0" sz="1800" spc="-5">
                <a:latin typeface="Calibri"/>
                <a:cs typeface="Calibri"/>
              </a:rPr>
              <a:t>in </a:t>
            </a:r>
            <a:r>
              <a:rPr dirty="0" sz="1800" spc="-10">
                <a:latin typeface="Calibri"/>
                <a:cs typeface="Calibri"/>
              </a:rPr>
              <a:t>compare </a:t>
            </a:r>
            <a:r>
              <a:rPr dirty="0" sz="1800" spc="-10">
                <a:latin typeface="Calibri"/>
                <a:cs typeface="Calibri"/>
              </a:rPr>
              <a:t>to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A2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5265" rIns="0" bIns="0" rtlCol="0" vert="horz">
            <a:spAutoFit/>
          </a:bodyPr>
          <a:lstStyle/>
          <a:p>
            <a:pPr marL="1265555">
              <a:lnSpc>
                <a:spcPct val="100000"/>
              </a:lnSpc>
            </a:pPr>
            <a:r>
              <a:rPr dirty="0" spc="125" b="0">
                <a:latin typeface="Arial"/>
                <a:cs typeface="Arial"/>
              </a:rPr>
              <a:t>Decoding</a:t>
            </a:r>
            <a:r>
              <a:rPr dirty="0" spc="-95" b="0">
                <a:latin typeface="Arial"/>
                <a:cs typeface="Arial"/>
              </a:rPr>
              <a:t> </a:t>
            </a:r>
            <a:r>
              <a:rPr dirty="0" spc="165" b="0">
                <a:latin typeface="Arial"/>
                <a:cs typeface="Arial"/>
              </a:rPr>
              <a:t>writing</a:t>
            </a:r>
            <a:r>
              <a:rPr dirty="0" spc="-95" b="0">
                <a:latin typeface="Arial"/>
                <a:cs typeface="Arial"/>
              </a:rPr>
              <a:t> </a:t>
            </a:r>
            <a:r>
              <a:rPr dirty="0" spc="120" b="0">
                <a:latin typeface="Arial"/>
                <a:cs typeface="Arial"/>
              </a:rPr>
              <a:t>and</a:t>
            </a:r>
            <a:r>
              <a:rPr dirty="0" spc="-80" b="0">
                <a:latin typeface="Arial"/>
                <a:cs typeface="Arial"/>
              </a:rPr>
              <a:t> </a:t>
            </a:r>
            <a:r>
              <a:rPr dirty="0" spc="145" b="0">
                <a:latin typeface="Arial"/>
                <a:cs typeface="Arial"/>
              </a:rPr>
              <a:t>connecting</a:t>
            </a:r>
            <a:r>
              <a:rPr dirty="0" spc="-105" b="0">
                <a:latin typeface="Arial"/>
                <a:cs typeface="Arial"/>
              </a:rPr>
              <a:t> </a:t>
            </a:r>
            <a:r>
              <a:rPr dirty="0" spc="140" b="0">
                <a:latin typeface="Arial"/>
                <a:cs typeface="Arial"/>
              </a:rPr>
              <a:t>dots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5343" rIns="0" bIns="0" rtlCol="0" vert="horz">
            <a:spAutoFit/>
          </a:bodyPr>
          <a:lstStyle/>
          <a:p>
            <a:pPr marL="173990">
              <a:lnSpc>
                <a:spcPct val="100000"/>
              </a:lnSpc>
            </a:pPr>
            <a:r>
              <a:rPr dirty="0" spc="85" b="0">
                <a:latin typeface="Arial"/>
                <a:cs typeface="Arial"/>
              </a:rPr>
              <a:t>Fugl </a:t>
            </a:r>
            <a:r>
              <a:rPr dirty="0" spc="85" b="0">
                <a:latin typeface="Arial"/>
                <a:cs typeface="Arial"/>
              </a:rPr>
              <a:t>Meyer</a:t>
            </a:r>
            <a:r>
              <a:rPr dirty="0" spc="-320" b="0">
                <a:latin typeface="Arial"/>
                <a:cs typeface="Arial"/>
              </a:rPr>
              <a:t> </a:t>
            </a:r>
            <a:r>
              <a:rPr dirty="0" spc="65" b="0">
                <a:latin typeface="Arial"/>
                <a:cs typeface="Arial"/>
              </a:rPr>
              <a:t>(2)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63373" y="1636455"/>
            <a:ext cx="4382135" cy="4140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490220">
              <a:lnSpc>
                <a:spcPct val="136700"/>
              </a:lnSpc>
            </a:pPr>
            <a:r>
              <a:rPr dirty="0" sz="1800" spc="-5">
                <a:latin typeface="Calibri"/>
                <a:cs typeface="Calibri"/>
              </a:rPr>
              <a:t>Motor </a:t>
            </a:r>
            <a:r>
              <a:rPr dirty="0" sz="1800" spc="-5">
                <a:latin typeface="Calibri"/>
                <a:cs typeface="Calibri"/>
              </a:rPr>
              <a:t>assessment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 spc="-5">
                <a:latin typeface="Calibri"/>
                <a:cs typeface="Calibri"/>
              </a:rPr>
              <a:t>upper </a:t>
            </a:r>
            <a:r>
              <a:rPr dirty="0" sz="1800" spc="-10">
                <a:latin typeface="Calibri"/>
                <a:cs typeface="Calibri"/>
              </a:rPr>
              <a:t>extremity  </a:t>
            </a:r>
            <a:r>
              <a:rPr dirty="0" sz="1800" spc="-5">
                <a:latin typeface="Calibri"/>
                <a:cs typeface="Calibri"/>
              </a:rPr>
              <a:t>Consists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>
                <a:latin typeface="Calibri"/>
                <a:cs typeface="Calibri"/>
              </a:rPr>
              <a:t>33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items.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1800">
                <a:latin typeface="Calibri"/>
                <a:cs typeface="Calibri"/>
              </a:rPr>
              <a:t>A </a:t>
            </a:r>
            <a:r>
              <a:rPr dirty="0" sz="1800" spc="-5">
                <a:latin typeface="Calibri"/>
                <a:cs typeface="Calibri"/>
              </a:rPr>
              <a:t>3-point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scale:</a:t>
            </a:r>
            <a:endParaRPr sz="1800">
              <a:latin typeface="Calibri"/>
              <a:cs typeface="Calibri"/>
            </a:endParaRPr>
          </a:p>
          <a:p>
            <a:pPr marL="927100" marR="5080">
              <a:lnSpc>
                <a:spcPts val="2950"/>
              </a:lnSpc>
              <a:spcBef>
                <a:spcPts val="219"/>
              </a:spcBef>
            </a:pPr>
            <a:r>
              <a:rPr dirty="0" sz="1800">
                <a:latin typeface="Calibri"/>
                <a:cs typeface="Calibri"/>
              </a:rPr>
              <a:t>0 </a:t>
            </a:r>
            <a:r>
              <a:rPr dirty="0" sz="1800">
                <a:latin typeface="Calibri"/>
                <a:cs typeface="Calibri"/>
              </a:rPr>
              <a:t>- </a:t>
            </a:r>
            <a:r>
              <a:rPr dirty="0" sz="1800" spc="-5">
                <a:latin typeface="Calibri"/>
                <a:cs typeface="Calibri"/>
              </a:rPr>
              <a:t>inability </a:t>
            </a:r>
            <a:r>
              <a:rPr dirty="0" sz="1800" spc="-10">
                <a:latin typeface="Calibri"/>
                <a:cs typeface="Calibri"/>
              </a:rPr>
              <a:t>to </a:t>
            </a:r>
            <a:r>
              <a:rPr dirty="0" sz="1800" spc="-10">
                <a:latin typeface="Calibri"/>
                <a:cs typeface="Calibri"/>
              </a:rPr>
              <a:t>complete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 spc="-15">
                <a:latin typeface="Calibri"/>
                <a:cs typeface="Calibri"/>
              </a:rPr>
              <a:t>test </a:t>
            </a:r>
            <a:r>
              <a:rPr dirty="0" sz="1800" spc="-10">
                <a:latin typeface="Calibri"/>
                <a:cs typeface="Calibri"/>
              </a:rPr>
              <a:t>item  </a:t>
            </a:r>
            <a:r>
              <a:rPr dirty="0" sz="1800">
                <a:latin typeface="Calibri"/>
                <a:cs typeface="Calibri"/>
              </a:rPr>
              <a:t>1 </a:t>
            </a:r>
            <a:r>
              <a:rPr dirty="0" sz="1800">
                <a:latin typeface="Calibri"/>
                <a:cs typeface="Calibri"/>
              </a:rPr>
              <a:t>- </a:t>
            </a:r>
            <a:r>
              <a:rPr dirty="0" sz="1800" spc="-5">
                <a:latin typeface="Calibri"/>
                <a:cs typeface="Calibri"/>
              </a:rPr>
              <a:t>partial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ability</a:t>
            </a:r>
            <a:endParaRPr sz="18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550"/>
              </a:spcBef>
            </a:pPr>
            <a:r>
              <a:rPr dirty="0" sz="1800">
                <a:latin typeface="Calibri"/>
                <a:cs typeface="Calibri"/>
              </a:rPr>
              <a:t>2 </a:t>
            </a:r>
            <a:r>
              <a:rPr dirty="0" sz="1800">
                <a:latin typeface="Calibri"/>
                <a:cs typeface="Calibri"/>
              </a:rPr>
              <a:t>- </a:t>
            </a:r>
            <a:r>
              <a:rPr dirty="0" sz="1800" spc="-5">
                <a:latin typeface="Calibri"/>
                <a:cs typeface="Calibri"/>
              </a:rPr>
              <a:t>full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completion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2550">
              <a:latin typeface="Times New Roman"/>
              <a:cs typeface="Times New Roman"/>
            </a:endParaRPr>
          </a:p>
          <a:p>
            <a:pPr marL="12700" marR="2496185">
              <a:lnSpc>
                <a:spcPct val="136300"/>
              </a:lnSpc>
            </a:pPr>
            <a:r>
              <a:rPr dirty="0" sz="1800" spc="-5">
                <a:latin typeface="Calibri"/>
                <a:cs typeface="Calibri"/>
              </a:rPr>
              <a:t>Assessing </a:t>
            </a:r>
            <a:r>
              <a:rPr dirty="0" sz="1800" spc="-15">
                <a:latin typeface="Calibri"/>
                <a:cs typeface="Calibri"/>
              </a:rPr>
              <a:t>DTR  </a:t>
            </a:r>
            <a:r>
              <a:rPr dirty="0" sz="1800" spc="-5">
                <a:latin typeface="Calibri"/>
                <a:cs typeface="Calibri"/>
              </a:rPr>
              <a:t>Movement </a:t>
            </a:r>
            <a:r>
              <a:rPr dirty="0" sz="1800" spc="-10">
                <a:latin typeface="Calibri"/>
                <a:cs typeface="Calibri"/>
              </a:rPr>
              <a:t>synergy  </a:t>
            </a:r>
            <a:r>
              <a:rPr dirty="0" sz="1800" spc="-5">
                <a:latin typeface="Calibri"/>
                <a:cs typeface="Calibri"/>
              </a:rPr>
              <a:t>Movement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isolation  </a:t>
            </a:r>
            <a:r>
              <a:rPr dirty="0" sz="1800" spc="-10">
                <a:latin typeface="Calibri"/>
                <a:cs typeface="Calibri"/>
              </a:rPr>
              <a:t>Grasping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3377" y="6147357"/>
            <a:ext cx="5211445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Calibri"/>
                <a:cs typeface="Calibri"/>
              </a:rPr>
              <a:t>Fugl </a:t>
            </a:r>
            <a:r>
              <a:rPr dirty="0" sz="1100">
                <a:latin typeface="Calibri"/>
                <a:cs typeface="Calibri"/>
              </a:rPr>
              <a:t>Meyer </a:t>
            </a:r>
            <a:r>
              <a:rPr dirty="0" sz="1100">
                <a:latin typeface="Calibri"/>
                <a:cs typeface="Calibri"/>
              </a:rPr>
              <a:t>A, </a:t>
            </a:r>
            <a:r>
              <a:rPr dirty="0" sz="1100">
                <a:latin typeface="Calibri"/>
                <a:cs typeface="Calibri"/>
              </a:rPr>
              <a:t>Jasko </a:t>
            </a:r>
            <a:r>
              <a:rPr dirty="0" sz="1100">
                <a:latin typeface="Calibri"/>
                <a:cs typeface="Calibri"/>
              </a:rPr>
              <a:t>L, </a:t>
            </a:r>
            <a:r>
              <a:rPr dirty="0" sz="1100">
                <a:latin typeface="Calibri"/>
                <a:cs typeface="Calibri"/>
              </a:rPr>
              <a:t>Leyman </a:t>
            </a:r>
            <a:r>
              <a:rPr dirty="0" sz="1100">
                <a:latin typeface="Calibri"/>
                <a:cs typeface="Calibri"/>
              </a:rPr>
              <a:t>I, </a:t>
            </a:r>
            <a:r>
              <a:rPr dirty="0" sz="1100">
                <a:latin typeface="Calibri"/>
                <a:cs typeface="Calibri"/>
              </a:rPr>
              <a:t>Olsson </a:t>
            </a:r>
            <a:r>
              <a:rPr dirty="0" sz="1100" spc="-5">
                <a:latin typeface="Calibri"/>
                <a:cs typeface="Calibri"/>
              </a:rPr>
              <a:t>S, </a:t>
            </a:r>
            <a:r>
              <a:rPr dirty="0" sz="1100" spc="-5">
                <a:latin typeface="Calibri"/>
                <a:cs typeface="Calibri"/>
              </a:rPr>
              <a:t>Steglind </a:t>
            </a:r>
            <a:r>
              <a:rPr dirty="0" sz="1100" spc="-5">
                <a:latin typeface="Calibri"/>
                <a:cs typeface="Calibri"/>
              </a:rPr>
              <a:t>S.  </a:t>
            </a:r>
            <a:r>
              <a:rPr dirty="0" sz="1100" spc="-5">
                <a:latin typeface="Calibri"/>
                <a:cs typeface="Calibri"/>
              </a:rPr>
              <a:t>Scand </a:t>
            </a:r>
            <a:r>
              <a:rPr dirty="0" sz="1100">
                <a:latin typeface="Calibri"/>
                <a:cs typeface="Calibri"/>
              </a:rPr>
              <a:t>J </a:t>
            </a:r>
            <a:r>
              <a:rPr dirty="0" sz="1100">
                <a:latin typeface="Calibri"/>
                <a:cs typeface="Calibri"/>
              </a:rPr>
              <a:t>Rehabil </a:t>
            </a:r>
            <a:r>
              <a:rPr dirty="0" sz="1100">
                <a:latin typeface="Calibri"/>
                <a:cs typeface="Calibri"/>
              </a:rPr>
              <a:t>Med</a:t>
            </a:r>
            <a:r>
              <a:rPr dirty="0" sz="1100" spc="-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1975;7(1):13-31.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2472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3200" spc="-10" b="0">
                <a:solidFill>
                  <a:srgbClr val="000000"/>
                </a:solidFill>
                <a:latin typeface="Arial"/>
                <a:cs typeface="Arial"/>
              </a:rPr>
              <a:t>FM- </a:t>
            </a:r>
            <a:r>
              <a:rPr dirty="0" sz="3200" spc="135" b="0">
                <a:solidFill>
                  <a:srgbClr val="000000"/>
                </a:solidFill>
                <a:latin typeface="Arial"/>
                <a:cs typeface="Arial"/>
              </a:rPr>
              <a:t>Validity </a:t>
            </a:r>
            <a:r>
              <a:rPr dirty="0" sz="3200" spc="300" b="0">
                <a:solidFill>
                  <a:srgbClr val="000000"/>
                </a:solidFill>
                <a:latin typeface="Arial"/>
                <a:cs typeface="Arial"/>
              </a:rPr>
              <a:t>&amp;</a:t>
            </a:r>
            <a:r>
              <a:rPr dirty="0" sz="3200" spc="-509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200" spc="135" b="0">
                <a:solidFill>
                  <a:srgbClr val="000000"/>
                </a:solidFill>
                <a:latin typeface="Arial"/>
                <a:cs typeface="Arial"/>
              </a:rPr>
              <a:t>Reliability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84479" y="1878325"/>
            <a:ext cx="3806190" cy="1229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2905" marR="5080" indent="-370840">
              <a:lnSpc>
                <a:spcPct val="131500"/>
              </a:lnSpc>
            </a:pPr>
            <a:r>
              <a:rPr dirty="0" sz="2000" spc="-5" b="1">
                <a:latin typeface="Calibri"/>
                <a:cs typeface="Calibri"/>
              </a:rPr>
              <a:t>Construct </a:t>
            </a:r>
            <a:r>
              <a:rPr dirty="0" sz="2000" spc="-5" b="1">
                <a:latin typeface="Calibri"/>
                <a:cs typeface="Calibri"/>
              </a:rPr>
              <a:t>validity </a:t>
            </a:r>
            <a:r>
              <a:rPr dirty="0" sz="2000" spc="-5" b="1">
                <a:latin typeface="Calibri"/>
                <a:cs typeface="Calibri"/>
              </a:rPr>
              <a:t>(spearman`s </a:t>
            </a:r>
            <a:r>
              <a:rPr dirty="0" sz="2000" spc="-5" b="1">
                <a:latin typeface="Calibri"/>
                <a:cs typeface="Calibri"/>
              </a:rPr>
              <a:t>rho):  </a:t>
            </a:r>
            <a:r>
              <a:rPr dirty="0" sz="2000" spc="-30" b="1">
                <a:latin typeface="Calibri"/>
                <a:cs typeface="Calibri"/>
              </a:rPr>
              <a:t>Vs. </a:t>
            </a:r>
            <a:r>
              <a:rPr dirty="0" sz="2000" spc="-10" b="1">
                <a:latin typeface="Calibri"/>
                <a:cs typeface="Calibri"/>
              </a:rPr>
              <a:t>Box </a:t>
            </a:r>
            <a:r>
              <a:rPr dirty="0" sz="2000" b="1">
                <a:latin typeface="Calibri"/>
                <a:cs typeface="Calibri"/>
              </a:rPr>
              <a:t>and </a:t>
            </a:r>
            <a:r>
              <a:rPr dirty="0" sz="2000" spc="-5" b="1">
                <a:latin typeface="Calibri"/>
                <a:cs typeface="Calibri"/>
              </a:rPr>
              <a:t>Blocks </a:t>
            </a:r>
            <a:r>
              <a:rPr dirty="0" sz="2000" spc="-15" b="1">
                <a:latin typeface="Calibri"/>
                <a:cs typeface="Calibri"/>
              </a:rPr>
              <a:t>test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0.921</a:t>
            </a:r>
            <a:endParaRPr sz="2000">
              <a:latin typeface="Calibri"/>
              <a:cs typeface="Calibri"/>
            </a:endParaRPr>
          </a:p>
          <a:p>
            <a:pPr marL="59690">
              <a:lnSpc>
                <a:spcPct val="100000"/>
              </a:lnSpc>
              <a:spcBef>
                <a:spcPts val="765"/>
              </a:spcBef>
            </a:pPr>
            <a:r>
              <a:rPr dirty="0" sz="2000" spc="-30" b="1">
                <a:latin typeface="Calibri"/>
                <a:cs typeface="Calibri"/>
              </a:rPr>
              <a:t>Vs. </a:t>
            </a:r>
            <a:r>
              <a:rPr dirty="0" sz="2000" b="1">
                <a:latin typeface="Calibri"/>
                <a:cs typeface="Calibri"/>
              </a:rPr>
              <a:t>Action </a:t>
            </a:r>
            <a:r>
              <a:rPr dirty="0" sz="2000" spc="-10" b="1">
                <a:latin typeface="Calibri"/>
                <a:cs typeface="Calibri"/>
              </a:rPr>
              <a:t>Research </a:t>
            </a:r>
            <a:r>
              <a:rPr dirty="0" sz="2000" b="1">
                <a:latin typeface="Calibri"/>
                <a:cs typeface="Calibri"/>
              </a:rPr>
              <a:t>Arm </a:t>
            </a:r>
            <a:r>
              <a:rPr dirty="0" sz="2000" spc="-50" b="1">
                <a:latin typeface="Calibri"/>
                <a:cs typeface="Calibri"/>
              </a:rPr>
              <a:t>Test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0.925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84967" y="3981836"/>
            <a:ext cx="5204460" cy="193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905">
              <a:lnSpc>
                <a:spcPct val="100000"/>
              </a:lnSpc>
            </a:pPr>
            <a:r>
              <a:rPr dirty="0" sz="2000" b="1">
                <a:latin typeface="Calibri"/>
                <a:cs typeface="Calibri"/>
              </a:rPr>
              <a:t>ICC </a:t>
            </a:r>
            <a:r>
              <a:rPr dirty="0" sz="2000" spc="-15" b="1">
                <a:latin typeface="Calibri"/>
                <a:cs typeface="Calibri"/>
              </a:rPr>
              <a:t>inter-rater</a:t>
            </a:r>
            <a:r>
              <a:rPr dirty="0" sz="2000" spc="-8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0.99</a:t>
            </a:r>
            <a:endParaRPr sz="2000">
              <a:latin typeface="Calibri"/>
              <a:cs typeface="Calibri"/>
            </a:endParaRPr>
          </a:p>
          <a:p>
            <a:pPr algn="ctr" marL="1270">
              <a:lnSpc>
                <a:spcPct val="100000"/>
              </a:lnSpc>
              <a:spcBef>
                <a:spcPts val="755"/>
              </a:spcBef>
            </a:pPr>
            <a:r>
              <a:rPr dirty="0" sz="2000" b="1">
                <a:latin typeface="Calibri"/>
                <a:cs typeface="Calibri"/>
              </a:rPr>
              <a:t>ICC </a:t>
            </a:r>
            <a:r>
              <a:rPr dirty="0" sz="2000" spc="-20" b="1">
                <a:latin typeface="Calibri"/>
                <a:cs typeface="Calibri"/>
              </a:rPr>
              <a:t>intra-rater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0.95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dirty="0" sz="2000" spc="-10" b="1">
                <a:latin typeface="Calibri"/>
                <a:cs typeface="Calibri"/>
              </a:rPr>
              <a:t>Standard </a:t>
            </a:r>
            <a:r>
              <a:rPr dirty="0" sz="2000" spc="-10" b="1">
                <a:latin typeface="Calibri"/>
                <a:cs typeface="Calibri"/>
              </a:rPr>
              <a:t>Error </a:t>
            </a:r>
            <a:r>
              <a:rPr dirty="0" sz="2000" spc="-5" b="1">
                <a:latin typeface="Calibri"/>
                <a:cs typeface="Calibri"/>
              </a:rPr>
              <a:t>Measurement </a:t>
            </a:r>
            <a:r>
              <a:rPr dirty="0" sz="2000" b="1">
                <a:latin typeface="Calibri"/>
                <a:cs typeface="Calibri"/>
              </a:rPr>
              <a:t>(SEM) </a:t>
            </a:r>
            <a:r>
              <a:rPr dirty="0" sz="2000" b="1">
                <a:latin typeface="Calibri"/>
                <a:cs typeface="Calibri"/>
              </a:rPr>
              <a:t>3.6 </a:t>
            </a:r>
            <a:r>
              <a:rPr dirty="0" sz="2000" spc="-5" b="1">
                <a:latin typeface="Calibri"/>
                <a:cs typeface="Calibri"/>
              </a:rPr>
              <a:t>points</a:t>
            </a:r>
            <a:endParaRPr sz="2000">
              <a:latin typeface="Calibri"/>
              <a:cs typeface="Calibri"/>
            </a:endParaRPr>
          </a:p>
          <a:p>
            <a:pPr algn="ctr" marL="12700" marR="5080" indent="-635">
              <a:lnSpc>
                <a:spcPct val="131500"/>
              </a:lnSpc>
              <a:spcBef>
                <a:spcPts val="10"/>
              </a:spcBef>
            </a:pPr>
            <a:r>
              <a:rPr dirty="0" sz="2000" spc="-5" b="1">
                <a:latin typeface="Calibri"/>
                <a:cs typeface="Calibri"/>
              </a:rPr>
              <a:t>Smallest </a:t>
            </a:r>
            <a:r>
              <a:rPr dirty="0" sz="2000" spc="-10" b="1">
                <a:latin typeface="Calibri"/>
                <a:cs typeface="Calibri"/>
              </a:rPr>
              <a:t>Real </a:t>
            </a:r>
            <a:r>
              <a:rPr dirty="0" sz="2000" spc="-10" b="1">
                <a:latin typeface="Calibri"/>
                <a:cs typeface="Calibri"/>
              </a:rPr>
              <a:t>Difference </a:t>
            </a:r>
            <a:r>
              <a:rPr dirty="0" sz="2000" b="1">
                <a:latin typeface="Calibri"/>
                <a:cs typeface="Calibri"/>
              </a:rPr>
              <a:t>(SRD) </a:t>
            </a:r>
            <a:r>
              <a:rPr dirty="0" sz="2000" b="1">
                <a:latin typeface="Calibri"/>
                <a:cs typeface="Calibri"/>
              </a:rPr>
              <a:t>5.2 </a:t>
            </a:r>
            <a:r>
              <a:rPr dirty="0" sz="2000" spc="-5" b="1">
                <a:latin typeface="Calibri"/>
                <a:cs typeface="Calibri"/>
              </a:rPr>
              <a:t>points  </a:t>
            </a:r>
            <a:r>
              <a:rPr dirty="0" sz="2000" b="1">
                <a:latin typeface="Calibri"/>
                <a:cs typeface="Calibri"/>
              </a:rPr>
              <a:t>Minimal </a:t>
            </a:r>
            <a:r>
              <a:rPr dirty="0" sz="2000" spc="-5" b="1">
                <a:latin typeface="Calibri"/>
                <a:cs typeface="Calibri"/>
              </a:rPr>
              <a:t>Clinically </a:t>
            </a:r>
            <a:r>
              <a:rPr dirty="0" sz="2000" spc="-5" b="1">
                <a:latin typeface="Calibri"/>
                <a:cs typeface="Calibri"/>
              </a:rPr>
              <a:t>Important </a:t>
            </a:r>
            <a:r>
              <a:rPr dirty="0" sz="2000" spc="-10" b="1">
                <a:latin typeface="Calibri"/>
                <a:cs typeface="Calibri"/>
              </a:rPr>
              <a:t>Difference </a:t>
            </a:r>
            <a:r>
              <a:rPr dirty="0" sz="2000" b="1">
                <a:latin typeface="Calibri"/>
                <a:cs typeface="Calibri"/>
              </a:rPr>
              <a:t>10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points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563" y="597666"/>
            <a:ext cx="4806315" cy="5537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spc="185" b="0">
                <a:solidFill>
                  <a:srgbClr val="000000"/>
                </a:solidFill>
                <a:latin typeface="Arial"/>
                <a:cs typeface="Arial"/>
              </a:rPr>
              <a:t>Outcome </a:t>
            </a:r>
            <a:r>
              <a:rPr dirty="0" sz="3600" spc="165" b="0">
                <a:solidFill>
                  <a:srgbClr val="000000"/>
                </a:solidFill>
                <a:latin typeface="Arial"/>
                <a:cs typeface="Arial"/>
              </a:rPr>
              <a:t>measure</a:t>
            </a:r>
            <a:r>
              <a:rPr dirty="0" sz="3600" spc="-42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3600" spc="95" b="0">
                <a:solidFill>
                  <a:srgbClr val="000000"/>
                </a:solidFill>
                <a:latin typeface="Arial"/>
                <a:cs typeface="Arial"/>
              </a:rPr>
              <a:t>(3)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17951" y="3048002"/>
            <a:ext cx="4995795" cy="3051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36201" y="1826513"/>
            <a:ext cx="5197475" cy="20281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000" b="1">
                <a:latin typeface="Calibri"/>
                <a:cs typeface="Calibri"/>
              </a:rPr>
              <a:t>sEMG, </a:t>
            </a:r>
            <a:r>
              <a:rPr dirty="0" sz="2000" spc="-10" b="1">
                <a:latin typeface="Calibri"/>
                <a:cs typeface="Calibri"/>
              </a:rPr>
              <a:t>wireless </a:t>
            </a:r>
            <a:r>
              <a:rPr dirty="0" sz="2000" spc="-15" b="1">
                <a:latin typeface="Calibri"/>
                <a:cs typeface="Calibri"/>
              </a:rPr>
              <a:t>system, </a:t>
            </a:r>
            <a:r>
              <a:rPr dirty="0" sz="2000" spc="-20" b="1">
                <a:latin typeface="Calibri"/>
                <a:cs typeface="Calibri"/>
              </a:rPr>
              <a:t>Trigno </a:t>
            </a:r>
            <a:r>
              <a:rPr dirty="0" sz="2000" b="1">
                <a:latin typeface="Calibri"/>
                <a:cs typeface="Calibri"/>
              </a:rPr>
              <a:t>Lab, </a:t>
            </a:r>
            <a:r>
              <a:rPr dirty="0" sz="2000" spc="-10" b="1">
                <a:latin typeface="Calibri"/>
                <a:cs typeface="Calibri"/>
              </a:rPr>
              <a:t>Delsys,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USA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1950">
              <a:latin typeface="Times New Roman"/>
              <a:cs typeface="Times New Roman"/>
            </a:endParaRPr>
          </a:p>
          <a:p>
            <a:pPr marL="558165" indent="-515620">
              <a:lnSpc>
                <a:spcPct val="100000"/>
              </a:lnSpc>
              <a:buAutoNum type="arabicPeriod"/>
              <a:tabLst>
                <a:tab pos="558800" algn="l"/>
              </a:tabLst>
            </a:pPr>
            <a:r>
              <a:rPr dirty="0" sz="1800" spc="-5">
                <a:latin typeface="Calibri"/>
                <a:cs typeface="Calibri"/>
              </a:rPr>
              <a:t>Muscle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amplitude</a:t>
            </a:r>
            <a:endParaRPr sz="1800">
              <a:latin typeface="Calibri"/>
              <a:cs typeface="Calibri"/>
            </a:endParaRPr>
          </a:p>
          <a:p>
            <a:pPr marL="558165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analysis</a:t>
            </a:r>
            <a:r>
              <a:rPr dirty="0" sz="1800" spc="-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(%MIVC*)</a:t>
            </a:r>
            <a:endParaRPr sz="1800">
              <a:latin typeface="Calibri"/>
              <a:cs typeface="Calibri"/>
            </a:endParaRPr>
          </a:p>
          <a:p>
            <a:pPr marL="558165" indent="-515620">
              <a:lnSpc>
                <a:spcPct val="100000"/>
              </a:lnSpc>
              <a:buAutoNum type="arabicPeriod" startAt="2"/>
              <a:tabLst>
                <a:tab pos="558800" algn="l"/>
              </a:tabLst>
            </a:pPr>
            <a:r>
              <a:rPr dirty="0" sz="1800" spc="-5">
                <a:latin typeface="Calibri"/>
                <a:cs typeface="Calibri"/>
              </a:rPr>
              <a:t>Muscle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onset</a:t>
            </a:r>
            <a:endParaRPr sz="1800">
              <a:latin typeface="Calibri"/>
              <a:cs typeface="Calibri"/>
            </a:endParaRPr>
          </a:p>
          <a:p>
            <a:pPr marL="558165" indent="-515620">
              <a:lnSpc>
                <a:spcPct val="100000"/>
              </a:lnSpc>
              <a:spcBef>
                <a:spcPts val="25"/>
              </a:spcBef>
              <a:buAutoNum type="arabicPeriod" startAt="2"/>
              <a:tabLst>
                <a:tab pos="558800" algn="l"/>
              </a:tabLst>
            </a:pPr>
            <a:r>
              <a:rPr dirty="0" sz="1800" spc="-10">
                <a:latin typeface="Calibri"/>
                <a:cs typeface="Calibri"/>
              </a:rPr>
              <a:t>Co-activation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Index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1273" y="6325627"/>
            <a:ext cx="4295140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*MIVC </a:t>
            </a:r>
            <a:r>
              <a:rPr dirty="0" sz="1600" spc="-5">
                <a:latin typeface="Calibri"/>
                <a:cs typeface="Calibri"/>
              </a:rPr>
              <a:t>– </a:t>
            </a:r>
            <a:r>
              <a:rPr dirty="0" sz="1600" spc="-5" b="1">
                <a:latin typeface="Calibri"/>
                <a:cs typeface="Calibri"/>
              </a:rPr>
              <a:t>M</a:t>
            </a:r>
            <a:r>
              <a:rPr dirty="0" sz="1600" spc="-5">
                <a:latin typeface="Calibri"/>
                <a:cs typeface="Calibri"/>
              </a:rPr>
              <a:t>aximum </a:t>
            </a:r>
            <a:r>
              <a:rPr dirty="0" sz="1600" spc="-10" b="1">
                <a:latin typeface="Calibri"/>
                <a:cs typeface="Calibri"/>
              </a:rPr>
              <a:t>I</a:t>
            </a:r>
            <a:r>
              <a:rPr dirty="0" sz="1600" spc="-10">
                <a:latin typeface="Calibri"/>
                <a:cs typeface="Calibri"/>
              </a:rPr>
              <a:t>sometric </a:t>
            </a:r>
            <a:r>
              <a:rPr dirty="0" sz="1600" spc="-5" b="1">
                <a:latin typeface="Calibri"/>
                <a:cs typeface="Calibri"/>
              </a:rPr>
              <a:t>V</a:t>
            </a:r>
            <a:r>
              <a:rPr dirty="0" sz="1600" spc="-5">
                <a:latin typeface="Calibri"/>
                <a:cs typeface="Calibri"/>
              </a:rPr>
              <a:t>oluntary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C</a:t>
            </a:r>
            <a:r>
              <a:rPr dirty="0" sz="1600" spc="-10">
                <a:latin typeface="Calibri"/>
                <a:cs typeface="Calibri"/>
              </a:rPr>
              <a:t>ontraction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3379" y="303684"/>
            <a:ext cx="4238625" cy="647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30" b="0">
                <a:solidFill>
                  <a:srgbClr val="000000"/>
                </a:solidFill>
                <a:latin typeface="Calibri Light"/>
                <a:cs typeface="Calibri Light"/>
              </a:rPr>
              <a:t>Data </a:t>
            </a:r>
            <a:r>
              <a:rPr dirty="0" sz="4000" spc="-10" b="0">
                <a:solidFill>
                  <a:srgbClr val="000000"/>
                </a:solidFill>
                <a:latin typeface="Calibri Light"/>
                <a:cs typeface="Calibri Light"/>
              </a:rPr>
              <a:t>analysis </a:t>
            </a:r>
            <a:r>
              <a:rPr dirty="0" sz="4000" spc="-5" b="0">
                <a:solidFill>
                  <a:srgbClr val="000000"/>
                </a:solidFill>
                <a:latin typeface="Calibri Light"/>
                <a:cs typeface="Calibri Light"/>
              </a:rPr>
              <a:t>- </a:t>
            </a:r>
            <a:r>
              <a:rPr dirty="0" sz="4000" spc="-5" b="0">
                <a:solidFill>
                  <a:srgbClr val="000000"/>
                </a:solidFill>
                <a:latin typeface="Calibri Light"/>
                <a:cs typeface="Calibri Light"/>
              </a:rPr>
              <a:t>sEMG</a:t>
            </a:r>
            <a:endParaRPr sz="40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5587" y="2025700"/>
            <a:ext cx="3931285" cy="1633855"/>
          </a:xfrm>
          <a:custGeom>
            <a:avLst/>
            <a:gdLst/>
            <a:ahLst/>
            <a:cxnLst/>
            <a:rect l="l" t="t" r="r" b="b"/>
            <a:pathLst>
              <a:path w="3931285" h="1633854">
                <a:moveTo>
                  <a:pt x="0" y="1633537"/>
                </a:moveTo>
                <a:lnTo>
                  <a:pt x="3930662" y="1633537"/>
                </a:lnTo>
                <a:lnTo>
                  <a:pt x="3930662" y="0"/>
                </a:lnTo>
                <a:lnTo>
                  <a:pt x="0" y="0"/>
                </a:lnTo>
                <a:lnTo>
                  <a:pt x="0" y="16335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9850" y="2071916"/>
            <a:ext cx="3444875" cy="1416050"/>
          </a:xfrm>
          <a:custGeom>
            <a:avLst/>
            <a:gdLst/>
            <a:ahLst/>
            <a:cxnLst/>
            <a:rect l="l" t="t" r="r" b="b"/>
            <a:pathLst>
              <a:path w="3444875" h="1416050">
                <a:moveTo>
                  <a:pt x="0" y="1415576"/>
                </a:moveTo>
                <a:lnTo>
                  <a:pt x="3444440" y="1415576"/>
                </a:lnTo>
                <a:lnTo>
                  <a:pt x="3444440" y="0"/>
                </a:lnTo>
                <a:lnTo>
                  <a:pt x="0" y="0"/>
                </a:lnTo>
                <a:lnTo>
                  <a:pt x="0" y="14155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23715" y="2060508"/>
            <a:ext cx="0" cy="5715"/>
          </a:xfrm>
          <a:custGeom>
            <a:avLst/>
            <a:gdLst/>
            <a:ahLst/>
            <a:cxnLst/>
            <a:rect l="l" t="t" r="r" b="b"/>
            <a:pathLst>
              <a:path w="0" h="5714">
                <a:moveTo>
                  <a:pt x="0" y="0"/>
                </a:moveTo>
                <a:lnTo>
                  <a:pt x="0" y="5312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60401" y="3492649"/>
            <a:ext cx="0" cy="5715"/>
          </a:xfrm>
          <a:custGeom>
            <a:avLst/>
            <a:gdLst/>
            <a:ahLst/>
            <a:cxnLst/>
            <a:rect l="l" t="t" r="r" b="b"/>
            <a:pathLst>
              <a:path w="0" h="5714">
                <a:moveTo>
                  <a:pt x="0" y="0"/>
                </a:moveTo>
                <a:lnTo>
                  <a:pt x="0" y="5312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63115" y="2063162"/>
            <a:ext cx="0" cy="1426845"/>
          </a:xfrm>
          <a:custGeom>
            <a:avLst/>
            <a:gdLst/>
            <a:ahLst/>
            <a:cxnLst/>
            <a:rect l="l" t="t" r="r" b="b"/>
            <a:pathLst>
              <a:path w="0" h="1426845">
                <a:moveTo>
                  <a:pt x="0" y="0"/>
                </a:moveTo>
                <a:lnTo>
                  <a:pt x="0" y="1426854"/>
                </a:lnTo>
              </a:path>
            </a:pathLst>
          </a:custGeom>
          <a:ln w="6622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59804" y="2065748"/>
            <a:ext cx="3458210" cy="0"/>
          </a:xfrm>
          <a:custGeom>
            <a:avLst/>
            <a:gdLst/>
            <a:ahLst/>
            <a:cxnLst/>
            <a:rect l="l" t="t" r="r" b="b"/>
            <a:pathLst>
              <a:path w="3458210" h="0">
                <a:moveTo>
                  <a:pt x="0" y="0"/>
                </a:moveTo>
                <a:lnTo>
                  <a:pt x="3457765" y="0"/>
                </a:lnTo>
              </a:path>
            </a:pathLst>
          </a:custGeom>
          <a:ln w="5171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226513" y="2069239"/>
            <a:ext cx="0" cy="1427480"/>
          </a:xfrm>
          <a:custGeom>
            <a:avLst/>
            <a:gdLst/>
            <a:ahLst/>
            <a:cxnLst/>
            <a:rect l="l" t="t" r="r" b="b"/>
            <a:pathLst>
              <a:path w="0" h="1427479">
                <a:moveTo>
                  <a:pt x="0" y="0"/>
                </a:moveTo>
                <a:lnTo>
                  <a:pt x="0" y="1426997"/>
                </a:lnTo>
              </a:path>
            </a:pathLst>
          </a:custGeom>
          <a:ln w="68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66427" y="3497909"/>
            <a:ext cx="3458210" cy="0"/>
          </a:xfrm>
          <a:custGeom>
            <a:avLst/>
            <a:gdLst/>
            <a:ahLst/>
            <a:cxnLst/>
            <a:rect l="l" t="t" r="r" b="b"/>
            <a:pathLst>
              <a:path w="3458210" h="0">
                <a:moveTo>
                  <a:pt x="0" y="0"/>
                </a:moveTo>
                <a:lnTo>
                  <a:pt x="3457908" y="0"/>
                </a:lnTo>
              </a:path>
            </a:pathLst>
          </a:custGeom>
          <a:ln w="520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74243" y="2074444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0"/>
                </a:moveTo>
                <a:lnTo>
                  <a:pt x="0" y="1421789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74243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53669" y="2074444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0"/>
                </a:moveTo>
                <a:lnTo>
                  <a:pt x="0" y="1421789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53669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25132" y="2074444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0"/>
                </a:moveTo>
                <a:lnTo>
                  <a:pt x="0" y="1421789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325132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04410" y="2074444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0"/>
                </a:moveTo>
                <a:lnTo>
                  <a:pt x="0" y="1421789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604410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77058" y="2074444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0"/>
                </a:moveTo>
                <a:lnTo>
                  <a:pt x="0" y="1421789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77058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156379" y="2074444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0"/>
                </a:moveTo>
                <a:lnTo>
                  <a:pt x="0" y="1421789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156379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429026" y="2074444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0"/>
                </a:moveTo>
                <a:lnTo>
                  <a:pt x="0" y="1421789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429026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708304" y="2074444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0"/>
                </a:moveTo>
                <a:lnTo>
                  <a:pt x="0" y="1421789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08304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979733" y="2074444"/>
            <a:ext cx="0" cy="1422400"/>
          </a:xfrm>
          <a:custGeom>
            <a:avLst/>
            <a:gdLst/>
            <a:ahLst/>
            <a:cxnLst/>
            <a:rect l="l" t="t" r="r" b="b"/>
            <a:pathLst>
              <a:path w="0" h="1422400">
                <a:moveTo>
                  <a:pt x="0" y="0"/>
                </a:moveTo>
                <a:lnTo>
                  <a:pt x="0" y="1421789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979733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259011" y="2074444"/>
            <a:ext cx="0" cy="1139825"/>
          </a:xfrm>
          <a:custGeom>
            <a:avLst/>
            <a:gdLst/>
            <a:ahLst/>
            <a:cxnLst/>
            <a:rect l="l" t="t" r="r" b="b"/>
            <a:pathLst>
              <a:path w="0" h="1139825">
                <a:moveTo>
                  <a:pt x="0" y="0"/>
                </a:moveTo>
                <a:lnTo>
                  <a:pt x="0" y="113931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259011" y="3394767"/>
            <a:ext cx="0" cy="101600"/>
          </a:xfrm>
          <a:custGeom>
            <a:avLst/>
            <a:gdLst/>
            <a:ahLst/>
            <a:cxnLst/>
            <a:rect l="l" t="t" r="r" b="b"/>
            <a:pathLst>
              <a:path w="0" h="101600">
                <a:moveTo>
                  <a:pt x="0" y="0"/>
                </a:moveTo>
                <a:lnTo>
                  <a:pt x="0" y="101466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259011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31658" y="2074444"/>
            <a:ext cx="0" cy="1139825"/>
          </a:xfrm>
          <a:custGeom>
            <a:avLst/>
            <a:gdLst/>
            <a:ahLst/>
            <a:cxnLst/>
            <a:rect l="l" t="t" r="r" b="b"/>
            <a:pathLst>
              <a:path w="0" h="1139825">
                <a:moveTo>
                  <a:pt x="0" y="0"/>
                </a:moveTo>
                <a:lnTo>
                  <a:pt x="0" y="113931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531658" y="3394767"/>
            <a:ext cx="0" cy="101600"/>
          </a:xfrm>
          <a:custGeom>
            <a:avLst/>
            <a:gdLst/>
            <a:ahLst/>
            <a:cxnLst/>
            <a:rect l="l" t="t" r="r" b="b"/>
            <a:pathLst>
              <a:path w="0" h="101600">
                <a:moveTo>
                  <a:pt x="0" y="0"/>
                </a:moveTo>
                <a:lnTo>
                  <a:pt x="0" y="101466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531658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810904" y="2074444"/>
            <a:ext cx="0" cy="1139825"/>
          </a:xfrm>
          <a:custGeom>
            <a:avLst/>
            <a:gdLst/>
            <a:ahLst/>
            <a:cxnLst/>
            <a:rect l="l" t="t" r="r" b="b"/>
            <a:pathLst>
              <a:path w="0" h="1139825">
                <a:moveTo>
                  <a:pt x="0" y="0"/>
                </a:moveTo>
                <a:lnTo>
                  <a:pt x="0" y="113931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810904" y="3394767"/>
            <a:ext cx="0" cy="101600"/>
          </a:xfrm>
          <a:custGeom>
            <a:avLst/>
            <a:gdLst/>
            <a:ahLst/>
            <a:cxnLst/>
            <a:rect l="l" t="t" r="r" b="b"/>
            <a:pathLst>
              <a:path w="0" h="101600">
                <a:moveTo>
                  <a:pt x="0" y="0"/>
                </a:moveTo>
                <a:lnTo>
                  <a:pt x="0" y="101466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810904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83552" y="2074444"/>
            <a:ext cx="0" cy="1139825"/>
          </a:xfrm>
          <a:custGeom>
            <a:avLst/>
            <a:gdLst/>
            <a:ahLst/>
            <a:cxnLst/>
            <a:rect l="l" t="t" r="r" b="b"/>
            <a:pathLst>
              <a:path w="0" h="1139825">
                <a:moveTo>
                  <a:pt x="0" y="0"/>
                </a:moveTo>
                <a:lnTo>
                  <a:pt x="0" y="113931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83552" y="3394767"/>
            <a:ext cx="0" cy="101600"/>
          </a:xfrm>
          <a:custGeom>
            <a:avLst/>
            <a:gdLst/>
            <a:ahLst/>
            <a:cxnLst/>
            <a:rect l="l" t="t" r="r" b="b"/>
            <a:pathLst>
              <a:path w="0" h="101600">
                <a:moveTo>
                  <a:pt x="0" y="0"/>
                </a:moveTo>
                <a:lnTo>
                  <a:pt x="0" y="101466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83552" y="346118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23"/>
                </a:moveTo>
                <a:lnTo>
                  <a:pt x="0" y="0"/>
                </a:lnTo>
              </a:path>
            </a:pathLst>
          </a:custGeom>
          <a:ln w="6799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378107" y="2681795"/>
            <a:ext cx="102870" cy="2095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715"/>
              </a:lnSpc>
            </a:pPr>
            <a:r>
              <a:rPr dirty="0" sz="600" spc="-5">
                <a:latin typeface="Microsoft Sans Serif"/>
                <a:cs typeface="Microsoft Sans Serif"/>
              </a:rPr>
              <a:t> </a:t>
            </a:r>
            <a:r>
              <a:rPr dirty="0" sz="600">
                <a:latin typeface="Microsoft Sans Serif"/>
                <a:cs typeface="Microsoft Sans Serif"/>
              </a:rPr>
              <a:t>[V</a:t>
            </a:r>
            <a:r>
              <a:rPr dirty="0" sz="600" spc="-5">
                <a:latin typeface="Microsoft Sans Serif"/>
                <a:cs typeface="Microsoft Sans Serif"/>
              </a:rPr>
              <a:t>o</a:t>
            </a:r>
            <a:r>
              <a:rPr dirty="0" sz="600">
                <a:latin typeface="Microsoft Sans Serif"/>
                <a:cs typeface="Microsoft Sans Serif"/>
              </a:rPr>
              <a:t>lts]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74243" y="3495305"/>
            <a:ext cx="3450590" cy="0"/>
          </a:xfrm>
          <a:custGeom>
            <a:avLst/>
            <a:gdLst/>
            <a:ahLst/>
            <a:cxnLst/>
            <a:rect l="l" t="t" r="r" b="b"/>
            <a:pathLst>
              <a:path w="3450590" h="0">
                <a:moveTo>
                  <a:pt x="0" y="0"/>
                </a:moveTo>
                <a:lnTo>
                  <a:pt x="3450070" y="0"/>
                </a:lnTo>
              </a:path>
            </a:pathLst>
          </a:custGeom>
          <a:ln w="5312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474450" y="3460898"/>
            <a:ext cx="173863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05"/>
              </a:lnSpc>
            </a:pPr>
            <a:r>
              <a:rPr dirty="0" sz="450" spc="70">
                <a:latin typeface="Microsoft Sans Serif"/>
                <a:cs typeface="Microsoft Sans Serif"/>
              </a:rPr>
              <a:t>-0.0002</a:t>
            </a:r>
            <a:endParaRPr sz="450">
              <a:latin typeface="Microsoft Sans Serif"/>
              <a:cs typeface="Microsoft Sans Serif"/>
            </a:endParaRPr>
          </a:p>
          <a:p>
            <a:pPr marL="278130">
              <a:lnSpc>
                <a:spcPts val="505"/>
              </a:lnSpc>
              <a:tabLst>
                <a:tab pos="557530" algn="l"/>
                <a:tab pos="808990" algn="l"/>
                <a:tab pos="1088390" algn="l"/>
                <a:tab pos="1360805" algn="l"/>
                <a:tab pos="1640205" algn="l"/>
              </a:tabLst>
            </a:pPr>
            <a:r>
              <a:rPr dirty="0" sz="450" spc="85">
                <a:latin typeface="Microsoft Sans Serif"/>
                <a:cs typeface="Microsoft Sans Serif"/>
              </a:rPr>
              <a:t>0</a:t>
            </a:r>
            <a:r>
              <a:rPr dirty="0" sz="450" spc="85">
                <a:latin typeface="Times New Roman"/>
                <a:cs typeface="Times New Roman"/>
              </a:rPr>
              <a:t>	</a:t>
            </a:r>
            <a:r>
              <a:rPr dirty="0" sz="450" spc="85">
                <a:latin typeface="Microsoft Sans Serif"/>
                <a:cs typeface="Microsoft Sans Serif"/>
              </a:rPr>
              <a:t>5</a:t>
            </a:r>
            <a:r>
              <a:rPr dirty="0" sz="450" spc="85">
                <a:latin typeface="Times New Roman"/>
                <a:cs typeface="Times New Roman"/>
              </a:rPr>
              <a:t>	</a:t>
            </a:r>
            <a:r>
              <a:rPr dirty="0" sz="450" spc="80">
                <a:latin typeface="Microsoft Sans Serif"/>
                <a:cs typeface="Microsoft Sans Serif"/>
              </a:rPr>
              <a:t>1</a:t>
            </a:r>
            <a:r>
              <a:rPr dirty="0" sz="450" spc="85">
                <a:latin typeface="Microsoft Sans Serif"/>
                <a:cs typeface="Microsoft Sans Serif"/>
              </a:rPr>
              <a:t>0</a:t>
            </a:r>
            <a:r>
              <a:rPr dirty="0" sz="450">
                <a:latin typeface="Times New Roman"/>
                <a:cs typeface="Times New Roman"/>
              </a:rPr>
              <a:t>	</a:t>
            </a:r>
            <a:r>
              <a:rPr dirty="0" sz="450" spc="80">
                <a:latin typeface="Microsoft Sans Serif"/>
                <a:cs typeface="Microsoft Sans Serif"/>
              </a:rPr>
              <a:t>1</a:t>
            </a:r>
            <a:r>
              <a:rPr dirty="0" sz="450" spc="85">
                <a:latin typeface="Microsoft Sans Serif"/>
                <a:cs typeface="Microsoft Sans Serif"/>
              </a:rPr>
              <a:t>5</a:t>
            </a:r>
            <a:r>
              <a:rPr dirty="0" sz="450">
                <a:latin typeface="Times New Roman"/>
                <a:cs typeface="Times New Roman"/>
              </a:rPr>
              <a:t>	</a:t>
            </a:r>
            <a:r>
              <a:rPr dirty="0" sz="450" spc="80">
                <a:latin typeface="Microsoft Sans Serif"/>
                <a:cs typeface="Microsoft Sans Serif"/>
              </a:rPr>
              <a:t>2</a:t>
            </a:r>
            <a:r>
              <a:rPr dirty="0" sz="450" spc="85">
                <a:latin typeface="Microsoft Sans Serif"/>
                <a:cs typeface="Microsoft Sans Serif"/>
              </a:rPr>
              <a:t>0</a:t>
            </a:r>
            <a:r>
              <a:rPr dirty="0" sz="450">
                <a:latin typeface="Times New Roman"/>
                <a:cs typeface="Times New Roman"/>
              </a:rPr>
              <a:t>	</a:t>
            </a:r>
            <a:r>
              <a:rPr dirty="0" sz="450" spc="80">
                <a:latin typeface="Microsoft Sans Serif"/>
                <a:cs typeface="Microsoft Sans Serif"/>
              </a:rPr>
              <a:t>25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109256" y="3320392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 h="0">
                <a:moveTo>
                  <a:pt x="0" y="0"/>
                </a:moveTo>
                <a:lnTo>
                  <a:pt x="115057" y="0"/>
                </a:lnTo>
              </a:path>
            </a:pathLst>
          </a:custGeom>
          <a:ln w="5312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74243" y="3320392"/>
            <a:ext cx="2258060" cy="0"/>
          </a:xfrm>
          <a:custGeom>
            <a:avLst/>
            <a:gdLst/>
            <a:ahLst/>
            <a:cxnLst/>
            <a:rect l="l" t="t" r="r" b="b"/>
            <a:pathLst>
              <a:path w="2258060" h="0">
                <a:moveTo>
                  <a:pt x="0" y="0"/>
                </a:moveTo>
                <a:lnTo>
                  <a:pt x="2258021" y="0"/>
                </a:lnTo>
              </a:path>
            </a:pathLst>
          </a:custGeom>
          <a:ln w="5312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433150" y="3285981"/>
            <a:ext cx="328295" cy="81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 spc="70">
                <a:latin typeface="Microsoft Sans Serif"/>
                <a:cs typeface="Microsoft Sans Serif"/>
              </a:rPr>
              <a:t>-0.00015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74243" y="3139380"/>
            <a:ext cx="3450590" cy="0"/>
          </a:xfrm>
          <a:custGeom>
            <a:avLst/>
            <a:gdLst/>
            <a:ahLst/>
            <a:cxnLst/>
            <a:rect l="l" t="t" r="r" b="b"/>
            <a:pathLst>
              <a:path w="3450590" h="0">
                <a:moveTo>
                  <a:pt x="0" y="0"/>
                </a:moveTo>
                <a:lnTo>
                  <a:pt x="3450070" y="0"/>
                </a:lnTo>
              </a:path>
            </a:pathLst>
          </a:custGeom>
          <a:ln w="5312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74243" y="2964659"/>
            <a:ext cx="3450590" cy="0"/>
          </a:xfrm>
          <a:custGeom>
            <a:avLst/>
            <a:gdLst/>
            <a:ahLst/>
            <a:cxnLst/>
            <a:rect l="l" t="t" r="r" b="b"/>
            <a:pathLst>
              <a:path w="3450590" h="0">
                <a:moveTo>
                  <a:pt x="0" y="0"/>
                </a:moveTo>
                <a:lnTo>
                  <a:pt x="3450070" y="0"/>
                </a:lnTo>
              </a:path>
            </a:pathLst>
          </a:custGeom>
          <a:ln w="5312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74243" y="2784390"/>
            <a:ext cx="3450590" cy="0"/>
          </a:xfrm>
          <a:custGeom>
            <a:avLst/>
            <a:gdLst/>
            <a:ahLst/>
            <a:cxnLst/>
            <a:rect l="l" t="t" r="r" b="b"/>
            <a:pathLst>
              <a:path w="3450590" h="0">
                <a:moveTo>
                  <a:pt x="0" y="0"/>
                </a:moveTo>
                <a:lnTo>
                  <a:pt x="3450070" y="0"/>
                </a:lnTo>
              </a:path>
            </a:pathLst>
          </a:custGeom>
          <a:ln w="5312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74243" y="2609661"/>
            <a:ext cx="3450590" cy="0"/>
          </a:xfrm>
          <a:custGeom>
            <a:avLst/>
            <a:gdLst/>
            <a:ahLst/>
            <a:cxnLst/>
            <a:rect l="l" t="t" r="r" b="b"/>
            <a:pathLst>
              <a:path w="3450590" h="0">
                <a:moveTo>
                  <a:pt x="0" y="0"/>
                </a:moveTo>
                <a:lnTo>
                  <a:pt x="3450070" y="0"/>
                </a:lnTo>
              </a:path>
            </a:pathLst>
          </a:custGeom>
          <a:ln w="5312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74243" y="2429434"/>
            <a:ext cx="3450590" cy="0"/>
          </a:xfrm>
          <a:custGeom>
            <a:avLst/>
            <a:gdLst/>
            <a:ahLst/>
            <a:cxnLst/>
            <a:rect l="l" t="t" r="r" b="b"/>
            <a:pathLst>
              <a:path w="3450590" h="0">
                <a:moveTo>
                  <a:pt x="0" y="0"/>
                </a:moveTo>
                <a:lnTo>
                  <a:pt x="3450070" y="0"/>
                </a:lnTo>
              </a:path>
            </a:pathLst>
          </a:custGeom>
          <a:ln w="5312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74243" y="2249348"/>
            <a:ext cx="3450590" cy="0"/>
          </a:xfrm>
          <a:custGeom>
            <a:avLst/>
            <a:gdLst/>
            <a:ahLst/>
            <a:cxnLst/>
            <a:rect l="l" t="t" r="r" b="b"/>
            <a:pathLst>
              <a:path w="3450590" h="0">
                <a:moveTo>
                  <a:pt x="0" y="0"/>
                </a:moveTo>
                <a:lnTo>
                  <a:pt x="3450070" y="0"/>
                </a:lnTo>
              </a:path>
            </a:pathLst>
          </a:custGeom>
          <a:ln w="5312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461018" y="2214904"/>
            <a:ext cx="303530" cy="9721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 spc="80">
                <a:latin typeface="Microsoft Sans Serif"/>
                <a:cs typeface="Microsoft Sans Serif"/>
              </a:rPr>
              <a:t>0</a:t>
            </a:r>
            <a:r>
              <a:rPr dirty="0" sz="450" spc="40">
                <a:latin typeface="Microsoft Sans Serif"/>
                <a:cs typeface="Microsoft Sans Serif"/>
              </a:rPr>
              <a:t>.</a:t>
            </a:r>
            <a:r>
              <a:rPr dirty="0" sz="450" spc="80">
                <a:latin typeface="Microsoft Sans Serif"/>
                <a:cs typeface="Microsoft Sans Serif"/>
              </a:rPr>
              <a:t>0001</a:t>
            </a:r>
            <a:r>
              <a:rPr dirty="0" sz="450" spc="85">
                <a:latin typeface="Microsoft Sans Serif"/>
                <a:cs typeface="Microsoft Sans Serif"/>
              </a:rPr>
              <a:t>5</a:t>
            </a:r>
            <a:endParaRPr sz="4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"/>
              </a:spcBef>
            </a:pPr>
            <a:endParaRPr sz="350">
              <a:latin typeface="Times New Roman"/>
              <a:cs typeface="Times New Roman"/>
            </a:endParaRPr>
          </a:p>
          <a:p>
            <a:pPr marL="53975">
              <a:lnSpc>
                <a:spcPct val="100000"/>
              </a:lnSpc>
            </a:pPr>
            <a:r>
              <a:rPr dirty="0" sz="450" spc="80">
                <a:latin typeface="Microsoft Sans Serif"/>
                <a:cs typeface="Microsoft Sans Serif"/>
              </a:rPr>
              <a:t>0</a:t>
            </a:r>
            <a:r>
              <a:rPr dirty="0" sz="450" spc="40">
                <a:latin typeface="Microsoft Sans Serif"/>
                <a:cs typeface="Microsoft Sans Serif"/>
              </a:rPr>
              <a:t>.</a:t>
            </a:r>
            <a:r>
              <a:rPr dirty="0" sz="450" spc="80">
                <a:latin typeface="Microsoft Sans Serif"/>
                <a:cs typeface="Microsoft Sans Serif"/>
              </a:rPr>
              <a:t>000</a:t>
            </a:r>
            <a:r>
              <a:rPr dirty="0" sz="450" spc="85">
                <a:latin typeface="Microsoft Sans Serif"/>
                <a:cs typeface="Microsoft Sans Serif"/>
              </a:rPr>
              <a:t>1</a:t>
            </a:r>
            <a:endParaRPr sz="4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50">
              <a:latin typeface="Times New Roman"/>
              <a:cs typeface="Times New Roman"/>
            </a:endParaRPr>
          </a:p>
          <a:p>
            <a:pPr marL="46990">
              <a:lnSpc>
                <a:spcPct val="100000"/>
              </a:lnSpc>
            </a:pPr>
            <a:r>
              <a:rPr dirty="0" sz="450" spc="75">
                <a:latin typeface="Microsoft Sans Serif"/>
                <a:cs typeface="Microsoft Sans Serif"/>
              </a:rPr>
              <a:t>5e-005</a:t>
            </a:r>
            <a:endParaRPr sz="4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300">
              <a:latin typeface="Times New Roman"/>
              <a:cs typeface="Times New Roman"/>
            </a:endParaRPr>
          </a:p>
          <a:p>
            <a:pPr algn="r" marR="9525">
              <a:lnSpc>
                <a:spcPct val="100000"/>
              </a:lnSpc>
            </a:pPr>
            <a:r>
              <a:rPr dirty="0" sz="450" spc="85">
                <a:latin typeface="Microsoft Sans Serif"/>
                <a:cs typeface="Microsoft Sans Serif"/>
              </a:rPr>
              <a:t>0</a:t>
            </a:r>
            <a:endParaRPr sz="4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350">
              <a:latin typeface="Times New Roman"/>
              <a:cs typeface="Times New Roman"/>
            </a:endParaRPr>
          </a:p>
          <a:p>
            <a:pPr marL="26034">
              <a:lnSpc>
                <a:spcPct val="100000"/>
              </a:lnSpc>
            </a:pPr>
            <a:r>
              <a:rPr dirty="0" sz="450" spc="70">
                <a:latin typeface="Microsoft Sans Serif"/>
                <a:cs typeface="Microsoft Sans Serif"/>
              </a:rPr>
              <a:t>-5e-005</a:t>
            </a:r>
            <a:endParaRPr sz="4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300">
              <a:latin typeface="Times New Roman"/>
              <a:cs typeface="Times New Roman"/>
            </a:endParaRPr>
          </a:p>
          <a:p>
            <a:pPr marL="26034">
              <a:lnSpc>
                <a:spcPct val="100000"/>
              </a:lnSpc>
            </a:pPr>
            <a:r>
              <a:rPr dirty="0" sz="450" spc="70">
                <a:latin typeface="Microsoft Sans Serif"/>
                <a:cs typeface="Microsoft Sans Serif"/>
              </a:rPr>
              <a:t>-0.0001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74243" y="2074444"/>
            <a:ext cx="3450590" cy="0"/>
          </a:xfrm>
          <a:custGeom>
            <a:avLst/>
            <a:gdLst/>
            <a:ahLst/>
            <a:cxnLst/>
            <a:rect l="l" t="t" r="r" b="b"/>
            <a:pathLst>
              <a:path w="3450590" h="0">
                <a:moveTo>
                  <a:pt x="0" y="0"/>
                </a:moveTo>
                <a:lnTo>
                  <a:pt x="3450070" y="0"/>
                </a:lnTo>
              </a:path>
            </a:pathLst>
          </a:custGeom>
          <a:ln w="5312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74243" y="2740741"/>
            <a:ext cx="0" cy="78105"/>
          </a:xfrm>
          <a:custGeom>
            <a:avLst/>
            <a:gdLst/>
            <a:ahLst/>
            <a:cxnLst/>
            <a:rect l="l" t="t" r="r" b="b"/>
            <a:pathLst>
              <a:path w="0" h="78105">
                <a:moveTo>
                  <a:pt x="0" y="0"/>
                </a:moveTo>
                <a:lnTo>
                  <a:pt x="0" y="7780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7424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81052" y="277389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81052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81052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81052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87674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87674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87674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87674" y="277389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0" y="10494"/>
                </a:moveTo>
                <a:lnTo>
                  <a:pt x="6809" y="0"/>
                </a:lnTo>
              </a:path>
            </a:pathLst>
          </a:custGeom>
          <a:ln w="63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94483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94483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94483" y="2762624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2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94483" y="2801017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02297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802297" y="2762624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02297" y="279584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05520" y="2801556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08920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05520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0892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815728" y="27738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15728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15728" y="2762624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8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15728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818952" y="2796200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822351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22351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822351" y="2784390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0"/>
                </a:moveTo>
                <a:lnTo>
                  <a:pt x="7813" y="6099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830165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830165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826765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83016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836974" y="27738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36974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836974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836974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43597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843597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840198" y="2757786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31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843597" y="276262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659" y="6099"/>
                </a:lnTo>
              </a:path>
            </a:pathLst>
          </a:custGeom>
          <a:ln w="59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850257" y="2768723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850257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850257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850257" y="27792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3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858070" y="277921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3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858070" y="2756516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4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858070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85807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864842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864842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864842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864842" y="2779218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4" h="11430">
                <a:moveTo>
                  <a:pt x="0" y="11271"/>
                </a:moveTo>
                <a:lnTo>
                  <a:pt x="6660" y="0"/>
                </a:lnTo>
              </a:path>
            </a:pathLst>
          </a:custGeom>
          <a:ln w="64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871503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871503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868103" y="2763439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871503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0"/>
                </a:moveTo>
                <a:lnTo>
                  <a:pt x="6771" y="5172"/>
                </a:lnTo>
              </a:path>
            </a:pathLst>
          </a:custGeom>
          <a:ln w="58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878274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878274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878274" y="2762624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878274" y="279584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0"/>
                </a:moveTo>
                <a:lnTo>
                  <a:pt x="7849" y="5172"/>
                </a:lnTo>
              </a:path>
            </a:pathLst>
          </a:custGeom>
          <a:ln w="57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886124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882725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88612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892747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892747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892747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892747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172"/>
                </a:moveTo>
                <a:lnTo>
                  <a:pt x="6771" y="0"/>
                </a:lnTo>
              </a:path>
            </a:pathLst>
          </a:custGeom>
          <a:ln w="58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899519" y="2768723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899519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896120" y="2763439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899519" y="276262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6099"/>
                </a:moveTo>
                <a:lnTo>
                  <a:pt x="6660" y="0"/>
                </a:lnTo>
              </a:path>
            </a:pathLst>
          </a:custGeom>
          <a:ln w="59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906180" y="2762624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902780" y="2800629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906180" y="2795845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813" y="10494"/>
                </a:lnTo>
              </a:path>
            </a:pathLst>
          </a:custGeom>
          <a:ln w="62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910594" y="2809857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703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913993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913993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913993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6099"/>
                </a:moveTo>
                <a:lnTo>
                  <a:pt x="6622" y="0"/>
                </a:lnTo>
              </a:path>
            </a:pathLst>
          </a:custGeom>
          <a:ln w="5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920615" y="2784390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0"/>
                </a:moveTo>
                <a:lnTo>
                  <a:pt x="0" y="6123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920615" y="2630608"/>
            <a:ext cx="0" cy="214629"/>
          </a:xfrm>
          <a:custGeom>
            <a:avLst/>
            <a:gdLst/>
            <a:ahLst/>
            <a:cxnLst/>
            <a:rect l="l" t="t" r="r" b="b"/>
            <a:pathLst>
              <a:path w="0" h="214630">
                <a:moveTo>
                  <a:pt x="0" y="21420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920615" y="2631427"/>
            <a:ext cx="0" cy="160655"/>
          </a:xfrm>
          <a:custGeom>
            <a:avLst/>
            <a:gdLst/>
            <a:ahLst/>
            <a:cxnLst/>
            <a:rect l="l" t="t" r="r" b="b"/>
            <a:pathLst>
              <a:path w="0" h="160655">
                <a:moveTo>
                  <a:pt x="0" y="0"/>
                </a:moveTo>
                <a:lnTo>
                  <a:pt x="0" y="16006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920615" y="2790489"/>
            <a:ext cx="6985" cy="33020"/>
          </a:xfrm>
          <a:custGeom>
            <a:avLst/>
            <a:gdLst/>
            <a:ahLst/>
            <a:cxnLst/>
            <a:rect l="l" t="t" r="r" b="b"/>
            <a:pathLst>
              <a:path w="6984" h="33019">
                <a:moveTo>
                  <a:pt x="0" y="0"/>
                </a:moveTo>
                <a:lnTo>
                  <a:pt x="6809" y="32444"/>
                </a:lnTo>
              </a:path>
            </a:pathLst>
          </a:custGeom>
          <a:ln w="67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927424" y="2822934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541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927424" y="2620122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31740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927424" y="2620940"/>
            <a:ext cx="0" cy="203200"/>
          </a:xfrm>
          <a:custGeom>
            <a:avLst/>
            <a:gdLst/>
            <a:ahLst/>
            <a:cxnLst/>
            <a:rect l="l" t="t" r="r" b="b"/>
            <a:pathLst>
              <a:path w="0" h="203200">
                <a:moveTo>
                  <a:pt x="0" y="0"/>
                </a:moveTo>
                <a:lnTo>
                  <a:pt x="0" y="2029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927424" y="2822934"/>
            <a:ext cx="6985" cy="49530"/>
          </a:xfrm>
          <a:custGeom>
            <a:avLst/>
            <a:gdLst/>
            <a:ahLst/>
            <a:cxnLst/>
            <a:rect l="l" t="t" r="r" b="b"/>
            <a:pathLst>
              <a:path w="6984" h="49530">
                <a:moveTo>
                  <a:pt x="0" y="0"/>
                </a:moveTo>
                <a:lnTo>
                  <a:pt x="6623" y="49004"/>
                </a:lnTo>
              </a:path>
            </a:pathLst>
          </a:custGeom>
          <a:ln w="67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934048" y="2871938"/>
            <a:ext cx="0" cy="187325"/>
          </a:xfrm>
          <a:custGeom>
            <a:avLst/>
            <a:gdLst/>
            <a:ahLst/>
            <a:cxnLst/>
            <a:rect l="l" t="t" r="r" b="b"/>
            <a:pathLst>
              <a:path w="0" h="187325">
                <a:moveTo>
                  <a:pt x="0" y="0"/>
                </a:moveTo>
                <a:lnTo>
                  <a:pt x="0" y="1871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934048" y="2516013"/>
            <a:ext cx="0" cy="542290"/>
          </a:xfrm>
          <a:custGeom>
            <a:avLst/>
            <a:gdLst/>
            <a:ahLst/>
            <a:cxnLst/>
            <a:rect l="l" t="t" r="r" b="b"/>
            <a:pathLst>
              <a:path w="0" h="542289">
                <a:moveTo>
                  <a:pt x="0" y="54211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934048" y="2516940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0"/>
                </a:moveTo>
                <a:lnTo>
                  <a:pt x="0" y="23083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934048" y="2708447"/>
            <a:ext cx="8255" cy="38735"/>
          </a:xfrm>
          <a:custGeom>
            <a:avLst/>
            <a:gdLst/>
            <a:ahLst/>
            <a:cxnLst/>
            <a:rect l="l" t="t" r="r" b="b"/>
            <a:pathLst>
              <a:path w="8255" h="38735">
                <a:moveTo>
                  <a:pt x="0" y="38401"/>
                </a:moveTo>
                <a:lnTo>
                  <a:pt x="7813" y="0"/>
                </a:lnTo>
              </a:path>
            </a:pathLst>
          </a:custGeom>
          <a:ln w="67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941861" y="2708447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0"/>
                </a:moveTo>
                <a:lnTo>
                  <a:pt x="0" y="25178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941861" y="2598239"/>
            <a:ext cx="0" cy="361315"/>
          </a:xfrm>
          <a:custGeom>
            <a:avLst/>
            <a:gdLst/>
            <a:ahLst/>
            <a:cxnLst/>
            <a:rect l="l" t="t" r="r" b="b"/>
            <a:pathLst>
              <a:path w="0" h="361314">
                <a:moveTo>
                  <a:pt x="0" y="36105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941861" y="2599133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0"/>
                </a:moveTo>
                <a:lnTo>
                  <a:pt x="0" y="25178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941861" y="2834356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4" h="15875">
                <a:moveTo>
                  <a:pt x="0" y="15624"/>
                </a:moveTo>
                <a:lnTo>
                  <a:pt x="6808" y="0"/>
                </a:lnTo>
              </a:path>
            </a:pathLst>
          </a:custGeom>
          <a:ln w="65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948669" y="2834356"/>
            <a:ext cx="0" cy="180975"/>
          </a:xfrm>
          <a:custGeom>
            <a:avLst/>
            <a:gdLst/>
            <a:ahLst/>
            <a:cxnLst/>
            <a:rect l="l" t="t" r="r" b="b"/>
            <a:pathLst>
              <a:path w="0" h="180975">
                <a:moveTo>
                  <a:pt x="0" y="0"/>
                </a:moveTo>
                <a:lnTo>
                  <a:pt x="0" y="18086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948669" y="2581611"/>
            <a:ext cx="0" cy="433070"/>
          </a:xfrm>
          <a:custGeom>
            <a:avLst/>
            <a:gdLst/>
            <a:ahLst/>
            <a:cxnLst/>
            <a:rect l="l" t="t" r="r" b="b"/>
            <a:pathLst>
              <a:path w="0" h="433069">
                <a:moveTo>
                  <a:pt x="0" y="4328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948669" y="2582539"/>
            <a:ext cx="0" cy="328930"/>
          </a:xfrm>
          <a:custGeom>
            <a:avLst/>
            <a:gdLst/>
            <a:ahLst/>
            <a:cxnLst/>
            <a:rect l="l" t="t" r="r" b="b"/>
            <a:pathLst>
              <a:path w="0" h="328930">
                <a:moveTo>
                  <a:pt x="0" y="0"/>
                </a:moveTo>
                <a:lnTo>
                  <a:pt x="0" y="32868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948669" y="2877110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4" h="33655">
                <a:moveTo>
                  <a:pt x="0" y="33187"/>
                </a:moveTo>
                <a:lnTo>
                  <a:pt x="6623" y="0"/>
                </a:lnTo>
              </a:path>
            </a:pathLst>
          </a:custGeom>
          <a:ln w="67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955292" y="2877110"/>
            <a:ext cx="0" cy="291465"/>
          </a:xfrm>
          <a:custGeom>
            <a:avLst/>
            <a:gdLst/>
            <a:ahLst/>
            <a:cxnLst/>
            <a:rect l="l" t="t" r="r" b="b"/>
            <a:pathLst>
              <a:path w="0" h="291464">
                <a:moveTo>
                  <a:pt x="0" y="0"/>
                </a:moveTo>
                <a:lnTo>
                  <a:pt x="0" y="29125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955292" y="2527476"/>
            <a:ext cx="0" cy="640080"/>
          </a:xfrm>
          <a:custGeom>
            <a:avLst/>
            <a:gdLst/>
            <a:ahLst/>
            <a:cxnLst/>
            <a:rect l="l" t="t" r="r" b="b"/>
            <a:pathLst>
              <a:path w="0" h="640080">
                <a:moveTo>
                  <a:pt x="0" y="63996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955292" y="2528220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2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955292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6099"/>
                </a:moveTo>
                <a:lnTo>
                  <a:pt x="6809" y="0"/>
                </a:lnTo>
              </a:path>
            </a:pathLst>
          </a:custGeom>
          <a:ln w="59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962102" y="2784390"/>
            <a:ext cx="0" cy="328930"/>
          </a:xfrm>
          <a:custGeom>
            <a:avLst/>
            <a:gdLst/>
            <a:ahLst/>
            <a:cxnLst/>
            <a:rect l="l" t="t" r="r" b="b"/>
            <a:pathLst>
              <a:path w="0" h="328930">
                <a:moveTo>
                  <a:pt x="0" y="0"/>
                </a:moveTo>
                <a:lnTo>
                  <a:pt x="0" y="32887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962102" y="2581611"/>
            <a:ext cx="0" cy="530860"/>
          </a:xfrm>
          <a:custGeom>
            <a:avLst/>
            <a:gdLst/>
            <a:ahLst/>
            <a:cxnLst/>
            <a:rect l="l" t="t" r="r" b="b"/>
            <a:pathLst>
              <a:path w="0" h="530860">
                <a:moveTo>
                  <a:pt x="0" y="53072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962102" y="2582539"/>
            <a:ext cx="0" cy="323850"/>
          </a:xfrm>
          <a:custGeom>
            <a:avLst/>
            <a:gdLst/>
            <a:ahLst/>
            <a:cxnLst/>
            <a:rect l="l" t="t" r="r" b="b"/>
            <a:pathLst>
              <a:path w="0" h="323850">
                <a:moveTo>
                  <a:pt x="0" y="0"/>
                </a:moveTo>
                <a:lnTo>
                  <a:pt x="0" y="32351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962102" y="2905126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813" y="10527"/>
                </a:lnTo>
              </a:path>
            </a:pathLst>
          </a:custGeom>
          <a:ln w="62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969915" y="2915654"/>
            <a:ext cx="0" cy="83185"/>
          </a:xfrm>
          <a:custGeom>
            <a:avLst/>
            <a:gdLst/>
            <a:ahLst/>
            <a:cxnLst/>
            <a:rect l="l" t="t" r="r" b="b"/>
            <a:pathLst>
              <a:path w="0" h="83185">
                <a:moveTo>
                  <a:pt x="0" y="0"/>
                </a:moveTo>
                <a:lnTo>
                  <a:pt x="0" y="8296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969915" y="2488924"/>
            <a:ext cx="0" cy="509270"/>
          </a:xfrm>
          <a:custGeom>
            <a:avLst/>
            <a:gdLst/>
            <a:ahLst/>
            <a:cxnLst/>
            <a:rect l="l" t="t" r="r" b="b"/>
            <a:pathLst>
              <a:path w="0" h="509269">
                <a:moveTo>
                  <a:pt x="0" y="50892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969915" y="2489860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8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969915" y="2752130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0" y="0"/>
                </a:moveTo>
                <a:lnTo>
                  <a:pt x="6623" y="10494"/>
                </a:lnTo>
              </a:path>
            </a:pathLst>
          </a:custGeom>
          <a:ln w="63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976538" y="2762624"/>
            <a:ext cx="0" cy="285115"/>
          </a:xfrm>
          <a:custGeom>
            <a:avLst/>
            <a:gdLst/>
            <a:ahLst/>
            <a:cxnLst/>
            <a:rect l="l" t="t" r="r" b="b"/>
            <a:pathLst>
              <a:path w="0" h="285114">
                <a:moveTo>
                  <a:pt x="0" y="0"/>
                </a:moveTo>
                <a:lnTo>
                  <a:pt x="0" y="28503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976538" y="2477469"/>
            <a:ext cx="0" cy="569595"/>
          </a:xfrm>
          <a:custGeom>
            <a:avLst/>
            <a:gdLst/>
            <a:ahLst/>
            <a:cxnLst/>
            <a:rect l="l" t="t" r="r" b="b"/>
            <a:pathLst>
              <a:path w="0" h="569594">
                <a:moveTo>
                  <a:pt x="0" y="56919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976538" y="2478396"/>
            <a:ext cx="0" cy="318770"/>
          </a:xfrm>
          <a:custGeom>
            <a:avLst/>
            <a:gdLst/>
            <a:ahLst/>
            <a:cxnLst/>
            <a:rect l="l" t="t" r="r" b="b"/>
            <a:pathLst>
              <a:path w="0" h="318769">
                <a:moveTo>
                  <a:pt x="0" y="0"/>
                </a:moveTo>
                <a:lnTo>
                  <a:pt x="0" y="31834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976538" y="279584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0"/>
                </a:moveTo>
                <a:lnTo>
                  <a:pt x="6808" y="5172"/>
                </a:lnTo>
              </a:path>
            </a:pathLst>
          </a:custGeom>
          <a:ln w="58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983346" y="2801017"/>
            <a:ext cx="0" cy="224790"/>
          </a:xfrm>
          <a:custGeom>
            <a:avLst/>
            <a:gdLst/>
            <a:ahLst/>
            <a:cxnLst/>
            <a:rect l="l" t="t" r="r" b="b"/>
            <a:pathLst>
              <a:path w="0" h="224789">
                <a:moveTo>
                  <a:pt x="0" y="0"/>
                </a:moveTo>
                <a:lnTo>
                  <a:pt x="0" y="22469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983346" y="2527476"/>
            <a:ext cx="0" cy="497840"/>
          </a:xfrm>
          <a:custGeom>
            <a:avLst/>
            <a:gdLst/>
            <a:ahLst/>
            <a:cxnLst/>
            <a:rect l="l" t="t" r="r" b="b"/>
            <a:pathLst>
              <a:path w="0" h="497839">
                <a:moveTo>
                  <a:pt x="0" y="49741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983346" y="2528220"/>
            <a:ext cx="0" cy="328295"/>
          </a:xfrm>
          <a:custGeom>
            <a:avLst/>
            <a:gdLst/>
            <a:ahLst/>
            <a:cxnLst/>
            <a:rect l="l" t="t" r="r" b="b"/>
            <a:pathLst>
              <a:path w="0" h="328294">
                <a:moveTo>
                  <a:pt x="0" y="0"/>
                </a:moveTo>
                <a:lnTo>
                  <a:pt x="0" y="3279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983346" y="2849980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364"/>
                </a:moveTo>
                <a:lnTo>
                  <a:pt x="6623" y="0"/>
                </a:lnTo>
              </a:path>
            </a:pathLst>
          </a:custGeom>
          <a:ln w="590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989970" y="2849980"/>
            <a:ext cx="0" cy="143510"/>
          </a:xfrm>
          <a:custGeom>
            <a:avLst/>
            <a:gdLst/>
            <a:ahLst/>
            <a:cxnLst/>
            <a:rect l="l" t="t" r="r" b="b"/>
            <a:pathLst>
              <a:path w="0" h="143510">
                <a:moveTo>
                  <a:pt x="0" y="0"/>
                </a:moveTo>
                <a:lnTo>
                  <a:pt x="0" y="1434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989970" y="2537929"/>
            <a:ext cx="0" cy="454659"/>
          </a:xfrm>
          <a:custGeom>
            <a:avLst/>
            <a:gdLst/>
            <a:ahLst/>
            <a:cxnLst/>
            <a:rect l="l" t="t" r="r" b="b"/>
            <a:pathLst>
              <a:path w="0" h="454660">
                <a:moveTo>
                  <a:pt x="0" y="45459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989970" y="2538706"/>
            <a:ext cx="0" cy="193040"/>
          </a:xfrm>
          <a:custGeom>
            <a:avLst/>
            <a:gdLst/>
            <a:ahLst/>
            <a:cxnLst/>
            <a:rect l="l" t="t" r="r" b="b"/>
            <a:pathLst>
              <a:path w="0" h="193039">
                <a:moveTo>
                  <a:pt x="0" y="0"/>
                </a:moveTo>
                <a:lnTo>
                  <a:pt x="0" y="19243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989970" y="2730255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813" y="10486"/>
                </a:lnTo>
              </a:path>
            </a:pathLst>
          </a:custGeom>
          <a:ln w="62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997783" y="2740741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0"/>
                </a:moveTo>
                <a:lnTo>
                  <a:pt x="0" y="35592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997783" y="2406740"/>
            <a:ext cx="0" cy="689610"/>
          </a:xfrm>
          <a:custGeom>
            <a:avLst/>
            <a:gdLst/>
            <a:ahLst/>
            <a:cxnLst/>
            <a:rect l="l" t="t" r="r" b="b"/>
            <a:pathLst>
              <a:path w="0" h="689610">
                <a:moveTo>
                  <a:pt x="0" y="68899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997783" y="2407626"/>
            <a:ext cx="0" cy="351155"/>
          </a:xfrm>
          <a:custGeom>
            <a:avLst/>
            <a:gdLst/>
            <a:ahLst/>
            <a:cxnLst/>
            <a:rect l="l" t="t" r="r" b="b"/>
            <a:pathLst>
              <a:path w="0" h="351155">
                <a:moveTo>
                  <a:pt x="0" y="0"/>
                </a:moveTo>
                <a:lnTo>
                  <a:pt x="0" y="35064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997783" y="275733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004406" y="2757335"/>
            <a:ext cx="0" cy="312420"/>
          </a:xfrm>
          <a:custGeom>
            <a:avLst/>
            <a:gdLst/>
            <a:ahLst/>
            <a:cxnLst/>
            <a:rect l="l" t="t" r="r" b="b"/>
            <a:pathLst>
              <a:path w="0" h="312419">
                <a:moveTo>
                  <a:pt x="0" y="0"/>
                </a:moveTo>
                <a:lnTo>
                  <a:pt x="0" y="31220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004406" y="2450414"/>
            <a:ext cx="0" cy="618490"/>
          </a:xfrm>
          <a:custGeom>
            <a:avLst/>
            <a:gdLst/>
            <a:ahLst/>
            <a:cxnLst/>
            <a:rect l="l" t="t" r="r" b="b"/>
            <a:pathLst>
              <a:path w="0" h="618489">
                <a:moveTo>
                  <a:pt x="0" y="61819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004406" y="2451350"/>
            <a:ext cx="0" cy="525780"/>
          </a:xfrm>
          <a:custGeom>
            <a:avLst/>
            <a:gdLst/>
            <a:ahLst/>
            <a:cxnLst/>
            <a:rect l="l" t="t" r="r" b="b"/>
            <a:pathLst>
              <a:path w="0" h="525780">
                <a:moveTo>
                  <a:pt x="0" y="0"/>
                </a:moveTo>
                <a:lnTo>
                  <a:pt x="0" y="52547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004406" y="2975889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4" h="27305">
                <a:moveTo>
                  <a:pt x="0" y="0"/>
                </a:moveTo>
                <a:lnTo>
                  <a:pt x="6809" y="27130"/>
                </a:lnTo>
              </a:path>
            </a:pathLst>
          </a:custGeom>
          <a:ln w="671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011215" y="3003019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0"/>
                </a:moveTo>
                <a:lnTo>
                  <a:pt x="0" y="6652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011215" y="2450414"/>
            <a:ext cx="0" cy="618490"/>
          </a:xfrm>
          <a:custGeom>
            <a:avLst/>
            <a:gdLst/>
            <a:ahLst/>
            <a:cxnLst/>
            <a:rect l="l" t="t" r="r" b="b"/>
            <a:pathLst>
              <a:path w="0" h="618489">
                <a:moveTo>
                  <a:pt x="0" y="61819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011215" y="2451350"/>
            <a:ext cx="0" cy="438150"/>
          </a:xfrm>
          <a:custGeom>
            <a:avLst/>
            <a:gdLst/>
            <a:ahLst/>
            <a:cxnLst/>
            <a:rect l="l" t="t" r="r" b="b"/>
            <a:pathLst>
              <a:path w="0" h="438150">
                <a:moveTo>
                  <a:pt x="0" y="0"/>
                </a:moveTo>
                <a:lnTo>
                  <a:pt x="0" y="4380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011215" y="2828214"/>
            <a:ext cx="6985" cy="60325"/>
          </a:xfrm>
          <a:custGeom>
            <a:avLst/>
            <a:gdLst/>
            <a:ahLst/>
            <a:cxnLst/>
            <a:rect l="l" t="t" r="r" b="b"/>
            <a:pathLst>
              <a:path w="6984" h="60325">
                <a:moveTo>
                  <a:pt x="0" y="60318"/>
                </a:moveTo>
                <a:lnTo>
                  <a:pt x="6622" y="0"/>
                </a:lnTo>
              </a:path>
            </a:pathLst>
          </a:custGeom>
          <a:ln w="678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017837" y="2828214"/>
            <a:ext cx="0" cy="236220"/>
          </a:xfrm>
          <a:custGeom>
            <a:avLst/>
            <a:gdLst/>
            <a:ahLst/>
            <a:cxnLst/>
            <a:rect l="l" t="t" r="r" b="b"/>
            <a:pathLst>
              <a:path w="0" h="236219">
                <a:moveTo>
                  <a:pt x="0" y="0"/>
                </a:moveTo>
                <a:lnTo>
                  <a:pt x="0" y="23600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017837" y="2510841"/>
            <a:ext cx="0" cy="553085"/>
          </a:xfrm>
          <a:custGeom>
            <a:avLst/>
            <a:gdLst/>
            <a:ahLst/>
            <a:cxnLst/>
            <a:rect l="l" t="t" r="r" b="b"/>
            <a:pathLst>
              <a:path w="0" h="553085">
                <a:moveTo>
                  <a:pt x="0" y="55259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017837" y="2511626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0"/>
                </a:moveTo>
                <a:lnTo>
                  <a:pt x="0" y="6652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017837" y="2577216"/>
            <a:ext cx="8255" cy="38735"/>
          </a:xfrm>
          <a:custGeom>
            <a:avLst/>
            <a:gdLst/>
            <a:ahLst/>
            <a:cxnLst/>
            <a:rect l="l" t="t" r="r" b="b"/>
            <a:pathLst>
              <a:path w="8255" h="38735">
                <a:moveTo>
                  <a:pt x="0" y="0"/>
                </a:moveTo>
                <a:lnTo>
                  <a:pt x="7813" y="38552"/>
                </a:lnTo>
              </a:path>
            </a:pathLst>
          </a:custGeom>
          <a:ln w="67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025651" y="2615769"/>
            <a:ext cx="0" cy="475615"/>
          </a:xfrm>
          <a:custGeom>
            <a:avLst/>
            <a:gdLst/>
            <a:ahLst/>
            <a:cxnLst/>
            <a:rect l="l" t="t" r="r" b="b"/>
            <a:pathLst>
              <a:path w="0" h="475614">
                <a:moveTo>
                  <a:pt x="0" y="0"/>
                </a:moveTo>
                <a:lnTo>
                  <a:pt x="0" y="47554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025651" y="2510841"/>
            <a:ext cx="0" cy="579755"/>
          </a:xfrm>
          <a:custGeom>
            <a:avLst/>
            <a:gdLst/>
            <a:ahLst/>
            <a:cxnLst/>
            <a:rect l="l" t="t" r="r" b="b"/>
            <a:pathLst>
              <a:path w="0" h="579755">
                <a:moveTo>
                  <a:pt x="0" y="57972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025651" y="2511626"/>
            <a:ext cx="0" cy="312420"/>
          </a:xfrm>
          <a:custGeom>
            <a:avLst/>
            <a:gdLst/>
            <a:ahLst/>
            <a:cxnLst/>
            <a:rect l="l" t="t" r="r" b="b"/>
            <a:pathLst>
              <a:path w="0" h="312419">
                <a:moveTo>
                  <a:pt x="0" y="0"/>
                </a:moveTo>
                <a:lnTo>
                  <a:pt x="0" y="31223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025651" y="2801017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4" h="22225">
                <a:moveTo>
                  <a:pt x="0" y="21916"/>
                </a:moveTo>
                <a:lnTo>
                  <a:pt x="6809" y="0"/>
                </a:lnTo>
              </a:path>
            </a:pathLst>
          </a:custGeom>
          <a:ln w="66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032460" y="2801017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0"/>
                </a:moveTo>
                <a:lnTo>
                  <a:pt x="0" y="25193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032460" y="2608733"/>
            <a:ext cx="0" cy="443865"/>
          </a:xfrm>
          <a:custGeom>
            <a:avLst/>
            <a:gdLst/>
            <a:ahLst/>
            <a:cxnLst/>
            <a:rect l="l" t="t" r="r" b="b"/>
            <a:pathLst>
              <a:path w="0" h="443864">
                <a:moveTo>
                  <a:pt x="0" y="44328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032460" y="2609661"/>
            <a:ext cx="0" cy="132080"/>
          </a:xfrm>
          <a:custGeom>
            <a:avLst/>
            <a:gdLst/>
            <a:ahLst/>
            <a:cxnLst/>
            <a:rect l="l" t="t" r="r" b="b"/>
            <a:pathLst>
              <a:path w="0" h="132080">
                <a:moveTo>
                  <a:pt x="0" y="0"/>
                </a:moveTo>
                <a:lnTo>
                  <a:pt x="0" y="1320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032460" y="2740741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4" h="33655">
                <a:moveTo>
                  <a:pt x="0" y="0"/>
                </a:moveTo>
                <a:lnTo>
                  <a:pt x="6623" y="33154"/>
                </a:lnTo>
              </a:path>
            </a:pathLst>
          </a:custGeom>
          <a:ln w="67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039083" y="2773895"/>
            <a:ext cx="0" cy="203200"/>
          </a:xfrm>
          <a:custGeom>
            <a:avLst/>
            <a:gdLst/>
            <a:ahLst/>
            <a:cxnLst/>
            <a:rect l="l" t="t" r="r" b="b"/>
            <a:pathLst>
              <a:path w="0" h="203200">
                <a:moveTo>
                  <a:pt x="0" y="0"/>
                </a:moveTo>
                <a:lnTo>
                  <a:pt x="0" y="20292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039083" y="2510841"/>
            <a:ext cx="0" cy="465455"/>
          </a:xfrm>
          <a:custGeom>
            <a:avLst/>
            <a:gdLst/>
            <a:ahLst/>
            <a:cxnLst/>
            <a:rect l="l" t="t" r="r" b="b"/>
            <a:pathLst>
              <a:path w="0" h="465455">
                <a:moveTo>
                  <a:pt x="0" y="46504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039083" y="2511626"/>
            <a:ext cx="0" cy="121285"/>
          </a:xfrm>
          <a:custGeom>
            <a:avLst/>
            <a:gdLst/>
            <a:ahLst/>
            <a:cxnLst/>
            <a:rect l="l" t="t" r="r" b="b"/>
            <a:pathLst>
              <a:path w="0" h="121285">
                <a:moveTo>
                  <a:pt x="0" y="0"/>
                </a:moveTo>
                <a:lnTo>
                  <a:pt x="0" y="12073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039083" y="2604305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4" h="27305">
                <a:moveTo>
                  <a:pt x="0" y="27121"/>
                </a:moveTo>
                <a:lnTo>
                  <a:pt x="6808" y="0"/>
                </a:lnTo>
              </a:path>
            </a:pathLst>
          </a:custGeom>
          <a:ln w="671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045891" y="2604305"/>
            <a:ext cx="0" cy="372745"/>
          </a:xfrm>
          <a:custGeom>
            <a:avLst/>
            <a:gdLst/>
            <a:ahLst/>
            <a:cxnLst/>
            <a:rect l="l" t="t" r="r" b="b"/>
            <a:pathLst>
              <a:path w="0" h="372744">
                <a:moveTo>
                  <a:pt x="0" y="0"/>
                </a:moveTo>
                <a:lnTo>
                  <a:pt x="0" y="37251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045891" y="2483752"/>
            <a:ext cx="0" cy="492125"/>
          </a:xfrm>
          <a:custGeom>
            <a:avLst/>
            <a:gdLst/>
            <a:ahLst/>
            <a:cxnLst/>
            <a:rect l="l" t="t" r="r" b="b"/>
            <a:pathLst>
              <a:path w="0" h="492125">
                <a:moveTo>
                  <a:pt x="0" y="49213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045891" y="2484571"/>
            <a:ext cx="8255" cy="32384"/>
          </a:xfrm>
          <a:custGeom>
            <a:avLst/>
            <a:gdLst/>
            <a:ahLst/>
            <a:cxnLst/>
            <a:rect l="l" t="t" r="r" b="b"/>
            <a:pathLst>
              <a:path w="8255" h="32385">
                <a:moveTo>
                  <a:pt x="0" y="0"/>
                </a:moveTo>
                <a:lnTo>
                  <a:pt x="7777" y="32369"/>
                </a:lnTo>
              </a:path>
            </a:pathLst>
          </a:custGeom>
          <a:ln w="67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053669" y="2516940"/>
            <a:ext cx="0" cy="673735"/>
          </a:xfrm>
          <a:custGeom>
            <a:avLst/>
            <a:gdLst/>
            <a:ahLst/>
            <a:cxnLst/>
            <a:rect l="l" t="t" r="r" b="b"/>
            <a:pathLst>
              <a:path w="0" h="673735">
                <a:moveTo>
                  <a:pt x="0" y="0"/>
                </a:moveTo>
                <a:lnTo>
                  <a:pt x="0" y="6731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053669" y="2472330"/>
            <a:ext cx="0" cy="717550"/>
          </a:xfrm>
          <a:custGeom>
            <a:avLst/>
            <a:gdLst/>
            <a:ahLst/>
            <a:cxnLst/>
            <a:rect l="l" t="t" r="r" b="b"/>
            <a:pathLst>
              <a:path w="0" h="717550">
                <a:moveTo>
                  <a:pt x="0" y="71701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053669" y="2473225"/>
            <a:ext cx="0" cy="481965"/>
          </a:xfrm>
          <a:custGeom>
            <a:avLst/>
            <a:gdLst/>
            <a:ahLst/>
            <a:cxnLst/>
            <a:rect l="l" t="t" r="r" b="b"/>
            <a:pathLst>
              <a:path w="0" h="481964">
                <a:moveTo>
                  <a:pt x="0" y="0"/>
                </a:moveTo>
                <a:lnTo>
                  <a:pt x="0" y="4817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053669" y="2910298"/>
            <a:ext cx="6985" cy="43815"/>
          </a:xfrm>
          <a:custGeom>
            <a:avLst/>
            <a:gdLst/>
            <a:ahLst/>
            <a:cxnLst/>
            <a:rect l="l" t="t" r="r" b="b"/>
            <a:pathLst>
              <a:path w="6984" h="43814">
                <a:moveTo>
                  <a:pt x="0" y="43824"/>
                </a:moveTo>
                <a:lnTo>
                  <a:pt x="6622" y="0"/>
                </a:lnTo>
              </a:path>
            </a:pathLst>
          </a:custGeom>
          <a:ln w="67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060291" y="2910298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491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060291" y="2445209"/>
            <a:ext cx="0" cy="569595"/>
          </a:xfrm>
          <a:custGeom>
            <a:avLst/>
            <a:gdLst/>
            <a:ahLst/>
            <a:cxnLst/>
            <a:rect l="l" t="t" r="r" b="b"/>
            <a:pathLst>
              <a:path w="0" h="569594">
                <a:moveTo>
                  <a:pt x="0" y="56923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060291" y="2446028"/>
            <a:ext cx="0" cy="548005"/>
          </a:xfrm>
          <a:custGeom>
            <a:avLst/>
            <a:gdLst/>
            <a:ahLst/>
            <a:cxnLst/>
            <a:rect l="l" t="t" r="r" b="b"/>
            <a:pathLst>
              <a:path w="0" h="548005">
                <a:moveTo>
                  <a:pt x="0" y="0"/>
                </a:moveTo>
                <a:lnTo>
                  <a:pt x="0" y="54742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060291" y="2920826"/>
            <a:ext cx="6985" cy="71755"/>
          </a:xfrm>
          <a:custGeom>
            <a:avLst/>
            <a:gdLst/>
            <a:ahLst/>
            <a:cxnLst/>
            <a:rect l="l" t="t" r="r" b="b"/>
            <a:pathLst>
              <a:path w="6984" h="71755">
                <a:moveTo>
                  <a:pt x="0" y="71698"/>
                </a:moveTo>
                <a:lnTo>
                  <a:pt x="6698" y="0"/>
                </a:lnTo>
              </a:path>
            </a:pathLst>
          </a:custGeom>
          <a:ln w="67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066989" y="2920826"/>
            <a:ext cx="0" cy="94615"/>
          </a:xfrm>
          <a:custGeom>
            <a:avLst/>
            <a:gdLst/>
            <a:ahLst/>
            <a:cxnLst/>
            <a:rect l="l" t="t" r="r" b="b"/>
            <a:pathLst>
              <a:path w="0" h="94614">
                <a:moveTo>
                  <a:pt x="0" y="0"/>
                </a:moveTo>
                <a:lnTo>
                  <a:pt x="0" y="9439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066989" y="2571117"/>
            <a:ext cx="0" cy="443865"/>
          </a:xfrm>
          <a:custGeom>
            <a:avLst/>
            <a:gdLst/>
            <a:ahLst/>
            <a:cxnLst/>
            <a:rect l="l" t="t" r="r" b="b"/>
            <a:pathLst>
              <a:path w="0" h="443864">
                <a:moveTo>
                  <a:pt x="0" y="4433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066989" y="2572044"/>
            <a:ext cx="0" cy="322580"/>
          </a:xfrm>
          <a:custGeom>
            <a:avLst/>
            <a:gdLst/>
            <a:ahLst/>
            <a:cxnLst/>
            <a:rect l="l" t="t" r="r" b="b"/>
            <a:pathLst>
              <a:path w="0" h="322580">
                <a:moveTo>
                  <a:pt x="0" y="0"/>
                </a:moveTo>
                <a:lnTo>
                  <a:pt x="0" y="3225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066989" y="2871938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4" h="22225">
                <a:moveTo>
                  <a:pt x="0" y="21765"/>
                </a:moveTo>
                <a:lnTo>
                  <a:pt x="6767" y="0"/>
                </a:lnTo>
              </a:path>
            </a:pathLst>
          </a:custGeom>
          <a:ln w="66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073756" y="2871938"/>
            <a:ext cx="0" cy="127000"/>
          </a:xfrm>
          <a:custGeom>
            <a:avLst/>
            <a:gdLst/>
            <a:ahLst/>
            <a:cxnLst/>
            <a:rect l="l" t="t" r="r" b="b"/>
            <a:pathLst>
              <a:path w="0" h="127000">
                <a:moveTo>
                  <a:pt x="0" y="0"/>
                </a:moveTo>
                <a:lnTo>
                  <a:pt x="0" y="1266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073756" y="2527476"/>
            <a:ext cx="0" cy="470534"/>
          </a:xfrm>
          <a:custGeom>
            <a:avLst/>
            <a:gdLst/>
            <a:ahLst/>
            <a:cxnLst/>
            <a:rect l="l" t="t" r="r" b="b"/>
            <a:pathLst>
              <a:path w="0" h="470535">
                <a:moveTo>
                  <a:pt x="0" y="47037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073756" y="2528220"/>
            <a:ext cx="0" cy="164465"/>
          </a:xfrm>
          <a:custGeom>
            <a:avLst/>
            <a:gdLst/>
            <a:ahLst/>
            <a:cxnLst/>
            <a:rect l="l" t="t" r="r" b="b"/>
            <a:pathLst>
              <a:path w="0" h="164464">
                <a:moveTo>
                  <a:pt x="0" y="0"/>
                </a:moveTo>
                <a:lnTo>
                  <a:pt x="0" y="16441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073756" y="2648021"/>
            <a:ext cx="8255" cy="43815"/>
          </a:xfrm>
          <a:custGeom>
            <a:avLst/>
            <a:gdLst/>
            <a:ahLst/>
            <a:cxnLst/>
            <a:rect l="l" t="t" r="r" b="b"/>
            <a:pathLst>
              <a:path w="8255" h="43814">
                <a:moveTo>
                  <a:pt x="0" y="43682"/>
                </a:moveTo>
                <a:lnTo>
                  <a:pt x="7817" y="0"/>
                </a:lnTo>
              </a:path>
            </a:pathLst>
          </a:custGeom>
          <a:ln w="67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081574" y="2648021"/>
            <a:ext cx="0" cy="400050"/>
          </a:xfrm>
          <a:custGeom>
            <a:avLst/>
            <a:gdLst/>
            <a:ahLst/>
            <a:cxnLst/>
            <a:rect l="l" t="t" r="r" b="b"/>
            <a:pathLst>
              <a:path w="0" h="400050">
                <a:moveTo>
                  <a:pt x="0" y="0"/>
                </a:moveTo>
                <a:lnTo>
                  <a:pt x="0" y="39964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081574" y="2412054"/>
            <a:ext cx="0" cy="635000"/>
          </a:xfrm>
          <a:custGeom>
            <a:avLst/>
            <a:gdLst/>
            <a:ahLst/>
            <a:cxnLst/>
            <a:rect l="l" t="t" r="r" b="b"/>
            <a:pathLst>
              <a:path w="0" h="635000">
                <a:moveTo>
                  <a:pt x="0" y="63460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1081574" y="2412798"/>
            <a:ext cx="0" cy="302260"/>
          </a:xfrm>
          <a:custGeom>
            <a:avLst/>
            <a:gdLst/>
            <a:ahLst/>
            <a:cxnLst/>
            <a:rect l="l" t="t" r="r" b="b"/>
            <a:pathLst>
              <a:path w="0" h="302260">
                <a:moveTo>
                  <a:pt x="0" y="0"/>
                </a:moveTo>
                <a:lnTo>
                  <a:pt x="0" y="30174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1081574" y="2713619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4" h="22225">
                <a:moveTo>
                  <a:pt x="0" y="0"/>
                </a:moveTo>
                <a:lnTo>
                  <a:pt x="6587" y="21874"/>
                </a:lnTo>
              </a:path>
            </a:pathLst>
          </a:custGeom>
          <a:ln w="66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1088162" y="2543101"/>
            <a:ext cx="0" cy="192405"/>
          </a:xfrm>
          <a:custGeom>
            <a:avLst/>
            <a:gdLst/>
            <a:ahLst/>
            <a:cxnLst/>
            <a:rect l="l" t="t" r="r" b="b"/>
            <a:pathLst>
              <a:path w="0" h="192405">
                <a:moveTo>
                  <a:pt x="0" y="19239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1088162" y="2543995"/>
            <a:ext cx="0" cy="564515"/>
          </a:xfrm>
          <a:custGeom>
            <a:avLst/>
            <a:gdLst/>
            <a:ahLst/>
            <a:cxnLst/>
            <a:rect l="l" t="t" r="r" b="b"/>
            <a:pathLst>
              <a:path w="0" h="564514">
                <a:moveTo>
                  <a:pt x="0" y="0"/>
                </a:moveTo>
                <a:lnTo>
                  <a:pt x="0" y="56390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1088162" y="3107086"/>
            <a:ext cx="6985" cy="66040"/>
          </a:xfrm>
          <a:custGeom>
            <a:avLst/>
            <a:gdLst/>
            <a:ahLst/>
            <a:cxnLst/>
            <a:rect l="l" t="t" r="r" b="b"/>
            <a:pathLst>
              <a:path w="6984" h="66039">
                <a:moveTo>
                  <a:pt x="0" y="0"/>
                </a:moveTo>
                <a:lnTo>
                  <a:pt x="6844" y="65632"/>
                </a:lnTo>
              </a:path>
            </a:pathLst>
          </a:custGeom>
          <a:ln w="6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1095006" y="3172718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1095006" y="2292254"/>
            <a:ext cx="0" cy="897255"/>
          </a:xfrm>
          <a:custGeom>
            <a:avLst/>
            <a:gdLst/>
            <a:ahLst/>
            <a:cxnLst/>
            <a:rect l="l" t="t" r="r" b="b"/>
            <a:pathLst>
              <a:path w="0" h="897255">
                <a:moveTo>
                  <a:pt x="0" y="89709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095006" y="2293073"/>
            <a:ext cx="0" cy="400050"/>
          </a:xfrm>
          <a:custGeom>
            <a:avLst/>
            <a:gdLst/>
            <a:ahLst/>
            <a:cxnLst/>
            <a:rect l="l" t="t" r="r" b="b"/>
            <a:pathLst>
              <a:path w="0" h="400050">
                <a:moveTo>
                  <a:pt x="0" y="0"/>
                </a:moveTo>
                <a:lnTo>
                  <a:pt x="0" y="39956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1095006" y="2631427"/>
            <a:ext cx="6985" cy="60325"/>
          </a:xfrm>
          <a:custGeom>
            <a:avLst/>
            <a:gdLst/>
            <a:ahLst/>
            <a:cxnLst/>
            <a:rect l="l" t="t" r="r" b="b"/>
            <a:pathLst>
              <a:path w="6984" h="60325">
                <a:moveTo>
                  <a:pt x="0" y="60276"/>
                </a:moveTo>
                <a:lnTo>
                  <a:pt x="6619" y="0"/>
                </a:lnTo>
              </a:path>
            </a:pathLst>
          </a:custGeom>
          <a:ln w="678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1101626" y="2631427"/>
            <a:ext cx="0" cy="372745"/>
          </a:xfrm>
          <a:custGeom>
            <a:avLst/>
            <a:gdLst/>
            <a:ahLst/>
            <a:cxnLst/>
            <a:rect l="l" t="t" r="r" b="b"/>
            <a:pathLst>
              <a:path w="0" h="372744">
                <a:moveTo>
                  <a:pt x="0" y="0"/>
                </a:moveTo>
                <a:lnTo>
                  <a:pt x="0" y="37251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1101626" y="2374438"/>
            <a:ext cx="0" cy="628650"/>
          </a:xfrm>
          <a:custGeom>
            <a:avLst/>
            <a:gdLst/>
            <a:ahLst/>
            <a:cxnLst/>
            <a:rect l="l" t="t" r="r" b="b"/>
            <a:pathLst>
              <a:path w="0" h="628650">
                <a:moveTo>
                  <a:pt x="0" y="62858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1101626" y="2375257"/>
            <a:ext cx="0" cy="476250"/>
          </a:xfrm>
          <a:custGeom>
            <a:avLst/>
            <a:gdLst/>
            <a:ahLst/>
            <a:cxnLst/>
            <a:rect l="l" t="t" r="r" b="b"/>
            <a:pathLst>
              <a:path w="0" h="476250">
                <a:moveTo>
                  <a:pt x="0" y="0"/>
                </a:moveTo>
                <a:lnTo>
                  <a:pt x="0" y="47565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1101626" y="2849980"/>
            <a:ext cx="8255" cy="43815"/>
          </a:xfrm>
          <a:custGeom>
            <a:avLst/>
            <a:gdLst/>
            <a:ahLst/>
            <a:cxnLst/>
            <a:rect l="l" t="t" r="r" b="b"/>
            <a:pathLst>
              <a:path w="8255" h="43814">
                <a:moveTo>
                  <a:pt x="0" y="0"/>
                </a:moveTo>
                <a:lnTo>
                  <a:pt x="7817" y="43724"/>
                </a:lnTo>
              </a:path>
            </a:pathLst>
          </a:custGeom>
          <a:ln w="67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1109444" y="2893704"/>
            <a:ext cx="0" cy="209550"/>
          </a:xfrm>
          <a:custGeom>
            <a:avLst/>
            <a:gdLst/>
            <a:ahLst/>
            <a:cxnLst/>
            <a:rect l="l" t="t" r="r" b="b"/>
            <a:pathLst>
              <a:path w="0" h="209550">
                <a:moveTo>
                  <a:pt x="0" y="0"/>
                </a:moveTo>
                <a:lnTo>
                  <a:pt x="0" y="20902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1109444" y="2406740"/>
            <a:ext cx="0" cy="695325"/>
          </a:xfrm>
          <a:custGeom>
            <a:avLst/>
            <a:gdLst/>
            <a:ahLst/>
            <a:cxnLst/>
            <a:rect l="l" t="t" r="r" b="b"/>
            <a:pathLst>
              <a:path w="0" h="695325">
                <a:moveTo>
                  <a:pt x="0" y="69506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1109444" y="2407626"/>
            <a:ext cx="0" cy="405765"/>
          </a:xfrm>
          <a:custGeom>
            <a:avLst/>
            <a:gdLst/>
            <a:ahLst/>
            <a:cxnLst/>
            <a:rect l="l" t="t" r="r" b="b"/>
            <a:pathLst>
              <a:path w="0" h="405764">
                <a:moveTo>
                  <a:pt x="0" y="0"/>
                </a:moveTo>
                <a:lnTo>
                  <a:pt x="0" y="4057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109444" y="2812439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4" h="15875">
                <a:moveTo>
                  <a:pt x="0" y="0"/>
                </a:moveTo>
                <a:lnTo>
                  <a:pt x="6801" y="15775"/>
                </a:lnTo>
              </a:path>
            </a:pathLst>
          </a:custGeom>
          <a:ln w="656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116246" y="2828214"/>
            <a:ext cx="0" cy="323850"/>
          </a:xfrm>
          <a:custGeom>
            <a:avLst/>
            <a:gdLst/>
            <a:ahLst/>
            <a:cxnLst/>
            <a:rect l="l" t="t" r="r" b="b"/>
            <a:pathLst>
              <a:path w="0" h="323850">
                <a:moveTo>
                  <a:pt x="0" y="0"/>
                </a:moveTo>
                <a:lnTo>
                  <a:pt x="0" y="32351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116246" y="2450414"/>
            <a:ext cx="0" cy="700405"/>
          </a:xfrm>
          <a:custGeom>
            <a:avLst/>
            <a:gdLst/>
            <a:ahLst/>
            <a:cxnLst/>
            <a:rect l="l" t="t" r="r" b="b"/>
            <a:pathLst>
              <a:path w="0" h="700405">
                <a:moveTo>
                  <a:pt x="0" y="70038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116246" y="2451350"/>
            <a:ext cx="0" cy="416559"/>
          </a:xfrm>
          <a:custGeom>
            <a:avLst/>
            <a:gdLst/>
            <a:ahLst/>
            <a:cxnLst/>
            <a:rect l="l" t="t" r="r" b="b"/>
            <a:pathLst>
              <a:path w="0" h="416560">
                <a:moveTo>
                  <a:pt x="0" y="0"/>
                </a:moveTo>
                <a:lnTo>
                  <a:pt x="0" y="41616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116246" y="286144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172"/>
                </a:moveTo>
                <a:lnTo>
                  <a:pt x="6630" y="0"/>
                </a:lnTo>
              </a:path>
            </a:pathLst>
          </a:custGeom>
          <a:ln w="58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122876" y="2861444"/>
            <a:ext cx="0" cy="175895"/>
          </a:xfrm>
          <a:custGeom>
            <a:avLst/>
            <a:gdLst/>
            <a:ahLst/>
            <a:cxnLst/>
            <a:rect l="l" t="t" r="r" b="b"/>
            <a:pathLst>
              <a:path w="0" h="175894">
                <a:moveTo>
                  <a:pt x="0" y="0"/>
                </a:moveTo>
                <a:lnTo>
                  <a:pt x="0" y="1756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1122876" y="2406740"/>
            <a:ext cx="0" cy="629920"/>
          </a:xfrm>
          <a:custGeom>
            <a:avLst/>
            <a:gdLst/>
            <a:ahLst/>
            <a:cxnLst/>
            <a:rect l="l" t="t" r="r" b="b"/>
            <a:pathLst>
              <a:path w="0" h="629919">
                <a:moveTo>
                  <a:pt x="0" y="62946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1122876" y="2407626"/>
            <a:ext cx="0" cy="280035"/>
          </a:xfrm>
          <a:custGeom>
            <a:avLst/>
            <a:gdLst/>
            <a:ahLst/>
            <a:cxnLst/>
            <a:rect l="l" t="t" r="r" b="b"/>
            <a:pathLst>
              <a:path w="0" h="280035">
                <a:moveTo>
                  <a:pt x="0" y="0"/>
                </a:moveTo>
                <a:lnTo>
                  <a:pt x="0" y="27984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1122876" y="2686531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129721" y="2686531"/>
            <a:ext cx="0" cy="388620"/>
          </a:xfrm>
          <a:custGeom>
            <a:avLst/>
            <a:gdLst/>
            <a:ahLst/>
            <a:cxnLst/>
            <a:rect l="l" t="t" r="r" b="b"/>
            <a:pathLst>
              <a:path w="0" h="388619">
                <a:moveTo>
                  <a:pt x="0" y="0"/>
                </a:moveTo>
                <a:lnTo>
                  <a:pt x="0" y="38818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1129721" y="2428615"/>
            <a:ext cx="0" cy="645795"/>
          </a:xfrm>
          <a:custGeom>
            <a:avLst/>
            <a:gdLst/>
            <a:ahLst/>
            <a:cxnLst/>
            <a:rect l="l" t="t" r="r" b="b"/>
            <a:pathLst>
              <a:path w="0" h="645794">
                <a:moveTo>
                  <a:pt x="0" y="64531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1129721" y="2429434"/>
            <a:ext cx="0" cy="433070"/>
          </a:xfrm>
          <a:custGeom>
            <a:avLst/>
            <a:gdLst/>
            <a:ahLst/>
            <a:cxnLst/>
            <a:rect l="l" t="t" r="r" b="b"/>
            <a:pathLst>
              <a:path w="0" h="433069">
                <a:moveTo>
                  <a:pt x="0" y="0"/>
                </a:moveTo>
                <a:lnTo>
                  <a:pt x="0" y="4328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1129721" y="2861444"/>
            <a:ext cx="8255" cy="38100"/>
          </a:xfrm>
          <a:custGeom>
            <a:avLst/>
            <a:gdLst/>
            <a:ahLst/>
            <a:cxnLst/>
            <a:rect l="l" t="t" r="r" b="b"/>
            <a:pathLst>
              <a:path w="8255" h="38100">
                <a:moveTo>
                  <a:pt x="0" y="0"/>
                </a:moveTo>
                <a:lnTo>
                  <a:pt x="7774" y="37616"/>
                </a:lnTo>
              </a:path>
            </a:pathLst>
          </a:custGeom>
          <a:ln w="673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1137496" y="2899060"/>
            <a:ext cx="0" cy="160020"/>
          </a:xfrm>
          <a:custGeom>
            <a:avLst/>
            <a:gdLst/>
            <a:ahLst/>
            <a:cxnLst/>
            <a:rect l="l" t="t" r="r" b="b"/>
            <a:pathLst>
              <a:path w="0" h="160019">
                <a:moveTo>
                  <a:pt x="0" y="0"/>
                </a:moveTo>
                <a:lnTo>
                  <a:pt x="0" y="1599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1137496" y="2571117"/>
            <a:ext cx="0" cy="487045"/>
          </a:xfrm>
          <a:custGeom>
            <a:avLst/>
            <a:gdLst/>
            <a:ahLst/>
            <a:cxnLst/>
            <a:rect l="l" t="t" r="r" b="b"/>
            <a:pathLst>
              <a:path w="0" h="487044">
                <a:moveTo>
                  <a:pt x="0" y="48700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1137496" y="2572044"/>
            <a:ext cx="0" cy="120650"/>
          </a:xfrm>
          <a:custGeom>
            <a:avLst/>
            <a:gdLst/>
            <a:ahLst/>
            <a:cxnLst/>
            <a:rect l="l" t="t" r="r" b="b"/>
            <a:pathLst>
              <a:path w="0" h="120650">
                <a:moveTo>
                  <a:pt x="0" y="0"/>
                </a:moveTo>
                <a:lnTo>
                  <a:pt x="0" y="12059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1137496" y="2664656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4" h="27305">
                <a:moveTo>
                  <a:pt x="0" y="27046"/>
                </a:moveTo>
                <a:lnTo>
                  <a:pt x="6619" y="0"/>
                </a:lnTo>
              </a:path>
            </a:pathLst>
          </a:custGeom>
          <a:ln w="67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1144116" y="2664656"/>
            <a:ext cx="0" cy="432434"/>
          </a:xfrm>
          <a:custGeom>
            <a:avLst/>
            <a:gdLst/>
            <a:ahLst/>
            <a:cxnLst/>
            <a:rect l="l" t="t" r="r" b="b"/>
            <a:pathLst>
              <a:path w="0" h="432435">
                <a:moveTo>
                  <a:pt x="0" y="0"/>
                </a:moveTo>
                <a:lnTo>
                  <a:pt x="0" y="43201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1144116" y="2521293"/>
            <a:ext cx="0" cy="574675"/>
          </a:xfrm>
          <a:custGeom>
            <a:avLst/>
            <a:gdLst/>
            <a:ahLst/>
            <a:cxnLst/>
            <a:rect l="l" t="t" r="r" b="b"/>
            <a:pathLst>
              <a:path w="0" h="574675">
                <a:moveTo>
                  <a:pt x="0" y="57444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1144116" y="2522112"/>
            <a:ext cx="0" cy="291465"/>
          </a:xfrm>
          <a:custGeom>
            <a:avLst/>
            <a:gdLst/>
            <a:ahLst/>
            <a:cxnLst/>
            <a:rect l="l" t="t" r="r" b="b"/>
            <a:pathLst>
              <a:path w="0" h="291464">
                <a:moveTo>
                  <a:pt x="0" y="0"/>
                </a:moveTo>
                <a:lnTo>
                  <a:pt x="0" y="29126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1144116" y="2779218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4" h="33655">
                <a:moveTo>
                  <a:pt x="0" y="33221"/>
                </a:moveTo>
                <a:lnTo>
                  <a:pt x="6630" y="0"/>
                </a:lnTo>
              </a:path>
            </a:pathLst>
          </a:custGeom>
          <a:ln w="67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1150746" y="2779218"/>
            <a:ext cx="0" cy="285115"/>
          </a:xfrm>
          <a:custGeom>
            <a:avLst/>
            <a:gdLst/>
            <a:ahLst/>
            <a:cxnLst/>
            <a:rect l="l" t="t" r="r" b="b"/>
            <a:pathLst>
              <a:path w="0" h="285114">
                <a:moveTo>
                  <a:pt x="0" y="0"/>
                </a:moveTo>
                <a:lnTo>
                  <a:pt x="0" y="2850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1150746" y="2368338"/>
            <a:ext cx="0" cy="695325"/>
          </a:xfrm>
          <a:custGeom>
            <a:avLst/>
            <a:gdLst/>
            <a:ahLst/>
            <a:cxnLst/>
            <a:rect l="l" t="t" r="r" b="b"/>
            <a:pathLst>
              <a:path w="0" h="695325">
                <a:moveTo>
                  <a:pt x="0" y="69509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1150746" y="2369157"/>
            <a:ext cx="0" cy="564515"/>
          </a:xfrm>
          <a:custGeom>
            <a:avLst/>
            <a:gdLst/>
            <a:ahLst/>
            <a:cxnLst/>
            <a:rect l="l" t="t" r="r" b="b"/>
            <a:pathLst>
              <a:path w="0" h="564514">
                <a:moveTo>
                  <a:pt x="0" y="0"/>
                </a:moveTo>
                <a:lnTo>
                  <a:pt x="0" y="56401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1150746" y="2932248"/>
            <a:ext cx="6985" cy="82550"/>
          </a:xfrm>
          <a:custGeom>
            <a:avLst/>
            <a:gdLst/>
            <a:ahLst/>
            <a:cxnLst/>
            <a:rect l="l" t="t" r="r" b="b"/>
            <a:pathLst>
              <a:path w="6984" h="82550">
                <a:moveTo>
                  <a:pt x="0" y="0"/>
                </a:moveTo>
                <a:lnTo>
                  <a:pt x="6844" y="82192"/>
                </a:lnTo>
              </a:path>
            </a:pathLst>
          </a:custGeom>
          <a:ln w="67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1157591" y="3014441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5">
                <a:moveTo>
                  <a:pt x="0" y="0"/>
                </a:moveTo>
                <a:lnTo>
                  <a:pt x="0" y="7169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1157591" y="2346389"/>
            <a:ext cx="0" cy="739140"/>
          </a:xfrm>
          <a:custGeom>
            <a:avLst/>
            <a:gdLst/>
            <a:ahLst/>
            <a:cxnLst/>
            <a:rect l="l" t="t" r="r" b="b"/>
            <a:pathLst>
              <a:path w="0" h="739139">
                <a:moveTo>
                  <a:pt x="0" y="73881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1157591" y="2347316"/>
            <a:ext cx="0" cy="367665"/>
          </a:xfrm>
          <a:custGeom>
            <a:avLst/>
            <a:gdLst/>
            <a:ahLst/>
            <a:cxnLst/>
            <a:rect l="l" t="t" r="r" b="b"/>
            <a:pathLst>
              <a:path w="0" h="367664">
                <a:moveTo>
                  <a:pt x="0" y="0"/>
                </a:moveTo>
                <a:lnTo>
                  <a:pt x="0" y="36723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1157591" y="2653309"/>
            <a:ext cx="8255" cy="60325"/>
          </a:xfrm>
          <a:custGeom>
            <a:avLst/>
            <a:gdLst/>
            <a:ahLst/>
            <a:cxnLst/>
            <a:rect l="l" t="t" r="r" b="b"/>
            <a:pathLst>
              <a:path w="8255" h="60325">
                <a:moveTo>
                  <a:pt x="0" y="60309"/>
                </a:moveTo>
                <a:lnTo>
                  <a:pt x="7774" y="0"/>
                </a:lnTo>
              </a:path>
            </a:pathLst>
          </a:custGeom>
          <a:ln w="67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1165366" y="2653309"/>
            <a:ext cx="0" cy="438150"/>
          </a:xfrm>
          <a:custGeom>
            <a:avLst/>
            <a:gdLst/>
            <a:ahLst/>
            <a:cxnLst/>
            <a:rect l="l" t="t" r="r" b="b"/>
            <a:pathLst>
              <a:path w="0" h="438150">
                <a:moveTo>
                  <a:pt x="0" y="0"/>
                </a:moveTo>
                <a:lnTo>
                  <a:pt x="0" y="4380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1165366" y="2401568"/>
            <a:ext cx="0" cy="689610"/>
          </a:xfrm>
          <a:custGeom>
            <a:avLst/>
            <a:gdLst/>
            <a:ahLst/>
            <a:cxnLst/>
            <a:rect l="l" t="t" r="r" b="b"/>
            <a:pathLst>
              <a:path w="0" h="689610">
                <a:moveTo>
                  <a:pt x="0" y="68899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1165366" y="2402312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23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1165366" y="2664656"/>
            <a:ext cx="6985" cy="43815"/>
          </a:xfrm>
          <a:custGeom>
            <a:avLst/>
            <a:gdLst/>
            <a:ahLst/>
            <a:cxnLst/>
            <a:rect l="l" t="t" r="r" b="b"/>
            <a:pathLst>
              <a:path w="6984" h="43814">
                <a:moveTo>
                  <a:pt x="0" y="0"/>
                </a:moveTo>
                <a:lnTo>
                  <a:pt x="6619" y="43790"/>
                </a:lnTo>
              </a:path>
            </a:pathLst>
          </a:custGeom>
          <a:ln w="67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1171986" y="2708447"/>
            <a:ext cx="0" cy="382905"/>
          </a:xfrm>
          <a:custGeom>
            <a:avLst/>
            <a:gdLst/>
            <a:ahLst/>
            <a:cxnLst/>
            <a:rect l="l" t="t" r="r" b="b"/>
            <a:pathLst>
              <a:path w="0" h="382905">
                <a:moveTo>
                  <a:pt x="0" y="0"/>
                </a:moveTo>
                <a:lnTo>
                  <a:pt x="0" y="38286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1171986" y="2248530"/>
            <a:ext cx="0" cy="842644"/>
          </a:xfrm>
          <a:custGeom>
            <a:avLst/>
            <a:gdLst/>
            <a:ahLst/>
            <a:cxnLst/>
            <a:rect l="l" t="t" r="r" b="b"/>
            <a:pathLst>
              <a:path w="0" h="842644">
                <a:moveTo>
                  <a:pt x="0" y="8420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1171986" y="2249348"/>
            <a:ext cx="0" cy="530860"/>
          </a:xfrm>
          <a:custGeom>
            <a:avLst/>
            <a:gdLst/>
            <a:ahLst/>
            <a:cxnLst/>
            <a:rect l="l" t="t" r="r" b="b"/>
            <a:pathLst>
              <a:path w="0" h="530860">
                <a:moveTo>
                  <a:pt x="0" y="0"/>
                </a:moveTo>
                <a:lnTo>
                  <a:pt x="0" y="53068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1171986" y="2779218"/>
            <a:ext cx="6985" cy="43815"/>
          </a:xfrm>
          <a:custGeom>
            <a:avLst/>
            <a:gdLst/>
            <a:ahLst/>
            <a:cxnLst/>
            <a:rect l="l" t="t" r="r" b="b"/>
            <a:pathLst>
              <a:path w="6984" h="43814">
                <a:moveTo>
                  <a:pt x="0" y="0"/>
                </a:moveTo>
                <a:lnTo>
                  <a:pt x="6844" y="43715"/>
                </a:lnTo>
              </a:path>
            </a:pathLst>
          </a:custGeom>
          <a:ln w="676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1178830" y="2822934"/>
            <a:ext cx="0" cy="186690"/>
          </a:xfrm>
          <a:custGeom>
            <a:avLst/>
            <a:gdLst/>
            <a:ahLst/>
            <a:cxnLst/>
            <a:rect l="l" t="t" r="r" b="b"/>
            <a:pathLst>
              <a:path w="0" h="186689">
                <a:moveTo>
                  <a:pt x="0" y="0"/>
                </a:moveTo>
                <a:lnTo>
                  <a:pt x="0" y="18618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1178830" y="2543101"/>
            <a:ext cx="0" cy="465455"/>
          </a:xfrm>
          <a:custGeom>
            <a:avLst/>
            <a:gdLst/>
            <a:ahLst/>
            <a:cxnLst/>
            <a:rect l="l" t="t" r="r" b="b"/>
            <a:pathLst>
              <a:path w="0" h="465455">
                <a:moveTo>
                  <a:pt x="0" y="46519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1178830" y="2543995"/>
            <a:ext cx="0" cy="372745"/>
          </a:xfrm>
          <a:custGeom>
            <a:avLst/>
            <a:gdLst/>
            <a:ahLst/>
            <a:cxnLst/>
            <a:rect l="l" t="t" r="r" b="b"/>
            <a:pathLst>
              <a:path w="0" h="372744">
                <a:moveTo>
                  <a:pt x="0" y="0"/>
                </a:moveTo>
                <a:lnTo>
                  <a:pt x="0" y="37258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1178830" y="2915654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4" h="27305">
                <a:moveTo>
                  <a:pt x="0" y="0"/>
                </a:moveTo>
                <a:lnTo>
                  <a:pt x="6630" y="27046"/>
                </a:lnTo>
              </a:path>
            </a:pathLst>
          </a:custGeom>
          <a:ln w="67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1185461" y="2942701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0"/>
                </a:moveTo>
                <a:lnTo>
                  <a:pt x="0" y="6124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1185461" y="2494247"/>
            <a:ext cx="0" cy="509270"/>
          </a:xfrm>
          <a:custGeom>
            <a:avLst/>
            <a:gdLst/>
            <a:ahLst/>
            <a:cxnLst/>
            <a:rect l="l" t="t" r="r" b="b"/>
            <a:pathLst>
              <a:path w="0" h="509269">
                <a:moveTo>
                  <a:pt x="0" y="50877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1185461" y="2495032"/>
            <a:ext cx="0" cy="193040"/>
          </a:xfrm>
          <a:custGeom>
            <a:avLst/>
            <a:gdLst/>
            <a:ahLst/>
            <a:cxnLst/>
            <a:rect l="l" t="t" r="r" b="b"/>
            <a:pathLst>
              <a:path w="0" h="193039">
                <a:moveTo>
                  <a:pt x="0" y="0"/>
                </a:moveTo>
                <a:lnTo>
                  <a:pt x="0" y="19243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1185461" y="2659484"/>
            <a:ext cx="8255" cy="27305"/>
          </a:xfrm>
          <a:custGeom>
            <a:avLst/>
            <a:gdLst/>
            <a:ahLst/>
            <a:cxnLst/>
            <a:rect l="l" t="t" r="r" b="b"/>
            <a:pathLst>
              <a:path w="8255" h="27305">
                <a:moveTo>
                  <a:pt x="0" y="27046"/>
                </a:moveTo>
                <a:lnTo>
                  <a:pt x="7774" y="0"/>
                </a:lnTo>
              </a:path>
            </a:pathLst>
          </a:custGeom>
          <a:ln w="66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1193236" y="2659484"/>
            <a:ext cx="0" cy="334010"/>
          </a:xfrm>
          <a:custGeom>
            <a:avLst/>
            <a:gdLst/>
            <a:ahLst/>
            <a:cxnLst/>
            <a:rect l="l" t="t" r="r" b="b"/>
            <a:pathLst>
              <a:path w="0" h="334010">
                <a:moveTo>
                  <a:pt x="0" y="0"/>
                </a:moveTo>
                <a:lnTo>
                  <a:pt x="0" y="33396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1193236" y="2521293"/>
            <a:ext cx="0" cy="471805"/>
          </a:xfrm>
          <a:custGeom>
            <a:avLst/>
            <a:gdLst/>
            <a:ahLst/>
            <a:cxnLst/>
            <a:rect l="l" t="t" r="r" b="b"/>
            <a:pathLst>
              <a:path w="0" h="471805">
                <a:moveTo>
                  <a:pt x="0" y="47123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1193236" y="2522112"/>
            <a:ext cx="0" cy="455295"/>
          </a:xfrm>
          <a:custGeom>
            <a:avLst/>
            <a:gdLst/>
            <a:ahLst/>
            <a:cxnLst/>
            <a:rect l="l" t="t" r="r" b="b"/>
            <a:pathLst>
              <a:path w="0" h="455294">
                <a:moveTo>
                  <a:pt x="0" y="0"/>
                </a:moveTo>
                <a:lnTo>
                  <a:pt x="0" y="4547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1193236" y="2975889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4" h="22225">
                <a:moveTo>
                  <a:pt x="0" y="0"/>
                </a:moveTo>
                <a:lnTo>
                  <a:pt x="6844" y="21958"/>
                </a:lnTo>
              </a:path>
            </a:pathLst>
          </a:custGeom>
          <a:ln w="66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1200081" y="2997847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2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1200081" y="2593067"/>
            <a:ext cx="0" cy="443230"/>
          </a:xfrm>
          <a:custGeom>
            <a:avLst/>
            <a:gdLst/>
            <a:ahLst/>
            <a:cxnLst/>
            <a:rect l="l" t="t" r="r" b="b"/>
            <a:pathLst>
              <a:path w="0" h="443230">
                <a:moveTo>
                  <a:pt x="0" y="44313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1200081" y="2593810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5">
                <a:moveTo>
                  <a:pt x="0" y="0"/>
                </a:moveTo>
                <a:lnTo>
                  <a:pt x="0" y="23005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1200081" y="2806340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4" h="17144">
                <a:moveTo>
                  <a:pt x="0" y="16593"/>
                </a:moveTo>
                <a:lnTo>
                  <a:pt x="6619" y="0"/>
                </a:lnTo>
              </a:path>
            </a:pathLst>
          </a:custGeom>
          <a:ln w="65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1206700" y="280634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37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1206700" y="2581611"/>
            <a:ext cx="0" cy="443865"/>
          </a:xfrm>
          <a:custGeom>
            <a:avLst/>
            <a:gdLst/>
            <a:ahLst/>
            <a:cxnLst/>
            <a:rect l="l" t="t" r="r" b="b"/>
            <a:pathLst>
              <a:path w="0" h="443864">
                <a:moveTo>
                  <a:pt x="0" y="44328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1206700" y="2582539"/>
            <a:ext cx="0" cy="224790"/>
          </a:xfrm>
          <a:custGeom>
            <a:avLst/>
            <a:gdLst/>
            <a:ahLst/>
            <a:cxnLst/>
            <a:rect l="l" t="t" r="r" b="b"/>
            <a:pathLst>
              <a:path w="0" h="224789">
                <a:moveTo>
                  <a:pt x="0" y="0"/>
                </a:moveTo>
                <a:lnTo>
                  <a:pt x="0" y="22472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1206700" y="2784390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4" h="22225">
                <a:moveTo>
                  <a:pt x="0" y="21949"/>
                </a:moveTo>
                <a:lnTo>
                  <a:pt x="6769" y="0"/>
                </a:lnTo>
              </a:path>
            </a:pathLst>
          </a:custGeom>
          <a:ln w="66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1213470" y="2784390"/>
            <a:ext cx="0" cy="209550"/>
          </a:xfrm>
          <a:custGeom>
            <a:avLst/>
            <a:gdLst/>
            <a:ahLst/>
            <a:cxnLst/>
            <a:rect l="l" t="t" r="r" b="b"/>
            <a:pathLst>
              <a:path w="0" h="209550">
                <a:moveTo>
                  <a:pt x="0" y="0"/>
                </a:moveTo>
                <a:lnTo>
                  <a:pt x="0" y="20906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1213470" y="2603528"/>
            <a:ext cx="0" cy="389255"/>
          </a:xfrm>
          <a:custGeom>
            <a:avLst/>
            <a:gdLst/>
            <a:ahLst/>
            <a:cxnLst/>
            <a:rect l="l" t="t" r="r" b="b"/>
            <a:pathLst>
              <a:path w="0" h="389255">
                <a:moveTo>
                  <a:pt x="0" y="38899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1213470" y="2604305"/>
            <a:ext cx="0" cy="132080"/>
          </a:xfrm>
          <a:custGeom>
            <a:avLst/>
            <a:gdLst/>
            <a:ahLst/>
            <a:cxnLst/>
            <a:rect l="l" t="t" r="r" b="b"/>
            <a:pathLst>
              <a:path w="0" h="132080">
                <a:moveTo>
                  <a:pt x="0" y="0"/>
                </a:moveTo>
                <a:lnTo>
                  <a:pt x="0" y="1320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1213470" y="2718900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5" h="17144">
                <a:moveTo>
                  <a:pt x="0" y="16593"/>
                </a:moveTo>
                <a:lnTo>
                  <a:pt x="7849" y="0"/>
                </a:lnTo>
              </a:path>
            </a:pathLst>
          </a:custGeom>
          <a:ln w="65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1221320" y="2718900"/>
            <a:ext cx="0" cy="236220"/>
          </a:xfrm>
          <a:custGeom>
            <a:avLst/>
            <a:gdLst/>
            <a:ahLst/>
            <a:cxnLst/>
            <a:rect l="l" t="t" r="r" b="b"/>
            <a:pathLst>
              <a:path w="0" h="236219">
                <a:moveTo>
                  <a:pt x="0" y="0"/>
                </a:moveTo>
                <a:lnTo>
                  <a:pt x="0" y="23604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1221320" y="2559695"/>
            <a:ext cx="0" cy="394970"/>
          </a:xfrm>
          <a:custGeom>
            <a:avLst/>
            <a:gdLst/>
            <a:ahLst/>
            <a:cxnLst/>
            <a:rect l="l" t="t" r="r" b="b"/>
            <a:pathLst>
              <a:path w="0" h="394969">
                <a:moveTo>
                  <a:pt x="0" y="39442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1221320" y="2560622"/>
            <a:ext cx="0" cy="214629"/>
          </a:xfrm>
          <a:custGeom>
            <a:avLst/>
            <a:gdLst/>
            <a:ahLst/>
            <a:cxnLst/>
            <a:rect l="l" t="t" r="r" b="b"/>
            <a:pathLst>
              <a:path w="0" h="214630">
                <a:moveTo>
                  <a:pt x="0" y="0"/>
                </a:moveTo>
                <a:lnTo>
                  <a:pt x="0" y="21424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1221320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172"/>
                </a:moveTo>
                <a:lnTo>
                  <a:pt x="6630" y="0"/>
                </a:lnTo>
              </a:path>
            </a:pathLst>
          </a:custGeom>
          <a:ln w="58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1227951" y="2768723"/>
            <a:ext cx="0" cy="142875"/>
          </a:xfrm>
          <a:custGeom>
            <a:avLst/>
            <a:gdLst/>
            <a:ahLst/>
            <a:cxnLst/>
            <a:rect l="l" t="t" r="r" b="b"/>
            <a:pathLst>
              <a:path w="0" h="142875">
                <a:moveTo>
                  <a:pt x="0" y="0"/>
                </a:moveTo>
                <a:lnTo>
                  <a:pt x="0" y="14250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1227951" y="2549242"/>
            <a:ext cx="0" cy="361315"/>
          </a:xfrm>
          <a:custGeom>
            <a:avLst/>
            <a:gdLst/>
            <a:ahLst/>
            <a:cxnLst/>
            <a:rect l="l" t="t" r="r" b="b"/>
            <a:pathLst>
              <a:path w="0" h="361314">
                <a:moveTo>
                  <a:pt x="0" y="36105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1227951" y="2550170"/>
            <a:ext cx="0" cy="257175"/>
          </a:xfrm>
          <a:custGeom>
            <a:avLst/>
            <a:gdLst/>
            <a:ahLst/>
            <a:cxnLst/>
            <a:rect l="l" t="t" r="r" b="b"/>
            <a:pathLst>
              <a:path w="0" h="257175">
                <a:moveTo>
                  <a:pt x="0" y="0"/>
                </a:moveTo>
                <a:lnTo>
                  <a:pt x="0" y="25709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1227951" y="280634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1234571" y="2806340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541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1234571" y="2630608"/>
            <a:ext cx="0" cy="290830"/>
          </a:xfrm>
          <a:custGeom>
            <a:avLst/>
            <a:gdLst/>
            <a:ahLst/>
            <a:cxnLst/>
            <a:rect l="l" t="t" r="r" b="b"/>
            <a:pathLst>
              <a:path w="0" h="290830">
                <a:moveTo>
                  <a:pt x="0" y="29021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1234571" y="2631427"/>
            <a:ext cx="0" cy="83185"/>
          </a:xfrm>
          <a:custGeom>
            <a:avLst/>
            <a:gdLst/>
            <a:ahLst/>
            <a:cxnLst/>
            <a:rect l="l" t="t" r="r" b="b"/>
            <a:pathLst>
              <a:path w="0" h="83185">
                <a:moveTo>
                  <a:pt x="0" y="0"/>
                </a:moveTo>
                <a:lnTo>
                  <a:pt x="0" y="831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1234571" y="2713619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4" h="27305">
                <a:moveTo>
                  <a:pt x="0" y="0"/>
                </a:moveTo>
                <a:lnTo>
                  <a:pt x="6812" y="27121"/>
                </a:lnTo>
              </a:path>
            </a:pathLst>
          </a:custGeom>
          <a:ln w="671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1241383" y="2740741"/>
            <a:ext cx="0" cy="170815"/>
          </a:xfrm>
          <a:custGeom>
            <a:avLst/>
            <a:gdLst/>
            <a:ahLst/>
            <a:cxnLst/>
            <a:rect l="l" t="t" r="r" b="b"/>
            <a:pathLst>
              <a:path w="0" h="170814">
                <a:moveTo>
                  <a:pt x="0" y="0"/>
                </a:moveTo>
                <a:lnTo>
                  <a:pt x="0" y="17048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1241383" y="2625327"/>
            <a:ext cx="0" cy="285115"/>
          </a:xfrm>
          <a:custGeom>
            <a:avLst/>
            <a:gdLst/>
            <a:ahLst/>
            <a:cxnLst/>
            <a:rect l="l" t="t" r="r" b="b"/>
            <a:pathLst>
              <a:path w="0" h="285114">
                <a:moveTo>
                  <a:pt x="0" y="28497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1241383" y="2626255"/>
            <a:ext cx="0" cy="192405"/>
          </a:xfrm>
          <a:custGeom>
            <a:avLst/>
            <a:gdLst/>
            <a:ahLst/>
            <a:cxnLst/>
            <a:rect l="l" t="t" r="r" b="b"/>
            <a:pathLst>
              <a:path w="0" h="192405">
                <a:moveTo>
                  <a:pt x="0" y="0"/>
                </a:moveTo>
                <a:lnTo>
                  <a:pt x="0" y="19229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1241383" y="2817762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780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1249190" y="2817762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27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1249190" y="2680431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19667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1249190" y="2681250"/>
            <a:ext cx="0" cy="120650"/>
          </a:xfrm>
          <a:custGeom>
            <a:avLst/>
            <a:gdLst/>
            <a:ahLst/>
            <a:cxnLst/>
            <a:rect l="l" t="t" r="r" b="b"/>
            <a:pathLst>
              <a:path w="0" h="120650">
                <a:moveTo>
                  <a:pt x="0" y="0"/>
                </a:moveTo>
                <a:lnTo>
                  <a:pt x="0" y="12066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1249190" y="2801017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255810" y="2801017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2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255810" y="2717972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39">
                <a:moveTo>
                  <a:pt x="0" y="11638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255810" y="2718900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596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1255810" y="2762624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4" h="11430">
                <a:moveTo>
                  <a:pt x="0" y="11271"/>
                </a:moveTo>
                <a:lnTo>
                  <a:pt x="6780" y="0"/>
                </a:lnTo>
              </a:path>
            </a:pathLst>
          </a:custGeom>
          <a:ln w="64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1262590" y="2762624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592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1262590" y="2751202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6655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1262590" y="275213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9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1262590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1269285" y="2779218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0"/>
                </a:moveTo>
                <a:lnTo>
                  <a:pt x="0" y="498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1269285" y="2746030"/>
            <a:ext cx="0" cy="82550"/>
          </a:xfrm>
          <a:custGeom>
            <a:avLst/>
            <a:gdLst/>
            <a:ahLst/>
            <a:cxnLst/>
            <a:rect l="l" t="t" r="r" b="b"/>
            <a:pathLst>
              <a:path w="0" h="82550">
                <a:moveTo>
                  <a:pt x="0" y="8218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1269285" y="2746849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1269285" y="276262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6099"/>
                </a:moveTo>
                <a:lnTo>
                  <a:pt x="7774" y="0"/>
                </a:lnTo>
              </a:path>
            </a:pathLst>
          </a:custGeom>
          <a:ln w="58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1277060" y="2762624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1277060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1277060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1277060" y="279584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1283830" y="279584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1283830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1283830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1283830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0"/>
                </a:moveTo>
                <a:lnTo>
                  <a:pt x="6694" y="5322"/>
                </a:lnTo>
              </a:path>
            </a:pathLst>
          </a:custGeom>
          <a:ln w="58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1290525" y="277921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3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1290525" y="2751202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6655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1290525" y="275213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1290525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85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1293756" y="2762620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1297155" y="2757335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0"/>
                </a:moveTo>
                <a:lnTo>
                  <a:pt x="0" y="5604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1297155" y="2806340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6099"/>
                </a:moveTo>
                <a:lnTo>
                  <a:pt x="7774" y="0"/>
                </a:lnTo>
              </a:path>
            </a:pathLst>
          </a:custGeom>
          <a:ln w="58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1304930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1304930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1304930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172"/>
                </a:moveTo>
                <a:lnTo>
                  <a:pt x="6844" y="0"/>
                </a:lnTo>
              </a:path>
            </a:pathLst>
          </a:custGeom>
          <a:ln w="58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1311775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1311775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1311775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1311775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1318395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1318395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1314995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1318395" y="277389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0" y="0"/>
                </a:moveTo>
                <a:lnTo>
                  <a:pt x="6737" y="10494"/>
                </a:lnTo>
              </a:path>
            </a:pathLst>
          </a:custGeom>
          <a:ln w="63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1325132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1325132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1325132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1325132" y="2790489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1332950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1332950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1332950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1332950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1339645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1339645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1336245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1339645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0"/>
                </a:moveTo>
                <a:lnTo>
                  <a:pt x="6769" y="5322"/>
                </a:lnTo>
              </a:path>
            </a:pathLst>
          </a:custGeom>
          <a:ln w="58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1346414" y="277921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1346414" y="2756516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6641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1343015" y="2763439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1346414" y="276262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6099"/>
                </a:moveTo>
                <a:lnTo>
                  <a:pt x="6587" y="0"/>
                </a:lnTo>
              </a:path>
            </a:pathLst>
          </a:custGeom>
          <a:ln w="5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1353002" y="2762624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1353002" y="2783646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2269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1353002" y="2779218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72"/>
                </a:moveTo>
                <a:lnTo>
                  <a:pt x="7881" y="0"/>
                </a:lnTo>
              </a:path>
            </a:pathLst>
          </a:custGeom>
          <a:ln w="57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1360884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1360884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1357485" y="2766083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6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1360884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1367665" y="2768723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5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1367665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1367665" y="2752130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36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1367665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1374284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1374284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1374284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1374284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172"/>
                </a:moveTo>
                <a:lnTo>
                  <a:pt x="6619" y="0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1380904" y="2768723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1380904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1377505" y="2763439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1380904" y="2768723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36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1388754" y="2768723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1388754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1388754" y="2762624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8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1388754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6099"/>
                </a:moveTo>
                <a:lnTo>
                  <a:pt x="6769" y="0"/>
                </a:lnTo>
              </a:path>
            </a:pathLst>
          </a:custGeom>
          <a:ln w="59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1395524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1395524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1395524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1395524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172"/>
                </a:moveTo>
                <a:lnTo>
                  <a:pt x="6630" y="0"/>
                </a:lnTo>
              </a:path>
            </a:pathLst>
          </a:custGeom>
          <a:ln w="58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1402155" y="2768723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5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1402155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1402155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1402155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1408956" y="278439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1408956" y="2756516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4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1408956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1408956" y="277389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0"/>
                </a:moveTo>
                <a:lnTo>
                  <a:pt x="7817" y="5322"/>
                </a:lnTo>
              </a:path>
            </a:pathLst>
          </a:custGeom>
          <a:ln w="5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1416774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1416774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1416774" y="2762624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8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1416774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1419994" y="2796200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1423394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1423394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1423394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1430206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1430206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1430206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1430206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1436826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1436826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1436826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1436826" y="277389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322"/>
                </a:moveTo>
                <a:lnTo>
                  <a:pt x="7817" y="0"/>
                </a:lnTo>
              </a:path>
            </a:pathLst>
          </a:custGeom>
          <a:ln w="5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1444644" y="277389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1444644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1444644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1444644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6099"/>
                </a:moveTo>
                <a:lnTo>
                  <a:pt x="6619" y="0"/>
                </a:lnTo>
              </a:path>
            </a:pathLst>
          </a:custGeom>
          <a:ln w="5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1451264" y="2756516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5075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1451264" y="276262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812" y="6099"/>
                </a:lnTo>
              </a:path>
            </a:pathLst>
          </a:custGeom>
          <a:ln w="59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1458076" y="2768723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5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1458076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1458076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1458076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1464696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1464696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1464696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1464696" y="2790489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355"/>
                </a:moveTo>
                <a:lnTo>
                  <a:pt x="7817" y="0"/>
                </a:lnTo>
              </a:path>
            </a:pathLst>
          </a:custGeom>
          <a:ln w="57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1472514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1472514" y="275120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1472514" y="2752130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1472514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1479359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1479359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1479359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1479359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577" y="6099"/>
                </a:lnTo>
              </a:path>
            </a:pathLst>
          </a:custGeom>
          <a:ln w="59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1485936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1485936" y="2746030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6030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1485936" y="2746849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1485936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0"/>
                </a:moveTo>
                <a:lnTo>
                  <a:pt x="6855" y="5355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1489391" y="2801556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1492791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1492791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1492791" y="2790489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355"/>
                </a:moveTo>
                <a:lnTo>
                  <a:pt x="7807" y="0"/>
                </a:lnTo>
              </a:path>
            </a:pathLst>
          </a:custGeom>
          <a:ln w="57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1500598" y="2790489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1500598" y="2751202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6655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1500598" y="2752130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1500598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1507218" y="278439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9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1507218" y="2746030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6640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1507218" y="2746849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1507218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85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1510631" y="2796200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1514030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1514030" y="2762624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8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1514030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1520650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1520650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1520650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1520650" y="2784390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0"/>
                </a:moveTo>
                <a:lnTo>
                  <a:pt x="7817" y="6099"/>
                </a:lnTo>
              </a:path>
            </a:pathLst>
          </a:custGeom>
          <a:ln w="58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1528468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1528468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1528468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1528468" y="2768723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0" y="10494"/>
                </a:moveTo>
                <a:lnTo>
                  <a:pt x="6619" y="0"/>
                </a:lnTo>
              </a:path>
            </a:pathLst>
          </a:custGeom>
          <a:ln w="63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1535088" y="2768723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1535088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1531688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153508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1541901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1541901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1541901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1541901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6099"/>
                </a:moveTo>
                <a:lnTo>
                  <a:pt x="6619" y="0"/>
                </a:lnTo>
              </a:path>
            </a:pathLst>
          </a:custGeom>
          <a:ln w="5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1548520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1548520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1548520" y="2752130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1548520" y="2773895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10494"/>
                </a:moveTo>
                <a:lnTo>
                  <a:pt x="7817" y="0"/>
                </a:lnTo>
              </a:path>
            </a:pathLst>
          </a:custGeom>
          <a:ln w="62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1556338" y="277389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1556338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1556338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1556338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1563151" y="278439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9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1563151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1559751" y="2763439"/>
            <a:ext cx="6985" cy="0"/>
          </a:xfrm>
          <a:custGeom>
            <a:avLst/>
            <a:gdLst/>
            <a:ahLst/>
            <a:cxnLst/>
            <a:rect l="l" t="t" r="r" b="b"/>
            <a:pathLst>
              <a:path w="6984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1563151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1569771" y="2768723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5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1569771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1569771" y="275213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1569771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0"/>
                </a:moveTo>
                <a:lnTo>
                  <a:pt x="6769" y="5172"/>
                </a:lnTo>
              </a:path>
            </a:pathLst>
          </a:custGeom>
          <a:ln w="5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1576540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1576540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1576540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1576540" y="2784390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0"/>
                </a:moveTo>
                <a:lnTo>
                  <a:pt x="7892" y="6099"/>
                </a:lnTo>
              </a:path>
            </a:pathLst>
          </a:custGeom>
          <a:ln w="58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1584433" y="2790489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1584433" y="2746030"/>
            <a:ext cx="0" cy="77470"/>
          </a:xfrm>
          <a:custGeom>
            <a:avLst/>
            <a:gdLst/>
            <a:ahLst/>
            <a:cxnLst/>
            <a:rect l="l" t="t" r="r" b="b"/>
            <a:pathLst>
              <a:path w="0" h="77469">
                <a:moveTo>
                  <a:pt x="0" y="7690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1584433" y="2746849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0"/>
                </a:moveTo>
                <a:lnTo>
                  <a:pt x="0" y="498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1584433" y="279584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1591010" y="2795845"/>
            <a:ext cx="0" cy="121285"/>
          </a:xfrm>
          <a:custGeom>
            <a:avLst/>
            <a:gdLst/>
            <a:ahLst/>
            <a:cxnLst/>
            <a:rect l="l" t="t" r="r" b="b"/>
            <a:pathLst>
              <a:path w="0" h="121285">
                <a:moveTo>
                  <a:pt x="0" y="0"/>
                </a:moveTo>
                <a:lnTo>
                  <a:pt x="0" y="12073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1591010" y="2663837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25181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1591010" y="2664656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488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1591010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1597790" y="2768723"/>
            <a:ext cx="0" cy="257175"/>
          </a:xfrm>
          <a:custGeom>
            <a:avLst/>
            <a:gdLst/>
            <a:ahLst/>
            <a:cxnLst/>
            <a:rect l="l" t="t" r="r" b="b"/>
            <a:pathLst>
              <a:path w="0" h="257175">
                <a:moveTo>
                  <a:pt x="0" y="0"/>
                </a:moveTo>
                <a:lnTo>
                  <a:pt x="0" y="25698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1597790" y="2581611"/>
            <a:ext cx="0" cy="443865"/>
          </a:xfrm>
          <a:custGeom>
            <a:avLst/>
            <a:gdLst/>
            <a:ahLst/>
            <a:cxnLst/>
            <a:rect l="l" t="t" r="r" b="b"/>
            <a:pathLst>
              <a:path w="0" h="443864">
                <a:moveTo>
                  <a:pt x="0" y="44328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1597790" y="2582539"/>
            <a:ext cx="0" cy="203200"/>
          </a:xfrm>
          <a:custGeom>
            <a:avLst/>
            <a:gdLst/>
            <a:ahLst/>
            <a:cxnLst/>
            <a:rect l="l" t="t" r="r" b="b"/>
            <a:pathLst>
              <a:path w="0" h="203200">
                <a:moveTo>
                  <a:pt x="0" y="0"/>
                </a:moveTo>
                <a:lnTo>
                  <a:pt x="0" y="20277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1597790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619" y="6099"/>
                </a:lnTo>
              </a:path>
            </a:pathLst>
          </a:custGeom>
          <a:ln w="5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1604410" y="2790489"/>
            <a:ext cx="0" cy="203200"/>
          </a:xfrm>
          <a:custGeom>
            <a:avLst/>
            <a:gdLst/>
            <a:ahLst/>
            <a:cxnLst/>
            <a:rect l="l" t="t" r="r" b="b"/>
            <a:pathLst>
              <a:path w="0" h="203200">
                <a:moveTo>
                  <a:pt x="0" y="0"/>
                </a:moveTo>
                <a:lnTo>
                  <a:pt x="0" y="20296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1604410" y="2433820"/>
            <a:ext cx="0" cy="558800"/>
          </a:xfrm>
          <a:custGeom>
            <a:avLst/>
            <a:gdLst/>
            <a:ahLst/>
            <a:cxnLst/>
            <a:rect l="l" t="t" r="r" b="b"/>
            <a:pathLst>
              <a:path w="0" h="558800">
                <a:moveTo>
                  <a:pt x="0" y="55870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1604410" y="2434756"/>
            <a:ext cx="0" cy="340360"/>
          </a:xfrm>
          <a:custGeom>
            <a:avLst/>
            <a:gdLst/>
            <a:ahLst/>
            <a:cxnLst/>
            <a:rect l="l" t="t" r="r" b="b"/>
            <a:pathLst>
              <a:path w="0" h="340360">
                <a:moveTo>
                  <a:pt x="0" y="0"/>
                </a:moveTo>
                <a:lnTo>
                  <a:pt x="0" y="34010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1604410" y="2773895"/>
            <a:ext cx="8255" cy="49530"/>
          </a:xfrm>
          <a:custGeom>
            <a:avLst/>
            <a:gdLst/>
            <a:ahLst/>
            <a:cxnLst/>
            <a:rect l="l" t="t" r="r" b="b"/>
            <a:pathLst>
              <a:path w="8255" h="49530">
                <a:moveTo>
                  <a:pt x="0" y="0"/>
                </a:moveTo>
                <a:lnTo>
                  <a:pt x="7881" y="49038"/>
                </a:lnTo>
              </a:path>
            </a:pathLst>
          </a:custGeom>
          <a:ln w="67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1612292" y="2822934"/>
            <a:ext cx="0" cy="175895"/>
          </a:xfrm>
          <a:custGeom>
            <a:avLst/>
            <a:gdLst/>
            <a:ahLst/>
            <a:cxnLst/>
            <a:rect l="l" t="t" r="r" b="b"/>
            <a:pathLst>
              <a:path w="0" h="175894">
                <a:moveTo>
                  <a:pt x="0" y="0"/>
                </a:moveTo>
                <a:lnTo>
                  <a:pt x="0" y="1756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1612292" y="2565018"/>
            <a:ext cx="0" cy="433070"/>
          </a:xfrm>
          <a:custGeom>
            <a:avLst/>
            <a:gdLst/>
            <a:ahLst/>
            <a:cxnLst/>
            <a:rect l="l" t="t" r="r" b="b"/>
            <a:pathLst>
              <a:path w="0" h="433069">
                <a:moveTo>
                  <a:pt x="0" y="4328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1612292" y="2565836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4">
                <a:moveTo>
                  <a:pt x="0" y="0"/>
                </a:moveTo>
                <a:lnTo>
                  <a:pt x="0" y="25802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1612292" y="282293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0"/>
                </a:moveTo>
                <a:lnTo>
                  <a:pt x="6630" y="5280"/>
                </a:lnTo>
              </a:path>
            </a:pathLst>
          </a:custGeom>
          <a:ln w="58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1618923" y="2828214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861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1618923" y="2608733"/>
            <a:ext cx="0" cy="367665"/>
          </a:xfrm>
          <a:custGeom>
            <a:avLst/>
            <a:gdLst/>
            <a:ahLst/>
            <a:cxnLst/>
            <a:rect l="l" t="t" r="r" b="b"/>
            <a:pathLst>
              <a:path w="0" h="367664">
                <a:moveTo>
                  <a:pt x="0" y="36715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1618923" y="2609661"/>
            <a:ext cx="0" cy="280035"/>
          </a:xfrm>
          <a:custGeom>
            <a:avLst/>
            <a:gdLst/>
            <a:ahLst/>
            <a:cxnLst/>
            <a:rect l="l" t="t" r="r" b="b"/>
            <a:pathLst>
              <a:path w="0" h="280035">
                <a:moveTo>
                  <a:pt x="0" y="0"/>
                </a:moveTo>
                <a:lnTo>
                  <a:pt x="0" y="2796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1618923" y="2855344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33187"/>
                </a:moveTo>
                <a:lnTo>
                  <a:pt x="6726" y="0"/>
                </a:lnTo>
              </a:path>
            </a:pathLst>
          </a:custGeom>
          <a:ln w="67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1625650" y="2855344"/>
            <a:ext cx="0" cy="121920"/>
          </a:xfrm>
          <a:custGeom>
            <a:avLst/>
            <a:gdLst/>
            <a:ahLst/>
            <a:cxnLst/>
            <a:rect l="l" t="t" r="r" b="b"/>
            <a:pathLst>
              <a:path w="0" h="121919">
                <a:moveTo>
                  <a:pt x="0" y="0"/>
                </a:moveTo>
                <a:lnTo>
                  <a:pt x="0" y="1214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1625650" y="2620122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35576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1625650" y="2620940"/>
            <a:ext cx="0" cy="257175"/>
          </a:xfrm>
          <a:custGeom>
            <a:avLst/>
            <a:gdLst/>
            <a:ahLst/>
            <a:cxnLst/>
            <a:rect l="l" t="t" r="r" b="b"/>
            <a:pathLst>
              <a:path w="0" h="257175">
                <a:moveTo>
                  <a:pt x="0" y="0"/>
                </a:moveTo>
                <a:lnTo>
                  <a:pt x="0" y="25709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1625650" y="2877110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705" y="16593"/>
                </a:lnTo>
              </a:path>
            </a:pathLst>
          </a:custGeom>
          <a:ln w="65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1632355" y="2893704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871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1632355" y="2554523"/>
            <a:ext cx="0" cy="487045"/>
          </a:xfrm>
          <a:custGeom>
            <a:avLst/>
            <a:gdLst/>
            <a:ahLst/>
            <a:cxnLst/>
            <a:rect l="l" t="t" r="r" b="b"/>
            <a:pathLst>
              <a:path w="0" h="487044">
                <a:moveTo>
                  <a:pt x="0" y="48696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1632355" y="2555342"/>
            <a:ext cx="0" cy="323215"/>
          </a:xfrm>
          <a:custGeom>
            <a:avLst/>
            <a:gdLst/>
            <a:ahLst/>
            <a:cxnLst/>
            <a:rect l="l" t="t" r="r" b="b"/>
            <a:pathLst>
              <a:path w="0" h="323214">
                <a:moveTo>
                  <a:pt x="0" y="0"/>
                </a:moveTo>
                <a:lnTo>
                  <a:pt x="0" y="32269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1632355" y="2877110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0"/>
                </a:moveTo>
                <a:lnTo>
                  <a:pt x="7807" y="6099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1640162" y="2883210"/>
            <a:ext cx="0" cy="170180"/>
          </a:xfrm>
          <a:custGeom>
            <a:avLst/>
            <a:gdLst/>
            <a:ahLst/>
            <a:cxnLst/>
            <a:rect l="l" t="t" r="r" b="b"/>
            <a:pathLst>
              <a:path w="0" h="170180">
                <a:moveTo>
                  <a:pt x="0" y="0"/>
                </a:moveTo>
                <a:lnTo>
                  <a:pt x="0" y="16974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1640162" y="2537929"/>
            <a:ext cx="0" cy="514350"/>
          </a:xfrm>
          <a:custGeom>
            <a:avLst/>
            <a:gdLst/>
            <a:ahLst/>
            <a:cxnLst/>
            <a:rect l="l" t="t" r="r" b="b"/>
            <a:pathLst>
              <a:path w="0" h="514350">
                <a:moveTo>
                  <a:pt x="0" y="51408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1640162" y="253870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0"/>
                </a:moveTo>
                <a:lnTo>
                  <a:pt x="0" y="4993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1640162" y="2565836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21874"/>
                </a:moveTo>
                <a:lnTo>
                  <a:pt x="6737" y="0"/>
                </a:lnTo>
              </a:path>
            </a:pathLst>
          </a:custGeom>
          <a:ln w="66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1646900" y="2565836"/>
            <a:ext cx="0" cy="460375"/>
          </a:xfrm>
          <a:custGeom>
            <a:avLst/>
            <a:gdLst/>
            <a:ahLst/>
            <a:cxnLst/>
            <a:rect l="l" t="t" r="r" b="b"/>
            <a:pathLst>
              <a:path w="0" h="460375">
                <a:moveTo>
                  <a:pt x="0" y="0"/>
                </a:moveTo>
                <a:lnTo>
                  <a:pt x="0" y="45987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1646900" y="2352563"/>
            <a:ext cx="0" cy="672465"/>
          </a:xfrm>
          <a:custGeom>
            <a:avLst/>
            <a:gdLst/>
            <a:ahLst/>
            <a:cxnLst/>
            <a:rect l="l" t="t" r="r" b="b"/>
            <a:pathLst>
              <a:path w="0" h="672464">
                <a:moveTo>
                  <a:pt x="0" y="672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1646900" y="2353491"/>
            <a:ext cx="0" cy="470534"/>
          </a:xfrm>
          <a:custGeom>
            <a:avLst/>
            <a:gdLst/>
            <a:ahLst/>
            <a:cxnLst/>
            <a:rect l="l" t="t" r="r" b="b"/>
            <a:pathLst>
              <a:path w="0" h="470535">
                <a:moveTo>
                  <a:pt x="0" y="0"/>
                </a:moveTo>
                <a:lnTo>
                  <a:pt x="0" y="47037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1646900" y="2806340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593"/>
                </a:moveTo>
                <a:lnTo>
                  <a:pt x="6619" y="0"/>
                </a:lnTo>
              </a:path>
            </a:pathLst>
          </a:custGeom>
          <a:ln w="65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1653520" y="2806340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4">
                <a:moveTo>
                  <a:pt x="0" y="0"/>
                </a:moveTo>
                <a:lnTo>
                  <a:pt x="0" y="2578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1653520" y="2450414"/>
            <a:ext cx="0" cy="613410"/>
          </a:xfrm>
          <a:custGeom>
            <a:avLst/>
            <a:gdLst/>
            <a:ahLst/>
            <a:cxnLst/>
            <a:rect l="l" t="t" r="r" b="b"/>
            <a:pathLst>
              <a:path w="0" h="613410">
                <a:moveTo>
                  <a:pt x="0" y="61302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1653520" y="2451350"/>
            <a:ext cx="0" cy="438150"/>
          </a:xfrm>
          <a:custGeom>
            <a:avLst/>
            <a:gdLst/>
            <a:ahLst/>
            <a:cxnLst/>
            <a:rect l="l" t="t" r="r" b="b"/>
            <a:pathLst>
              <a:path w="0" h="438150">
                <a:moveTo>
                  <a:pt x="0" y="0"/>
                </a:moveTo>
                <a:lnTo>
                  <a:pt x="0" y="4380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1653520" y="2866616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21916"/>
                </a:moveTo>
                <a:lnTo>
                  <a:pt x="6844" y="0"/>
                </a:lnTo>
              </a:path>
            </a:pathLst>
          </a:custGeom>
          <a:ln w="666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1660364" y="2866616"/>
            <a:ext cx="0" cy="214629"/>
          </a:xfrm>
          <a:custGeom>
            <a:avLst/>
            <a:gdLst/>
            <a:ahLst/>
            <a:cxnLst/>
            <a:rect l="l" t="t" r="r" b="b"/>
            <a:pathLst>
              <a:path w="0" h="214630">
                <a:moveTo>
                  <a:pt x="0" y="0"/>
                </a:moveTo>
                <a:lnTo>
                  <a:pt x="0" y="21420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1660364" y="2521293"/>
            <a:ext cx="0" cy="558800"/>
          </a:xfrm>
          <a:custGeom>
            <a:avLst/>
            <a:gdLst/>
            <a:ahLst/>
            <a:cxnLst/>
            <a:rect l="l" t="t" r="r" b="b"/>
            <a:pathLst>
              <a:path w="0" h="558800">
                <a:moveTo>
                  <a:pt x="0" y="5587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1660364" y="2522112"/>
            <a:ext cx="0" cy="405765"/>
          </a:xfrm>
          <a:custGeom>
            <a:avLst/>
            <a:gdLst/>
            <a:ahLst/>
            <a:cxnLst/>
            <a:rect l="l" t="t" r="r" b="b"/>
            <a:pathLst>
              <a:path w="0" h="405764">
                <a:moveTo>
                  <a:pt x="0" y="0"/>
                </a:moveTo>
                <a:lnTo>
                  <a:pt x="0" y="4057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1660364" y="2866616"/>
            <a:ext cx="8255" cy="60960"/>
          </a:xfrm>
          <a:custGeom>
            <a:avLst/>
            <a:gdLst/>
            <a:ahLst/>
            <a:cxnLst/>
            <a:rect l="l" t="t" r="r" b="b"/>
            <a:pathLst>
              <a:path w="8255" h="60960">
                <a:moveTo>
                  <a:pt x="0" y="60426"/>
                </a:moveTo>
                <a:lnTo>
                  <a:pt x="7774" y="0"/>
                </a:lnTo>
              </a:path>
            </a:pathLst>
          </a:custGeom>
          <a:ln w="67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1668139" y="2866616"/>
            <a:ext cx="0" cy="241300"/>
          </a:xfrm>
          <a:custGeom>
            <a:avLst/>
            <a:gdLst/>
            <a:ahLst/>
            <a:cxnLst/>
            <a:rect l="l" t="t" r="r" b="b"/>
            <a:pathLst>
              <a:path w="0" h="241300">
                <a:moveTo>
                  <a:pt x="0" y="0"/>
                </a:moveTo>
                <a:lnTo>
                  <a:pt x="0" y="24128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1668139" y="2445209"/>
            <a:ext cx="0" cy="662305"/>
          </a:xfrm>
          <a:custGeom>
            <a:avLst/>
            <a:gdLst/>
            <a:ahLst/>
            <a:cxnLst/>
            <a:rect l="l" t="t" r="r" b="b"/>
            <a:pathLst>
              <a:path w="0" h="662305">
                <a:moveTo>
                  <a:pt x="0" y="66187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1668139" y="2446028"/>
            <a:ext cx="0" cy="323850"/>
          </a:xfrm>
          <a:custGeom>
            <a:avLst/>
            <a:gdLst/>
            <a:ahLst/>
            <a:cxnLst/>
            <a:rect l="l" t="t" r="r" b="b"/>
            <a:pathLst>
              <a:path w="0" h="323850">
                <a:moveTo>
                  <a:pt x="0" y="0"/>
                </a:moveTo>
                <a:lnTo>
                  <a:pt x="0" y="32351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1668139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1674770" y="2768723"/>
            <a:ext cx="0" cy="273685"/>
          </a:xfrm>
          <a:custGeom>
            <a:avLst/>
            <a:gdLst/>
            <a:ahLst/>
            <a:cxnLst/>
            <a:rect l="l" t="t" r="r" b="b"/>
            <a:pathLst>
              <a:path w="0" h="273685">
                <a:moveTo>
                  <a:pt x="0" y="0"/>
                </a:moveTo>
                <a:lnTo>
                  <a:pt x="0" y="27369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1674770" y="2488924"/>
            <a:ext cx="0" cy="553085"/>
          </a:xfrm>
          <a:custGeom>
            <a:avLst/>
            <a:gdLst/>
            <a:ahLst/>
            <a:cxnLst/>
            <a:rect l="l" t="t" r="r" b="b"/>
            <a:pathLst>
              <a:path w="0" h="553085">
                <a:moveTo>
                  <a:pt x="0" y="55256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1674770" y="2489860"/>
            <a:ext cx="0" cy="312420"/>
          </a:xfrm>
          <a:custGeom>
            <a:avLst/>
            <a:gdLst/>
            <a:ahLst/>
            <a:cxnLst/>
            <a:rect l="l" t="t" r="r" b="b"/>
            <a:pathLst>
              <a:path w="0" h="312419">
                <a:moveTo>
                  <a:pt x="0" y="0"/>
                </a:moveTo>
                <a:lnTo>
                  <a:pt x="0" y="3120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1674770" y="2801017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694" y="21916"/>
                </a:lnTo>
              </a:path>
            </a:pathLst>
          </a:custGeom>
          <a:ln w="6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1681465" y="2822934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0"/>
                </a:moveTo>
                <a:lnTo>
                  <a:pt x="0" y="25178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1681465" y="2488924"/>
            <a:ext cx="0" cy="585470"/>
          </a:xfrm>
          <a:custGeom>
            <a:avLst/>
            <a:gdLst/>
            <a:ahLst/>
            <a:cxnLst/>
            <a:rect l="l" t="t" r="r" b="b"/>
            <a:pathLst>
              <a:path w="0" h="585469">
                <a:moveTo>
                  <a:pt x="0" y="58500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1681465" y="2489860"/>
            <a:ext cx="0" cy="361315"/>
          </a:xfrm>
          <a:custGeom>
            <a:avLst/>
            <a:gdLst/>
            <a:ahLst/>
            <a:cxnLst/>
            <a:rect l="l" t="t" r="r" b="b"/>
            <a:pathLst>
              <a:path w="0" h="361314">
                <a:moveTo>
                  <a:pt x="0" y="0"/>
                </a:moveTo>
                <a:lnTo>
                  <a:pt x="0" y="36105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1681465" y="2812439"/>
            <a:ext cx="6985" cy="38100"/>
          </a:xfrm>
          <a:custGeom>
            <a:avLst/>
            <a:gdLst/>
            <a:ahLst/>
            <a:cxnLst/>
            <a:rect l="l" t="t" r="r" b="b"/>
            <a:pathLst>
              <a:path w="6985" h="38100">
                <a:moveTo>
                  <a:pt x="0" y="37541"/>
                </a:moveTo>
                <a:lnTo>
                  <a:pt x="6769" y="0"/>
                </a:lnTo>
              </a:path>
            </a:pathLst>
          </a:custGeom>
          <a:ln w="67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1688234" y="2812439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5">
                <a:moveTo>
                  <a:pt x="0" y="0"/>
                </a:moveTo>
                <a:lnTo>
                  <a:pt x="0" y="22997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1688234" y="2467050"/>
            <a:ext cx="0" cy="574675"/>
          </a:xfrm>
          <a:custGeom>
            <a:avLst/>
            <a:gdLst/>
            <a:ahLst/>
            <a:cxnLst/>
            <a:rect l="l" t="t" r="r" b="b"/>
            <a:pathLst>
              <a:path w="0" h="574675">
                <a:moveTo>
                  <a:pt x="0" y="5744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1688234" y="2467944"/>
            <a:ext cx="0" cy="432434"/>
          </a:xfrm>
          <a:custGeom>
            <a:avLst/>
            <a:gdLst/>
            <a:ahLst/>
            <a:cxnLst/>
            <a:rect l="l" t="t" r="r" b="b"/>
            <a:pathLst>
              <a:path w="0" h="432435">
                <a:moveTo>
                  <a:pt x="0" y="0"/>
                </a:moveTo>
                <a:lnTo>
                  <a:pt x="0" y="43185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1688234" y="2866616"/>
            <a:ext cx="8255" cy="33020"/>
          </a:xfrm>
          <a:custGeom>
            <a:avLst/>
            <a:gdLst/>
            <a:ahLst/>
            <a:cxnLst/>
            <a:rect l="l" t="t" r="r" b="b"/>
            <a:pathLst>
              <a:path w="8255" h="33019">
                <a:moveTo>
                  <a:pt x="0" y="32444"/>
                </a:moveTo>
                <a:lnTo>
                  <a:pt x="7817" y="0"/>
                </a:lnTo>
              </a:path>
            </a:pathLst>
          </a:custGeom>
          <a:ln w="67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1696052" y="2866616"/>
            <a:ext cx="0" cy="186690"/>
          </a:xfrm>
          <a:custGeom>
            <a:avLst/>
            <a:gdLst/>
            <a:ahLst/>
            <a:cxnLst/>
            <a:rect l="l" t="t" r="r" b="b"/>
            <a:pathLst>
              <a:path w="0" h="186689">
                <a:moveTo>
                  <a:pt x="0" y="0"/>
                </a:moveTo>
                <a:lnTo>
                  <a:pt x="0" y="18633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1696052" y="2445209"/>
            <a:ext cx="0" cy="607060"/>
          </a:xfrm>
          <a:custGeom>
            <a:avLst/>
            <a:gdLst/>
            <a:ahLst/>
            <a:cxnLst/>
            <a:rect l="l" t="t" r="r" b="b"/>
            <a:pathLst>
              <a:path w="0" h="607060">
                <a:moveTo>
                  <a:pt x="0" y="60680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1696052" y="2446028"/>
            <a:ext cx="0" cy="241935"/>
          </a:xfrm>
          <a:custGeom>
            <a:avLst/>
            <a:gdLst/>
            <a:ahLst/>
            <a:cxnLst/>
            <a:rect l="l" t="t" r="r" b="b"/>
            <a:pathLst>
              <a:path w="0" h="241935">
                <a:moveTo>
                  <a:pt x="0" y="0"/>
                </a:moveTo>
                <a:lnTo>
                  <a:pt x="0" y="24143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1696052" y="2599133"/>
            <a:ext cx="6985" cy="87630"/>
          </a:xfrm>
          <a:custGeom>
            <a:avLst/>
            <a:gdLst/>
            <a:ahLst/>
            <a:cxnLst/>
            <a:rect l="l" t="t" r="r" b="b"/>
            <a:pathLst>
              <a:path w="6985" h="87630">
                <a:moveTo>
                  <a:pt x="0" y="87398"/>
                </a:moveTo>
                <a:lnTo>
                  <a:pt x="6652" y="0"/>
                </a:lnTo>
              </a:path>
            </a:pathLst>
          </a:custGeom>
          <a:ln w="67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1702704" y="2599133"/>
            <a:ext cx="0" cy="640080"/>
          </a:xfrm>
          <a:custGeom>
            <a:avLst/>
            <a:gdLst/>
            <a:ahLst/>
            <a:cxnLst/>
            <a:rect l="l" t="t" r="r" b="b"/>
            <a:pathLst>
              <a:path w="0" h="640080">
                <a:moveTo>
                  <a:pt x="0" y="0"/>
                </a:moveTo>
                <a:lnTo>
                  <a:pt x="0" y="64000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1702704" y="2237149"/>
            <a:ext cx="0" cy="1001394"/>
          </a:xfrm>
          <a:custGeom>
            <a:avLst/>
            <a:gdLst/>
            <a:ahLst/>
            <a:cxnLst/>
            <a:rect l="l" t="t" r="r" b="b"/>
            <a:pathLst>
              <a:path w="0" h="1001394">
                <a:moveTo>
                  <a:pt x="0" y="100105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" name="object 577"/>
          <p:cNvSpPr/>
          <p:nvPr/>
        </p:nvSpPr>
        <p:spPr>
          <a:xfrm>
            <a:off x="1702704" y="2238077"/>
            <a:ext cx="0" cy="695325"/>
          </a:xfrm>
          <a:custGeom>
            <a:avLst/>
            <a:gdLst/>
            <a:ahLst/>
            <a:cxnLst/>
            <a:rect l="l" t="t" r="r" b="b"/>
            <a:pathLst>
              <a:path w="0" h="695325">
                <a:moveTo>
                  <a:pt x="0" y="0"/>
                </a:moveTo>
                <a:lnTo>
                  <a:pt x="0" y="69509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" name="object 578"/>
          <p:cNvSpPr/>
          <p:nvPr/>
        </p:nvSpPr>
        <p:spPr>
          <a:xfrm>
            <a:off x="1702704" y="2834356"/>
            <a:ext cx="6985" cy="98425"/>
          </a:xfrm>
          <a:custGeom>
            <a:avLst/>
            <a:gdLst/>
            <a:ahLst/>
            <a:cxnLst/>
            <a:rect l="l" t="t" r="r" b="b"/>
            <a:pathLst>
              <a:path w="6985" h="98425">
                <a:moveTo>
                  <a:pt x="0" y="97892"/>
                </a:moveTo>
                <a:lnTo>
                  <a:pt x="6780" y="0"/>
                </a:lnTo>
              </a:path>
            </a:pathLst>
          </a:custGeom>
          <a:ln w="67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" name="object 579"/>
          <p:cNvSpPr/>
          <p:nvPr/>
        </p:nvSpPr>
        <p:spPr>
          <a:xfrm>
            <a:off x="1709484" y="2834356"/>
            <a:ext cx="0" cy="224790"/>
          </a:xfrm>
          <a:custGeom>
            <a:avLst/>
            <a:gdLst/>
            <a:ahLst/>
            <a:cxnLst/>
            <a:rect l="l" t="t" r="r" b="b"/>
            <a:pathLst>
              <a:path w="0" h="224789">
                <a:moveTo>
                  <a:pt x="0" y="0"/>
                </a:moveTo>
                <a:lnTo>
                  <a:pt x="0" y="22469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" name="object 580"/>
          <p:cNvSpPr/>
          <p:nvPr/>
        </p:nvSpPr>
        <p:spPr>
          <a:xfrm>
            <a:off x="1709484" y="2401568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65655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" name="object 581"/>
          <p:cNvSpPr/>
          <p:nvPr/>
        </p:nvSpPr>
        <p:spPr>
          <a:xfrm>
            <a:off x="1709484" y="2402312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0"/>
                </a:moveTo>
                <a:lnTo>
                  <a:pt x="0" y="35595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" name="object 582"/>
          <p:cNvSpPr/>
          <p:nvPr/>
        </p:nvSpPr>
        <p:spPr>
          <a:xfrm>
            <a:off x="1709484" y="2718900"/>
            <a:ext cx="6985" cy="38735"/>
          </a:xfrm>
          <a:custGeom>
            <a:avLst/>
            <a:gdLst/>
            <a:ahLst/>
            <a:cxnLst/>
            <a:rect l="l" t="t" r="r" b="b"/>
            <a:pathLst>
              <a:path w="6985" h="38735">
                <a:moveTo>
                  <a:pt x="0" y="38435"/>
                </a:moveTo>
                <a:lnTo>
                  <a:pt x="6619" y="0"/>
                </a:lnTo>
              </a:path>
            </a:pathLst>
          </a:custGeom>
          <a:ln w="67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" name="object 583"/>
          <p:cNvSpPr/>
          <p:nvPr/>
        </p:nvSpPr>
        <p:spPr>
          <a:xfrm>
            <a:off x="1716104" y="2718900"/>
            <a:ext cx="0" cy="394970"/>
          </a:xfrm>
          <a:custGeom>
            <a:avLst/>
            <a:gdLst/>
            <a:ahLst/>
            <a:cxnLst/>
            <a:rect l="l" t="t" r="r" b="b"/>
            <a:pathLst>
              <a:path w="0" h="394969">
                <a:moveTo>
                  <a:pt x="0" y="0"/>
                </a:moveTo>
                <a:lnTo>
                  <a:pt x="0" y="39436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" name="object 584"/>
          <p:cNvSpPr/>
          <p:nvPr/>
        </p:nvSpPr>
        <p:spPr>
          <a:xfrm>
            <a:off x="1716104" y="2253702"/>
            <a:ext cx="0" cy="859155"/>
          </a:xfrm>
          <a:custGeom>
            <a:avLst/>
            <a:gdLst/>
            <a:ahLst/>
            <a:cxnLst/>
            <a:rect l="l" t="t" r="r" b="b"/>
            <a:pathLst>
              <a:path w="0" h="859155">
                <a:moveTo>
                  <a:pt x="0" y="85863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" name="object 585"/>
          <p:cNvSpPr/>
          <p:nvPr/>
        </p:nvSpPr>
        <p:spPr>
          <a:xfrm>
            <a:off x="1716104" y="2254671"/>
            <a:ext cx="0" cy="449580"/>
          </a:xfrm>
          <a:custGeom>
            <a:avLst/>
            <a:gdLst/>
            <a:ahLst/>
            <a:cxnLst/>
            <a:rect l="l" t="t" r="r" b="b"/>
            <a:pathLst>
              <a:path w="0" h="449580">
                <a:moveTo>
                  <a:pt x="0" y="0"/>
                </a:moveTo>
                <a:lnTo>
                  <a:pt x="0" y="44938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" name="object 586"/>
          <p:cNvSpPr/>
          <p:nvPr/>
        </p:nvSpPr>
        <p:spPr>
          <a:xfrm>
            <a:off x="1716104" y="2703125"/>
            <a:ext cx="8255" cy="59690"/>
          </a:xfrm>
          <a:custGeom>
            <a:avLst/>
            <a:gdLst/>
            <a:ahLst/>
            <a:cxnLst/>
            <a:rect l="l" t="t" r="r" b="b"/>
            <a:pathLst>
              <a:path w="8255" h="59689">
                <a:moveTo>
                  <a:pt x="0" y="0"/>
                </a:moveTo>
                <a:lnTo>
                  <a:pt x="7817" y="59499"/>
                </a:lnTo>
              </a:path>
            </a:pathLst>
          </a:custGeom>
          <a:ln w="67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" name="object 587"/>
          <p:cNvSpPr/>
          <p:nvPr/>
        </p:nvSpPr>
        <p:spPr>
          <a:xfrm>
            <a:off x="1723922" y="2762624"/>
            <a:ext cx="0" cy="351155"/>
          </a:xfrm>
          <a:custGeom>
            <a:avLst/>
            <a:gdLst/>
            <a:ahLst/>
            <a:cxnLst/>
            <a:rect l="l" t="t" r="r" b="b"/>
            <a:pathLst>
              <a:path w="0" h="351155">
                <a:moveTo>
                  <a:pt x="0" y="0"/>
                </a:moveTo>
                <a:lnTo>
                  <a:pt x="0" y="35063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" name="object 588"/>
          <p:cNvSpPr/>
          <p:nvPr/>
        </p:nvSpPr>
        <p:spPr>
          <a:xfrm>
            <a:off x="1723922" y="2314020"/>
            <a:ext cx="0" cy="798830"/>
          </a:xfrm>
          <a:custGeom>
            <a:avLst/>
            <a:gdLst/>
            <a:ahLst/>
            <a:cxnLst/>
            <a:rect l="l" t="t" r="r" b="b"/>
            <a:pathLst>
              <a:path w="0" h="798830">
                <a:moveTo>
                  <a:pt x="0" y="79831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" name="object 589"/>
          <p:cNvSpPr/>
          <p:nvPr/>
        </p:nvSpPr>
        <p:spPr>
          <a:xfrm>
            <a:off x="1723922" y="2314947"/>
            <a:ext cx="0" cy="530860"/>
          </a:xfrm>
          <a:custGeom>
            <a:avLst/>
            <a:gdLst/>
            <a:ahLst/>
            <a:cxnLst/>
            <a:rect l="l" t="t" r="r" b="b"/>
            <a:pathLst>
              <a:path w="0" h="530860">
                <a:moveTo>
                  <a:pt x="0" y="0"/>
                </a:moveTo>
                <a:lnTo>
                  <a:pt x="0" y="5306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" name="object 590"/>
          <p:cNvSpPr/>
          <p:nvPr/>
        </p:nvSpPr>
        <p:spPr>
          <a:xfrm>
            <a:off x="1723922" y="2828214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593"/>
                </a:moveTo>
                <a:lnTo>
                  <a:pt x="6801" y="0"/>
                </a:lnTo>
              </a:path>
            </a:pathLst>
          </a:custGeom>
          <a:ln w="65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" name="object 591"/>
          <p:cNvSpPr/>
          <p:nvPr/>
        </p:nvSpPr>
        <p:spPr>
          <a:xfrm>
            <a:off x="1730724" y="2828214"/>
            <a:ext cx="0" cy="351155"/>
          </a:xfrm>
          <a:custGeom>
            <a:avLst/>
            <a:gdLst/>
            <a:ahLst/>
            <a:cxnLst/>
            <a:rect l="l" t="t" r="r" b="b"/>
            <a:pathLst>
              <a:path w="0" h="351155">
                <a:moveTo>
                  <a:pt x="0" y="0"/>
                </a:moveTo>
                <a:lnTo>
                  <a:pt x="0" y="35064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" name="object 592"/>
          <p:cNvSpPr/>
          <p:nvPr/>
        </p:nvSpPr>
        <p:spPr>
          <a:xfrm>
            <a:off x="1730724" y="2445209"/>
            <a:ext cx="0" cy="732790"/>
          </a:xfrm>
          <a:custGeom>
            <a:avLst/>
            <a:gdLst/>
            <a:ahLst/>
            <a:cxnLst/>
            <a:rect l="l" t="t" r="r" b="b"/>
            <a:pathLst>
              <a:path w="0" h="732789">
                <a:moveTo>
                  <a:pt x="0" y="73271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" name="object 593"/>
          <p:cNvSpPr/>
          <p:nvPr/>
        </p:nvSpPr>
        <p:spPr>
          <a:xfrm>
            <a:off x="1730724" y="2446028"/>
            <a:ext cx="0" cy="514350"/>
          </a:xfrm>
          <a:custGeom>
            <a:avLst/>
            <a:gdLst/>
            <a:ahLst/>
            <a:cxnLst/>
            <a:rect l="l" t="t" r="r" b="b"/>
            <a:pathLst>
              <a:path w="0" h="514350">
                <a:moveTo>
                  <a:pt x="0" y="0"/>
                </a:moveTo>
                <a:lnTo>
                  <a:pt x="0" y="51420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" name="object 594"/>
          <p:cNvSpPr/>
          <p:nvPr/>
        </p:nvSpPr>
        <p:spPr>
          <a:xfrm>
            <a:off x="1730724" y="2937529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21765"/>
                </a:moveTo>
                <a:lnTo>
                  <a:pt x="6630" y="0"/>
                </a:lnTo>
              </a:path>
            </a:pathLst>
          </a:custGeom>
          <a:ln w="6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" name="object 595"/>
          <p:cNvSpPr/>
          <p:nvPr/>
        </p:nvSpPr>
        <p:spPr>
          <a:xfrm>
            <a:off x="1737355" y="2937529"/>
            <a:ext cx="0" cy="110489"/>
          </a:xfrm>
          <a:custGeom>
            <a:avLst/>
            <a:gdLst/>
            <a:ahLst/>
            <a:cxnLst/>
            <a:rect l="l" t="t" r="r" b="b"/>
            <a:pathLst>
              <a:path w="0" h="110489">
                <a:moveTo>
                  <a:pt x="0" y="0"/>
                </a:moveTo>
                <a:lnTo>
                  <a:pt x="0" y="11013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" name="object 596"/>
          <p:cNvSpPr/>
          <p:nvPr/>
        </p:nvSpPr>
        <p:spPr>
          <a:xfrm>
            <a:off x="1737355" y="2368338"/>
            <a:ext cx="0" cy="678815"/>
          </a:xfrm>
          <a:custGeom>
            <a:avLst/>
            <a:gdLst/>
            <a:ahLst/>
            <a:cxnLst/>
            <a:rect l="l" t="t" r="r" b="b"/>
            <a:pathLst>
              <a:path w="0" h="678814">
                <a:moveTo>
                  <a:pt x="0" y="67832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" name="object 597"/>
          <p:cNvSpPr/>
          <p:nvPr/>
        </p:nvSpPr>
        <p:spPr>
          <a:xfrm>
            <a:off x="1737355" y="2369157"/>
            <a:ext cx="0" cy="498475"/>
          </a:xfrm>
          <a:custGeom>
            <a:avLst/>
            <a:gdLst/>
            <a:ahLst/>
            <a:cxnLst/>
            <a:rect l="l" t="t" r="r" b="b"/>
            <a:pathLst>
              <a:path w="0" h="498475">
                <a:moveTo>
                  <a:pt x="0" y="0"/>
                </a:moveTo>
                <a:lnTo>
                  <a:pt x="0" y="49835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" name="object 598"/>
          <p:cNvSpPr/>
          <p:nvPr/>
        </p:nvSpPr>
        <p:spPr>
          <a:xfrm>
            <a:off x="1737355" y="2866616"/>
            <a:ext cx="6985" cy="92710"/>
          </a:xfrm>
          <a:custGeom>
            <a:avLst/>
            <a:gdLst/>
            <a:ahLst/>
            <a:cxnLst/>
            <a:rect l="l" t="t" r="r" b="b"/>
            <a:pathLst>
              <a:path w="6985" h="92710">
                <a:moveTo>
                  <a:pt x="0" y="0"/>
                </a:moveTo>
                <a:lnTo>
                  <a:pt x="6844" y="92678"/>
                </a:lnTo>
              </a:path>
            </a:pathLst>
          </a:custGeom>
          <a:ln w="67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" name="object 599"/>
          <p:cNvSpPr/>
          <p:nvPr/>
        </p:nvSpPr>
        <p:spPr>
          <a:xfrm>
            <a:off x="1744199" y="2959295"/>
            <a:ext cx="0" cy="175895"/>
          </a:xfrm>
          <a:custGeom>
            <a:avLst/>
            <a:gdLst/>
            <a:ahLst/>
            <a:cxnLst/>
            <a:rect l="l" t="t" r="r" b="b"/>
            <a:pathLst>
              <a:path w="0" h="175894">
                <a:moveTo>
                  <a:pt x="0" y="0"/>
                </a:moveTo>
                <a:lnTo>
                  <a:pt x="0" y="17573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" name="object 600"/>
          <p:cNvSpPr/>
          <p:nvPr/>
        </p:nvSpPr>
        <p:spPr>
          <a:xfrm>
            <a:off x="1744199" y="2357844"/>
            <a:ext cx="0" cy="776605"/>
          </a:xfrm>
          <a:custGeom>
            <a:avLst/>
            <a:gdLst/>
            <a:ahLst/>
            <a:cxnLst/>
            <a:rect l="l" t="t" r="r" b="b"/>
            <a:pathLst>
              <a:path w="0" h="776605">
                <a:moveTo>
                  <a:pt x="0" y="77636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" name="object 601"/>
          <p:cNvSpPr/>
          <p:nvPr/>
        </p:nvSpPr>
        <p:spPr>
          <a:xfrm>
            <a:off x="1744199" y="2358663"/>
            <a:ext cx="0" cy="421640"/>
          </a:xfrm>
          <a:custGeom>
            <a:avLst/>
            <a:gdLst/>
            <a:ahLst/>
            <a:cxnLst/>
            <a:rect l="l" t="t" r="r" b="b"/>
            <a:pathLst>
              <a:path w="0" h="421639">
                <a:moveTo>
                  <a:pt x="0" y="0"/>
                </a:moveTo>
                <a:lnTo>
                  <a:pt x="0" y="42137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" name="object 602"/>
          <p:cNvSpPr/>
          <p:nvPr/>
        </p:nvSpPr>
        <p:spPr>
          <a:xfrm>
            <a:off x="1744199" y="2779218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5" h="17144">
                <a:moveTo>
                  <a:pt x="0" y="0"/>
                </a:moveTo>
                <a:lnTo>
                  <a:pt x="7774" y="16627"/>
                </a:lnTo>
              </a:path>
            </a:pathLst>
          </a:custGeom>
          <a:ln w="65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3" name="object 603"/>
          <p:cNvSpPr/>
          <p:nvPr/>
        </p:nvSpPr>
        <p:spPr>
          <a:xfrm>
            <a:off x="1751974" y="2795845"/>
            <a:ext cx="0" cy="421640"/>
          </a:xfrm>
          <a:custGeom>
            <a:avLst/>
            <a:gdLst/>
            <a:ahLst/>
            <a:cxnLst/>
            <a:rect l="l" t="t" r="r" b="b"/>
            <a:pathLst>
              <a:path w="0" h="421639">
                <a:moveTo>
                  <a:pt x="0" y="0"/>
                </a:moveTo>
                <a:lnTo>
                  <a:pt x="0" y="42137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4" name="object 604"/>
          <p:cNvSpPr/>
          <p:nvPr/>
        </p:nvSpPr>
        <p:spPr>
          <a:xfrm>
            <a:off x="1751974" y="2368338"/>
            <a:ext cx="0" cy="848360"/>
          </a:xfrm>
          <a:custGeom>
            <a:avLst/>
            <a:gdLst/>
            <a:ahLst/>
            <a:cxnLst/>
            <a:rect l="l" t="t" r="r" b="b"/>
            <a:pathLst>
              <a:path w="0" h="848360">
                <a:moveTo>
                  <a:pt x="0" y="84809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5" name="object 605"/>
          <p:cNvSpPr/>
          <p:nvPr/>
        </p:nvSpPr>
        <p:spPr>
          <a:xfrm>
            <a:off x="1751974" y="2369157"/>
            <a:ext cx="0" cy="307340"/>
          </a:xfrm>
          <a:custGeom>
            <a:avLst/>
            <a:gdLst/>
            <a:ahLst/>
            <a:cxnLst/>
            <a:rect l="l" t="t" r="r" b="b"/>
            <a:pathLst>
              <a:path w="0" h="307339">
                <a:moveTo>
                  <a:pt x="0" y="0"/>
                </a:moveTo>
                <a:lnTo>
                  <a:pt x="0" y="30684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6" name="object 606"/>
          <p:cNvSpPr/>
          <p:nvPr/>
        </p:nvSpPr>
        <p:spPr>
          <a:xfrm>
            <a:off x="1751974" y="2615769"/>
            <a:ext cx="6985" cy="59690"/>
          </a:xfrm>
          <a:custGeom>
            <a:avLst/>
            <a:gdLst/>
            <a:ahLst/>
            <a:cxnLst/>
            <a:rect l="l" t="t" r="r" b="b"/>
            <a:pathLst>
              <a:path w="6985" h="59689">
                <a:moveTo>
                  <a:pt x="0" y="59307"/>
                </a:moveTo>
                <a:lnTo>
                  <a:pt x="6619" y="0"/>
                </a:lnTo>
              </a:path>
            </a:pathLst>
          </a:custGeom>
          <a:ln w="67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7" name="object 607"/>
          <p:cNvSpPr/>
          <p:nvPr/>
        </p:nvSpPr>
        <p:spPr>
          <a:xfrm>
            <a:off x="1758594" y="2615769"/>
            <a:ext cx="0" cy="536575"/>
          </a:xfrm>
          <a:custGeom>
            <a:avLst/>
            <a:gdLst/>
            <a:ahLst/>
            <a:cxnLst/>
            <a:rect l="l" t="t" r="r" b="b"/>
            <a:pathLst>
              <a:path w="0" h="536575">
                <a:moveTo>
                  <a:pt x="0" y="0"/>
                </a:moveTo>
                <a:lnTo>
                  <a:pt x="0" y="53596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8" name="object 608"/>
          <p:cNvSpPr/>
          <p:nvPr/>
        </p:nvSpPr>
        <p:spPr>
          <a:xfrm>
            <a:off x="1758594" y="2346389"/>
            <a:ext cx="0" cy="804545"/>
          </a:xfrm>
          <a:custGeom>
            <a:avLst/>
            <a:gdLst/>
            <a:ahLst/>
            <a:cxnLst/>
            <a:rect l="l" t="t" r="r" b="b"/>
            <a:pathLst>
              <a:path w="0" h="804544">
                <a:moveTo>
                  <a:pt x="0" y="80441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9" name="object 609"/>
          <p:cNvSpPr/>
          <p:nvPr/>
        </p:nvSpPr>
        <p:spPr>
          <a:xfrm>
            <a:off x="1758594" y="2347316"/>
            <a:ext cx="0" cy="165735"/>
          </a:xfrm>
          <a:custGeom>
            <a:avLst/>
            <a:gdLst/>
            <a:ahLst/>
            <a:cxnLst/>
            <a:rect l="l" t="t" r="r" b="b"/>
            <a:pathLst>
              <a:path w="0" h="165735">
                <a:moveTo>
                  <a:pt x="0" y="0"/>
                </a:moveTo>
                <a:lnTo>
                  <a:pt x="0" y="16523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0" name="object 610"/>
          <p:cNvSpPr/>
          <p:nvPr/>
        </p:nvSpPr>
        <p:spPr>
          <a:xfrm>
            <a:off x="1758594" y="2495032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593"/>
                </a:moveTo>
                <a:lnTo>
                  <a:pt x="6619" y="0"/>
                </a:lnTo>
              </a:path>
            </a:pathLst>
          </a:custGeom>
          <a:ln w="65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1" name="object 611"/>
          <p:cNvSpPr/>
          <p:nvPr/>
        </p:nvSpPr>
        <p:spPr>
          <a:xfrm>
            <a:off x="1765214" y="2495032"/>
            <a:ext cx="0" cy="613410"/>
          </a:xfrm>
          <a:custGeom>
            <a:avLst/>
            <a:gdLst/>
            <a:ahLst/>
            <a:cxnLst/>
            <a:rect l="l" t="t" r="r" b="b"/>
            <a:pathLst>
              <a:path w="0" h="613410">
                <a:moveTo>
                  <a:pt x="0" y="0"/>
                </a:moveTo>
                <a:lnTo>
                  <a:pt x="0" y="61287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2" name="object 612"/>
          <p:cNvSpPr/>
          <p:nvPr/>
        </p:nvSpPr>
        <p:spPr>
          <a:xfrm>
            <a:off x="1765214" y="2374438"/>
            <a:ext cx="0" cy="732790"/>
          </a:xfrm>
          <a:custGeom>
            <a:avLst/>
            <a:gdLst/>
            <a:ahLst/>
            <a:cxnLst/>
            <a:rect l="l" t="t" r="r" b="b"/>
            <a:pathLst>
              <a:path w="0" h="732789">
                <a:moveTo>
                  <a:pt x="0" y="73264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3" name="object 613"/>
          <p:cNvSpPr/>
          <p:nvPr/>
        </p:nvSpPr>
        <p:spPr>
          <a:xfrm>
            <a:off x="1765214" y="2375257"/>
            <a:ext cx="0" cy="224790"/>
          </a:xfrm>
          <a:custGeom>
            <a:avLst/>
            <a:gdLst/>
            <a:ahLst/>
            <a:cxnLst/>
            <a:rect l="l" t="t" r="r" b="b"/>
            <a:pathLst>
              <a:path w="0" h="224789">
                <a:moveTo>
                  <a:pt x="0" y="0"/>
                </a:moveTo>
                <a:lnTo>
                  <a:pt x="0" y="22469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4" name="object 614"/>
          <p:cNvSpPr/>
          <p:nvPr/>
        </p:nvSpPr>
        <p:spPr>
          <a:xfrm>
            <a:off x="1765214" y="2599133"/>
            <a:ext cx="6985" cy="66040"/>
          </a:xfrm>
          <a:custGeom>
            <a:avLst/>
            <a:gdLst/>
            <a:ahLst/>
            <a:cxnLst/>
            <a:rect l="l" t="t" r="r" b="b"/>
            <a:pathLst>
              <a:path w="6985" h="66039">
                <a:moveTo>
                  <a:pt x="0" y="0"/>
                </a:moveTo>
                <a:lnTo>
                  <a:pt x="6844" y="65523"/>
                </a:lnTo>
              </a:path>
            </a:pathLst>
          </a:custGeom>
          <a:ln w="6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5" name="object 615"/>
          <p:cNvSpPr/>
          <p:nvPr/>
        </p:nvSpPr>
        <p:spPr>
          <a:xfrm>
            <a:off x="1772058" y="2664656"/>
            <a:ext cx="0" cy="400050"/>
          </a:xfrm>
          <a:custGeom>
            <a:avLst/>
            <a:gdLst/>
            <a:ahLst/>
            <a:cxnLst/>
            <a:rect l="l" t="t" r="r" b="b"/>
            <a:pathLst>
              <a:path w="0" h="400050">
                <a:moveTo>
                  <a:pt x="0" y="0"/>
                </a:moveTo>
                <a:lnTo>
                  <a:pt x="0" y="39956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6" name="object 616"/>
          <p:cNvSpPr/>
          <p:nvPr/>
        </p:nvSpPr>
        <p:spPr>
          <a:xfrm>
            <a:off x="1772058" y="2510841"/>
            <a:ext cx="0" cy="553085"/>
          </a:xfrm>
          <a:custGeom>
            <a:avLst/>
            <a:gdLst/>
            <a:ahLst/>
            <a:cxnLst/>
            <a:rect l="l" t="t" r="r" b="b"/>
            <a:pathLst>
              <a:path w="0" h="553085">
                <a:moveTo>
                  <a:pt x="0" y="55259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7" name="object 617"/>
          <p:cNvSpPr/>
          <p:nvPr/>
        </p:nvSpPr>
        <p:spPr>
          <a:xfrm>
            <a:off x="1772058" y="2511626"/>
            <a:ext cx="0" cy="470534"/>
          </a:xfrm>
          <a:custGeom>
            <a:avLst/>
            <a:gdLst/>
            <a:ahLst/>
            <a:cxnLst/>
            <a:rect l="l" t="t" r="r" b="b"/>
            <a:pathLst>
              <a:path w="0" h="470535">
                <a:moveTo>
                  <a:pt x="0" y="0"/>
                </a:moveTo>
                <a:lnTo>
                  <a:pt x="0" y="47037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8" name="object 618"/>
          <p:cNvSpPr/>
          <p:nvPr/>
        </p:nvSpPr>
        <p:spPr>
          <a:xfrm>
            <a:off x="1772058" y="2981253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23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9" name="object 619"/>
          <p:cNvSpPr/>
          <p:nvPr/>
        </p:nvSpPr>
        <p:spPr>
          <a:xfrm>
            <a:off x="1779844" y="2981253"/>
            <a:ext cx="0" cy="192405"/>
          </a:xfrm>
          <a:custGeom>
            <a:avLst/>
            <a:gdLst/>
            <a:ahLst/>
            <a:cxnLst/>
            <a:rect l="l" t="t" r="r" b="b"/>
            <a:pathLst>
              <a:path w="0" h="192405">
                <a:moveTo>
                  <a:pt x="0" y="0"/>
                </a:moveTo>
                <a:lnTo>
                  <a:pt x="0" y="19228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0" name="object 620"/>
          <p:cNvSpPr/>
          <p:nvPr/>
        </p:nvSpPr>
        <p:spPr>
          <a:xfrm>
            <a:off x="1779844" y="2226655"/>
            <a:ext cx="0" cy="946150"/>
          </a:xfrm>
          <a:custGeom>
            <a:avLst/>
            <a:gdLst/>
            <a:ahLst/>
            <a:cxnLst/>
            <a:rect l="l" t="t" r="r" b="b"/>
            <a:pathLst>
              <a:path w="0" h="946150">
                <a:moveTo>
                  <a:pt x="0" y="94606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1" name="object 621"/>
          <p:cNvSpPr/>
          <p:nvPr/>
        </p:nvSpPr>
        <p:spPr>
          <a:xfrm>
            <a:off x="1779844" y="2227583"/>
            <a:ext cx="0" cy="405130"/>
          </a:xfrm>
          <a:custGeom>
            <a:avLst/>
            <a:gdLst/>
            <a:ahLst/>
            <a:cxnLst/>
            <a:rect l="l" t="t" r="r" b="b"/>
            <a:pathLst>
              <a:path w="0" h="405130">
                <a:moveTo>
                  <a:pt x="0" y="0"/>
                </a:moveTo>
                <a:lnTo>
                  <a:pt x="0" y="4047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2" name="object 622"/>
          <p:cNvSpPr/>
          <p:nvPr/>
        </p:nvSpPr>
        <p:spPr>
          <a:xfrm>
            <a:off x="1779844" y="2631427"/>
            <a:ext cx="6985" cy="99060"/>
          </a:xfrm>
          <a:custGeom>
            <a:avLst/>
            <a:gdLst/>
            <a:ahLst/>
            <a:cxnLst/>
            <a:rect l="l" t="t" r="r" b="b"/>
            <a:pathLst>
              <a:path w="6985" h="99060">
                <a:moveTo>
                  <a:pt x="0" y="0"/>
                </a:moveTo>
                <a:lnTo>
                  <a:pt x="6619" y="98828"/>
                </a:lnTo>
              </a:path>
            </a:pathLst>
          </a:custGeom>
          <a:ln w="67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3" name="object 623"/>
          <p:cNvSpPr/>
          <p:nvPr/>
        </p:nvSpPr>
        <p:spPr>
          <a:xfrm>
            <a:off x="1786464" y="2730255"/>
            <a:ext cx="0" cy="503555"/>
          </a:xfrm>
          <a:custGeom>
            <a:avLst/>
            <a:gdLst/>
            <a:ahLst/>
            <a:cxnLst/>
            <a:rect l="l" t="t" r="r" b="b"/>
            <a:pathLst>
              <a:path w="0" h="503555">
                <a:moveTo>
                  <a:pt x="0" y="0"/>
                </a:moveTo>
                <a:lnTo>
                  <a:pt x="0" y="50355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4" name="object 624"/>
          <p:cNvSpPr/>
          <p:nvPr/>
        </p:nvSpPr>
        <p:spPr>
          <a:xfrm>
            <a:off x="1786464" y="2302740"/>
            <a:ext cx="0" cy="930910"/>
          </a:xfrm>
          <a:custGeom>
            <a:avLst/>
            <a:gdLst/>
            <a:ahLst/>
            <a:cxnLst/>
            <a:rect l="l" t="t" r="r" b="b"/>
            <a:pathLst>
              <a:path w="0" h="930910">
                <a:moveTo>
                  <a:pt x="0" y="93028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5" name="object 625"/>
          <p:cNvSpPr/>
          <p:nvPr/>
        </p:nvSpPr>
        <p:spPr>
          <a:xfrm>
            <a:off x="1786464" y="2303525"/>
            <a:ext cx="0" cy="520700"/>
          </a:xfrm>
          <a:custGeom>
            <a:avLst/>
            <a:gdLst/>
            <a:ahLst/>
            <a:cxnLst/>
            <a:rect l="l" t="t" r="r" b="b"/>
            <a:pathLst>
              <a:path w="0" h="520700">
                <a:moveTo>
                  <a:pt x="0" y="0"/>
                </a:moveTo>
                <a:lnTo>
                  <a:pt x="0" y="52033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6" name="object 626"/>
          <p:cNvSpPr/>
          <p:nvPr/>
        </p:nvSpPr>
        <p:spPr>
          <a:xfrm>
            <a:off x="1786464" y="282293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44" y="5280"/>
                </a:lnTo>
              </a:path>
            </a:pathLst>
          </a:custGeom>
          <a:ln w="586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7" name="object 627"/>
          <p:cNvSpPr/>
          <p:nvPr/>
        </p:nvSpPr>
        <p:spPr>
          <a:xfrm>
            <a:off x="1793309" y="2828214"/>
            <a:ext cx="0" cy="302260"/>
          </a:xfrm>
          <a:custGeom>
            <a:avLst/>
            <a:gdLst/>
            <a:ahLst/>
            <a:cxnLst/>
            <a:rect l="l" t="t" r="r" b="b"/>
            <a:pathLst>
              <a:path w="0" h="302260">
                <a:moveTo>
                  <a:pt x="0" y="0"/>
                </a:moveTo>
                <a:lnTo>
                  <a:pt x="0" y="30164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8" name="object 628"/>
          <p:cNvSpPr/>
          <p:nvPr/>
        </p:nvSpPr>
        <p:spPr>
          <a:xfrm>
            <a:off x="1793309" y="2461803"/>
            <a:ext cx="0" cy="667385"/>
          </a:xfrm>
          <a:custGeom>
            <a:avLst/>
            <a:gdLst/>
            <a:ahLst/>
            <a:cxnLst/>
            <a:rect l="l" t="t" r="r" b="b"/>
            <a:pathLst>
              <a:path w="0" h="667385">
                <a:moveTo>
                  <a:pt x="0" y="66712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9" name="object 629"/>
          <p:cNvSpPr/>
          <p:nvPr/>
        </p:nvSpPr>
        <p:spPr>
          <a:xfrm>
            <a:off x="1793309" y="2462730"/>
            <a:ext cx="0" cy="300990"/>
          </a:xfrm>
          <a:custGeom>
            <a:avLst/>
            <a:gdLst/>
            <a:ahLst/>
            <a:cxnLst/>
            <a:rect l="l" t="t" r="r" b="b"/>
            <a:pathLst>
              <a:path w="0" h="300989">
                <a:moveTo>
                  <a:pt x="0" y="0"/>
                </a:moveTo>
                <a:lnTo>
                  <a:pt x="0" y="3007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0" name="object 630"/>
          <p:cNvSpPr/>
          <p:nvPr/>
        </p:nvSpPr>
        <p:spPr>
          <a:xfrm>
            <a:off x="1793309" y="2762624"/>
            <a:ext cx="6985" cy="27940"/>
          </a:xfrm>
          <a:custGeom>
            <a:avLst/>
            <a:gdLst/>
            <a:ahLst/>
            <a:cxnLst/>
            <a:rect l="l" t="t" r="r" b="b"/>
            <a:pathLst>
              <a:path w="6985" h="27939">
                <a:moveTo>
                  <a:pt x="0" y="0"/>
                </a:moveTo>
                <a:lnTo>
                  <a:pt x="6619" y="27865"/>
                </a:lnTo>
              </a:path>
            </a:pathLst>
          </a:custGeom>
          <a:ln w="67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1" name="object 631"/>
          <p:cNvSpPr/>
          <p:nvPr/>
        </p:nvSpPr>
        <p:spPr>
          <a:xfrm>
            <a:off x="1799929" y="2790489"/>
            <a:ext cx="0" cy="306705"/>
          </a:xfrm>
          <a:custGeom>
            <a:avLst/>
            <a:gdLst/>
            <a:ahLst/>
            <a:cxnLst/>
            <a:rect l="l" t="t" r="r" b="b"/>
            <a:pathLst>
              <a:path w="0" h="306705">
                <a:moveTo>
                  <a:pt x="0" y="0"/>
                </a:moveTo>
                <a:lnTo>
                  <a:pt x="0" y="3061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2" name="object 632"/>
          <p:cNvSpPr/>
          <p:nvPr/>
        </p:nvSpPr>
        <p:spPr>
          <a:xfrm>
            <a:off x="1799929" y="2302740"/>
            <a:ext cx="0" cy="793115"/>
          </a:xfrm>
          <a:custGeom>
            <a:avLst/>
            <a:gdLst/>
            <a:ahLst/>
            <a:cxnLst/>
            <a:rect l="l" t="t" r="r" b="b"/>
            <a:pathLst>
              <a:path w="0" h="793114">
                <a:moveTo>
                  <a:pt x="0" y="79299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3" name="object 633"/>
          <p:cNvSpPr/>
          <p:nvPr/>
        </p:nvSpPr>
        <p:spPr>
          <a:xfrm>
            <a:off x="1799929" y="2303525"/>
            <a:ext cx="0" cy="389255"/>
          </a:xfrm>
          <a:custGeom>
            <a:avLst/>
            <a:gdLst/>
            <a:ahLst/>
            <a:cxnLst/>
            <a:rect l="l" t="t" r="r" b="b"/>
            <a:pathLst>
              <a:path w="0" h="389255">
                <a:moveTo>
                  <a:pt x="0" y="0"/>
                </a:moveTo>
                <a:lnTo>
                  <a:pt x="0" y="38911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4" name="object 634"/>
          <p:cNvSpPr/>
          <p:nvPr/>
        </p:nvSpPr>
        <p:spPr>
          <a:xfrm>
            <a:off x="1799929" y="2691703"/>
            <a:ext cx="8255" cy="55244"/>
          </a:xfrm>
          <a:custGeom>
            <a:avLst/>
            <a:gdLst/>
            <a:ahLst/>
            <a:cxnLst/>
            <a:rect l="l" t="t" r="r" b="b"/>
            <a:pathLst>
              <a:path w="8255" h="55244">
                <a:moveTo>
                  <a:pt x="0" y="0"/>
                </a:moveTo>
                <a:lnTo>
                  <a:pt x="7774" y="55145"/>
                </a:lnTo>
              </a:path>
            </a:pathLst>
          </a:custGeom>
          <a:ln w="67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5" name="object 635"/>
          <p:cNvSpPr/>
          <p:nvPr/>
        </p:nvSpPr>
        <p:spPr>
          <a:xfrm>
            <a:off x="1807704" y="2746849"/>
            <a:ext cx="0" cy="393700"/>
          </a:xfrm>
          <a:custGeom>
            <a:avLst/>
            <a:gdLst/>
            <a:ahLst/>
            <a:cxnLst/>
            <a:rect l="l" t="t" r="r" b="b"/>
            <a:pathLst>
              <a:path w="0" h="393700">
                <a:moveTo>
                  <a:pt x="0" y="0"/>
                </a:moveTo>
                <a:lnTo>
                  <a:pt x="0" y="39345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6" name="object 636"/>
          <p:cNvSpPr/>
          <p:nvPr/>
        </p:nvSpPr>
        <p:spPr>
          <a:xfrm>
            <a:off x="1807704" y="2384932"/>
            <a:ext cx="0" cy="755015"/>
          </a:xfrm>
          <a:custGeom>
            <a:avLst/>
            <a:gdLst/>
            <a:ahLst/>
            <a:cxnLst/>
            <a:rect l="l" t="t" r="r" b="b"/>
            <a:pathLst>
              <a:path w="0" h="755014">
                <a:moveTo>
                  <a:pt x="0" y="75444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7" name="object 637"/>
          <p:cNvSpPr/>
          <p:nvPr/>
        </p:nvSpPr>
        <p:spPr>
          <a:xfrm>
            <a:off x="1807704" y="2385718"/>
            <a:ext cx="0" cy="132080"/>
          </a:xfrm>
          <a:custGeom>
            <a:avLst/>
            <a:gdLst/>
            <a:ahLst/>
            <a:cxnLst/>
            <a:rect l="l" t="t" r="r" b="b"/>
            <a:pathLst>
              <a:path w="0" h="132080">
                <a:moveTo>
                  <a:pt x="0" y="0"/>
                </a:moveTo>
                <a:lnTo>
                  <a:pt x="0" y="1320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8" name="object 638"/>
          <p:cNvSpPr/>
          <p:nvPr/>
        </p:nvSpPr>
        <p:spPr>
          <a:xfrm>
            <a:off x="1807704" y="2516940"/>
            <a:ext cx="6985" cy="43815"/>
          </a:xfrm>
          <a:custGeom>
            <a:avLst/>
            <a:gdLst/>
            <a:ahLst/>
            <a:cxnLst/>
            <a:rect l="l" t="t" r="r" b="b"/>
            <a:pathLst>
              <a:path w="6985" h="43814">
                <a:moveTo>
                  <a:pt x="0" y="0"/>
                </a:moveTo>
                <a:lnTo>
                  <a:pt x="6855" y="43682"/>
                </a:lnTo>
              </a:path>
            </a:pathLst>
          </a:custGeom>
          <a:ln w="676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9" name="object 639"/>
          <p:cNvSpPr/>
          <p:nvPr/>
        </p:nvSpPr>
        <p:spPr>
          <a:xfrm>
            <a:off x="1814559" y="2560622"/>
            <a:ext cx="0" cy="514350"/>
          </a:xfrm>
          <a:custGeom>
            <a:avLst/>
            <a:gdLst/>
            <a:ahLst/>
            <a:cxnLst/>
            <a:rect l="l" t="t" r="r" b="b"/>
            <a:pathLst>
              <a:path w="0" h="514350">
                <a:moveTo>
                  <a:pt x="0" y="0"/>
                </a:moveTo>
                <a:lnTo>
                  <a:pt x="0" y="51409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0" name="object 640"/>
          <p:cNvSpPr/>
          <p:nvPr/>
        </p:nvSpPr>
        <p:spPr>
          <a:xfrm>
            <a:off x="1814559" y="2396204"/>
            <a:ext cx="0" cy="678180"/>
          </a:xfrm>
          <a:custGeom>
            <a:avLst/>
            <a:gdLst/>
            <a:ahLst/>
            <a:cxnLst/>
            <a:rect l="l" t="t" r="r" b="b"/>
            <a:pathLst>
              <a:path w="0" h="678180">
                <a:moveTo>
                  <a:pt x="0" y="67772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1" name="object 641"/>
          <p:cNvSpPr/>
          <p:nvPr/>
        </p:nvSpPr>
        <p:spPr>
          <a:xfrm>
            <a:off x="1814559" y="2397140"/>
            <a:ext cx="0" cy="235585"/>
          </a:xfrm>
          <a:custGeom>
            <a:avLst/>
            <a:gdLst/>
            <a:ahLst/>
            <a:cxnLst/>
            <a:rect l="l" t="t" r="r" b="b"/>
            <a:pathLst>
              <a:path w="0" h="235585">
                <a:moveTo>
                  <a:pt x="0" y="0"/>
                </a:moveTo>
                <a:lnTo>
                  <a:pt x="0" y="23522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2" name="object 642"/>
          <p:cNvSpPr/>
          <p:nvPr/>
        </p:nvSpPr>
        <p:spPr>
          <a:xfrm>
            <a:off x="1814559" y="2631427"/>
            <a:ext cx="6985" cy="77470"/>
          </a:xfrm>
          <a:custGeom>
            <a:avLst/>
            <a:gdLst/>
            <a:ahLst/>
            <a:cxnLst/>
            <a:rect l="l" t="t" r="r" b="b"/>
            <a:pathLst>
              <a:path w="6985" h="77469">
                <a:moveTo>
                  <a:pt x="0" y="0"/>
                </a:moveTo>
                <a:lnTo>
                  <a:pt x="6619" y="77020"/>
                </a:lnTo>
              </a:path>
            </a:pathLst>
          </a:custGeom>
          <a:ln w="67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3" name="object 643"/>
          <p:cNvSpPr/>
          <p:nvPr/>
        </p:nvSpPr>
        <p:spPr>
          <a:xfrm>
            <a:off x="1821179" y="2708447"/>
            <a:ext cx="0" cy="394335"/>
          </a:xfrm>
          <a:custGeom>
            <a:avLst/>
            <a:gdLst/>
            <a:ahLst/>
            <a:cxnLst/>
            <a:rect l="l" t="t" r="r" b="b"/>
            <a:pathLst>
              <a:path w="0" h="394335">
                <a:moveTo>
                  <a:pt x="0" y="0"/>
                </a:moveTo>
                <a:lnTo>
                  <a:pt x="0" y="3942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4" name="object 644"/>
          <p:cNvSpPr/>
          <p:nvPr/>
        </p:nvSpPr>
        <p:spPr>
          <a:xfrm>
            <a:off x="1821179" y="2275618"/>
            <a:ext cx="0" cy="826769"/>
          </a:xfrm>
          <a:custGeom>
            <a:avLst/>
            <a:gdLst/>
            <a:ahLst/>
            <a:cxnLst/>
            <a:rect l="l" t="t" r="r" b="b"/>
            <a:pathLst>
              <a:path w="0" h="826769">
                <a:moveTo>
                  <a:pt x="0" y="82618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5" name="object 645"/>
          <p:cNvSpPr/>
          <p:nvPr/>
        </p:nvSpPr>
        <p:spPr>
          <a:xfrm>
            <a:off x="1821179" y="2276437"/>
            <a:ext cx="0" cy="635000"/>
          </a:xfrm>
          <a:custGeom>
            <a:avLst/>
            <a:gdLst/>
            <a:ahLst/>
            <a:cxnLst/>
            <a:rect l="l" t="t" r="r" b="b"/>
            <a:pathLst>
              <a:path w="0" h="635000">
                <a:moveTo>
                  <a:pt x="0" y="0"/>
                </a:moveTo>
                <a:lnTo>
                  <a:pt x="0" y="63478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6" name="object 646"/>
          <p:cNvSpPr/>
          <p:nvPr/>
        </p:nvSpPr>
        <p:spPr>
          <a:xfrm>
            <a:off x="1821179" y="2801017"/>
            <a:ext cx="6985" cy="109855"/>
          </a:xfrm>
          <a:custGeom>
            <a:avLst/>
            <a:gdLst/>
            <a:ahLst/>
            <a:cxnLst/>
            <a:rect l="l" t="t" r="r" b="b"/>
            <a:pathLst>
              <a:path w="6985" h="109855">
                <a:moveTo>
                  <a:pt x="0" y="109280"/>
                </a:moveTo>
                <a:lnTo>
                  <a:pt x="6619" y="0"/>
                </a:lnTo>
              </a:path>
            </a:pathLst>
          </a:custGeom>
          <a:ln w="67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7" name="object 647"/>
          <p:cNvSpPr/>
          <p:nvPr/>
        </p:nvSpPr>
        <p:spPr>
          <a:xfrm>
            <a:off x="1827799" y="2801017"/>
            <a:ext cx="0" cy="372745"/>
          </a:xfrm>
          <a:custGeom>
            <a:avLst/>
            <a:gdLst/>
            <a:ahLst/>
            <a:cxnLst/>
            <a:rect l="l" t="t" r="r" b="b"/>
            <a:pathLst>
              <a:path w="0" h="372744">
                <a:moveTo>
                  <a:pt x="0" y="0"/>
                </a:moveTo>
                <a:lnTo>
                  <a:pt x="0" y="37251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8" name="object 648"/>
          <p:cNvSpPr/>
          <p:nvPr/>
        </p:nvSpPr>
        <p:spPr>
          <a:xfrm>
            <a:off x="1827799" y="2253702"/>
            <a:ext cx="0" cy="919480"/>
          </a:xfrm>
          <a:custGeom>
            <a:avLst/>
            <a:gdLst/>
            <a:ahLst/>
            <a:cxnLst/>
            <a:rect l="l" t="t" r="r" b="b"/>
            <a:pathLst>
              <a:path w="0" h="919480">
                <a:moveTo>
                  <a:pt x="0" y="91901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9" name="object 649"/>
          <p:cNvSpPr/>
          <p:nvPr/>
        </p:nvSpPr>
        <p:spPr>
          <a:xfrm>
            <a:off x="1827799" y="2254671"/>
            <a:ext cx="0" cy="476884"/>
          </a:xfrm>
          <a:custGeom>
            <a:avLst/>
            <a:gdLst/>
            <a:ahLst/>
            <a:cxnLst/>
            <a:rect l="l" t="t" r="r" b="b"/>
            <a:pathLst>
              <a:path w="0" h="476885">
                <a:moveTo>
                  <a:pt x="0" y="0"/>
                </a:moveTo>
                <a:lnTo>
                  <a:pt x="0" y="47646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0" name="object 650"/>
          <p:cNvSpPr/>
          <p:nvPr/>
        </p:nvSpPr>
        <p:spPr>
          <a:xfrm>
            <a:off x="1827799" y="2713619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5" h="17144">
                <a:moveTo>
                  <a:pt x="0" y="16635"/>
                </a:moveTo>
                <a:lnTo>
                  <a:pt x="7774" y="0"/>
                </a:lnTo>
              </a:path>
            </a:pathLst>
          </a:custGeom>
          <a:ln w="65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1" name="object 651"/>
          <p:cNvSpPr/>
          <p:nvPr/>
        </p:nvSpPr>
        <p:spPr>
          <a:xfrm>
            <a:off x="1835574" y="2713619"/>
            <a:ext cx="0" cy="498475"/>
          </a:xfrm>
          <a:custGeom>
            <a:avLst/>
            <a:gdLst/>
            <a:ahLst/>
            <a:cxnLst/>
            <a:rect l="l" t="t" r="r" b="b"/>
            <a:pathLst>
              <a:path w="0" h="498475">
                <a:moveTo>
                  <a:pt x="0" y="0"/>
                </a:moveTo>
                <a:lnTo>
                  <a:pt x="0" y="49842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2" name="object 652"/>
          <p:cNvSpPr/>
          <p:nvPr/>
        </p:nvSpPr>
        <p:spPr>
          <a:xfrm>
            <a:off x="1835574" y="2221299"/>
            <a:ext cx="0" cy="989965"/>
          </a:xfrm>
          <a:custGeom>
            <a:avLst/>
            <a:gdLst/>
            <a:ahLst/>
            <a:cxnLst/>
            <a:rect l="l" t="t" r="r" b="b"/>
            <a:pathLst>
              <a:path w="0" h="989964">
                <a:moveTo>
                  <a:pt x="0" y="98981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3" name="object 653"/>
          <p:cNvSpPr/>
          <p:nvPr/>
        </p:nvSpPr>
        <p:spPr>
          <a:xfrm>
            <a:off x="1835574" y="2222227"/>
            <a:ext cx="0" cy="579755"/>
          </a:xfrm>
          <a:custGeom>
            <a:avLst/>
            <a:gdLst/>
            <a:ahLst/>
            <a:cxnLst/>
            <a:rect l="l" t="t" r="r" b="b"/>
            <a:pathLst>
              <a:path w="0" h="579755">
                <a:moveTo>
                  <a:pt x="0" y="0"/>
                </a:moveTo>
                <a:lnTo>
                  <a:pt x="0" y="57968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4" name="object 654"/>
          <p:cNvSpPr/>
          <p:nvPr/>
        </p:nvSpPr>
        <p:spPr>
          <a:xfrm>
            <a:off x="1835574" y="2648021"/>
            <a:ext cx="6985" cy="153035"/>
          </a:xfrm>
          <a:custGeom>
            <a:avLst/>
            <a:gdLst/>
            <a:ahLst/>
            <a:cxnLst/>
            <a:rect l="l" t="t" r="r" b="b"/>
            <a:pathLst>
              <a:path w="6985" h="153035">
                <a:moveTo>
                  <a:pt x="0" y="152996"/>
                </a:moveTo>
                <a:lnTo>
                  <a:pt x="6844" y="0"/>
                </a:lnTo>
              </a:path>
            </a:pathLst>
          </a:custGeom>
          <a:ln w="67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5" name="object 655"/>
          <p:cNvSpPr/>
          <p:nvPr/>
        </p:nvSpPr>
        <p:spPr>
          <a:xfrm>
            <a:off x="1842418" y="2648021"/>
            <a:ext cx="0" cy="601980"/>
          </a:xfrm>
          <a:custGeom>
            <a:avLst/>
            <a:gdLst/>
            <a:ahLst/>
            <a:cxnLst/>
            <a:rect l="l" t="t" r="r" b="b"/>
            <a:pathLst>
              <a:path w="0" h="601980">
                <a:moveTo>
                  <a:pt x="0" y="0"/>
                </a:moveTo>
                <a:lnTo>
                  <a:pt x="0" y="6016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6" name="object 656"/>
          <p:cNvSpPr/>
          <p:nvPr/>
        </p:nvSpPr>
        <p:spPr>
          <a:xfrm>
            <a:off x="1842418" y="2243249"/>
            <a:ext cx="0" cy="1005840"/>
          </a:xfrm>
          <a:custGeom>
            <a:avLst/>
            <a:gdLst/>
            <a:ahLst/>
            <a:cxnLst/>
            <a:rect l="l" t="t" r="r" b="b"/>
            <a:pathLst>
              <a:path w="0" h="1005839">
                <a:moveTo>
                  <a:pt x="0" y="100544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7" name="object 657"/>
          <p:cNvSpPr/>
          <p:nvPr/>
        </p:nvSpPr>
        <p:spPr>
          <a:xfrm>
            <a:off x="1842418" y="2244176"/>
            <a:ext cx="0" cy="535940"/>
          </a:xfrm>
          <a:custGeom>
            <a:avLst/>
            <a:gdLst/>
            <a:ahLst/>
            <a:cxnLst/>
            <a:rect l="l" t="t" r="r" b="b"/>
            <a:pathLst>
              <a:path w="0" h="535939">
                <a:moveTo>
                  <a:pt x="0" y="0"/>
                </a:moveTo>
                <a:lnTo>
                  <a:pt x="0" y="53586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8" name="object 658"/>
          <p:cNvSpPr/>
          <p:nvPr/>
        </p:nvSpPr>
        <p:spPr>
          <a:xfrm>
            <a:off x="1842418" y="2779218"/>
            <a:ext cx="6985" cy="43815"/>
          </a:xfrm>
          <a:custGeom>
            <a:avLst/>
            <a:gdLst/>
            <a:ahLst/>
            <a:cxnLst/>
            <a:rect l="l" t="t" r="r" b="b"/>
            <a:pathLst>
              <a:path w="6985" h="43814">
                <a:moveTo>
                  <a:pt x="0" y="0"/>
                </a:moveTo>
                <a:lnTo>
                  <a:pt x="6630" y="43715"/>
                </a:lnTo>
              </a:path>
            </a:pathLst>
          </a:custGeom>
          <a:ln w="67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9" name="object 659"/>
          <p:cNvSpPr/>
          <p:nvPr/>
        </p:nvSpPr>
        <p:spPr>
          <a:xfrm>
            <a:off x="1849049" y="2822934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20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0" name="object 660"/>
          <p:cNvSpPr/>
          <p:nvPr/>
        </p:nvSpPr>
        <p:spPr>
          <a:xfrm>
            <a:off x="1849049" y="2335969"/>
            <a:ext cx="0" cy="749300"/>
          </a:xfrm>
          <a:custGeom>
            <a:avLst/>
            <a:gdLst/>
            <a:ahLst/>
            <a:cxnLst/>
            <a:rect l="l" t="t" r="r" b="b"/>
            <a:pathLst>
              <a:path w="0" h="749300">
                <a:moveTo>
                  <a:pt x="0" y="74923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1" name="object 661"/>
          <p:cNvSpPr/>
          <p:nvPr/>
        </p:nvSpPr>
        <p:spPr>
          <a:xfrm>
            <a:off x="1849049" y="2336713"/>
            <a:ext cx="0" cy="498475"/>
          </a:xfrm>
          <a:custGeom>
            <a:avLst/>
            <a:gdLst/>
            <a:ahLst/>
            <a:cxnLst/>
            <a:rect l="l" t="t" r="r" b="b"/>
            <a:pathLst>
              <a:path w="0" h="498475">
                <a:moveTo>
                  <a:pt x="0" y="0"/>
                </a:moveTo>
                <a:lnTo>
                  <a:pt x="0" y="49842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2" name="object 662"/>
          <p:cNvSpPr/>
          <p:nvPr/>
        </p:nvSpPr>
        <p:spPr>
          <a:xfrm>
            <a:off x="1849049" y="2834356"/>
            <a:ext cx="6985" cy="21590"/>
          </a:xfrm>
          <a:custGeom>
            <a:avLst/>
            <a:gdLst/>
            <a:ahLst/>
            <a:cxnLst/>
            <a:rect l="l" t="t" r="r" b="b"/>
            <a:pathLst>
              <a:path w="6985" h="21589">
                <a:moveTo>
                  <a:pt x="0" y="0"/>
                </a:moveTo>
                <a:lnTo>
                  <a:pt x="6801" y="20988"/>
                </a:lnTo>
              </a:path>
            </a:pathLst>
          </a:custGeom>
          <a:ln w="66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3" name="object 663"/>
          <p:cNvSpPr/>
          <p:nvPr/>
        </p:nvSpPr>
        <p:spPr>
          <a:xfrm>
            <a:off x="1855851" y="2855344"/>
            <a:ext cx="0" cy="351155"/>
          </a:xfrm>
          <a:custGeom>
            <a:avLst/>
            <a:gdLst/>
            <a:ahLst/>
            <a:cxnLst/>
            <a:rect l="l" t="t" r="r" b="b"/>
            <a:pathLst>
              <a:path w="0" h="351155">
                <a:moveTo>
                  <a:pt x="0" y="0"/>
                </a:moveTo>
                <a:lnTo>
                  <a:pt x="0" y="35060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4" name="object 664"/>
          <p:cNvSpPr/>
          <p:nvPr/>
        </p:nvSpPr>
        <p:spPr>
          <a:xfrm>
            <a:off x="1855851" y="2428615"/>
            <a:ext cx="0" cy="776605"/>
          </a:xfrm>
          <a:custGeom>
            <a:avLst/>
            <a:gdLst/>
            <a:ahLst/>
            <a:cxnLst/>
            <a:rect l="l" t="t" r="r" b="b"/>
            <a:pathLst>
              <a:path w="0" h="776605">
                <a:moveTo>
                  <a:pt x="0" y="77639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5" name="object 665"/>
          <p:cNvSpPr/>
          <p:nvPr/>
        </p:nvSpPr>
        <p:spPr>
          <a:xfrm>
            <a:off x="1855851" y="2429434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5">
                <a:moveTo>
                  <a:pt x="0" y="0"/>
                </a:moveTo>
                <a:lnTo>
                  <a:pt x="0" y="15392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6" name="object 666"/>
          <p:cNvSpPr/>
          <p:nvPr/>
        </p:nvSpPr>
        <p:spPr>
          <a:xfrm>
            <a:off x="1855851" y="2582539"/>
            <a:ext cx="8255" cy="38735"/>
          </a:xfrm>
          <a:custGeom>
            <a:avLst/>
            <a:gdLst/>
            <a:ahLst/>
            <a:cxnLst/>
            <a:rect l="l" t="t" r="r" b="b"/>
            <a:pathLst>
              <a:path w="8255" h="38735">
                <a:moveTo>
                  <a:pt x="0" y="0"/>
                </a:moveTo>
                <a:lnTo>
                  <a:pt x="7817" y="38401"/>
                </a:lnTo>
              </a:path>
            </a:pathLst>
          </a:custGeom>
          <a:ln w="67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7" name="object 667"/>
          <p:cNvSpPr/>
          <p:nvPr/>
        </p:nvSpPr>
        <p:spPr>
          <a:xfrm>
            <a:off x="1863668" y="2620940"/>
            <a:ext cx="0" cy="596900"/>
          </a:xfrm>
          <a:custGeom>
            <a:avLst/>
            <a:gdLst/>
            <a:ahLst/>
            <a:cxnLst/>
            <a:rect l="l" t="t" r="r" b="b"/>
            <a:pathLst>
              <a:path w="0" h="596900">
                <a:moveTo>
                  <a:pt x="0" y="0"/>
                </a:moveTo>
                <a:lnTo>
                  <a:pt x="0" y="59627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8" name="object 668"/>
          <p:cNvSpPr/>
          <p:nvPr/>
        </p:nvSpPr>
        <p:spPr>
          <a:xfrm>
            <a:off x="1863668" y="2390104"/>
            <a:ext cx="0" cy="826769"/>
          </a:xfrm>
          <a:custGeom>
            <a:avLst/>
            <a:gdLst/>
            <a:ahLst/>
            <a:cxnLst/>
            <a:rect l="l" t="t" r="r" b="b"/>
            <a:pathLst>
              <a:path w="0" h="826769">
                <a:moveTo>
                  <a:pt x="0" y="826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9" name="object 669"/>
          <p:cNvSpPr/>
          <p:nvPr/>
        </p:nvSpPr>
        <p:spPr>
          <a:xfrm>
            <a:off x="1863668" y="2391032"/>
            <a:ext cx="0" cy="558800"/>
          </a:xfrm>
          <a:custGeom>
            <a:avLst/>
            <a:gdLst/>
            <a:ahLst/>
            <a:cxnLst/>
            <a:rect l="l" t="t" r="r" b="b"/>
            <a:pathLst>
              <a:path w="0" h="558800">
                <a:moveTo>
                  <a:pt x="0" y="0"/>
                </a:moveTo>
                <a:lnTo>
                  <a:pt x="0" y="55873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0" name="object 670"/>
          <p:cNvSpPr/>
          <p:nvPr/>
        </p:nvSpPr>
        <p:spPr>
          <a:xfrm>
            <a:off x="1863668" y="2730255"/>
            <a:ext cx="6985" cy="219075"/>
          </a:xfrm>
          <a:custGeom>
            <a:avLst/>
            <a:gdLst/>
            <a:ahLst/>
            <a:cxnLst/>
            <a:rect l="l" t="t" r="r" b="b"/>
            <a:pathLst>
              <a:path w="6985" h="219075">
                <a:moveTo>
                  <a:pt x="0" y="218553"/>
                </a:moveTo>
                <a:lnTo>
                  <a:pt x="6619" y="0"/>
                </a:lnTo>
              </a:path>
            </a:pathLst>
          </a:custGeom>
          <a:ln w="679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1" name="object 671"/>
          <p:cNvSpPr/>
          <p:nvPr/>
        </p:nvSpPr>
        <p:spPr>
          <a:xfrm>
            <a:off x="1870288" y="2730255"/>
            <a:ext cx="0" cy="476250"/>
          </a:xfrm>
          <a:custGeom>
            <a:avLst/>
            <a:gdLst/>
            <a:ahLst/>
            <a:cxnLst/>
            <a:rect l="l" t="t" r="r" b="b"/>
            <a:pathLst>
              <a:path w="0" h="476250">
                <a:moveTo>
                  <a:pt x="0" y="0"/>
                </a:moveTo>
                <a:lnTo>
                  <a:pt x="0" y="47569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2" name="object 672"/>
          <p:cNvSpPr/>
          <p:nvPr/>
        </p:nvSpPr>
        <p:spPr>
          <a:xfrm>
            <a:off x="1870288" y="2084111"/>
            <a:ext cx="0" cy="1121410"/>
          </a:xfrm>
          <a:custGeom>
            <a:avLst/>
            <a:gdLst/>
            <a:ahLst/>
            <a:cxnLst/>
            <a:rect l="l" t="t" r="r" b="b"/>
            <a:pathLst>
              <a:path w="0" h="1121410">
                <a:moveTo>
                  <a:pt x="0" y="112090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3" name="object 673"/>
          <p:cNvSpPr/>
          <p:nvPr/>
        </p:nvSpPr>
        <p:spPr>
          <a:xfrm>
            <a:off x="1870288" y="2084930"/>
            <a:ext cx="0" cy="848360"/>
          </a:xfrm>
          <a:custGeom>
            <a:avLst/>
            <a:gdLst/>
            <a:ahLst/>
            <a:cxnLst/>
            <a:rect l="l" t="t" r="r" b="b"/>
            <a:pathLst>
              <a:path w="0" h="848360">
                <a:moveTo>
                  <a:pt x="0" y="0"/>
                </a:moveTo>
                <a:lnTo>
                  <a:pt x="0" y="84824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4" name="object 674"/>
          <p:cNvSpPr/>
          <p:nvPr/>
        </p:nvSpPr>
        <p:spPr>
          <a:xfrm>
            <a:off x="1870288" y="2806340"/>
            <a:ext cx="6985" cy="126364"/>
          </a:xfrm>
          <a:custGeom>
            <a:avLst/>
            <a:gdLst/>
            <a:ahLst/>
            <a:cxnLst/>
            <a:rect l="l" t="t" r="r" b="b"/>
            <a:pathLst>
              <a:path w="6985" h="126364">
                <a:moveTo>
                  <a:pt x="0" y="125908"/>
                </a:moveTo>
                <a:lnTo>
                  <a:pt x="6769" y="0"/>
                </a:lnTo>
              </a:path>
            </a:pathLst>
          </a:custGeom>
          <a:ln w="67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5" name="object 675"/>
          <p:cNvSpPr/>
          <p:nvPr/>
        </p:nvSpPr>
        <p:spPr>
          <a:xfrm>
            <a:off x="1877058" y="2806340"/>
            <a:ext cx="0" cy="280035"/>
          </a:xfrm>
          <a:custGeom>
            <a:avLst/>
            <a:gdLst/>
            <a:ahLst/>
            <a:cxnLst/>
            <a:rect l="l" t="t" r="r" b="b"/>
            <a:pathLst>
              <a:path w="0" h="280035">
                <a:moveTo>
                  <a:pt x="0" y="0"/>
                </a:moveTo>
                <a:lnTo>
                  <a:pt x="0" y="27979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6" name="object 676"/>
          <p:cNvSpPr/>
          <p:nvPr/>
        </p:nvSpPr>
        <p:spPr>
          <a:xfrm>
            <a:off x="1877058" y="2396204"/>
            <a:ext cx="0" cy="689610"/>
          </a:xfrm>
          <a:custGeom>
            <a:avLst/>
            <a:gdLst/>
            <a:ahLst/>
            <a:cxnLst/>
            <a:rect l="l" t="t" r="r" b="b"/>
            <a:pathLst>
              <a:path w="0" h="689610">
                <a:moveTo>
                  <a:pt x="0" y="68899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7" name="object 677"/>
          <p:cNvSpPr/>
          <p:nvPr/>
        </p:nvSpPr>
        <p:spPr>
          <a:xfrm>
            <a:off x="1877058" y="2397140"/>
            <a:ext cx="0" cy="432434"/>
          </a:xfrm>
          <a:custGeom>
            <a:avLst/>
            <a:gdLst/>
            <a:ahLst/>
            <a:cxnLst/>
            <a:rect l="l" t="t" r="r" b="b"/>
            <a:pathLst>
              <a:path w="0" h="432435">
                <a:moveTo>
                  <a:pt x="0" y="0"/>
                </a:moveTo>
                <a:lnTo>
                  <a:pt x="0" y="4318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8" name="object 678"/>
          <p:cNvSpPr/>
          <p:nvPr/>
        </p:nvSpPr>
        <p:spPr>
          <a:xfrm>
            <a:off x="1877058" y="2762624"/>
            <a:ext cx="6985" cy="66040"/>
          </a:xfrm>
          <a:custGeom>
            <a:avLst/>
            <a:gdLst/>
            <a:ahLst/>
            <a:cxnLst/>
            <a:rect l="l" t="t" r="r" b="b"/>
            <a:pathLst>
              <a:path w="6985" h="66039">
                <a:moveTo>
                  <a:pt x="0" y="65590"/>
                </a:moveTo>
                <a:lnTo>
                  <a:pt x="6662" y="0"/>
                </a:lnTo>
              </a:path>
            </a:pathLst>
          </a:custGeom>
          <a:ln w="6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9" name="object 679"/>
          <p:cNvSpPr/>
          <p:nvPr/>
        </p:nvSpPr>
        <p:spPr>
          <a:xfrm>
            <a:off x="1883721" y="2762624"/>
            <a:ext cx="0" cy="252729"/>
          </a:xfrm>
          <a:custGeom>
            <a:avLst/>
            <a:gdLst/>
            <a:ahLst/>
            <a:cxnLst/>
            <a:rect l="l" t="t" r="r" b="b"/>
            <a:pathLst>
              <a:path w="0" h="252730">
                <a:moveTo>
                  <a:pt x="0" y="0"/>
                </a:moveTo>
                <a:lnTo>
                  <a:pt x="0" y="2525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0" name="object 680"/>
          <p:cNvSpPr/>
          <p:nvPr/>
        </p:nvSpPr>
        <p:spPr>
          <a:xfrm>
            <a:off x="1883721" y="2521293"/>
            <a:ext cx="0" cy="493395"/>
          </a:xfrm>
          <a:custGeom>
            <a:avLst/>
            <a:gdLst/>
            <a:ahLst/>
            <a:cxnLst/>
            <a:rect l="l" t="t" r="r" b="b"/>
            <a:pathLst>
              <a:path w="0" h="493394">
                <a:moveTo>
                  <a:pt x="0" y="49314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1" name="object 681"/>
          <p:cNvSpPr/>
          <p:nvPr/>
        </p:nvSpPr>
        <p:spPr>
          <a:xfrm>
            <a:off x="1883721" y="2522112"/>
            <a:ext cx="0" cy="203835"/>
          </a:xfrm>
          <a:custGeom>
            <a:avLst/>
            <a:gdLst/>
            <a:ahLst/>
            <a:cxnLst/>
            <a:rect l="l" t="t" r="r" b="b"/>
            <a:pathLst>
              <a:path w="0" h="203835">
                <a:moveTo>
                  <a:pt x="0" y="0"/>
                </a:moveTo>
                <a:lnTo>
                  <a:pt x="0" y="20371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2" name="object 682"/>
          <p:cNvSpPr/>
          <p:nvPr/>
        </p:nvSpPr>
        <p:spPr>
          <a:xfrm>
            <a:off x="1883721" y="2713619"/>
            <a:ext cx="8255" cy="12065"/>
          </a:xfrm>
          <a:custGeom>
            <a:avLst/>
            <a:gdLst/>
            <a:ahLst/>
            <a:cxnLst/>
            <a:rect l="l" t="t" r="r" b="b"/>
            <a:pathLst>
              <a:path w="8255" h="12064">
                <a:moveTo>
                  <a:pt x="0" y="11463"/>
                </a:moveTo>
                <a:lnTo>
                  <a:pt x="7817" y="0"/>
                </a:lnTo>
              </a:path>
            </a:pathLst>
          </a:custGeom>
          <a:ln w="63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3" name="object 683"/>
          <p:cNvSpPr/>
          <p:nvPr/>
        </p:nvSpPr>
        <p:spPr>
          <a:xfrm>
            <a:off x="1891538" y="2713619"/>
            <a:ext cx="0" cy="367665"/>
          </a:xfrm>
          <a:custGeom>
            <a:avLst/>
            <a:gdLst/>
            <a:ahLst/>
            <a:cxnLst/>
            <a:rect l="l" t="t" r="r" b="b"/>
            <a:pathLst>
              <a:path w="0" h="367664">
                <a:moveTo>
                  <a:pt x="0" y="0"/>
                </a:moveTo>
                <a:lnTo>
                  <a:pt x="0" y="36719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4" name="object 684"/>
          <p:cNvSpPr/>
          <p:nvPr/>
        </p:nvSpPr>
        <p:spPr>
          <a:xfrm>
            <a:off x="1891538" y="2455703"/>
            <a:ext cx="0" cy="624840"/>
          </a:xfrm>
          <a:custGeom>
            <a:avLst/>
            <a:gdLst/>
            <a:ahLst/>
            <a:cxnLst/>
            <a:rect l="l" t="t" r="r" b="b"/>
            <a:pathLst>
              <a:path w="0" h="624839">
                <a:moveTo>
                  <a:pt x="0" y="62432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5" name="object 685"/>
          <p:cNvSpPr/>
          <p:nvPr/>
        </p:nvSpPr>
        <p:spPr>
          <a:xfrm>
            <a:off x="1891538" y="2456522"/>
            <a:ext cx="0" cy="313055"/>
          </a:xfrm>
          <a:custGeom>
            <a:avLst/>
            <a:gdLst/>
            <a:ahLst/>
            <a:cxnLst/>
            <a:rect l="l" t="t" r="r" b="b"/>
            <a:pathLst>
              <a:path w="0" h="313055">
                <a:moveTo>
                  <a:pt x="0" y="0"/>
                </a:moveTo>
                <a:lnTo>
                  <a:pt x="0" y="3130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6" name="object 686"/>
          <p:cNvSpPr/>
          <p:nvPr/>
        </p:nvSpPr>
        <p:spPr>
          <a:xfrm>
            <a:off x="1891538" y="2768723"/>
            <a:ext cx="6985" cy="43815"/>
          </a:xfrm>
          <a:custGeom>
            <a:avLst/>
            <a:gdLst/>
            <a:ahLst/>
            <a:cxnLst/>
            <a:rect l="l" t="t" r="r" b="b"/>
            <a:pathLst>
              <a:path w="6985" h="43814">
                <a:moveTo>
                  <a:pt x="0" y="0"/>
                </a:moveTo>
                <a:lnTo>
                  <a:pt x="6769" y="43715"/>
                </a:lnTo>
              </a:path>
            </a:pathLst>
          </a:custGeom>
          <a:ln w="67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7" name="object 687"/>
          <p:cNvSpPr/>
          <p:nvPr/>
        </p:nvSpPr>
        <p:spPr>
          <a:xfrm>
            <a:off x="1898308" y="2812439"/>
            <a:ext cx="0" cy="257175"/>
          </a:xfrm>
          <a:custGeom>
            <a:avLst/>
            <a:gdLst/>
            <a:ahLst/>
            <a:cxnLst/>
            <a:rect l="l" t="t" r="r" b="b"/>
            <a:pathLst>
              <a:path w="0" h="257175">
                <a:moveTo>
                  <a:pt x="0" y="0"/>
                </a:moveTo>
                <a:lnTo>
                  <a:pt x="0" y="25710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8" name="object 688"/>
          <p:cNvSpPr/>
          <p:nvPr/>
        </p:nvSpPr>
        <p:spPr>
          <a:xfrm>
            <a:off x="1898308" y="2428615"/>
            <a:ext cx="0" cy="640080"/>
          </a:xfrm>
          <a:custGeom>
            <a:avLst/>
            <a:gdLst/>
            <a:ahLst/>
            <a:cxnLst/>
            <a:rect l="l" t="t" r="r" b="b"/>
            <a:pathLst>
              <a:path w="0" h="640080">
                <a:moveTo>
                  <a:pt x="0" y="63999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9" name="object 689"/>
          <p:cNvSpPr/>
          <p:nvPr/>
        </p:nvSpPr>
        <p:spPr>
          <a:xfrm>
            <a:off x="1898308" y="2429434"/>
            <a:ext cx="0" cy="170815"/>
          </a:xfrm>
          <a:custGeom>
            <a:avLst/>
            <a:gdLst/>
            <a:ahLst/>
            <a:cxnLst/>
            <a:rect l="l" t="t" r="r" b="b"/>
            <a:pathLst>
              <a:path w="0" h="170814">
                <a:moveTo>
                  <a:pt x="0" y="0"/>
                </a:moveTo>
                <a:lnTo>
                  <a:pt x="0" y="17051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0" name="object 690"/>
          <p:cNvSpPr/>
          <p:nvPr/>
        </p:nvSpPr>
        <p:spPr>
          <a:xfrm>
            <a:off x="1898308" y="2587711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11421"/>
                </a:moveTo>
                <a:lnTo>
                  <a:pt x="6694" y="0"/>
                </a:lnTo>
              </a:path>
            </a:pathLst>
          </a:custGeom>
          <a:ln w="64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1" name="object 691"/>
          <p:cNvSpPr/>
          <p:nvPr/>
        </p:nvSpPr>
        <p:spPr>
          <a:xfrm>
            <a:off x="1905003" y="2587711"/>
            <a:ext cx="0" cy="602615"/>
          </a:xfrm>
          <a:custGeom>
            <a:avLst/>
            <a:gdLst/>
            <a:ahLst/>
            <a:cxnLst/>
            <a:rect l="l" t="t" r="r" b="b"/>
            <a:pathLst>
              <a:path w="0" h="602614">
                <a:moveTo>
                  <a:pt x="0" y="0"/>
                </a:moveTo>
                <a:lnTo>
                  <a:pt x="0" y="60241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2" name="object 692"/>
          <p:cNvSpPr/>
          <p:nvPr/>
        </p:nvSpPr>
        <p:spPr>
          <a:xfrm>
            <a:off x="1905003" y="2499419"/>
            <a:ext cx="0" cy="690245"/>
          </a:xfrm>
          <a:custGeom>
            <a:avLst/>
            <a:gdLst/>
            <a:ahLst/>
            <a:cxnLst/>
            <a:rect l="l" t="t" r="r" b="b"/>
            <a:pathLst>
              <a:path w="0" h="690244">
                <a:moveTo>
                  <a:pt x="0" y="68992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3" name="object 693"/>
          <p:cNvSpPr/>
          <p:nvPr/>
        </p:nvSpPr>
        <p:spPr>
          <a:xfrm>
            <a:off x="1905003" y="2500346"/>
            <a:ext cx="0" cy="214629"/>
          </a:xfrm>
          <a:custGeom>
            <a:avLst/>
            <a:gdLst/>
            <a:ahLst/>
            <a:cxnLst/>
            <a:rect l="l" t="t" r="r" b="b"/>
            <a:pathLst>
              <a:path w="0" h="214630">
                <a:moveTo>
                  <a:pt x="0" y="0"/>
                </a:moveTo>
                <a:lnTo>
                  <a:pt x="0" y="21420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4" name="object 694"/>
          <p:cNvSpPr/>
          <p:nvPr/>
        </p:nvSpPr>
        <p:spPr>
          <a:xfrm>
            <a:off x="1905003" y="2713619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619" y="16635"/>
                </a:lnTo>
              </a:path>
            </a:pathLst>
          </a:custGeom>
          <a:ln w="659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5" name="object 695"/>
          <p:cNvSpPr/>
          <p:nvPr/>
        </p:nvSpPr>
        <p:spPr>
          <a:xfrm>
            <a:off x="1911623" y="2730255"/>
            <a:ext cx="0" cy="361315"/>
          </a:xfrm>
          <a:custGeom>
            <a:avLst/>
            <a:gdLst/>
            <a:ahLst/>
            <a:cxnLst/>
            <a:rect l="l" t="t" r="r" b="b"/>
            <a:pathLst>
              <a:path w="0" h="361314">
                <a:moveTo>
                  <a:pt x="0" y="0"/>
                </a:moveTo>
                <a:lnTo>
                  <a:pt x="0" y="36105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6" name="object 696"/>
          <p:cNvSpPr/>
          <p:nvPr/>
        </p:nvSpPr>
        <p:spPr>
          <a:xfrm>
            <a:off x="1911623" y="2330614"/>
            <a:ext cx="0" cy="760095"/>
          </a:xfrm>
          <a:custGeom>
            <a:avLst/>
            <a:gdLst/>
            <a:ahLst/>
            <a:cxnLst/>
            <a:rect l="l" t="t" r="r" b="b"/>
            <a:pathLst>
              <a:path w="0" h="760094">
                <a:moveTo>
                  <a:pt x="0" y="75995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7" name="object 697"/>
          <p:cNvSpPr/>
          <p:nvPr/>
        </p:nvSpPr>
        <p:spPr>
          <a:xfrm>
            <a:off x="1911623" y="2331541"/>
            <a:ext cx="0" cy="394335"/>
          </a:xfrm>
          <a:custGeom>
            <a:avLst/>
            <a:gdLst/>
            <a:ahLst/>
            <a:cxnLst/>
            <a:rect l="l" t="t" r="r" b="b"/>
            <a:pathLst>
              <a:path w="0" h="394335">
                <a:moveTo>
                  <a:pt x="0" y="0"/>
                </a:moveTo>
                <a:lnTo>
                  <a:pt x="0" y="3942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8" name="object 698"/>
          <p:cNvSpPr/>
          <p:nvPr/>
        </p:nvSpPr>
        <p:spPr>
          <a:xfrm>
            <a:off x="1911623" y="2725083"/>
            <a:ext cx="8255" cy="27305"/>
          </a:xfrm>
          <a:custGeom>
            <a:avLst/>
            <a:gdLst/>
            <a:ahLst/>
            <a:cxnLst/>
            <a:rect l="l" t="t" r="r" b="b"/>
            <a:pathLst>
              <a:path w="8255" h="27305">
                <a:moveTo>
                  <a:pt x="0" y="0"/>
                </a:moveTo>
                <a:lnTo>
                  <a:pt x="7785" y="27046"/>
                </a:lnTo>
              </a:path>
            </a:pathLst>
          </a:custGeom>
          <a:ln w="66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9" name="object 699"/>
          <p:cNvSpPr/>
          <p:nvPr/>
        </p:nvSpPr>
        <p:spPr>
          <a:xfrm>
            <a:off x="1919408" y="2752130"/>
            <a:ext cx="0" cy="279400"/>
          </a:xfrm>
          <a:custGeom>
            <a:avLst/>
            <a:gdLst/>
            <a:ahLst/>
            <a:cxnLst/>
            <a:rect l="l" t="t" r="r" b="b"/>
            <a:pathLst>
              <a:path w="0" h="279400">
                <a:moveTo>
                  <a:pt x="0" y="0"/>
                </a:moveTo>
                <a:lnTo>
                  <a:pt x="0" y="27890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0" name="object 700"/>
          <p:cNvSpPr/>
          <p:nvPr/>
        </p:nvSpPr>
        <p:spPr>
          <a:xfrm>
            <a:off x="1919408" y="2521293"/>
            <a:ext cx="0" cy="509270"/>
          </a:xfrm>
          <a:custGeom>
            <a:avLst/>
            <a:gdLst/>
            <a:ahLst/>
            <a:cxnLst/>
            <a:rect l="l" t="t" r="r" b="b"/>
            <a:pathLst>
              <a:path w="0" h="509269">
                <a:moveTo>
                  <a:pt x="0" y="50884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1" name="object 701"/>
          <p:cNvSpPr/>
          <p:nvPr/>
        </p:nvSpPr>
        <p:spPr>
          <a:xfrm>
            <a:off x="1919408" y="2522112"/>
            <a:ext cx="0" cy="269875"/>
          </a:xfrm>
          <a:custGeom>
            <a:avLst/>
            <a:gdLst/>
            <a:ahLst/>
            <a:cxnLst/>
            <a:rect l="l" t="t" r="r" b="b"/>
            <a:pathLst>
              <a:path w="0" h="269875">
                <a:moveTo>
                  <a:pt x="0" y="0"/>
                </a:moveTo>
                <a:lnTo>
                  <a:pt x="0" y="2693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2" name="object 702"/>
          <p:cNvSpPr/>
          <p:nvPr/>
        </p:nvSpPr>
        <p:spPr>
          <a:xfrm>
            <a:off x="1919408" y="2708447"/>
            <a:ext cx="6985" cy="82550"/>
          </a:xfrm>
          <a:custGeom>
            <a:avLst/>
            <a:gdLst/>
            <a:ahLst/>
            <a:cxnLst/>
            <a:rect l="l" t="t" r="r" b="b"/>
            <a:pathLst>
              <a:path w="6985" h="82550">
                <a:moveTo>
                  <a:pt x="0" y="82042"/>
                </a:moveTo>
                <a:lnTo>
                  <a:pt x="6844" y="0"/>
                </a:lnTo>
              </a:path>
            </a:pathLst>
          </a:custGeom>
          <a:ln w="67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3" name="object 703"/>
          <p:cNvSpPr/>
          <p:nvPr/>
        </p:nvSpPr>
        <p:spPr>
          <a:xfrm>
            <a:off x="1926253" y="2708447"/>
            <a:ext cx="0" cy="334010"/>
          </a:xfrm>
          <a:custGeom>
            <a:avLst/>
            <a:gdLst/>
            <a:ahLst/>
            <a:cxnLst/>
            <a:rect l="l" t="t" r="r" b="b"/>
            <a:pathLst>
              <a:path w="0" h="334010">
                <a:moveTo>
                  <a:pt x="0" y="0"/>
                </a:moveTo>
                <a:lnTo>
                  <a:pt x="0" y="33396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4" name="object 704"/>
          <p:cNvSpPr/>
          <p:nvPr/>
        </p:nvSpPr>
        <p:spPr>
          <a:xfrm>
            <a:off x="1926253" y="2472330"/>
            <a:ext cx="0" cy="569595"/>
          </a:xfrm>
          <a:custGeom>
            <a:avLst/>
            <a:gdLst/>
            <a:ahLst/>
            <a:cxnLst/>
            <a:rect l="l" t="t" r="r" b="b"/>
            <a:pathLst>
              <a:path w="0" h="569594">
                <a:moveTo>
                  <a:pt x="0" y="56915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5" name="object 705"/>
          <p:cNvSpPr/>
          <p:nvPr/>
        </p:nvSpPr>
        <p:spPr>
          <a:xfrm>
            <a:off x="1926253" y="2473225"/>
            <a:ext cx="0" cy="192405"/>
          </a:xfrm>
          <a:custGeom>
            <a:avLst/>
            <a:gdLst/>
            <a:ahLst/>
            <a:cxnLst/>
            <a:rect l="l" t="t" r="r" b="b"/>
            <a:pathLst>
              <a:path w="0" h="192405">
                <a:moveTo>
                  <a:pt x="0" y="0"/>
                </a:moveTo>
                <a:lnTo>
                  <a:pt x="0" y="19232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6" name="object 706"/>
          <p:cNvSpPr/>
          <p:nvPr/>
        </p:nvSpPr>
        <p:spPr>
          <a:xfrm>
            <a:off x="1926253" y="2664656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0"/>
                </a:moveTo>
                <a:lnTo>
                  <a:pt x="6619" y="27046"/>
                </a:lnTo>
              </a:path>
            </a:pathLst>
          </a:custGeom>
          <a:ln w="67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7" name="object 707"/>
          <p:cNvSpPr/>
          <p:nvPr/>
        </p:nvSpPr>
        <p:spPr>
          <a:xfrm>
            <a:off x="1932873" y="2691703"/>
            <a:ext cx="0" cy="438150"/>
          </a:xfrm>
          <a:custGeom>
            <a:avLst/>
            <a:gdLst/>
            <a:ahLst/>
            <a:cxnLst/>
            <a:rect l="l" t="t" r="r" b="b"/>
            <a:pathLst>
              <a:path w="0" h="438150">
                <a:moveTo>
                  <a:pt x="0" y="0"/>
                </a:moveTo>
                <a:lnTo>
                  <a:pt x="0" y="4381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8" name="object 708"/>
          <p:cNvSpPr/>
          <p:nvPr/>
        </p:nvSpPr>
        <p:spPr>
          <a:xfrm>
            <a:off x="1932873" y="2433820"/>
            <a:ext cx="0" cy="695325"/>
          </a:xfrm>
          <a:custGeom>
            <a:avLst/>
            <a:gdLst/>
            <a:ahLst/>
            <a:cxnLst/>
            <a:rect l="l" t="t" r="r" b="b"/>
            <a:pathLst>
              <a:path w="0" h="695325">
                <a:moveTo>
                  <a:pt x="0" y="69510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9" name="object 709"/>
          <p:cNvSpPr/>
          <p:nvPr/>
        </p:nvSpPr>
        <p:spPr>
          <a:xfrm>
            <a:off x="1932873" y="2434756"/>
            <a:ext cx="0" cy="433070"/>
          </a:xfrm>
          <a:custGeom>
            <a:avLst/>
            <a:gdLst/>
            <a:ahLst/>
            <a:cxnLst/>
            <a:rect l="l" t="t" r="r" b="b"/>
            <a:pathLst>
              <a:path w="0" h="433069">
                <a:moveTo>
                  <a:pt x="0" y="0"/>
                </a:moveTo>
                <a:lnTo>
                  <a:pt x="0" y="43275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0" name="object 710"/>
          <p:cNvSpPr/>
          <p:nvPr/>
        </p:nvSpPr>
        <p:spPr>
          <a:xfrm>
            <a:off x="1932873" y="2866616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737" y="21916"/>
                </a:lnTo>
              </a:path>
            </a:pathLst>
          </a:custGeom>
          <a:ln w="66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1" name="object 711"/>
          <p:cNvSpPr/>
          <p:nvPr/>
        </p:nvSpPr>
        <p:spPr>
          <a:xfrm>
            <a:off x="1939610" y="2888532"/>
            <a:ext cx="0" cy="208279"/>
          </a:xfrm>
          <a:custGeom>
            <a:avLst/>
            <a:gdLst/>
            <a:ahLst/>
            <a:cxnLst/>
            <a:rect l="l" t="t" r="r" b="b"/>
            <a:pathLst>
              <a:path w="0" h="208280">
                <a:moveTo>
                  <a:pt x="0" y="0"/>
                </a:moveTo>
                <a:lnTo>
                  <a:pt x="0" y="20813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2" name="object 712"/>
          <p:cNvSpPr/>
          <p:nvPr/>
        </p:nvSpPr>
        <p:spPr>
          <a:xfrm>
            <a:off x="1939610" y="2549242"/>
            <a:ext cx="0" cy="546735"/>
          </a:xfrm>
          <a:custGeom>
            <a:avLst/>
            <a:gdLst/>
            <a:ahLst/>
            <a:cxnLst/>
            <a:rect l="l" t="t" r="r" b="b"/>
            <a:pathLst>
              <a:path w="0" h="546735">
                <a:moveTo>
                  <a:pt x="0" y="54649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3" name="object 713"/>
          <p:cNvSpPr/>
          <p:nvPr/>
        </p:nvSpPr>
        <p:spPr>
          <a:xfrm>
            <a:off x="1939610" y="2550170"/>
            <a:ext cx="0" cy="137795"/>
          </a:xfrm>
          <a:custGeom>
            <a:avLst/>
            <a:gdLst/>
            <a:ahLst/>
            <a:cxnLst/>
            <a:rect l="l" t="t" r="r" b="b"/>
            <a:pathLst>
              <a:path w="0" h="137794">
                <a:moveTo>
                  <a:pt x="0" y="0"/>
                </a:moveTo>
                <a:lnTo>
                  <a:pt x="0" y="13729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4" name="object 714"/>
          <p:cNvSpPr/>
          <p:nvPr/>
        </p:nvSpPr>
        <p:spPr>
          <a:xfrm>
            <a:off x="1939610" y="2686531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807" y="10494"/>
                </a:lnTo>
              </a:path>
            </a:pathLst>
          </a:custGeom>
          <a:ln w="62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5" name="object 715"/>
          <p:cNvSpPr/>
          <p:nvPr/>
        </p:nvSpPr>
        <p:spPr>
          <a:xfrm>
            <a:off x="1947417" y="2697025"/>
            <a:ext cx="0" cy="318770"/>
          </a:xfrm>
          <a:custGeom>
            <a:avLst/>
            <a:gdLst/>
            <a:ahLst/>
            <a:cxnLst/>
            <a:rect l="l" t="t" r="r" b="b"/>
            <a:pathLst>
              <a:path w="0" h="318769">
                <a:moveTo>
                  <a:pt x="0" y="0"/>
                </a:moveTo>
                <a:lnTo>
                  <a:pt x="0" y="31819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6" name="object 716"/>
          <p:cNvSpPr/>
          <p:nvPr/>
        </p:nvSpPr>
        <p:spPr>
          <a:xfrm>
            <a:off x="1947417" y="2586783"/>
            <a:ext cx="0" cy="427990"/>
          </a:xfrm>
          <a:custGeom>
            <a:avLst/>
            <a:gdLst/>
            <a:ahLst/>
            <a:cxnLst/>
            <a:rect l="l" t="t" r="r" b="b"/>
            <a:pathLst>
              <a:path w="0" h="427989">
                <a:moveTo>
                  <a:pt x="0" y="42765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7" name="object 717"/>
          <p:cNvSpPr/>
          <p:nvPr/>
        </p:nvSpPr>
        <p:spPr>
          <a:xfrm>
            <a:off x="1947417" y="2587711"/>
            <a:ext cx="0" cy="175895"/>
          </a:xfrm>
          <a:custGeom>
            <a:avLst/>
            <a:gdLst/>
            <a:ahLst/>
            <a:cxnLst/>
            <a:rect l="l" t="t" r="r" b="b"/>
            <a:pathLst>
              <a:path w="0" h="175894">
                <a:moveTo>
                  <a:pt x="0" y="0"/>
                </a:moveTo>
                <a:lnTo>
                  <a:pt x="0" y="17573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8" name="object 718"/>
          <p:cNvSpPr/>
          <p:nvPr/>
        </p:nvSpPr>
        <p:spPr>
          <a:xfrm>
            <a:off x="1947417" y="2735494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27130"/>
                </a:moveTo>
                <a:lnTo>
                  <a:pt x="6705" y="0"/>
                </a:lnTo>
              </a:path>
            </a:pathLst>
          </a:custGeom>
          <a:ln w="671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9" name="object 719"/>
          <p:cNvSpPr/>
          <p:nvPr/>
        </p:nvSpPr>
        <p:spPr>
          <a:xfrm>
            <a:off x="1954123" y="2735494"/>
            <a:ext cx="0" cy="236220"/>
          </a:xfrm>
          <a:custGeom>
            <a:avLst/>
            <a:gdLst/>
            <a:ahLst/>
            <a:cxnLst/>
            <a:rect l="l" t="t" r="r" b="b"/>
            <a:pathLst>
              <a:path w="0" h="236219">
                <a:moveTo>
                  <a:pt x="0" y="0"/>
                </a:moveTo>
                <a:lnTo>
                  <a:pt x="0" y="23604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0" name="object 720"/>
          <p:cNvSpPr/>
          <p:nvPr/>
        </p:nvSpPr>
        <p:spPr>
          <a:xfrm>
            <a:off x="1954123" y="2608733"/>
            <a:ext cx="0" cy="362585"/>
          </a:xfrm>
          <a:custGeom>
            <a:avLst/>
            <a:gdLst/>
            <a:ahLst/>
            <a:cxnLst/>
            <a:rect l="l" t="t" r="r" b="b"/>
            <a:pathLst>
              <a:path w="0" h="362585">
                <a:moveTo>
                  <a:pt x="0" y="36199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1" name="object 721"/>
          <p:cNvSpPr/>
          <p:nvPr/>
        </p:nvSpPr>
        <p:spPr>
          <a:xfrm>
            <a:off x="1954123" y="2609661"/>
            <a:ext cx="0" cy="175895"/>
          </a:xfrm>
          <a:custGeom>
            <a:avLst/>
            <a:gdLst/>
            <a:ahLst/>
            <a:cxnLst/>
            <a:rect l="l" t="t" r="r" b="b"/>
            <a:pathLst>
              <a:path w="0" h="175894">
                <a:moveTo>
                  <a:pt x="0" y="0"/>
                </a:moveTo>
                <a:lnTo>
                  <a:pt x="0" y="17565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2" name="object 722"/>
          <p:cNvSpPr/>
          <p:nvPr/>
        </p:nvSpPr>
        <p:spPr>
          <a:xfrm>
            <a:off x="1954123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3" name="object 723"/>
          <p:cNvSpPr/>
          <p:nvPr/>
        </p:nvSpPr>
        <p:spPr>
          <a:xfrm>
            <a:off x="1960893" y="2784390"/>
            <a:ext cx="0" cy="110489"/>
          </a:xfrm>
          <a:custGeom>
            <a:avLst/>
            <a:gdLst/>
            <a:ahLst/>
            <a:cxnLst/>
            <a:rect l="l" t="t" r="r" b="b"/>
            <a:pathLst>
              <a:path w="0" h="110489">
                <a:moveTo>
                  <a:pt x="0" y="0"/>
                </a:moveTo>
                <a:lnTo>
                  <a:pt x="0" y="11024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4" name="object 724"/>
          <p:cNvSpPr/>
          <p:nvPr/>
        </p:nvSpPr>
        <p:spPr>
          <a:xfrm>
            <a:off x="1960893" y="2636716"/>
            <a:ext cx="0" cy="257175"/>
          </a:xfrm>
          <a:custGeom>
            <a:avLst/>
            <a:gdLst/>
            <a:ahLst/>
            <a:cxnLst/>
            <a:rect l="l" t="t" r="r" b="b"/>
            <a:pathLst>
              <a:path w="0" h="257175">
                <a:moveTo>
                  <a:pt x="0" y="25698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5" name="object 725"/>
          <p:cNvSpPr/>
          <p:nvPr/>
        </p:nvSpPr>
        <p:spPr>
          <a:xfrm>
            <a:off x="1960893" y="2637534"/>
            <a:ext cx="0" cy="186690"/>
          </a:xfrm>
          <a:custGeom>
            <a:avLst/>
            <a:gdLst/>
            <a:ahLst/>
            <a:cxnLst/>
            <a:rect l="l" t="t" r="r" b="b"/>
            <a:pathLst>
              <a:path w="0" h="186689">
                <a:moveTo>
                  <a:pt x="0" y="0"/>
                </a:moveTo>
                <a:lnTo>
                  <a:pt x="0" y="18632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6" name="object 726"/>
          <p:cNvSpPr/>
          <p:nvPr/>
        </p:nvSpPr>
        <p:spPr>
          <a:xfrm>
            <a:off x="1960893" y="2801017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21916"/>
                </a:moveTo>
                <a:lnTo>
                  <a:pt x="6587" y="0"/>
                </a:lnTo>
              </a:path>
            </a:pathLst>
          </a:custGeom>
          <a:ln w="66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7" name="object 727"/>
          <p:cNvSpPr/>
          <p:nvPr/>
        </p:nvSpPr>
        <p:spPr>
          <a:xfrm>
            <a:off x="1967480" y="2801017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0"/>
                </a:moveTo>
                <a:lnTo>
                  <a:pt x="0" y="4989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8" name="object 728"/>
          <p:cNvSpPr/>
          <p:nvPr/>
        </p:nvSpPr>
        <p:spPr>
          <a:xfrm>
            <a:off x="1967480" y="2707520"/>
            <a:ext cx="0" cy="142875"/>
          </a:xfrm>
          <a:custGeom>
            <a:avLst/>
            <a:gdLst/>
            <a:ahLst/>
            <a:cxnLst/>
            <a:rect l="l" t="t" r="r" b="b"/>
            <a:pathLst>
              <a:path w="0" h="142875">
                <a:moveTo>
                  <a:pt x="0" y="14246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9" name="object 729"/>
          <p:cNvSpPr/>
          <p:nvPr/>
        </p:nvSpPr>
        <p:spPr>
          <a:xfrm>
            <a:off x="1967480" y="2708447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5">
                <a:moveTo>
                  <a:pt x="0" y="0"/>
                </a:moveTo>
                <a:lnTo>
                  <a:pt x="0" y="7158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0" name="object 730"/>
          <p:cNvSpPr/>
          <p:nvPr/>
        </p:nvSpPr>
        <p:spPr>
          <a:xfrm>
            <a:off x="1967480" y="277389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322"/>
                </a:moveTo>
                <a:lnTo>
                  <a:pt x="7881" y="0"/>
                </a:lnTo>
              </a:path>
            </a:pathLst>
          </a:custGeom>
          <a:ln w="57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1" name="object 731"/>
          <p:cNvSpPr/>
          <p:nvPr/>
        </p:nvSpPr>
        <p:spPr>
          <a:xfrm>
            <a:off x="1975362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2" name="object 732"/>
          <p:cNvSpPr/>
          <p:nvPr/>
        </p:nvSpPr>
        <p:spPr>
          <a:xfrm>
            <a:off x="1975362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3" name="object 733"/>
          <p:cNvSpPr/>
          <p:nvPr/>
        </p:nvSpPr>
        <p:spPr>
          <a:xfrm>
            <a:off x="1975362" y="2752130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4" name="object 734"/>
          <p:cNvSpPr/>
          <p:nvPr/>
        </p:nvSpPr>
        <p:spPr>
          <a:xfrm>
            <a:off x="1975362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5" name="object 735"/>
          <p:cNvSpPr/>
          <p:nvPr/>
        </p:nvSpPr>
        <p:spPr>
          <a:xfrm>
            <a:off x="1982132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6" name="object 736"/>
          <p:cNvSpPr/>
          <p:nvPr/>
        </p:nvSpPr>
        <p:spPr>
          <a:xfrm>
            <a:off x="1982132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7" name="object 737"/>
          <p:cNvSpPr/>
          <p:nvPr/>
        </p:nvSpPr>
        <p:spPr>
          <a:xfrm>
            <a:off x="1982132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8" name="object 738"/>
          <p:cNvSpPr/>
          <p:nvPr/>
        </p:nvSpPr>
        <p:spPr>
          <a:xfrm>
            <a:off x="1982132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9" name="object 739"/>
          <p:cNvSpPr/>
          <p:nvPr/>
        </p:nvSpPr>
        <p:spPr>
          <a:xfrm>
            <a:off x="1988763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0" name="object 740"/>
          <p:cNvSpPr/>
          <p:nvPr/>
        </p:nvSpPr>
        <p:spPr>
          <a:xfrm>
            <a:off x="1988763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1" name="object 741"/>
          <p:cNvSpPr/>
          <p:nvPr/>
        </p:nvSpPr>
        <p:spPr>
          <a:xfrm>
            <a:off x="1985363" y="2766083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6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2" name="object 742"/>
          <p:cNvSpPr/>
          <p:nvPr/>
        </p:nvSpPr>
        <p:spPr>
          <a:xfrm>
            <a:off x="1988763" y="2768723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577" y="10494"/>
                </a:lnTo>
              </a:path>
            </a:pathLst>
          </a:custGeom>
          <a:ln w="63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3" name="object 743"/>
          <p:cNvSpPr/>
          <p:nvPr/>
        </p:nvSpPr>
        <p:spPr>
          <a:xfrm>
            <a:off x="1995340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4" name="object 744"/>
          <p:cNvSpPr/>
          <p:nvPr/>
        </p:nvSpPr>
        <p:spPr>
          <a:xfrm>
            <a:off x="1995340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5" name="object 745"/>
          <p:cNvSpPr/>
          <p:nvPr/>
        </p:nvSpPr>
        <p:spPr>
          <a:xfrm>
            <a:off x="1995340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6" name="object 746"/>
          <p:cNvSpPr/>
          <p:nvPr/>
        </p:nvSpPr>
        <p:spPr>
          <a:xfrm>
            <a:off x="1995340" y="2790489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355"/>
                </a:moveTo>
                <a:lnTo>
                  <a:pt x="7892" y="0"/>
                </a:lnTo>
              </a:path>
            </a:pathLst>
          </a:custGeom>
          <a:ln w="57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7" name="object 747"/>
          <p:cNvSpPr/>
          <p:nvPr/>
        </p:nvSpPr>
        <p:spPr>
          <a:xfrm>
            <a:off x="2003232" y="2790489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8" name="object 748"/>
          <p:cNvSpPr/>
          <p:nvPr/>
        </p:nvSpPr>
        <p:spPr>
          <a:xfrm>
            <a:off x="2003232" y="2751202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5">
                <a:moveTo>
                  <a:pt x="0" y="7173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9" name="object 749"/>
          <p:cNvSpPr/>
          <p:nvPr/>
        </p:nvSpPr>
        <p:spPr>
          <a:xfrm>
            <a:off x="2003232" y="2752130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0" name="object 750"/>
          <p:cNvSpPr/>
          <p:nvPr/>
        </p:nvSpPr>
        <p:spPr>
          <a:xfrm>
            <a:off x="2003232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769" y="6099"/>
                </a:lnTo>
              </a:path>
            </a:pathLst>
          </a:custGeom>
          <a:ln w="59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1" name="object 751"/>
          <p:cNvSpPr/>
          <p:nvPr/>
        </p:nvSpPr>
        <p:spPr>
          <a:xfrm>
            <a:off x="2010002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2" name="object 752"/>
          <p:cNvSpPr/>
          <p:nvPr/>
        </p:nvSpPr>
        <p:spPr>
          <a:xfrm>
            <a:off x="2010002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3" name="object 753"/>
          <p:cNvSpPr/>
          <p:nvPr/>
        </p:nvSpPr>
        <p:spPr>
          <a:xfrm>
            <a:off x="2010002" y="275213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9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4" name="object 754"/>
          <p:cNvSpPr/>
          <p:nvPr/>
        </p:nvSpPr>
        <p:spPr>
          <a:xfrm>
            <a:off x="2010002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172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5" name="object 755"/>
          <p:cNvSpPr/>
          <p:nvPr/>
        </p:nvSpPr>
        <p:spPr>
          <a:xfrm>
            <a:off x="2016622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6" name="object 756"/>
          <p:cNvSpPr/>
          <p:nvPr/>
        </p:nvSpPr>
        <p:spPr>
          <a:xfrm>
            <a:off x="2016622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7" name="object 757"/>
          <p:cNvSpPr/>
          <p:nvPr/>
        </p:nvSpPr>
        <p:spPr>
          <a:xfrm>
            <a:off x="2016622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8" name="object 758"/>
          <p:cNvSpPr/>
          <p:nvPr/>
        </p:nvSpPr>
        <p:spPr>
          <a:xfrm>
            <a:off x="2016622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6099"/>
                </a:moveTo>
                <a:lnTo>
                  <a:pt x="6812" y="0"/>
                </a:lnTo>
              </a:path>
            </a:pathLst>
          </a:custGeom>
          <a:ln w="59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9" name="object 759"/>
          <p:cNvSpPr/>
          <p:nvPr/>
        </p:nvSpPr>
        <p:spPr>
          <a:xfrm>
            <a:off x="2023435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0" name="object 760"/>
          <p:cNvSpPr/>
          <p:nvPr/>
        </p:nvSpPr>
        <p:spPr>
          <a:xfrm>
            <a:off x="2023435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1" name="object 761"/>
          <p:cNvSpPr/>
          <p:nvPr/>
        </p:nvSpPr>
        <p:spPr>
          <a:xfrm>
            <a:off x="2023435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2" name="object 762"/>
          <p:cNvSpPr/>
          <p:nvPr/>
        </p:nvSpPr>
        <p:spPr>
          <a:xfrm>
            <a:off x="2023435" y="277389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322"/>
                </a:moveTo>
                <a:lnTo>
                  <a:pt x="7817" y="0"/>
                </a:lnTo>
              </a:path>
            </a:pathLst>
          </a:custGeom>
          <a:ln w="5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3" name="object 763"/>
          <p:cNvSpPr/>
          <p:nvPr/>
        </p:nvSpPr>
        <p:spPr>
          <a:xfrm>
            <a:off x="2031252" y="277389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4" name="object 764"/>
          <p:cNvSpPr/>
          <p:nvPr/>
        </p:nvSpPr>
        <p:spPr>
          <a:xfrm>
            <a:off x="2031252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5" name="object 765"/>
          <p:cNvSpPr/>
          <p:nvPr/>
        </p:nvSpPr>
        <p:spPr>
          <a:xfrm>
            <a:off x="2031252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6" name="object 766"/>
          <p:cNvSpPr/>
          <p:nvPr/>
        </p:nvSpPr>
        <p:spPr>
          <a:xfrm>
            <a:off x="2031252" y="279584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7" name="object 767"/>
          <p:cNvSpPr/>
          <p:nvPr/>
        </p:nvSpPr>
        <p:spPr>
          <a:xfrm>
            <a:off x="2037872" y="2751202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5070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8" name="object 768"/>
          <p:cNvSpPr/>
          <p:nvPr/>
        </p:nvSpPr>
        <p:spPr>
          <a:xfrm>
            <a:off x="2037872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12" y="5322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9" name="object 769"/>
          <p:cNvSpPr/>
          <p:nvPr/>
        </p:nvSpPr>
        <p:spPr>
          <a:xfrm>
            <a:off x="2044685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0" name="object 770"/>
          <p:cNvSpPr/>
          <p:nvPr/>
        </p:nvSpPr>
        <p:spPr>
          <a:xfrm>
            <a:off x="2044685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1" name="object 771"/>
          <p:cNvSpPr/>
          <p:nvPr/>
        </p:nvSpPr>
        <p:spPr>
          <a:xfrm>
            <a:off x="2044685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2" name="object 772"/>
          <p:cNvSpPr/>
          <p:nvPr/>
        </p:nvSpPr>
        <p:spPr>
          <a:xfrm>
            <a:off x="2044685" y="2768723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94"/>
                </a:moveTo>
                <a:lnTo>
                  <a:pt x="6619" y="0"/>
                </a:lnTo>
              </a:path>
            </a:pathLst>
          </a:custGeom>
          <a:ln w="63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3" name="object 773"/>
          <p:cNvSpPr/>
          <p:nvPr/>
        </p:nvSpPr>
        <p:spPr>
          <a:xfrm>
            <a:off x="2051305" y="2768723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4" name="object 774"/>
          <p:cNvSpPr/>
          <p:nvPr/>
        </p:nvSpPr>
        <p:spPr>
          <a:xfrm>
            <a:off x="2051305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5" name="object 775"/>
          <p:cNvSpPr/>
          <p:nvPr/>
        </p:nvSpPr>
        <p:spPr>
          <a:xfrm>
            <a:off x="2051305" y="2762624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8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6" name="object 776"/>
          <p:cNvSpPr/>
          <p:nvPr/>
        </p:nvSpPr>
        <p:spPr>
          <a:xfrm>
            <a:off x="2051305" y="2790489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7" name="object 777"/>
          <p:cNvSpPr/>
          <p:nvPr/>
        </p:nvSpPr>
        <p:spPr>
          <a:xfrm>
            <a:off x="2059112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8" name="object 778"/>
          <p:cNvSpPr/>
          <p:nvPr/>
        </p:nvSpPr>
        <p:spPr>
          <a:xfrm>
            <a:off x="2059112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9" name="object 779"/>
          <p:cNvSpPr/>
          <p:nvPr/>
        </p:nvSpPr>
        <p:spPr>
          <a:xfrm>
            <a:off x="2059112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0" name="object 780"/>
          <p:cNvSpPr/>
          <p:nvPr/>
        </p:nvSpPr>
        <p:spPr>
          <a:xfrm>
            <a:off x="2059112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1" name="object 781"/>
          <p:cNvSpPr/>
          <p:nvPr/>
        </p:nvSpPr>
        <p:spPr>
          <a:xfrm>
            <a:off x="2065742" y="278439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9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2" name="object 782"/>
          <p:cNvSpPr/>
          <p:nvPr/>
        </p:nvSpPr>
        <p:spPr>
          <a:xfrm>
            <a:off x="2065742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3" name="object 783"/>
          <p:cNvSpPr/>
          <p:nvPr/>
        </p:nvSpPr>
        <p:spPr>
          <a:xfrm>
            <a:off x="2065742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4" name="object 784"/>
          <p:cNvSpPr/>
          <p:nvPr/>
        </p:nvSpPr>
        <p:spPr>
          <a:xfrm>
            <a:off x="2065742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01" y="5355"/>
                </a:lnTo>
              </a:path>
            </a:pathLst>
          </a:custGeom>
          <a:ln w="588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5" name="object 785"/>
          <p:cNvSpPr/>
          <p:nvPr/>
        </p:nvSpPr>
        <p:spPr>
          <a:xfrm>
            <a:off x="2072544" y="2795845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29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6" name="object 786"/>
          <p:cNvSpPr/>
          <p:nvPr/>
        </p:nvSpPr>
        <p:spPr>
          <a:xfrm>
            <a:off x="2072544" y="2724147"/>
            <a:ext cx="0" cy="110489"/>
          </a:xfrm>
          <a:custGeom>
            <a:avLst/>
            <a:gdLst/>
            <a:ahLst/>
            <a:cxnLst/>
            <a:rect l="l" t="t" r="r" b="b"/>
            <a:pathLst>
              <a:path w="0" h="110489">
                <a:moveTo>
                  <a:pt x="0" y="11020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7" name="object 787"/>
          <p:cNvSpPr/>
          <p:nvPr/>
        </p:nvSpPr>
        <p:spPr>
          <a:xfrm>
            <a:off x="2072544" y="2725083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8" name="object 788"/>
          <p:cNvSpPr/>
          <p:nvPr/>
        </p:nvSpPr>
        <p:spPr>
          <a:xfrm>
            <a:off x="2072544" y="2757335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630" y="11388"/>
                </a:lnTo>
              </a:path>
            </a:pathLst>
          </a:custGeom>
          <a:ln w="642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9" name="object 789"/>
          <p:cNvSpPr/>
          <p:nvPr/>
        </p:nvSpPr>
        <p:spPr>
          <a:xfrm>
            <a:off x="2079175" y="2768723"/>
            <a:ext cx="0" cy="153035"/>
          </a:xfrm>
          <a:custGeom>
            <a:avLst/>
            <a:gdLst/>
            <a:ahLst/>
            <a:cxnLst/>
            <a:rect l="l" t="t" r="r" b="b"/>
            <a:pathLst>
              <a:path w="0" h="153035">
                <a:moveTo>
                  <a:pt x="0" y="0"/>
                </a:moveTo>
                <a:lnTo>
                  <a:pt x="0" y="15303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0" name="object 790"/>
          <p:cNvSpPr/>
          <p:nvPr/>
        </p:nvSpPr>
        <p:spPr>
          <a:xfrm>
            <a:off x="2079175" y="2663837"/>
            <a:ext cx="0" cy="257175"/>
          </a:xfrm>
          <a:custGeom>
            <a:avLst/>
            <a:gdLst/>
            <a:ahLst/>
            <a:cxnLst/>
            <a:rect l="l" t="t" r="r" b="b"/>
            <a:pathLst>
              <a:path w="0" h="257175">
                <a:moveTo>
                  <a:pt x="0" y="25698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1" name="object 791"/>
          <p:cNvSpPr/>
          <p:nvPr/>
        </p:nvSpPr>
        <p:spPr>
          <a:xfrm>
            <a:off x="2079175" y="2664656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538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2" name="object 792"/>
          <p:cNvSpPr/>
          <p:nvPr/>
        </p:nvSpPr>
        <p:spPr>
          <a:xfrm>
            <a:off x="2079175" y="2746849"/>
            <a:ext cx="8255" cy="32384"/>
          </a:xfrm>
          <a:custGeom>
            <a:avLst/>
            <a:gdLst/>
            <a:ahLst/>
            <a:cxnLst/>
            <a:rect l="l" t="t" r="r" b="b"/>
            <a:pathLst>
              <a:path w="8255" h="32385">
                <a:moveTo>
                  <a:pt x="0" y="32369"/>
                </a:moveTo>
                <a:lnTo>
                  <a:pt x="7807" y="0"/>
                </a:lnTo>
              </a:path>
            </a:pathLst>
          </a:custGeom>
          <a:ln w="67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3" name="object 793"/>
          <p:cNvSpPr/>
          <p:nvPr/>
        </p:nvSpPr>
        <p:spPr>
          <a:xfrm>
            <a:off x="2086982" y="2746849"/>
            <a:ext cx="0" cy="224790"/>
          </a:xfrm>
          <a:custGeom>
            <a:avLst/>
            <a:gdLst/>
            <a:ahLst/>
            <a:cxnLst/>
            <a:rect l="l" t="t" r="r" b="b"/>
            <a:pathLst>
              <a:path w="0" h="224789">
                <a:moveTo>
                  <a:pt x="0" y="0"/>
                </a:moveTo>
                <a:lnTo>
                  <a:pt x="0" y="22468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4" name="object 794"/>
          <p:cNvSpPr/>
          <p:nvPr/>
        </p:nvSpPr>
        <p:spPr>
          <a:xfrm>
            <a:off x="2086982" y="2571117"/>
            <a:ext cx="0" cy="400050"/>
          </a:xfrm>
          <a:custGeom>
            <a:avLst/>
            <a:gdLst/>
            <a:ahLst/>
            <a:cxnLst/>
            <a:rect l="l" t="t" r="r" b="b"/>
            <a:pathLst>
              <a:path w="0" h="400050">
                <a:moveTo>
                  <a:pt x="0" y="39960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5" name="object 795"/>
          <p:cNvSpPr/>
          <p:nvPr/>
        </p:nvSpPr>
        <p:spPr>
          <a:xfrm>
            <a:off x="2086982" y="2572044"/>
            <a:ext cx="0" cy="388620"/>
          </a:xfrm>
          <a:custGeom>
            <a:avLst/>
            <a:gdLst/>
            <a:ahLst/>
            <a:cxnLst/>
            <a:rect l="l" t="t" r="r" b="b"/>
            <a:pathLst>
              <a:path w="0" h="388619">
                <a:moveTo>
                  <a:pt x="0" y="0"/>
                </a:moveTo>
                <a:lnTo>
                  <a:pt x="0" y="38818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6" name="object 796"/>
          <p:cNvSpPr/>
          <p:nvPr/>
        </p:nvSpPr>
        <p:spPr>
          <a:xfrm>
            <a:off x="2086982" y="2942701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593"/>
                </a:moveTo>
                <a:lnTo>
                  <a:pt x="6844" y="0"/>
                </a:lnTo>
              </a:path>
            </a:pathLst>
          </a:custGeom>
          <a:ln w="65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7" name="object 797"/>
          <p:cNvSpPr/>
          <p:nvPr/>
        </p:nvSpPr>
        <p:spPr>
          <a:xfrm>
            <a:off x="2093826" y="2942701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8" name="object 798"/>
          <p:cNvSpPr/>
          <p:nvPr/>
        </p:nvSpPr>
        <p:spPr>
          <a:xfrm>
            <a:off x="2093826" y="2581611"/>
            <a:ext cx="0" cy="405130"/>
          </a:xfrm>
          <a:custGeom>
            <a:avLst/>
            <a:gdLst/>
            <a:ahLst/>
            <a:cxnLst/>
            <a:rect l="l" t="t" r="r" b="b"/>
            <a:pathLst>
              <a:path w="0" h="405130">
                <a:moveTo>
                  <a:pt x="0" y="40481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9" name="object 799"/>
          <p:cNvSpPr/>
          <p:nvPr/>
        </p:nvSpPr>
        <p:spPr>
          <a:xfrm>
            <a:off x="2093826" y="2582539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49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0" name="object 800"/>
          <p:cNvSpPr/>
          <p:nvPr/>
        </p:nvSpPr>
        <p:spPr>
          <a:xfrm>
            <a:off x="2093826" y="2806340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21874"/>
                </a:moveTo>
                <a:lnTo>
                  <a:pt x="6587" y="0"/>
                </a:lnTo>
              </a:path>
            </a:pathLst>
          </a:custGeom>
          <a:ln w="66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1" name="object 801"/>
          <p:cNvSpPr/>
          <p:nvPr/>
        </p:nvSpPr>
        <p:spPr>
          <a:xfrm>
            <a:off x="2100414" y="280634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8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2" name="object 802"/>
          <p:cNvSpPr/>
          <p:nvPr/>
        </p:nvSpPr>
        <p:spPr>
          <a:xfrm>
            <a:off x="2100414" y="2702197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13215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3" name="object 803"/>
          <p:cNvSpPr/>
          <p:nvPr/>
        </p:nvSpPr>
        <p:spPr>
          <a:xfrm>
            <a:off x="2100414" y="2703125"/>
            <a:ext cx="0" cy="99060"/>
          </a:xfrm>
          <a:custGeom>
            <a:avLst/>
            <a:gdLst/>
            <a:ahLst/>
            <a:cxnLst/>
            <a:rect l="l" t="t" r="r" b="b"/>
            <a:pathLst>
              <a:path w="0" h="99060">
                <a:moveTo>
                  <a:pt x="0" y="0"/>
                </a:moveTo>
                <a:lnTo>
                  <a:pt x="0" y="9878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4" name="object 804"/>
          <p:cNvSpPr/>
          <p:nvPr/>
        </p:nvSpPr>
        <p:spPr>
          <a:xfrm>
            <a:off x="2100414" y="279584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44" y="0"/>
                </a:lnTo>
              </a:path>
            </a:pathLst>
          </a:custGeom>
          <a:ln w="58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5" name="object 805"/>
          <p:cNvSpPr/>
          <p:nvPr/>
        </p:nvSpPr>
        <p:spPr>
          <a:xfrm>
            <a:off x="2103859" y="280155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6" name="object 806"/>
          <p:cNvSpPr/>
          <p:nvPr/>
        </p:nvSpPr>
        <p:spPr>
          <a:xfrm>
            <a:off x="2107258" y="2739922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6641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7" name="object 807"/>
          <p:cNvSpPr/>
          <p:nvPr/>
        </p:nvSpPr>
        <p:spPr>
          <a:xfrm>
            <a:off x="2107258" y="2740741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507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8" name="object 808"/>
          <p:cNvSpPr/>
          <p:nvPr/>
        </p:nvSpPr>
        <p:spPr>
          <a:xfrm>
            <a:off x="2107258" y="2784390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6099"/>
                </a:moveTo>
                <a:lnTo>
                  <a:pt x="7817" y="0"/>
                </a:lnTo>
              </a:path>
            </a:pathLst>
          </a:custGeom>
          <a:ln w="58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9" name="object 809"/>
          <p:cNvSpPr/>
          <p:nvPr/>
        </p:nvSpPr>
        <p:spPr>
          <a:xfrm>
            <a:off x="2115076" y="278439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9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0" name="object 810"/>
          <p:cNvSpPr/>
          <p:nvPr/>
        </p:nvSpPr>
        <p:spPr>
          <a:xfrm>
            <a:off x="2115076" y="2746030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6640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1" name="object 811"/>
          <p:cNvSpPr/>
          <p:nvPr/>
        </p:nvSpPr>
        <p:spPr>
          <a:xfrm>
            <a:off x="2115076" y="2746849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2" name="object 812"/>
          <p:cNvSpPr/>
          <p:nvPr/>
        </p:nvSpPr>
        <p:spPr>
          <a:xfrm>
            <a:off x="2115076" y="277389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619" y="10494"/>
                </a:lnTo>
              </a:path>
            </a:pathLst>
          </a:custGeom>
          <a:ln w="63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3" name="object 813"/>
          <p:cNvSpPr/>
          <p:nvPr/>
        </p:nvSpPr>
        <p:spPr>
          <a:xfrm>
            <a:off x="2121696" y="278439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9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4" name="object 814"/>
          <p:cNvSpPr/>
          <p:nvPr/>
        </p:nvSpPr>
        <p:spPr>
          <a:xfrm>
            <a:off x="2121696" y="273992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5" name="object 815"/>
          <p:cNvSpPr/>
          <p:nvPr/>
        </p:nvSpPr>
        <p:spPr>
          <a:xfrm>
            <a:off x="2121696" y="2740741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2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6" name="object 816"/>
          <p:cNvSpPr/>
          <p:nvPr/>
        </p:nvSpPr>
        <p:spPr>
          <a:xfrm>
            <a:off x="2121696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12" y="0"/>
                </a:lnTo>
              </a:path>
            </a:pathLst>
          </a:custGeom>
          <a:ln w="58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7" name="object 817"/>
          <p:cNvSpPr/>
          <p:nvPr/>
        </p:nvSpPr>
        <p:spPr>
          <a:xfrm>
            <a:off x="2128509" y="2768723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5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8" name="object 818"/>
          <p:cNvSpPr/>
          <p:nvPr/>
        </p:nvSpPr>
        <p:spPr>
          <a:xfrm>
            <a:off x="2128509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9" name="object 819"/>
          <p:cNvSpPr/>
          <p:nvPr/>
        </p:nvSpPr>
        <p:spPr>
          <a:xfrm>
            <a:off x="2128509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0" name="object 820"/>
          <p:cNvSpPr/>
          <p:nvPr/>
        </p:nvSpPr>
        <p:spPr>
          <a:xfrm>
            <a:off x="2128509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55"/>
                </a:moveTo>
                <a:lnTo>
                  <a:pt x="6619" y="0"/>
                </a:lnTo>
              </a:path>
            </a:pathLst>
          </a:custGeom>
          <a:ln w="59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1" name="object 821"/>
          <p:cNvSpPr/>
          <p:nvPr/>
        </p:nvSpPr>
        <p:spPr>
          <a:xfrm>
            <a:off x="2131729" y="2796200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2" name="object 822"/>
          <p:cNvSpPr/>
          <p:nvPr/>
        </p:nvSpPr>
        <p:spPr>
          <a:xfrm>
            <a:off x="2135129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5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3" name="object 823"/>
          <p:cNvSpPr/>
          <p:nvPr/>
        </p:nvSpPr>
        <p:spPr>
          <a:xfrm>
            <a:off x="2135129" y="276262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4" name="object 824"/>
          <p:cNvSpPr/>
          <p:nvPr/>
        </p:nvSpPr>
        <p:spPr>
          <a:xfrm>
            <a:off x="2142946" y="2762624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507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5" name="object 825"/>
          <p:cNvSpPr/>
          <p:nvPr/>
        </p:nvSpPr>
        <p:spPr>
          <a:xfrm>
            <a:off x="2142946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6" name="object 826"/>
          <p:cNvSpPr/>
          <p:nvPr/>
        </p:nvSpPr>
        <p:spPr>
          <a:xfrm>
            <a:off x="2142946" y="2757335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57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7" name="object 827"/>
          <p:cNvSpPr/>
          <p:nvPr/>
        </p:nvSpPr>
        <p:spPr>
          <a:xfrm>
            <a:off x="2142946" y="2790489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527"/>
                </a:moveTo>
                <a:lnTo>
                  <a:pt x="6619" y="0"/>
                </a:lnTo>
              </a:path>
            </a:pathLst>
          </a:custGeom>
          <a:ln w="63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8" name="object 828"/>
          <p:cNvSpPr/>
          <p:nvPr/>
        </p:nvSpPr>
        <p:spPr>
          <a:xfrm>
            <a:off x="2146167" y="2796200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9" name="object 829"/>
          <p:cNvSpPr/>
          <p:nvPr/>
        </p:nvSpPr>
        <p:spPr>
          <a:xfrm>
            <a:off x="2149566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0" name="object 830"/>
          <p:cNvSpPr/>
          <p:nvPr/>
        </p:nvSpPr>
        <p:spPr>
          <a:xfrm>
            <a:off x="2149566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1" name="object 831"/>
          <p:cNvSpPr/>
          <p:nvPr/>
        </p:nvSpPr>
        <p:spPr>
          <a:xfrm>
            <a:off x="2149566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12" y="5355"/>
                </a:lnTo>
              </a:path>
            </a:pathLst>
          </a:custGeom>
          <a:ln w="58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2" name="object 832"/>
          <p:cNvSpPr/>
          <p:nvPr/>
        </p:nvSpPr>
        <p:spPr>
          <a:xfrm>
            <a:off x="2152979" y="280155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3" name="object 833"/>
          <p:cNvSpPr/>
          <p:nvPr/>
        </p:nvSpPr>
        <p:spPr>
          <a:xfrm>
            <a:off x="2156379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4" name="object 834"/>
          <p:cNvSpPr/>
          <p:nvPr/>
        </p:nvSpPr>
        <p:spPr>
          <a:xfrm>
            <a:off x="2152979" y="2763439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5" name="object 835"/>
          <p:cNvSpPr/>
          <p:nvPr/>
        </p:nvSpPr>
        <p:spPr>
          <a:xfrm>
            <a:off x="2156379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6" name="object 836"/>
          <p:cNvSpPr/>
          <p:nvPr/>
        </p:nvSpPr>
        <p:spPr>
          <a:xfrm>
            <a:off x="2162999" y="2768723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7" name="object 837"/>
          <p:cNvSpPr/>
          <p:nvPr/>
        </p:nvSpPr>
        <p:spPr>
          <a:xfrm>
            <a:off x="2162999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8" name="object 838"/>
          <p:cNvSpPr/>
          <p:nvPr/>
        </p:nvSpPr>
        <p:spPr>
          <a:xfrm>
            <a:off x="2159599" y="2763439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9" name="object 839"/>
          <p:cNvSpPr/>
          <p:nvPr/>
        </p:nvSpPr>
        <p:spPr>
          <a:xfrm>
            <a:off x="2162999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0"/>
                </a:moveTo>
                <a:lnTo>
                  <a:pt x="7817" y="5172"/>
                </a:lnTo>
              </a:path>
            </a:pathLst>
          </a:custGeom>
          <a:ln w="57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0" name="object 840"/>
          <p:cNvSpPr/>
          <p:nvPr/>
        </p:nvSpPr>
        <p:spPr>
          <a:xfrm>
            <a:off x="2170816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1" name="object 841"/>
          <p:cNvSpPr/>
          <p:nvPr/>
        </p:nvSpPr>
        <p:spPr>
          <a:xfrm>
            <a:off x="2170816" y="2746030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6030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2" name="object 842"/>
          <p:cNvSpPr/>
          <p:nvPr/>
        </p:nvSpPr>
        <p:spPr>
          <a:xfrm>
            <a:off x="2170816" y="2746849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4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3" name="object 843"/>
          <p:cNvSpPr/>
          <p:nvPr/>
        </p:nvSpPr>
        <p:spPr>
          <a:xfrm>
            <a:off x="2170816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801" y="6099"/>
                </a:lnTo>
              </a:path>
            </a:pathLst>
          </a:custGeom>
          <a:ln w="59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4" name="object 844"/>
          <p:cNvSpPr/>
          <p:nvPr/>
        </p:nvSpPr>
        <p:spPr>
          <a:xfrm>
            <a:off x="2177618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5" name="object 845"/>
          <p:cNvSpPr/>
          <p:nvPr/>
        </p:nvSpPr>
        <p:spPr>
          <a:xfrm>
            <a:off x="2177618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6" name="object 846"/>
          <p:cNvSpPr/>
          <p:nvPr/>
        </p:nvSpPr>
        <p:spPr>
          <a:xfrm>
            <a:off x="2177618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7" name="object 847"/>
          <p:cNvSpPr/>
          <p:nvPr/>
        </p:nvSpPr>
        <p:spPr>
          <a:xfrm>
            <a:off x="2177618" y="277389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94"/>
                </a:moveTo>
                <a:lnTo>
                  <a:pt x="6630" y="0"/>
                </a:lnTo>
              </a:path>
            </a:pathLst>
          </a:custGeom>
          <a:ln w="63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8" name="object 848"/>
          <p:cNvSpPr/>
          <p:nvPr/>
        </p:nvSpPr>
        <p:spPr>
          <a:xfrm>
            <a:off x="2184249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9" name="object 849"/>
          <p:cNvSpPr/>
          <p:nvPr/>
        </p:nvSpPr>
        <p:spPr>
          <a:xfrm>
            <a:off x="2184249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0" name="object 850"/>
          <p:cNvSpPr/>
          <p:nvPr/>
        </p:nvSpPr>
        <p:spPr>
          <a:xfrm>
            <a:off x="2184249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1" name="object 851"/>
          <p:cNvSpPr/>
          <p:nvPr/>
        </p:nvSpPr>
        <p:spPr>
          <a:xfrm>
            <a:off x="2184249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769" y="0"/>
                </a:lnTo>
              </a:path>
            </a:pathLst>
          </a:custGeom>
          <a:ln w="5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2" name="object 852"/>
          <p:cNvSpPr/>
          <p:nvPr/>
        </p:nvSpPr>
        <p:spPr>
          <a:xfrm>
            <a:off x="2191018" y="277921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3" name="object 853"/>
          <p:cNvSpPr/>
          <p:nvPr/>
        </p:nvSpPr>
        <p:spPr>
          <a:xfrm>
            <a:off x="2191018" y="275120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4" name="object 854"/>
          <p:cNvSpPr/>
          <p:nvPr/>
        </p:nvSpPr>
        <p:spPr>
          <a:xfrm>
            <a:off x="2191018" y="2752130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3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5" name="object 855"/>
          <p:cNvSpPr/>
          <p:nvPr/>
        </p:nvSpPr>
        <p:spPr>
          <a:xfrm>
            <a:off x="2191018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6" name="object 856"/>
          <p:cNvSpPr/>
          <p:nvPr/>
        </p:nvSpPr>
        <p:spPr>
          <a:xfrm>
            <a:off x="2198900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7" name="object 857"/>
          <p:cNvSpPr/>
          <p:nvPr/>
        </p:nvSpPr>
        <p:spPr>
          <a:xfrm>
            <a:off x="2198900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8" name="object 858"/>
          <p:cNvSpPr/>
          <p:nvPr/>
        </p:nvSpPr>
        <p:spPr>
          <a:xfrm>
            <a:off x="2198900" y="275213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9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9" name="object 859"/>
          <p:cNvSpPr/>
          <p:nvPr/>
        </p:nvSpPr>
        <p:spPr>
          <a:xfrm>
            <a:off x="2198900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587" y="5172"/>
                </a:lnTo>
              </a:path>
            </a:pathLst>
          </a:custGeom>
          <a:ln w="58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0" name="object 860"/>
          <p:cNvSpPr/>
          <p:nvPr/>
        </p:nvSpPr>
        <p:spPr>
          <a:xfrm>
            <a:off x="2205488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1" name="object 861"/>
          <p:cNvSpPr/>
          <p:nvPr/>
        </p:nvSpPr>
        <p:spPr>
          <a:xfrm>
            <a:off x="2205488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2" name="object 862"/>
          <p:cNvSpPr/>
          <p:nvPr/>
        </p:nvSpPr>
        <p:spPr>
          <a:xfrm>
            <a:off x="2205488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3" name="object 863"/>
          <p:cNvSpPr/>
          <p:nvPr/>
        </p:nvSpPr>
        <p:spPr>
          <a:xfrm>
            <a:off x="2205488" y="279584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4" name="object 864"/>
          <p:cNvSpPr/>
          <p:nvPr/>
        </p:nvSpPr>
        <p:spPr>
          <a:xfrm>
            <a:off x="2208709" y="280155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5" name="object 865"/>
          <p:cNvSpPr/>
          <p:nvPr/>
        </p:nvSpPr>
        <p:spPr>
          <a:xfrm>
            <a:off x="2212108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6" name="object 866"/>
          <p:cNvSpPr/>
          <p:nvPr/>
        </p:nvSpPr>
        <p:spPr>
          <a:xfrm>
            <a:off x="2212108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7" name="object 867"/>
          <p:cNvSpPr/>
          <p:nvPr/>
        </p:nvSpPr>
        <p:spPr>
          <a:xfrm>
            <a:off x="2212108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6099"/>
                </a:moveTo>
                <a:lnTo>
                  <a:pt x="6780" y="0"/>
                </a:lnTo>
              </a:path>
            </a:pathLst>
          </a:custGeom>
          <a:ln w="59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8" name="object 868"/>
          <p:cNvSpPr/>
          <p:nvPr/>
        </p:nvSpPr>
        <p:spPr>
          <a:xfrm>
            <a:off x="2218888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9" name="object 869"/>
          <p:cNvSpPr/>
          <p:nvPr/>
        </p:nvSpPr>
        <p:spPr>
          <a:xfrm>
            <a:off x="2218888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0" name="object 870"/>
          <p:cNvSpPr/>
          <p:nvPr/>
        </p:nvSpPr>
        <p:spPr>
          <a:xfrm>
            <a:off x="2218888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1" name="object 871"/>
          <p:cNvSpPr/>
          <p:nvPr/>
        </p:nvSpPr>
        <p:spPr>
          <a:xfrm>
            <a:off x="2218888" y="27843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36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2" name="object 872"/>
          <p:cNvSpPr/>
          <p:nvPr/>
        </p:nvSpPr>
        <p:spPr>
          <a:xfrm>
            <a:off x="2226770" y="278439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3" name="object 873"/>
          <p:cNvSpPr/>
          <p:nvPr/>
        </p:nvSpPr>
        <p:spPr>
          <a:xfrm>
            <a:off x="2226770" y="2756516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4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4" name="object 874"/>
          <p:cNvSpPr/>
          <p:nvPr/>
        </p:nvSpPr>
        <p:spPr>
          <a:xfrm>
            <a:off x="2226770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5" name="object 875"/>
          <p:cNvSpPr/>
          <p:nvPr/>
        </p:nvSpPr>
        <p:spPr>
          <a:xfrm>
            <a:off x="2226770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587" y="0"/>
                </a:lnTo>
              </a:path>
            </a:pathLst>
          </a:custGeom>
          <a:ln w="58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6" name="object 876"/>
          <p:cNvSpPr/>
          <p:nvPr/>
        </p:nvSpPr>
        <p:spPr>
          <a:xfrm>
            <a:off x="2233358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7" name="object 877"/>
          <p:cNvSpPr/>
          <p:nvPr/>
        </p:nvSpPr>
        <p:spPr>
          <a:xfrm>
            <a:off x="2233358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8" name="object 878"/>
          <p:cNvSpPr/>
          <p:nvPr/>
        </p:nvSpPr>
        <p:spPr>
          <a:xfrm>
            <a:off x="2233358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9" name="object 879"/>
          <p:cNvSpPr/>
          <p:nvPr/>
        </p:nvSpPr>
        <p:spPr>
          <a:xfrm>
            <a:off x="2233358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22"/>
                </a:moveTo>
                <a:lnTo>
                  <a:pt x="6769" y="0"/>
                </a:lnTo>
              </a:path>
            </a:pathLst>
          </a:custGeom>
          <a:ln w="58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0" name="object 880"/>
          <p:cNvSpPr/>
          <p:nvPr/>
        </p:nvSpPr>
        <p:spPr>
          <a:xfrm>
            <a:off x="2240128" y="27738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1" name="object 881"/>
          <p:cNvSpPr/>
          <p:nvPr/>
        </p:nvSpPr>
        <p:spPr>
          <a:xfrm>
            <a:off x="2240128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2" name="object 882"/>
          <p:cNvSpPr/>
          <p:nvPr/>
        </p:nvSpPr>
        <p:spPr>
          <a:xfrm>
            <a:off x="2240128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3" name="object 883"/>
          <p:cNvSpPr/>
          <p:nvPr/>
        </p:nvSpPr>
        <p:spPr>
          <a:xfrm>
            <a:off x="2240128" y="277389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694" y="10494"/>
                </a:lnTo>
              </a:path>
            </a:pathLst>
          </a:custGeom>
          <a:ln w="63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4" name="object 884"/>
          <p:cNvSpPr/>
          <p:nvPr/>
        </p:nvSpPr>
        <p:spPr>
          <a:xfrm>
            <a:off x="2246823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5" name="object 885"/>
          <p:cNvSpPr/>
          <p:nvPr/>
        </p:nvSpPr>
        <p:spPr>
          <a:xfrm>
            <a:off x="2246823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6" name="object 886"/>
          <p:cNvSpPr/>
          <p:nvPr/>
        </p:nvSpPr>
        <p:spPr>
          <a:xfrm>
            <a:off x="2246823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7" name="object 887"/>
          <p:cNvSpPr/>
          <p:nvPr/>
        </p:nvSpPr>
        <p:spPr>
          <a:xfrm>
            <a:off x="2246823" y="2790489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7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8" name="object 888"/>
          <p:cNvSpPr/>
          <p:nvPr/>
        </p:nvSpPr>
        <p:spPr>
          <a:xfrm>
            <a:off x="2254641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9" name="object 889"/>
          <p:cNvSpPr/>
          <p:nvPr/>
        </p:nvSpPr>
        <p:spPr>
          <a:xfrm>
            <a:off x="2254641" y="275120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0" name="object 890"/>
          <p:cNvSpPr/>
          <p:nvPr/>
        </p:nvSpPr>
        <p:spPr>
          <a:xfrm>
            <a:off x="2254641" y="275213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9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1" name="object 891"/>
          <p:cNvSpPr/>
          <p:nvPr/>
        </p:nvSpPr>
        <p:spPr>
          <a:xfrm>
            <a:off x="2254641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22"/>
                </a:moveTo>
                <a:lnTo>
                  <a:pt x="6737" y="0"/>
                </a:lnTo>
              </a:path>
            </a:pathLst>
          </a:custGeom>
          <a:ln w="58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2" name="object 892"/>
          <p:cNvSpPr/>
          <p:nvPr/>
        </p:nvSpPr>
        <p:spPr>
          <a:xfrm>
            <a:off x="2261378" y="277389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3" name="object 893"/>
          <p:cNvSpPr/>
          <p:nvPr/>
        </p:nvSpPr>
        <p:spPr>
          <a:xfrm>
            <a:off x="2261378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4" name="object 894"/>
          <p:cNvSpPr/>
          <p:nvPr/>
        </p:nvSpPr>
        <p:spPr>
          <a:xfrm>
            <a:off x="2261378" y="2762624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8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5" name="object 895"/>
          <p:cNvSpPr/>
          <p:nvPr/>
        </p:nvSpPr>
        <p:spPr>
          <a:xfrm>
            <a:off x="2261378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355"/>
                </a:lnTo>
              </a:path>
            </a:pathLst>
          </a:custGeom>
          <a:ln w="59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6" name="object 896"/>
          <p:cNvSpPr/>
          <p:nvPr/>
        </p:nvSpPr>
        <p:spPr>
          <a:xfrm>
            <a:off x="2267998" y="2795845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1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7" name="object 897"/>
          <p:cNvSpPr/>
          <p:nvPr/>
        </p:nvSpPr>
        <p:spPr>
          <a:xfrm>
            <a:off x="2267998" y="2712800"/>
            <a:ext cx="0" cy="142875"/>
          </a:xfrm>
          <a:custGeom>
            <a:avLst/>
            <a:gdLst/>
            <a:ahLst/>
            <a:cxnLst/>
            <a:rect l="l" t="t" r="r" b="b"/>
            <a:pathLst>
              <a:path w="0" h="142875">
                <a:moveTo>
                  <a:pt x="0" y="14254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8" name="object 898"/>
          <p:cNvSpPr/>
          <p:nvPr/>
        </p:nvSpPr>
        <p:spPr>
          <a:xfrm>
            <a:off x="2267998" y="2713619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0"/>
                </a:moveTo>
                <a:lnTo>
                  <a:pt x="0" y="6641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9" name="object 899"/>
          <p:cNvSpPr/>
          <p:nvPr/>
        </p:nvSpPr>
        <p:spPr>
          <a:xfrm>
            <a:off x="2267998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44" y="5172"/>
                </a:lnTo>
              </a:path>
            </a:pathLst>
          </a:custGeom>
          <a:ln w="58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0" name="object 900"/>
          <p:cNvSpPr/>
          <p:nvPr/>
        </p:nvSpPr>
        <p:spPr>
          <a:xfrm>
            <a:off x="2274843" y="2784390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496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1" name="object 901"/>
          <p:cNvSpPr/>
          <p:nvPr/>
        </p:nvSpPr>
        <p:spPr>
          <a:xfrm>
            <a:off x="2274843" y="2658482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5">
                <a:moveTo>
                  <a:pt x="0" y="23005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2" name="object 902"/>
          <p:cNvSpPr/>
          <p:nvPr/>
        </p:nvSpPr>
        <p:spPr>
          <a:xfrm>
            <a:off x="2274843" y="2659484"/>
            <a:ext cx="0" cy="99060"/>
          </a:xfrm>
          <a:custGeom>
            <a:avLst/>
            <a:gdLst/>
            <a:ahLst/>
            <a:cxnLst/>
            <a:rect l="l" t="t" r="r" b="b"/>
            <a:pathLst>
              <a:path w="0" h="99060">
                <a:moveTo>
                  <a:pt x="0" y="0"/>
                </a:moveTo>
                <a:lnTo>
                  <a:pt x="0" y="9878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3" name="object 903"/>
          <p:cNvSpPr/>
          <p:nvPr/>
        </p:nvSpPr>
        <p:spPr>
          <a:xfrm>
            <a:off x="2274843" y="2752130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205"/>
                </a:moveTo>
                <a:lnTo>
                  <a:pt x="7774" y="0"/>
                </a:lnTo>
              </a:path>
            </a:pathLst>
          </a:custGeom>
          <a:ln w="57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4" name="object 904"/>
          <p:cNvSpPr/>
          <p:nvPr/>
        </p:nvSpPr>
        <p:spPr>
          <a:xfrm>
            <a:off x="2282618" y="2752130"/>
            <a:ext cx="0" cy="142875"/>
          </a:xfrm>
          <a:custGeom>
            <a:avLst/>
            <a:gdLst/>
            <a:ahLst/>
            <a:cxnLst/>
            <a:rect l="l" t="t" r="r" b="b"/>
            <a:pathLst>
              <a:path w="0" h="142875">
                <a:moveTo>
                  <a:pt x="0" y="0"/>
                </a:moveTo>
                <a:lnTo>
                  <a:pt x="0" y="14250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5" name="object 905"/>
          <p:cNvSpPr/>
          <p:nvPr/>
        </p:nvSpPr>
        <p:spPr>
          <a:xfrm>
            <a:off x="2282618" y="2669009"/>
            <a:ext cx="0" cy="224790"/>
          </a:xfrm>
          <a:custGeom>
            <a:avLst/>
            <a:gdLst/>
            <a:ahLst/>
            <a:cxnLst/>
            <a:rect l="l" t="t" r="r" b="b"/>
            <a:pathLst>
              <a:path w="0" h="224789">
                <a:moveTo>
                  <a:pt x="0" y="22469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6" name="object 906"/>
          <p:cNvSpPr/>
          <p:nvPr/>
        </p:nvSpPr>
        <p:spPr>
          <a:xfrm>
            <a:off x="2282618" y="2669903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0"/>
                </a:moveTo>
                <a:lnTo>
                  <a:pt x="0" y="498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7" name="object 907"/>
          <p:cNvSpPr/>
          <p:nvPr/>
        </p:nvSpPr>
        <p:spPr>
          <a:xfrm>
            <a:off x="2282618" y="271890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8" name="object 908"/>
          <p:cNvSpPr/>
          <p:nvPr/>
        </p:nvSpPr>
        <p:spPr>
          <a:xfrm>
            <a:off x="2289237" y="2718900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09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9" name="object 909"/>
          <p:cNvSpPr/>
          <p:nvPr/>
        </p:nvSpPr>
        <p:spPr>
          <a:xfrm>
            <a:off x="2289237" y="2598239"/>
            <a:ext cx="0" cy="383540"/>
          </a:xfrm>
          <a:custGeom>
            <a:avLst/>
            <a:gdLst/>
            <a:ahLst/>
            <a:cxnLst/>
            <a:rect l="l" t="t" r="r" b="b"/>
            <a:pathLst>
              <a:path w="0" h="383539">
                <a:moveTo>
                  <a:pt x="0" y="38301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0" name="object 910"/>
          <p:cNvSpPr/>
          <p:nvPr/>
        </p:nvSpPr>
        <p:spPr>
          <a:xfrm>
            <a:off x="2289237" y="2599133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4">
                <a:moveTo>
                  <a:pt x="0" y="0"/>
                </a:moveTo>
                <a:lnTo>
                  <a:pt x="0" y="33404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1" name="object 911"/>
          <p:cNvSpPr/>
          <p:nvPr/>
        </p:nvSpPr>
        <p:spPr>
          <a:xfrm>
            <a:off x="2289237" y="2866616"/>
            <a:ext cx="6985" cy="66040"/>
          </a:xfrm>
          <a:custGeom>
            <a:avLst/>
            <a:gdLst/>
            <a:ahLst/>
            <a:cxnLst/>
            <a:rect l="l" t="t" r="r" b="b"/>
            <a:pathLst>
              <a:path w="6985" h="66039">
                <a:moveTo>
                  <a:pt x="0" y="65632"/>
                </a:moveTo>
                <a:lnTo>
                  <a:pt x="6705" y="0"/>
                </a:lnTo>
              </a:path>
            </a:pathLst>
          </a:custGeom>
          <a:ln w="6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2" name="object 912"/>
          <p:cNvSpPr/>
          <p:nvPr/>
        </p:nvSpPr>
        <p:spPr>
          <a:xfrm>
            <a:off x="2295943" y="2866616"/>
            <a:ext cx="0" cy="110489"/>
          </a:xfrm>
          <a:custGeom>
            <a:avLst/>
            <a:gdLst/>
            <a:ahLst/>
            <a:cxnLst/>
            <a:rect l="l" t="t" r="r" b="b"/>
            <a:pathLst>
              <a:path w="0" h="110489">
                <a:moveTo>
                  <a:pt x="0" y="0"/>
                </a:moveTo>
                <a:lnTo>
                  <a:pt x="0" y="11020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3" name="object 913"/>
          <p:cNvSpPr/>
          <p:nvPr/>
        </p:nvSpPr>
        <p:spPr>
          <a:xfrm>
            <a:off x="2295943" y="2330614"/>
            <a:ext cx="0" cy="645795"/>
          </a:xfrm>
          <a:custGeom>
            <a:avLst/>
            <a:gdLst/>
            <a:ahLst/>
            <a:cxnLst/>
            <a:rect l="l" t="t" r="r" b="b"/>
            <a:pathLst>
              <a:path w="0" h="645794">
                <a:moveTo>
                  <a:pt x="0" y="64527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4" name="object 914"/>
          <p:cNvSpPr/>
          <p:nvPr/>
        </p:nvSpPr>
        <p:spPr>
          <a:xfrm>
            <a:off x="2295943" y="2331541"/>
            <a:ext cx="0" cy="465455"/>
          </a:xfrm>
          <a:custGeom>
            <a:avLst/>
            <a:gdLst/>
            <a:ahLst/>
            <a:cxnLst/>
            <a:rect l="l" t="t" r="r" b="b"/>
            <a:pathLst>
              <a:path w="0" h="465455">
                <a:moveTo>
                  <a:pt x="0" y="0"/>
                </a:moveTo>
                <a:lnTo>
                  <a:pt x="0" y="46519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5" name="object 915"/>
          <p:cNvSpPr/>
          <p:nvPr/>
        </p:nvSpPr>
        <p:spPr>
          <a:xfrm>
            <a:off x="2295943" y="2757335"/>
            <a:ext cx="6985" cy="38735"/>
          </a:xfrm>
          <a:custGeom>
            <a:avLst/>
            <a:gdLst/>
            <a:ahLst/>
            <a:cxnLst/>
            <a:rect l="l" t="t" r="r" b="b"/>
            <a:pathLst>
              <a:path w="6985" h="38735">
                <a:moveTo>
                  <a:pt x="0" y="38510"/>
                </a:moveTo>
                <a:lnTo>
                  <a:pt x="6769" y="0"/>
                </a:lnTo>
              </a:path>
            </a:pathLst>
          </a:custGeom>
          <a:ln w="67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6" name="object 916"/>
          <p:cNvSpPr/>
          <p:nvPr/>
        </p:nvSpPr>
        <p:spPr>
          <a:xfrm>
            <a:off x="2302713" y="2757335"/>
            <a:ext cx="0" cy="241300"/>
          </a:xfrm>
          <a:custGeom>
            <a:avLst/>
            <a:gdLst/>
            <a:ahLst/>
            <a:cxnLst/>
            <a:rect l="l" t="t" r="r" b="b"/>
            <a:pathLst>
              <a:path w="0" h="241300">
                <a:moveTo>
                  <a:pt x="0" y="0"/>
                </a:moveTo>
                <a:lnTo>
                  <a:pt x="0" y="24128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7" name="object 917"/>
          <p:cNvSpPr/>
          <p:nvPr/>
        </p:nvSpPr>
        <p:spPr>
          <a:xfrm>
            <a:off x="2302713" y="2401568"/>
            <a:ext cx="0" cy="596900"/>
          </a:xfrm>
          <a:custGeom>
            <a:avLst/>
            <a:gdLst/>
            <a:ahLst/>
            <a:cxnLst/>
            <a:rect l="l" t="t" r="r" b="b"/>
            <a:pathLst>
              <a:path w="0" h="596900">
                <a:moveTo>
                  <a:pt x="0" y="59627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8" name="object 918"/>
          <p:cNvSpPr/>
          <p:nvPr/>
        </p:nvSpPr>
        <p:spPr>
          <a:xfrm>
            <a:off x="2302713" y="2402312"/>
            <a:ext cx="0" cy="372745"/>
          </a:xfrm>
          <a:custGeom>
            <a:avLst/>
            <a:gdLst/>
            <a:ahLst/>
            <a:cxnLst/>
            <a:rect l="l" t="t" r="r" b="b"/>
            <a:pathLst>
              <a:path w="0" h="372744">
                <a:moveTo>
                  <a:pt x="0" y="0"/>
                </a:moveTo>
                <a:lnTo>
                  <a:pt x="0" y="37255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9" name="object 919"/>
          <p:cNvSpPr/>
          <p:nvPr/>
        </p:nvSpPr>
        <p:spPr>
          <a:xfrm>
            <a:off x="2302713" y="2773895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817" y="10494"/>
                </a:lnTo>
              </a:path>
            </a:pathLst>
          </a:custGeom>
          <a:ln w="62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0" name="object 920"/>
          <p:cNvSpPr/>
          <p:nvPr/>
        </p:nvSpPr>
        <p:spPr>
          <a:xfrm>
            <a:off x="2310530" y="2784390"/>
            <a:ext cx="0" cy="290830"/>
          </a:xfrm>
          <a:custGeom>
            <a:avLst/>
            <a:gdLst/>
            <a:ahLst/>
            <a:cxnLst/>
            <a:rect l="l" t="t" r="r" b="b"/>
            <a:pathLst>
              <a:path w="0" h="290830">
                <a:moveTo>
                  <a:pt x="0" y="0"/>
                </a:moveTo>
                <a:lnTo>
                  <a:pt x="0" y="29032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1" name="object 921"/>
          <p:cNvSpPr/>
          <p:nvPr/>
        </p:nvSpPr>
        <p:spPr>
          <a:xfrm>
            <a:off x="2310530" y="2527476"/>
            <a:ext cx="0" cy="546735"/>
          </a:xfrm>
          <a:custGeom>
            <a:avLst/>
            <a:gdLst/>
            <a:ahLst/>
            <a:cxnLst/>
            <a:rect l="l" t="t" r="r" b="b"/>
            <a:pathLst>
              <a:path w="0" h="546735">
                <a:moveTo>
                  <a:pt x="0" y="54645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2" name="object 922"/>
          <p:cNvSpPr/>
          <p:nvPr/>
        </p:nvSpPr>
        <p:spPr>
          <a:xfrm>
            <a:off x="2310530" y="2528220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4">
                <a:moveTo>
                  <a:pt x="0" y="0"/>
                </a:moveTo>
                <a:lnTo>
                  <a:pt x="0" y="33404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3" name="object 923"/>
          <p:cNvSpPr/>
          <p:nvPr/>
        </p:nvSpPr>
        <p:spPr>
          <a:xfrm>
            <a:off x="2310530" y="2861444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652" y="10494"/>
                </a:lnTo>
              </a:path>
            </a:pathLst>
          </a:custGeom>
          <a:ln w="63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4" name="object 924"/>
          <p:cNvSpPr/>
          <p:nvPr/>
        </p:nvSpPr>
        <p:spPr>
          <a:xfrm>
            <a:off x="2317182" y="2871938"/>
            <a:ext cx="0" cy="285115"/>
          </a:xfrm>
          <a:custGeom>
            <a:avLst/>
            <a:gdLst/>
            <a:ahLst/>
            <a:cxnLst/>
            <a:rect l="l" t="t" r="r" b="b"/>
            <a:pathLst>
              <a:path w="0" h="285114">
                <a:moveTo>
                  <a:pt x="0" y="0"/>
                </a:moveTo>
                <a:lnTo>
                  <a:pt x="0" y="2850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5" name="object 925"/>
          <p:cNvSpPr/>
          <p:nvPr/>
        </p:nvSpPr>
        <p:spPr>
          <a:xfrm>
            <a:off x="2317182" y="2527476"/>
            <a:ext cx="0" cy="628650"/>
          </a:xfrm>
          <a:custGeom>
            <a:avLst/>
            <a:gdLst/>
            <a:ahLst/>
            <a:cxnLst/>
            <a:rect l="l" t="t" r="r" b="b"/>
            <a:pathLst>
              <a:path w="0" h="628650">
                <a:moveTo>
                  <a:pt x="0" y="62853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6" name="object 926"/>
          <p:cNvSpPr/>
          <p:nvPr/>
        </p:nvSpPr>
        <p:spPr>
          <a:xfrm>
            <a:off x="2317182" y="2528220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0"/>
                </a:moveTo>
                <a:lnTo>
                  <a:pt x="0" y="35591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7" name="object 927"/>
          <p:cNvSpPr/>
          <p:nvPr/>
        </p:nvSpPr>
        <p:spPr>
          <a:xfrm>
            <a:off x="2317182" y="2883210"/>
            <a:ext cx="6985" cy="33020"/>
          </a:xfrm>
          <a:custGeom>
            <a:avLst/>
            <a:gdLst/>
            <a:ahLst/>
            <a:cxnLst/>
            <a:rect l="l" t="t" r="r" b="b"/>
            <a:pathLst>
              <a:path w="6985" h="33019">
                <a:moveTo>
                  <a:pt x="0" y="0"/>
                </a:moveTo>
                <a:lnTo>
                  <a:pt x="6769" y="32444"/>
                </a:lnTo>
              </a:path>
            </a:pathLst>
          </a:custGeom>
          <a:ln w="673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8" name="object 928"/>
          <p:cNvSpPr/>
          <p:nvPr/>
        </p:nvSpPr>
        <p:spPr>
          <a:xfrm>
            <a:off x="2323952" y="2915654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0"/>
                </a:moveTo>
                <a:lnTo>
                  <a:pt x="0" y="23079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9" name="object 929"/>
          <p:cNvSpPr/>
          <p:nvPr/>
        </p:nvSpPr>
        <p:spPr>
          <a:xfrm>
            <a:off x="2323952" y="2231827"/>
            <a:ext cx="0" cy="913765"/>
          </a:xfrm>
          <a:custGeom>
            <a:avLst/>
            <a:gdLst/>
            <a:ahLst/>
            <a:cxnLst/>
            <a:rect l="l" t="t" r="r" b="b"/>
            <a:pathLst>
              <a:path w="0" h="913764">
                <a:moveTo>
                  <a:pt x="0" y="91369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0" name="object 930"/>
          <p:cNvSpPr/>
          <p:nvPr/>
        </p:nvSpPr>
        <p:spPr>
          <a:xfrm>
            <a:off x="2323952" y="2232754"/>
            <a:ext cx="0" cy="542290"/>
          </a:xfrm>
          <a:custGeom>
            <a:avLst/>
            <a:gdLst/>
            <a:ahLst/>
            <a:cxnLst/>
            <a:rect l="l" t="t" r="r" b="b"/>
            <a:pathLst>
              <a:path w="0" h="542289">
                <a:moveTo>
                  <a:pt x="0" y="0"/>
                </a:moveTo>
                <a:lnTo>
                  <a:pt x="0" y="54211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1" name="object 931"/>
          <p:cNvSpPr/>
          <p:nvPr/>
        </p:nvSpPr>
        <p:spPr>
          <a:xfrm>
            <a:off x="2323952" y="277389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630" y="10494"/>
                </a:lnTo>
              </a:path>
            </a:pathLst>
          </a:custGeom>
          <a:ln w="63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2" name="object 932"/>
          <p:cNvSpPr/>
          <p:nvPr/>
        </p:nvSpPr>
        <p:spPr>
          <a:xfrm>
            <a:off x="2330583" y="2784390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5">
                <a:moveTo>
                  <a:pt x="0" y="0"/>
                </a:moveTo>
                <a:lnTo>
                  <a:pt x="0" y="26856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3" name="object 933"/>
          <p:cNvSpPr/>
          <p:nvPr/>
        </p:nvSpPr>
        <p:spPr>
          <a:xfrm>
            <a:off x="2330583" y="2396204"/>
            <a:ext cx="0" cy="655955"/>
          </a:xfrm>
          <a:custGeom>
            <a:avLst/>
            <a:gdLst/>
            <a:ahLst/>
            <a:cxnLst/>
            <a:rect l="l" t="t" r="r" b="b"/>
            <a:pathLst>
              <a:path w="0" h="655955">
                <a:moveTo>
                  <a:pt x="0" y="65581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4" name="object 934"/>
          <p:cNvSpPr/>
          <p:nvPr/>
        </p:nvSpPr>
        <p:spPr>
          <a:xfrm>
            <a:off x="2330583" y="2397140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5">
                <a:moveTo>
                  <a:pt x="0" y="0"/>
                </a:moveTo>
                <a:lnTo>
                  <a:pt x="0" y="26841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5" name="object 935"/>
          <p:cNvSpPr/>
          <p:nvPr/>
        </p:nvSpPr>
        <p:spPr>
          <a:xfrm>
            <a:off x="2330583" y="2664656"/>
            <a:ext cx="6985" cy="38735"/>
          </a:xfrm>
          <a:custGeom>
            <a:avLst/>
            <a:gdLst/>
            <a:ahLst/>
            <a:cxnLst/>
            <a:rect l="l" t="t" r="r" b="b"/>
            <a:pathLst>
              <a:path w="6985" h="38735">
                <a:moveTo>
                  <a:pt x="0" y="0"/>
                </a:moveTo>
                <a:lnTo>
                  <a:pt x="6801" y="38468"/>
                </a:lnTo>
              </a:path>
            </a:pathLst>
          </a:custGeom>
          <a:ln w="67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6" name="object 936"/>
          <p:cNvSpPr/>
          <p:nvPr/>
        </p:nvSpPr>
        <p:spPr>
          <a:xfrm>
            <a:off x="2337384" y="2703125"/>
            <a:ext cx="0" cy="361315"/>
          </a:xfrm>
          <a:custGeom>
            <a:avLst/>
            <a:gdLst/>
            <a:ahLst/>
            <a:cxnLst/>
            <a:rect l="l" t="t" r="r" b="b"/>
            <a:pathLst>
              <a:path w="0" h="361314">
                <a:moveTo>
                  <a:pt x="0" y="0"/>
                </a:moveTo>
                <a:lnTo>
                  <a:pt x="0" y="36109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7" name="object 937"/>
          <p:cNvSpPr/>
          <p:nvPr/>
        </p:nvSpPr>
        <p:spPr>
          <a:xfrm>
            <a:off x="2337384" y="2455703"/>
            <a:ext cx="0" cy="608330"/>
          </a:xfrm>
          <a:custGeom>
            <a:avLst/>
            <a:gdLst/>
            <a:ahLst/>
            <a:cxnLst/>
            <a:rect l="l" t="t" r="r" b="b"/>
            <a:pathLst>
              <a:path w="0" h="608330">
                <a:moveTo>
                  <a:pt x="0" y="60773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8" name="object 938"/>
          <p:cNvSpPr/>
          <p:nvPr/>
        </p:nvSpPr>
        <p:spPr>
          <a:xfrm>
            <a:off x="2337384" y="2456522"/>
            <a:ext cx="0" cy="394970"/>
          </a:xfrm>
          <a:custGeom>
            <a:avLst/>
            <a:gdLst/>
            <a:ahLst/>
            <a:cxnLst/>
            <a:rect l="l" t="t" r="r" b="b"/>
            <a:pathLst>
              <a:path w="0" h="394969">
                <a:moveTo>
                  <a:pt x="0" y="0"/>
                </a:moveTo>
                <a:lnTo>
                  <a:pt x="0" y="39439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9" name="object 939"/>
          <p:cNvSpPr/>
          <p:nvPr/>
        </p:nvSpPr>
        <p:spPr>
          <a:xfrm>
            <a:off x="2337384" y="2849980"/>
            <a:ext cx="8255" cy="22225"/>
          </a:xfrm>
          <a:custGeom>
            <a:avLst/>
            <a:gdLst/>
            <a:ahLst/>
            <a:cxnLst/>
            <a:rect l="l" t="t" r="r" b="b"/>
            <a:pathLst>
              <a:path w="8255" h="22225">
                <a:moveTo>
                  <a:pt x="0" y="0"/>
                </a:moveTo>
                <a:lnTo>
                  <a:pt x="7817" y="21958"/>
                </a:lnTo>
              </a:path>
            </a:pathLst>
          </a:custGeom>
          <a:ln w="663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0" name="object 940"/>
          <p:cNvSpPr/>
          <p:nvPr/>
        </p:nvSpPr>
        <p:spPr>
          <a:xfrm>
            <a:off x="2345202" y="2871938"/>
            <a:ext cx="0" cy="192405"/>
          </a:xfrm>
          <a:custGeom>
            <a:avLst/>
            <a:gdLst/>
            <a:ahLst/>
            <a:cxnLst/>
            <a:rect l="l" t="t" r="r" b="b"/>
            <a:pathLst>
              <a:path w="0" h="192405">
                <a:moveTo>
                  <a:pt x="0" y="0"/>
                </a:moveTo>
                <a:lnTo>
                  <a:pt x="0" y="19228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1" name="object 941"/>
          <p:cNvSpPr/>
          <p:nvPr/>
        </p:nvSpPr>
        <p:spPr>
          <a:xfrm>
            <a:off x="2345202" y="2472330"/>
            <a:ext cx="0" cy="591185"/>
          </a:xfrm>
          <a:custGeom>
            <a:avLst/>
            <a:gdLst/>
            <a:ahLst/>
            <a:cxnLst/>
            <a:rect l="l" t="t" r="r" b="b"/>
            <a:pathLst>
              <a:path w="0" h="591185">
                <a:moveTo>
                  <a:pt x="0" y="59110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2" name="object 942"/>
          <p:cNvSpPr/>
          <p:nvPr/>
        </p:nvSpPr>
        <p:spPr>
          <a:xfrm>
            <a:off x="2345202" y="2473225"/>
            <a:ext cx="0" cy="88900"/>
          </a:xfrm>
          <a:custGeom>
            <a:avLst/>
            <a:gdLst/>
            <a:ahLst/>
            <a:cxnLst/>
            <a:rect l="l" t="t" r="r" b="b"/>
            <a:pathLst>
              <a:path w="0" h="88900">
                <a:moveTo>
                  <a:pt x="0" y="0"/>
                </a:moveTo>
                <a:lnTo>
                  <a:pt x="0" y="8836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3" name="object 943"/>
          <p:cNvSpPr/>
          <p:nvPr/>
        </p:nvSpPr>
        <p:spPr>
          <a:xfrm>
            <a:off x="2345202" y="2560622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0"/>
                </a:moveTo>
                <a:lnTo>
                  <a:pt x="6619" y="33187"/>
                </a:lnTo>
              </a:path>
            </a:pathLst>
          </a:custGeom>
          <a:ln w="67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4" name="object 944"/>
          <p:cNvSpPr/>
          <p:nvPr/>
        </p:nvSpPr>
        <p:spPr>
          <a:xfrm>
            <a:off x="2351822" y="2593810"/>
            <a:ext cx="0" cy="574675"/>
          </a:xfrm>
          <a:custGeom>
            <a:avLst/>
            <a:gdLst/>
            <a:ahLst/>
            <a:cxnLst/>
            <a:rect l="l" t="t" r="r" b="b"/>
            <a:pathLst>
              <a:path w="0" h="574675">
                <a:moveTo>
                  <a:pt x="0" y="0"/>
                </a:moveTo>
                <a:lnTo>
                  <a:pt x="0" y="57455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5" name="object 945"/>
          <p:cNvSpPr/>
          <p:nvPr/>
        </p:nvSpPr>
        <p:spPr>
          <a:xfrm>
            <a:off x="2351822" y="2324506"/>
            <a:ext cx="0" cy="843280"/>
          </a:xfrm>
          <a:custGeom>
            <a:avLst/>
            <a:gdLst/>
            <a:ahLst/>
            <a:cxnLst/>
            <a:rect l="l" t="t" r="r" b="b"/>
            <a:pathLst>
              <a:path w="0" h="843280">
                <a:moveTo>
                  <a:pt x="0" y="84293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6" name="object 946"/>
          <p:cNvSpPr/>
          <p:nvPr/>
        </p:nvSpPr>
        <p:spPr>
          <a:xfrm>
            <a:off x="2351822" y="2325441"/>
            <a:ext cx="0" cy="296545"/>
          </a:xfrm>
          <a:custGeom>
            <a:avLst/>
            <a:gdLst/>
            <a:ahLst/>
            <a:cxnLst/>
            <a:rect l="l" t="t" r="r" b="b"/>
            <a:pathLst>
              <a:path w="0" h="296544">
                <a:moveTo>
                  <a:pt x="0" y="0"/>
                </a:moveTo>
                <a:lnTo>
                  <a:pt x="0" y="29642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7" name="object 947"/>
          <p:cNvSpPr/>
          <p:nvPr/>
        </p:nvSpPr>
        <p:spPr>
          <a:xfrm>
            <a:off x="2351822" y="2620940"/>
            <a:ext cx="6985" cy="54610"/>
          </a:xfrm>
          <a:custGeom>
            <a:avLst/>
            <a:gdLst/>
            <a:ahLst/>
            <a:cxnLst/>
            <a:rect l="l" t="t" r="r" b="b"/>
            <a:pathLst>
              <a:path w="6985" h="54610">
                <a:moveTo>
                  <a:pt x="0" y="0"/>
                </a:moveTo>
                <a:lnTo>
                  <a:pt x="6844" y="54134"/>
                </a:lnTo>
              </a:path>
            </a:pathLst>
          </a:custGeom>
          <a:ln w="67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8" name="object 948"/>
          <p:cNvSpPr/>
          <p:nvPr/>
        </p:nvSpPr>
        <p:spPr>
          <a:xfrm>
            <a:off x="2358667" y="2675076"/>
            <a:ext cx="0" cy="400050"/>
          </a:xfrm>
          <a:custGeom>
            <a:avLst/>
            <a:gdLst/>
            <a:ahLst/>
            <a:cxnLst/>
            <a:rect l="l" t="t" r="r" b="b"/>
            <a:pathLst>
              <a:path w="0" h="400050">
                <a:moveTo>
                  <a:pt x="0" y="0"/>
                </a:moveTo>
                <a:lnTo>
                  <a:pt x="0" y="39964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9" name="object 949"/>
          <p:cNvSpPr/>
          <p:nvPr/>
        </p:nvSpPr>
        <p:spPr>
          <a:xfrm>
            <a:off x="2358667" y="2461803"/>
            <a:ext cx="0" cy="612140"/>
          </a:xfrm>
          <a:custGeom>
            <a:avLst/>
            <a:gdLst/>
            <a:ahLst/>
            <a:cxnLst/>
            <a:rect l="l" t="t" r="r" b="b"/>
            <a:pathLst>
              <a:path w="0" h="612139">
                <a:moveTo>
                  <a:pt x="0" y="61212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0" name="object 950"/>
          <p:cNvSpPr/>
          <p:nvPr/>
        </p:nvSpPr>
        <p:spPr>
          <a:xfrm>
            <a:off x="2358667" y="2462730"/>
            <a:ext cx="0" cy="382905"/>
          </a:xfrm>
          <a:custGeom>
            <a:avLst/>
            <a:gdLst/>
            <a:ahLst/>
            <a:cxnLst/>
            <a:rect l="l" t="t" r="r" b="b"/>
            <a:pathLst>
              <a:path w="0" h="382905">
                <a:moveTo>
                  <a:pt x="0" y="0"/>
                </a:moveTo>
                <a:lnTo>
                  <a:pt x="0" y="38289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1" name="object 951"/>
          <p:cNvSpPr/>
          <p:nvPr/>
        </p:nvSpPr>
        <p:spPr>
          <a:xfrm>
            <a:off x="2358667" y="2834356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52"/>
                </a:moveTo>
                <a:lnTo>
                  <a:pt x="6587" y="0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2" name="object 952"/>
          <p:cNvSpPr/>
          <p:nvPr/>
        </p:nvSpPr>
        <p:spPr>
          <a:xfrm>
            <a:off x="2365255" y="2834356"/>
            <a:ext cx="0" cy="290195"/>
          </a:xfrm>
          <a:custGeom>
            <a:avLst/>
            <a:gdLst/>
            <a:ahLst/>
            <a:cxnLst/>
            <a:rect l="l" t="t" r="r" b="b"/>
            <a:pathLst>
              <a:path w="0" h="290194">
                <a:moveTo>
                  <a:pt x="0" y="0"/>
                </a:moveTo>
                <a:lnTo>
                  <a:pt x="0" y="29017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3" name="object 953"/>
          <p:cNvSpPr/>
          <p:nvPr/>
        </p:nvSpPr>
        <p:spPr>
          <a:xfrm>
            <a:off x="2365255" y="2406740"/>
            <a:ext cx="0" cy="717550"/>
          </a:xfrm>
          <a:custGeom>
            <a:avLst/>
            <a:gdLst/>
            <a:ahLst/>
            <a:cxnLst/>
            <a:rect l="l" t="t" r="r" b="b"/>
            <a:pathLst>
              <a:path w="0" h="717550">
                <a:moveTo>
                  <a:pt x="0" y="71697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4" name="object 954"/>
          <p:cNvSpPr/>
          <p:nvPr/>
        </p:nvSpPr>
        <p:spPr>
          <a:xfrm>
            <a:off x="2365255" y="2407626"/>
            <a:ext cx="0" cy="187325"/>
          </a:xfrm>
          <a:custGeom>
            <a:avLst/>
            <a:gdLst/>
            <a:ahLst/>
            <a:cxnLst/>
            <a:rect l="l" t="t" r="r" b="b"/>
            <a:pathLst>
              <a:path w="0" h="187325">
                <a:moveTo>
                  <a:pt x="0" y="0"/>
                </a:moveTo>
                <a:lnTo>
                  <a:pt x="0" y="1871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5" name="object 955"/>
          <p:cNvSpPr/>
          <p:nvPr/>
        </p:nvSpPr>
        <p:spPr>
          <a:xfrm>
            <a:off x="2365255" y="2593810"/>
            <a:ext cx="8255" cy="54610"/>
          </a:xfrm>
          <a:custGeom>
            <a:avLst/>
            <a:gdLst/>
            <a:ahLst/>
            <a:cxnLst/>
            <a:rect l="l" t="t" r="r" b="b"/>
            <a:pathLst>
              <a:path w="8255" h="54610">
                <a:moveTo>
                  <a:pt x="0" y="0"/>
                </a:moveTo>
                <a:lnTo>
                  <a:pt x="7817" y="54210"/>
                </a:lnTo>
              </a:path>
            </a:pathLst>
          </a:custGeom>
          <a:ln w="67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6" name="object 956"/>
          <p:cNvSpPr/>
          <p:nvPr/>
        </p:nvSpPr>
        <p:spPr>
          <a:xfrm>
            <a:off x="2373072" y="2648021"/>
            <a:ext cx="0" cy="377825"/>
          </a:xfrm>
          <a:custGeom>
            <a:avLst/>
            <a:gdLst/>
            <a:ahLst/>
            <a:cxnLst/>
            <a:rect l="l" t="t" r="r" b="b"/>
            <a:pathLst>
              <a:path w="0" h="377825">
                <a:moveTo>
                  <a:pt x="0" y="0"/>
                </a:moveTo>
                <a:lnTo>
                  <a:pt x="0" y="37769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7" name="object 957"/>
          <p:cNvSpPr/>
          <p:nvPr/>
        </p:nvSpPr>
        <p:spPr>
          <a:xfrm>
            <a:off x="2373072" y="2341100"/>
            <a:ext cx="0" cy="683895"/>
          </a:xfrm>
          <a:custGeom>
            <a:avLst/>
            <a:gdLst/>
            <a:ahLst/>
            <a:cxnLst/>
            <a:rect l="l" t="t" r="r" b="b"/>
            <a:pathLst>
              <a:path w="0" h="683894">
                <a:moveTo>
                  <a:pt x="0" y="68379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8" name="object 958"/>
          <p:cNvSpPr/>
          <p:nvPr/>
        </p:nvSpPr>
        <p:spPr>
          <a:xfrm>
            <a:off x="2373072" y="2342035"/>
            <a:ext cx="0" cy="481965"/>
          </a:xfrm>
          <a:custGeom>
            <a:avLst/>
            <a:gdLst/>
            <a:ahLst/>
            <a:cxnLst/>
            <a:rect l="l" t="t" r="r" b="b"/>
            <a:pathLst>
              <a:path w="0" h="481964">
                <a:moveTo>
                  <a:pt x="0" y="0"/>
                </a:moveTo>
                <a:lnTo>
                  <a:pt x="0" y="48182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9" name="object 959"/>
          <p:cNvSpPr/>
          <p:nvPr/>
        </p:nvSpPr>
        <p:spPr>
          <a:xfrm>
            <a:off x="2373072" y="2773895"/>
            <a:ext cx="6985" cy="49530"/>
          </a:xfrm>
          <a:custGeom>
            <a:avLst/>
            <a:gdLst/>
            <a:ahLst/>
            <a:cxnLst/>
            <a:rect l="l" t="t" r="r" b="b"/>
            <a:pathLst>
              <a:path w="6985" h="49530">
                <a:moveTo>
                  <a:pt x="0" y="49038"/>
                </a:moveTo>
                <a:lnTo>
                  <a:pt x="6619" y="0"/>
                </a:lnTo>
              </a:path>
            </a:pathLst>
          </a:custGeom>
          <a:ln w="67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0" name="object 960"/>
          <p:cNvSpPr/>
          <p:nvPr/>
        </p:nvSpPr>
        <p:spPr>
          <a:xfrm>
            <a:off x="2379692" y="2773895"/>
            <a:ext cx="0" cy="339725"/>
          </a:xfrm>
          <a:custGeom>
            <a:avLst/>
            <a:gdLst/>
            <a:ahLst/>
            <a:cxnLst/>
            <a:rect l="l" t="t" r="r" b="b"/>
            <a:pathLst>
              <a:path w="0" h="339725">
                <a:moveTo>
                  <a:pt x="0" y="0"/>
                </a:moveTo>
                <a:lnTo>
                  <a:pt x="0" y="33936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1" name="object 961"/>
          <p:cNvSpPr/>
          <p:nvPr/>
        </p:nvSpPr>
        <p:spPr>
          <a:xfrm>
            <a:off x="2379692" y="2488924"/>
            <a:ext cx="0" cy="623570"/>
          </a:xfrm>
          <a:custGeom>
            <a:avLst/>
            <a:gdLst/>
            <a:ahLst/>
            <a:cxnLst/>
            <a:rect l="l" t="t" r="r" b="b"/>
            <a:pathLst>
              <a:path w="0" h="623569">
                <a:moveTo>
                  <a:pt x="0" y="62340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2" name="object 962"/>
          <p:cNvSpPr/>
          <p:nvPr/>
        </p:nvSpPr>
        <p:spPr>
          <a:xfrm>
            <a:off x="2379692" y="2489860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0"/>
                </a:moveTo>
                <a:lnTo>
                  <a:pt x="0" y="31740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3" name="object 963"/>
          <p:cNvSpPr/>
          <p:nvPr/>
        </p:nvSpPr>
        <p:spPr>
          <a:xfrm>
            <a:off x="2379692" y="2806340"/>
            <a:ext cx="6985" cy="49530"/>
          </a:xfrm>
          <a:custGeom>
            <a:avLst/>
            <a:gdLst/>
            <a:ahLst/>
            <a:cxnLst/>
            <a:rect l="l" t="t" r="r" b="b"/>
            <a:pathLst>
              <a:path w="6985" h="49530">
                <a:moveTo>
                  <a:pt x="0" y="0"/>
                </a:moveTo>
                <a:lnTo>
                  <a:pt x="6844" y="49004"/>
                </a:lnTo>
              </a:path>
            </a:pathLst>
          </a:custGeom>
          <a:ln w="67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4" name="object 964"/>
          <p:cNvSpPr/>
          <p:nvPr/>
        </p:nvSpPr>
        <p:spPr>
          <a:xfrm>
            <a:off x="2386537" y="2226655"/>
            <a:ext cx="0" cy="629285"/>
          </a:xfrm>
          <a:custGeom>
            <a:avLst/>
            <a:gdLst/>
            <a:ahLst/>
            <a:cxnLst/>
            <a:rect l="l" t="t" r="r" b="b"/>
            <a:pathLst>
              <a:path w="0" h="629285">
                <a:moveTo>
                  <a:pt x="0" y="62868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5" name="object 965"/>
          <p:cNvSpPr/>
          <p:nvPr/>
        </p:nvSpPr>
        <p:spPr>
          <a:xfrm>
            <a:off x="2386537" y="2227583"/>
            <a:ext cx="0" cy="897255"/>
          </a:xfrm>
          <a:custGeom>
            <a:avLst/>
            <a:gdLst/>
            <a:ahLst/>
            <a:cxnLst/>
            <a:rect l="l" t="t" r="r" b="b"/>
            <a:pathLst>
              <a:path w="0" h="897255">
                <a:moveTo>
                  <a:pt x="0" y="0"/>
                </a:moveTo>
                <a:lnTo>
                  <a:pt x="0" y="8969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6" name="object 966"/>
          <p:cNvSpPr/>
          <p:nvPr/>
        </p:nvSpPr>
        <p:spPr>
          <a:xfrm>
            <a:off x="2386537" y="3046659"/>
            <a:ext cx="6985" cy="77470"/>
          </a:xfrm>
          <a:custGeom>
            <a:avLst/>
            <a:gdLst/>
            <a:ahLst/>
            <a:cxnLst/>
            <a:rect l="l" t="t" r="r" b="b"/>
            <a:pathLst>
              <a:path w="6985" h="77469">
                <a:moveTo>
                  <a:pt x="0" y="77053"/>
                </a:moveTo>
                <a:lnTo>
                  <a:pt x="6587" y="0"/>
                </a:lnTo>
              </a:path>
            </a:pathLst>
          </a:custGeom>
          <a:ln w="67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7" name="object 967"/>
          <p:cNvSpPr/>
          <p:nvPr/>
        </p:nvSpPr>
        <p:spPr>
          <a:xfrm>
            <a:off x="2393125" y="3046659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87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8" name="object 968"/>
          <p:cNvSpPr/>
          <p:nvPr/>
        </p:nvSpPr>
        <p:spPr>
          <a:xfrm>
            <a:off x="2393125" y="2406740"/>
            <a:ext cx="0" cy="788035"/>
          </a:xfrm>
          <a:custGeom>
            <a:avLst/>
            <a:gdLst/>
            <a:ahLst/>
            <a:cxnLst/>
            <a:rect l="l" t="t" r="r" b="b"/>
            <a:pathLst>
              <a:path w="0" h="788035">
                <a:moveTo>
                  <a:pt x="0" y="78777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9" name="object 969"/>
          <p:cNvSpPr/>
          <p:nvPr/>
        </p:nvSpPr>
        <p:spPr>
          <a:xfrm>
            <a:off x="2393125" y="2407626"/>
            <a:ext cx="0" cy="433070"/>
          </a:xfrm>
          <a:custGeom>
            <a:avLst/>
            <a:gdLst/>
            <a:ahLst/>
            <a:cxnLst/>
            <a:rect l="l" t="t" r="r" b="b"/>
            <a:pathLst>
              <a:path w="0" h="433069">
                <a:moveTo>
                  <a:pt x="0" y="0"/>
                </a:moveTo>
                <a:lnTo>
                  <a:pt x="0" y="4328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0" name="object 970"/>
          <p:cNvSpPr/>
          <p:nvPr/>
        </p:nvSpPr>
        <p:spPr>
          <a:xfrm>
            <a:off x="2393125" y="2839528"/>
            <a:ext cx="8255" cy="27305"/>
          </a:xfrm>
          <a:custGeom>
            <a:avLst/>
            <a:gdLst/>
            <a:ahLst/>
            <a:cxnLst/>
            <a:rect l="l" t="t" r="r" b="b"/>
            <a:pathLst>
              <a:path w="8255" h="27305">
                <a:moveTo>
                  <a:pt x="0" y="0"/>
                </a:moveTo>
                <a:lnTo>
                  <a:pt x="7817" y="27088"/>
                </a:lnTo>
              </a:path>
            </a:pathLst>
          </a:custGeom>
          <a:ln w="66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1" name="object 971"/>
          <p:cNvSpPr/>
          <p:nvPr/>
        </p:nvSpPr>
        <p:spPr>
          <a:xfrm>
            <a:off x="2400942" y="2866616"/>
            <a:ext cx="0" cy="208279"/>
          </a:xfrm>
          <a:custGeom>
            <a:avLst/>
            <a:gdLst/>
            <a:ahLst/>
            <a:cxnLst/>
            <a:rect l="l" t="t" r="r" b="b"/>
            <a:pathLst>
              <a:path w="0" h="208280">
                <a:moveTo>
                  <a:pt x="0" y="0"/>
                </a:moveTo>
                <a:lnTo>
                  <a:pt x="0" y="20810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2" name="object 972"/>
          <p:cNvSpPr/>
          <p:nvPr/>
        </p:nvSpPr>
        <p:spPr>
          <a:xfrm>
            <a:off x="2400942" y="2390104"/>
            <a:ext cx="0" cy="683895"/>
          </a:xfrm>
          <a:custGeom>
            <a:avLst/>
            <a:gdLst/>
            <a:ahLst/>
            <a:cxnLst/>
            <a:rect l="l" t="t" r="r" b="b"/>
            <a:pathLst>
              <a:path w="0" h="683894">
                <a:moveTo>
                  <a:pt x="0" y="68382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3" name="object 973"/>
          <p:cNvSpPr/>
          <p:nvPr/>
        </p:nvSpPr>
        <p:spPr>
          <a:xfrm>
            <a:off x="2400942" y="2391032"/>
            <a:ext cx="0" cy="340360"/>
          </a:xfrm>
          <a:custGeom>
            <a:avLst/>
            <a:gdLst/>
            <a:ahLst/>
            <a:cxnLst/>
            <a:rect l="l" t="t" r="r" b="b"/>
            <a:pathLst>
              <a:path w="0" h="340360">
                <a:moveTo>
                  <a:pt x="0" y="0"/>
                </a:moveTo>
                <a:lnTo>
                  <a:pt x="0" y="34010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4" name="object 974"/>
          <p:cNvSpPr/>
          <p:nvPr/>
        </p:nvSpPr>
        <p:spPr>
          <a:xfrm>
            <a:off x="2400942" y="2713619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635"/>
                </a:moveTo>
                <a:lnTo>
                  <a:pt x="6844" y="0"/>
                </a:lnTo>
              </a:path>
            </a:pathLst>
          </a:custGeom>
          <a:ln w="65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5" name="object 975"/>
          <p:cNvSpPr/>
          <p:nvPr/>
        </p:nvSpPr>
        <p:spPr>
          <a:xfrm>
            <a:off x="2407787" y="2713619"/>
            <a:ext cx="0" cy="504190"/>
          </a:xfrm>
          <a:custGeom>
            <a:avLst/>
            <a:gdLst/>
            <a:ahLst/>
            <a:cxnLst/>
            <a:rect l="l" t="t" r="r" b="b"/>
            <a:pathLst>
              <a:path w="0" h="504189">
                <a:moveTo>
                  <a:pt x="0" y="0"/>
                </a:moveTo>
                <a:lnTo>
                  <a:pt x="0" y="50359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6" name="object 976"/>
          <p:cNvSpPr/>
          <p:nvPr/>
        </p:nvSpPr>
        <p:spPr>
          <a:xfrm>
            <a:off x="2407787" y="2433820"/>
            <a:ext cx="0" cy="782955"/>
          </a:xfrm>
          <a:custGeom>
            <a:avLst/>
            <a:gdLst/>
            <a:ahLst/>
            <a:cxnLst/>
            <a:rect l="l" t="t" r="r" b="b"/>
            <a:pathLst>
              <a:path w="0" h="782955">
                <a:moveTo>
                  <a:pt x="0" y="78261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7" name="object 977"/>
          <p:cNvSpPr/>
          <p:nvPr/>
        </p:nvSpPr>
        <p:spPr>
          <a:xfrm>
            <a:off x="2407787" y="2434756"/>
            <a:ext cx="0" cy="280035"/>
          </a:xfrm>
          <a:custGeom>
            <a:avLst/>
            <a:gdLst/>
            <a:ahLst/>
            <a:cxnLst/>
            <a:rect l="l" t="t" r="r" b="b"/>
            <a:pathLst>
              <a:path w="0" h="280035">
                <a:moveTo>
                  <a:pt x="0" y="0"/>
                </a:moveTo>
                <a:lnTo>
                  <a:pt x="0" y="2797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8" name="object 978"/>
          <p:cNvSpPr/>
          <p:nvPr/>
        </p:nvSpPr>
        <p:spPr>
          <a:xfrm>
            <a:off x="2407787" y="2713619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619" y="16635"/>
                </a:lnTo>
              </a:path>
            </a:pathLst>
          </a:custGeom>
          <a:ln w="659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9" name="object 979"/>
          <p:cNvSpPr/>
          <p:nvPr/>
        </p:nvSpPr>
        <p:spPr>
          <a:xfrm>
            <a:off x="2414407" y="2730255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0"/>
                </a:moveTo>
                <a:lnTo>
                  <a:pt x="0" y="35588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0" name="object 980"/>
          <p:cNvSpPr/>
          <p:nvPr/>
        </p:nvSpPr>
        <p:spPr>
          <a:xfrm>
            <a:off x="2414407" y="2418162"/>
            <a:ext cx="0" cy="667385"/>
          </a:xfrm>
          <a:custGeom>
            <a:avLst/>
            <a:gdLst/>
            <a:ahLst/>
            <a:cxnLst/>
            <a:rect l="l" t="t" r="r" b="b"/>
            <a:pathLst>
              <a:path w="0" h="667385">
                <a:moveTo>
                  <a:pt x="0" y="66704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1" name="object 981"/>
          <p:cNvSpPr/>
          <p:nvPr/>
        </p:nvSpPr>
        <p:spPr>
          <a:xfrm>
            <a:off x="2414407" y="2418906"/>
            <a:ext cx="0" cy="416559"/>
          </a:xfrm>
          <a:custGeom>
            <a:avLst/>
            <a:gdLst/>
            <a:ahLst/>
            <a:cxnLst/>
            <a:rect l="l" t="t" r="r" b="b"/>
            <a:pathLst>
              <a:path w="0" h="416560">
                <a:moveTo>
                  <a:pt x="0" y="0"/>
                </a:moveTo>
                <a:lnTo>
                  <a:pt x="0" y="41623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2" name="object 982"/>
          <p:cNvSpPr/>
          <p:nvPr/>
        </p:nvSpPr>
        <p:spPr>
          <a:xfrm>
            <a:off x="2414407" y="2834356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812" y="10452"/>
                </a:lnTo>
              </a:path>
            </a:pathLst>
          </a:custGeom>
          <a:ln w="63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3" name="object 983"/>
          <p:cNvSpPr/>
          <p:nvPr/>
        </p:nvSpPr>
        <p:spPr>
          <a:xfrm>
            <a:off x="2421219" y="2844808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0"/>
                </a:moveTo>
                <a:lnTo>
                  <a:pt x="0" y="25185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4" name="object 984"/>
          <p:cNvSpPr/>
          <p:nvPr/>
        </p:nvSpPr>
        <p:spPr>
          <a:xfrm>
            <a:off x="2421219" y="2221299"/>
            <a:ext cx="0" cy="875030"/>
          </a:xfrm>
          <a:custGeom>
            <a:avLst/>
            <a:gdLst/>
            <a:ahLst/>
            <a:cxnLst/>
            <a:rect l="l" t="t" r="r" b="b"/>
            <a:pathLst>
              <a:path w="0" h="875030">
                <a:moveTo>
                  <a:pt x="0" y="87444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5" name="object 985"/>
          <p:cNvSpPr/>
          <p:nvPr/>
        </p:nvSpPr>
        <p:spPr>
          <a:xfrm>
            <a:off x="2421219" y="2222227"/>
            <a:ext cx="0" cy="569595"/>
          </a:xfrm>
          <a:custGeom>
            <a:avLst/>
            <a:gdLst/>
            <a:ahLst/>
            <a:cxnLst/>
            <a:rect l="l" t="t" r="r" b="b"/>
            <a:pathLst>
              <a:path w="0" h="569594">
                <a:moveTo>
                  <a:pt x="0" y="0"/>
                </a:moveTo>
                <a:lnTo>
                  <a:pt x="0" y="56926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6" name="object 986"/>
          <p:cNvSpPr/>
          <p:nvPr/>
        </p:nvSpPr>
        <p:spPr>
          <a:xfrm>
            <a:off x="2421219" y="2790489"/>
            <a:ext cx="8255" cy="49530"/>
          </a:xfrm>
          <a:custGeom>
            <a:avLst/>
            <a:gdLst/>
            <a:ahLst/>
            <a:cxnLst/>
            <a:rect l="l" t="t" r="r" b="b"/>
            <a:pathLst>
              <a:path w="8255" h="49530">
                <a:moveTo>
                  <a:pt x="0" y="0"/>
                </a:moveTo>
                <a:lnTo>
                  <a:pt x="7807" y="49038"/>
                </a:lnTo>
              </a:path>
            </a:pathLst>
          </a:custGeom>
          <a:ln w="67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7" name="object 987"/>
          <p:cNvSpPr/>
          <p:nvPr/>
        </p:nvSpPr>
        <p:spPr>
          <a:xfrm>
            <a:off x="2429026" y="2839528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5">
                <a:moveTo>
                  <a:pt x="0" y="0"/>
                </a:moveTo>
                <a:lnTo>
                  <a:pt x="0" y="2683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8" name="object 988"/>
          <p:cNvSpPr/>
          <p:nvPr/>
        </p:nvSpPr>
        <p:spPr>
          <a:xfrm>
            <a:off x="2429026" y="2330614"/>
            <a:ext cx="0" cy="776605"/>
          </a:xfrm>
          <a:custGeom>
            <a:avLst/>
            <a:gdLst/>
            <a:ahLst/>
            <a:cxnLst/>
            <a:rect l="l" t="t" r="r" b="b"/>
            <a:pathLst>
              <a:path w="0" h="776605">
                <a:moveTo>
                  <a:pt x="0" y="77647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9" name="object 989"/>
          <p:cNvSpPr/>
          <p:nvPr/>
        </p:nvSpPr>
        <p:spPr>
          <a:xfrm>
            <a:off x="2429026" y="2331541"/>
            <a:ext cx="0" cy="497840"/>
          </a:xfrm>
          <a:custGeom>
            <a:avLst/>
            <a:gdLst/>
            <a:ahLst/>
            <a:cxnLst/>
            <a:rect l="l" t="t" r="r" b="b"/>
            <a:pathLst>
              <a:path w="0" h="497839">
                <a:moveTo>
                  <a:pt x="0" y="0"/>
                </a:moveTo>
                <a:lnTo>
                  <a:pt x="0" y="49749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0" name="object 990"/>
          <p:cNvSpPr/>
          <p:nvPr/>
        </p:nvSpPr>
        <p:spPr>
          <a:xfrm>
            <a:off x="2429026" y="2828214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0"/>
                </a:moveTo>
                <a:lnTo>
                  <a:pt x="6630" y="33229"/>
                </a:lnTo>
              </a:path>
            </a:pathLst>
          </a:custGeom>
          <a:ln w="67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1" name="object 991"/>
          <p:cNvSpPr/>
          <p:nvPr/>
        </p:nvSpPr>
        <p:spPr>
          <a:xfrm>
            <a:off x="2435657" y="2861444"/>
            <a:ext cx="0" cy="180975"/>
          </a:xfrm>
          <a:custGeom>
            <a:avLst/>
            <a:gdLst/>
            <a:ahLst/>
            <a:cxnLst/>
            <a:rect l="l" t="t" r="r" b="b"/>
            <a:pathLst>
              <a:path w="0" h="180975">
                <a:moveTo>
                  <a:pt x="0" y="0"/>
                </a:moveTo>
                <a:lnTo>
                  <a:pt x="0" y="18097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2" name="object 992"/>
          <p:cNvSpPr/>
          <p:nvPr/>
        </p:nvSpPr>
        <p:spPr>
          <a:xfrm>
            <a:off x="2435657" y="2374438"/>
            <a:ext cx="0" cy="667385"/>
          </a:xfrm>
          <a:custGeom>
            <a:avLst/>
            <a:gdLst/>
            <a:ahLst/>
            <a:cxnLst/>
            <a:rect l="l" t="t" r="r" b="b"/>
            <a:pathLst>
              <a:path w="0" h="667385">
                <a:moveTo>
                  <a:pt x="0" y="66704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3" name="object 993"/>
          <p:cNvSpPr/>
          <p:nvPr/>
        </p:nvSpPr>
        <p:spPr>
          <a:xfrm>
            <a:off x="2435657" y="2375257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0"/>
                </a:moveTo>
                <a:lnTo>
                  <a:pt x="0" y="35588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4" name="object 994"/>
          <p:cNvSpPr/>
          <p:nvPr/>
        </p:nvSpPr>
        <p:spPr>
          <a:xfrm>
            <a:off x="2435657" y="2730255"/>
            <a:ext cx="6985" cy="98425"/>
          </a:xfrm>
          <a:custGeom>
            <a:avLst/>
            <a:gdLst/>
            <a:ahLst/>
            <a:cxnLst/>
            <a:rect l="l" t="t" r="r" b="b"/>
            <a:pathLst>
              <a:path w="6985" h="98425">
                <a:moveTo>
                  <a:pt x="0" y="0"/>
                </a:moveTo>
                <a:lnTo>
                  <a:pt x="6619" y="97959"/>
                </a:lnTo>
              </a:path>
            </a:pathLst>
          </a:custGeom>
          <a:ln w="67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5" name="object 995"/>
          <p:cNvSpPr/>
          <p:nvPr/>
        </p:nvSpPr>
        <p:spPr>
          <a:xfrm>
            <a:off x="2442277" y="2828214"/>
            <a:ext cx="0" cy="361950"/>
          </a:xfrm>
          <a:custGeom>
            <a:avLst/>
            <a:gdLst/>
            <a:ahLst/>
            <a:cxnLst/>
            <a:rect l="l" t="t" r="r" b="b"/>
            <a:pathLst>
              <a:path w="0" h="361950">
                <a:moveTo>
                  <a:pt x="0" y="0"/>
                </a:moveTo>
                <a:lnTo>
                  <a:pt x="0" y="3619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6" name="object 996"/>
          <p:cNvSpPr/>
          <p:nvPr/>
        </p:nvSpPr>
        <p:spPr>
          <a:xfrm>
            <a:off x="2442277" y="2374438"/>
            <a:ext cx="0" cy="815340"/>
          </a:xfrm>
          <a:custGeom>
            <a:avLst/>
            <a:gdLst/>
            <a:ahLst/>
            <a:cxnLst/>
            <a:rect l="l" t="t" r="r" b="b"/>
            <a:pathLst>
              <a:path w="0" h="815339">
                <a:moveTo>
                  <a:pt x="0" y="81490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7" name="object 997"/>
          <p:cNvSpPr/>
          <p:nvPr/>
        </p:nvSpPr>
        <p:spPr>
          <a:xfrm>
            <a:off x="2442277" y="2375257"/>
            <a:ext cx="0" cy="497840"/>
          </a:xfrm>
          <a:custGeom>
            <a:avLst/>
            <a:gdLst/>
            <a:ahLst/>
            <a:cxnLst/>
            <a:rect l="l" t="t" r="r" b="b"/>
            <a:pathLst>
              <a:path w="0" h="497839">
                <a:moveTo>
                  <a:pt x="0" y="0"/>
                </a:moveTo>
                <a:lnTo>
                  <a:pt x="0" y="49750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8" name="object 998"/>
          <p:cNvSpPr/>
          <p:nvPr/>
        </p:nvSpPr>
        <p:spPr>
          <a:xfrm>
            <a:off x="2442277" y="2839528"/>
            <a:ext cx="6985" cy="33020"/>
          </a:xfrm>
          <a:custGeom>
            <a:avLst/>
            <a:gdLst/>
            <a:ahLst/>
            <a:cxnLst/>
            <a:rect l="l" t="t" r="r" b="b"/>
            <a:pathLst>
              <a:path w="6985" h="33019">
                <a:moveTo>
                  <a:pt x="0" y="32410"/>
                </a:moveTo>
                <a:lnTo>
                  <a:pt x="6812" y="0"/>
                </a:lnTo>
              </a:path>
            </a:pathLst>
          </a:custGeom>
          <a:ln w="67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9" name="object 999"/>
          <p:cNvSpPr/>
          <p:nvPr/>
        </p:nvSpPr>
        <p:spPr>
          <a:xfrm>
            <a:off x="2449089" y="2839528"/>
            <a:ext cx="0" cy="300990"/>
          </a:xfrm>
          <a:custGeom>
            <a:avLst/>
            <a:gdLst/>
            <a:ahLst/>
            <a:cxnLst/>
            <a:rect l="l" t="t" r="r" b="b"/>
            <a:pathLst>
              <a:path w="0" h="300989">
                <a:moveTo>
                  <a:pt x="0" y="0"/>
                </a:moveTo>
                <a:lnTo>
                  <a:pt x="0" y="3007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0" name="object 1000"/>
          <p:cNvSpPr/>
          <p:nvPr/>
        </p:nvSpPr>
        <p:spPr>
          <a:xfrm>
            <a:off x="2449089" y="2455703"/>
            <a:ext cx="0" cy="683895"/>
          </a:xfrm>
          <a:custGeom>
            <a:avLst/>
            <a:gdLst/>
            <a:ahLst/>
            <a:cxnLst/>
            <a:rect l="l" t="t" r="r" b="b"/>
            <a:pathLst>
              <a:path w="0" h="683894">
                <a:moveTo>
                  <a:pt x="0" y="68367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1" name="object 1001"/>
          <p:cNvSpPr/>
          <p:nvPr/>
        </p:nvSpPr>
        <p:spPr>
          <a:xfrm>
            <a:off x="2449089" y="2456522"/>
            <a:ext cx="0" cy="302260"/>
          </a:xfrm>
          <a:custGeom>
            <a:avLst/>
            <a:gdLst/>
            <a:ahLst/>
            <a:cxnLst/>
            <a:rect l="l" t="t" r="r" b="b"/>
            <a:pathLst>
              <a:path w="0" h="302260">
                <a:moveTo>
                  <a:pt x="0" y="0"/>
                </a:moveTo>
                <a:lnTo>
                  <a:pt x="0" y="30174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2" name="object 1002"/>
          <p:cNvSpPr/>
          <p:nvPr/>
        </p:nvSpPr>
        <p:spPr>
          <a:xfrm>
            <a:off x="2449089" y="2757335"/>
            <a:ext cx="8255" cy="11430"/>
          </a:xfrm>
          <a:custGeom>
            <a:avLst/>
            <a:gdLst/>
            <a:ahLst/>
            <a:cxnLst/>
            <a:rect l="l" t="t" r="r" b="b"/>
            <a:pathLst>
              <a:path w="8255" h="11430">
                <a:moveTo>
                  <a:pt x="0" y="0"/>
                </a:moveTo>
                <a:lnTo>
                  <a:pt x="7807" y="11388"/>
                </a:lnTo>
              </a:path>
            </a:pathLst>
          </a:custGeom>
          <a:ln w="632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3" name="object 1003"/>
          <p:cNvSpPr/>
          <p:nvPr/>
        </p:nvSpPr>
        <p:spPr>
          <a:xfrm>
            <a:off x="2456896" y="2768723"/>
            <a:ext cx="0" cy="300990"/>
          </a:xfrm>
          <a:custGeom>
            <a:avLst/>
            <a:gdLst/>
            <a:ahLst/>
            <a:cxnLst/>
            <a:rect l="l" t="t" r="r" b="b"/>
            <a:pathLst>
              <a:path w="0" h="300989">
                <a:moveTo>
                  <a:pt x="0" y="0"/>
                </a:moveTo>
                <a:lnTo>
                  <a:pt x="0" y="3008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4" name="object 1004"/>
          <p:cNvSpPr/>
          <p:nvPr/>
        </p:nvSpPr>
        <p:spPr>
          <a:xfrm>
            <a:off x="2456896" y="2215191"/>
            <a:ext cx="0" cy="853440"/>
          </a:xfrm>
          <a:custGeom>
            <a:avLst/>
            <a:gdLst/>
            <a:ahLst/>
            <a:cxnLst/>
            <a:rect l="l" t="t" r="r" b="b"/>
            <a:pathLst>
              <a:path w="0" h="853439">
                <a:moveTo>
                  <a:pt x="0" y="85341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5" name="object 1005"/>
          <p:cNvSpPr/>
          <p:nvPr/>
        </p:nvSpPr>
        <p:spPr>
          <a:xfrm>
            <a:off x="2456896" y="2216127"/>
            <a:ext cx="0" cy="613410"/>
          </a:xfrm>
          <a:custGeom>
            <a:avLst/>
            <a:gdLst/>
            <a:ahLst/>
            <a:cxnLst/>
            <a:rect l="l" t="t" r="r" b="b"/>
            <a:pathLst>
              <a:path w="0" h="613410">
                <a:moveTo>
                  <a:pt x="0" y="0"/>
                </a:moveTo>
                <a:lnTo>
                  <a:pt x="0" y="61290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6" name="object 1006"/>
          <p:cNvSpPr/>
          <p:nvPr/>
        </p:nvSpPr>
        <p:spPr>
          <a:xfrm>
            <a:off x="2456896" y="2762624"/>
            <a:ext cx="6985" cy="66040"/>
          </a:xfrm>
          <a:custGeom>
            <a:avLst/>
            <a:gdLst/>
            <a:ahLst/>
            <a:cxnLst/>
            <a:rect l="l" t="t" r="r" b="b"/>
            <a:pathLst>
              <a:path w="6985" h="66039">
                <a:moveTo>
                  <a:pt x="0" y="65590"/>
                </a:moveTo>
                <a:lnTo>
                  <a:pt x="6619" y="0"/>
                </a:lnTo>
              </a:path>
            </a:pathLst>
          </a:custGeom>
          <a:ln w="67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7" name="object 1007"/>
          <p:cNvSpPr/>
          <p:nvPr/>
        </p:nvSpPr>
        <p:spPr>
          <a:xfrm>
            <a:off x="2463516" y="2762624"/>
            <a:ext cx="0" cy="318770"/>
          </a:xfrm>
          <a:custGeom>
            <a:avLst/>
            <a:gdLst/>
            <a:ahLst/>
            <a:cxnLst/>
            <a:rect l="l" t="t" r="r" b="b"/>
            <a:pathLst>
              <a:path w="0" h="318769">
                <a:moveTo>
                  <a:pt x="0" y="0"/>
                </a:moveTo>
                <a:lnTo>
                  <a:pt x="0" y="31819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8" name="object 1008"/>
          <p:cNvSpPr/>
          <p:nvPr/>
        </p:nvSpPr>
        <p:spPr>
          <a:xfrm>
            <a:off x="2463516" y="2559695"/>
            <a:ext cx="0" cy="520700"/>
          </a:xfrm>
          <a:custGeom>
            <a:avLst/>
            <a:gdLst/>
            <a:ahLst/>
            <a:cxnLst/>
            <a:rect l="l" t="t" r="r" b="b"/>
            <a:pathLst>
              <a:path w="0" h="520700">
                <a:moveTo>
                  <a:pt x="0" y="52033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9" name="object 1009"/>
          <p:cNvSpPr/>
          <p:nvPr/>
        </p:nvSpPr>
        <p:spPr>
          <a:xfrm>
            <a:off x="2463516" y="2560622"/>
            <a:ext cx="0" cy="487045"/>
          </a:xfrm>
          <a:custGeom>
            <a:avLst/>
            <a:gdLst/>
            <a:ahLst/>
            <a:cxnLst/>
            <a:rect l="l" t="t" r="r" b="b"/>
            <a:pathLst>
              <a:path w="0" h="487044">
                <a:moveTo>
                  <a:pt x="0" y="0"/>
                </a:moveTo>
                <a:lnTo>
                  <a:pt x="0" y="48703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0" name="object 1010"/>
          <p:cNvSpPr/>
          <p:nvPr/>
        </p:nvSpPr>
        <p:spPr>
          <a:xfrm>
            <a:off x="2463516" y="3041487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12" y="0"/>
                </a:lnTo>
              </a:path>
            </a:pathLst>
          </a:custGeom>
          <a:ln w="58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1" name="object 1011"/>
          <p:cNvSpPr/>
          <p:nvPr/>
        </p:nvSpPr>
        <p:spPr>
          <a:xfrm>
            <a:off x="2470329" y="3041487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2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2" name="object 1012"/>
          <p:cNvSpPr/>
          <p:nvPr/>
        </p:nvSpPr>
        <p:spPr>
          <a:xfrm>
            <a:off x="2470329" y="2297426"/>
            <a:ext cx="0" cy="776605"/>
          </a:xfrm>
          <a:custGeom>
            <a:avLst/>
            <a:gdLst/>
            <a:ahLst/>
            <a:cxnLst/>
            <a:rect l="l" t="t" r="r" b="b"/>
            <a:pathLst>
              <a:path w="0" h="776605">
                <a:moveTo>
                  <a:pt x="0" y="77650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3" name="object 1013"/>
          <p:cNvSpPr/>
          <p:nvPr/>
        </p:nvSpPr>
        <p:spPr>
          <a:xfrm>
            <a:off x="2470329" y="2298353"/>
            <a:ext cx="0" cy="645795"/>
          </a:xfrm>
          <a:custGeom>
            <a:avLst/>
            <a:gdLst/>
            <a:ahLst/>
            <a:cxnLst/>
            <a:rect l="l" t="t" r="r" b="b"/>
            <a:pathLst>
              <a:path w="0" h="645794">
                <a:moveTo>
                  <a:pt x="0" y="0"/>
                </a:moveTo>
                <a:lnTo>
                  <a:pt x="0" y="64528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4" name="object 1014"/>
          <p:cNvSpPr/>
          <p:nvPr/>
        </p:nvSpPr>
        <p:spPr>
          <a:xfrm>
            <a:off x="2470329" y="2927043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15658"/>
                </a:moveTo>
                <a:lnTo>
                  <a:pt x="6619" y="0"/>
                </a:lnTo>
              </a:path>
            </a:pathLst>
          </a:custGeom>
          <a:ln w="65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5" name="object 1015"/>
          <p:cNvSpPr/>
          <p:nvPr/>
        </p:nvSpPr>
        <p:spPr>
          <a:xfrm>
            <a:off x="2476949" y="2927043"/>
            <a:ext cx="0" cy="175895"/>
          </a:xfrm>
          <a:custGeom>
            <a:avLst/>
            <a:gdLst/>
            <a:ahLst/>
            <a:cxnLst/>
            <a:rect l="l" t="t" r="r" b="b"/>
            <a:pathLst>
              <a:path w="0" h="175894">
                <a:moveTo>
                  <a:pt x="0" y="0"/>
                </a:moveTo>
                <a:lnTo>
                  <a:pt x="0" y="1756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6" name="object 1016"/>
          <p:cNvSpPr/>
          <p:nvPr/>
        </p:nvSpPr>
        <p:spPr>
          <a:xfrm>
            <a:off x="2476949" y="2505518"/>
            <a:ext cx="0" cy="596900"/>
          </a:xfrm>
          <a:custGeom>
            <a:avLst/>
            <a:gdLst/>
            <a:ahLst/>
            <a:cxnLst/>
            <a:rect l="l" t="t" r="r" b="b"/>
            <a:pathLst>
              <a:path w="0" h="596900">
                <a:moveTo>
                  <a:pt x="0" y="59628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7" name="object 1017"/>
          <p:cNvSpPr/>
          <p:nvPr/>
        </p:nvSpPr>
        <p:spPr>
          <a:xfrm>
            <a:off x="2476949" y="2506454"/>
            <a:ext cx="0" cy="203200"/>
          </a:xfrm>
          <a:custGeom>
            <a:avLst/>
            <a:gdLst/>
            <a:ahLst/>
            <a:cxnLst/>
            <a:rect l="l" t="t" r="r" b="b"/>
            <a:pathLst>
              <a:path w="0" h="203200">
                <a:moveTo>
                  <a:pt x="0" y="0"/>
                </a:moveTo>
                <a:lnTo>
                  <a:pt x="0" y="20277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8" name="object 1018"/>
          <p:cNvSpPr/>
          <p:nvPr/>
        </p:nvSpPr>
        <p:spPr>
          <a:xfrm>
            <a:off x="2476949" y="2708447"/>
            <a:ext cx="8255" cy="32384"/>
          </a:xfrm>
          <a:custGeom>
            <a:avLst/>
            <a:gdLst/>
            <a:ahLst/>
            <a:cxnLst/>
            <a:rect l="l" t="t" r="r" b="b"/>
            <a:pathLst>
              <a:path w="8255" h="32385">
                <a:moveTo>
                  <a:pt x="0" y="0"/>
                </a:moveTo>
                <a:lnTo>
                  <a:pt x="7817" y="32293"/>
                </a:lnTo>
              </a:path>
            </a:pathLst>
          </a:custGeom>
          <a:ln w="671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9" name="object 1019"/>
          <p:cNvSpPr/>
          <p:nvPr/>
        </p:nvSpPr>
        <p:spPr>
          <a:xfrm>
            <a:off x="2484766" y="2740741"/>
            <a:ext cx="0" cy="307340"/>
          </a:xfrm>
          <a:custGeom>
            <a:avLst/>
            <a:gdLst/>
            <a:ahLst/>
            <a:cxnLst/>
            <a:rect l="l" t="t" r="r" b="b"/>
            <a:pathLst>
              <a:path w="0" h="307339">
                <a:moveTo>
                  <a:pt x="0" y="0"/>
                </a:moveTo>
                <a:lnTo>
                  <a:pt x="0" y="3069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0" name="object 1020"/>
          <p:cNvSpPr/>
          <p:nvPr/>
        </p:nvSpPr>
        <p:spPr>
          <a:xfrm>
            <a:off x="2484766" y="2433820"/>
            <a:ext cx="0" cy="613410"/>
          </a:xfrm>
          <a:custGeom>
            <a:avLst/>
            <a:gdLst/>
            <a:ahLst/>
            <a:cxnLst/>
            <a:rect l="l" t="t" r="r" b="b"/>
            <a:pathLst>
              <a:path w="0" h="613410">
                <a:moveTo>
                  <a:pt x="0" y="61283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1" name="object 1021"/>
          <p:cNvSpPr/>
          <p:nvPr/>
        </p:nvSpPr>
        <p:spPr>
          <a:xfrm>
            <a:off x="2484766" y="2434756"/>
            <a:ext cx="0" cy="421640"/>
          </a:xfrm>
          <a:custGeom>
            <a:avLst/>
            <a:gdLst/>
            <a:ahLst/>
            <a:cxnLst/>
            <a:rect l="l" t="t" r="r" b="b"/>
            <a:pathLst>
              <a:path w="0" h="421639">
                <a:moveTo>
                  <a:pt x="0" y="0"/>
                </a:moveTo>
                <a:lnTo>
                  <a:pt x="0" y="4214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2" name="object 1022"/>
          <p:cNvSpPr/>
          <p:nvPr/>
        </p:nvSpPr>
        <p:spPr>
          <a:xfrm>
            <a:off x="2484766" y="2855344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0"/>
                </a:moveTo>
                <a:lnTo>
                  <a:pt x="6769" y="33187"/>
                </a:lnTo>
              </a:path>
            </a:pathLst>
          </a:custGeom>
          <a:ln w="67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3" name="object 1023"/>
          <p:cNvSpPr/>
          <p:nvPr/>
        </p:nvSpPr>
        <p:spPr>
          <a:xfrm>
            <a:off x="2491536" y="2888532"/>
            <a:ext cx="0" cy="170815"/>
          </a:xfrm>
          <a:custGeom>
            <a:avLst/>
            <a:gdLst/>
            <a:ahLst/>
            <a:cxnLst/>
            <a:rect l="l" t="t" r="r" b="b"/>
            <a:pathLst>
              <a:path w="0" h="170814">
                <a:moveTo>
                  <a:pt x="0" y="0"/>
                </a:moveTo>
                <a:lnTo>
                  <a:pt x="0" y="17051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4" name="object 1024"/>
          <p:cNvSpPr/>
          <p:nvPr/>
        </p:nvSpPr>
        <p:spPr>
          <a:xfrm>
            <a:off x="2491536" y="2341100"/>
            <a:ext cx="0" cy="717550"/>
          </a:xfrm>
          <a:custGeom>
            <a:avLst/>
            <a:gdLst/>
            <a:ahLst/>
            <a:cxnLst/>
            <a:rect l="l" t="t" r="r" b="b"/>
            <a:pathLst>
              <a:path w="0" h="717550">
                <a:moveTo>
                  <a:pt x="0" y="7170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5" name="object 1025"/>
          <p:cNvSpPr/>
          <p:nvPr/>
        </p:nvSpPr>
        <p:spPr>
          <a:xfrm>
            <a:off x="2491536" y="2342035"/>
            <a:ext cx="0" cy="509270"/>
          </a:xfrm>
          <a:custGeom>
            <a:avLst/>
            <a:gdLst/>
            <a:ahLst/>
            <a:cxnLst/>
            <a:rect l="l" t="t" r="r" b="b"/>
            <a:pathLst>
              <a:path w="0" h="509269">
                <a:moveTo>
                  <a:pt x="0" y="0"/>
                </a:moveTo>
                <a:lnTo>
                  <a:pt x="0" y="50888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6" name="object 1026"/>
          <p:cNvSpPr/>
          <p:nvPr/>
        </p:nvSpPr>
        <p:spPr>
          <a:xfrm>
            <a:off x="2491536" y="284998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7" name="object 1027"/>
          <p:cNvSpPr/>
          <p:nvPr/>
        </p:nvSpPr>
        <p:spPr>
          <a:xfrm>
            <a:off x="2498199" y="2849980"/>
            <a:ext cx="0" cy="137795"/>
          </a:xfrm>
          <a:custGeom>
            <a:avLst/>
            <a:gdLst/>
            <a:ahLst/>
            <a:cxnLst/>
            <a:rect l="l" t="t" r="r" b="b"/>
            <a:pathLst>
              <a:path w="0" h="137794">
                <a:moveTo>
                  <a:pt x="0" y="0"/>
                </a:moveTo>
                <a:lnTo>
                  <a:pt x="0" y="13737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8" name="object 1028"/>
          <p:cNvSpPr/>
          <p:nvPr/>
        </p:nvSpPr>
        <p:spPr>
          <a:xfrm>
            <a:off x="2498199" y="2576289"/>
            <a:ext cx="0" cy="410209"/>
          </a:xfrm>
          <a:custGeom>
            <a:avLst/>
            <a:gdLst/>
            <a:ahLst/>
            <a:cxnLst/>
            <a:rect l="l" t="t" r="r" b="b"/>
            <a:pathLst>
              <a:path w="0" h="410210">
                <a:moveTo>
                  <a:pt x="0" y="41013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9" name="object 1029"/>
          <p:cNvSpPr/>
          <p:nvPr/>
        </p:nvSpPr>
        <p:spPr>
          <a:xfrm>
            <a:off x="2498199" y="2577216"/>
            <a:ext cx="0" cy="159385"/>
          </a:xfrm>
          <a:custGeom>
            <a:avLst/>
            <a:gdLst/>
            <a:ahLst/>
            <a:cxnLst/>
            <a:rect l="l" t="t" r="r" b="b"/>
            <a:pathLst>
              <a:path w="0" h="159385">
                <a:moveTo>
                  <a:pt x="0" y="0"/>
                </a:moveTo>
                <a:lnTo>
                  <a:pt x="0" y="15909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0" name="object 1030"/>
          <p:cNvSpPr/>
          <p:nvPr/>
        </p:nvSpPr>
        <p:spPr>
          <a:xfrm>
            <a:off x="2498199" y="2735494"/>
            <a:ext cx="6985" cy="55244"/>
          </a:xfrm>
          <a:custGeom>
            <a:avLst/>
            <a:gdLst/>
            <a:ahLst/>
            <a:cxnLst/>
            <a:rect l="l" t="t" r="r" b="b"/>
            <a:pathLst>
              <a:path w="6985" h="55244">
                <a:moveTo>
                  <a:pt x="0" y="0"/>
                </a:moveTo>
                <a:lnTo>
                  <a:pt x="6769" y="54995"/>
                </a:lnTo>
              </a:path>
            </a:pathLst>
          </a:custGeom>
          <a:ln w="67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1" name="object 1031"/>
          <p:cNvSpPr/>
          <p:nvPr/>
        </p:nvSpPr>
        <p:spPr>
          <a:xfrm>
            <a:off x="2504968" y="2790489"/>
            <a:ext cx="0" cy="235585"/>
          </a:xfrm>
          <a:custGeom>
            <a:avLst/>
            <a:gdLst/>
            <a:ahLst/>
            <a:cxnLst/>
            <a:rect l="l" t="t" r="r" b="b"/>
            <a:pathLst>
              <a:path w="0" h="235585">
                <a:moveTo>
                  <a:pt x="0" y="0"/>
                </a:moveTo>
                <a:lnTo>
                  <a:pt x="0" y="23522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2" name="object 1032"/>
          <p:cNvSpPr/>
          <p:nvPr/>
        </p:nvSpPr>
        <p:spPr>
          <a:xfrm>
            <a:off x="2504968" y="2472330"/>
            <a:ext cx="0" cy="553085"/>
          </a:xfrm>
          <a:custGeom>
            <a:avLst/>
            <a:gdLst/>
            <a:ahLst/>
            <a:cxnLst/>
            <a:rect l="l" t="t" r="r" b="b"/>
            <a:pathLst>
              <a:path w="0" h="553085">
                <a:moveTo>
                  <a:pt x="0" y="55256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3" name="object 1033"/>
          <p:cNvSpPr/>
          <p:nvPr/>
        </p:nvSpPr>
        <p:spPr>
          <a:xfrm>
            <a:off x="2504968" y="2473225"/>
            <a:ext cx="0" cy="180975"/>
          </a:xfrm>
          <a:custGeom>
            <a:avLst/>
            <a:gdLst/>
            <a:ahLst/>
            <a:cxnLst/>
            <a:rect l="l" t="t" r="r" b="b"/>
            <a:pathLst>
              <a:path w="0" h="180975">
                <a:moveTo>
                  <a:pt x="0" y="0"/>
                </a:moveTo>
                <a:lnTo>
                  <a:pt x="0" y="18090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4" name="object 1034"/>
          <p:cNvSpPr/>
          <p:nvPr/>
        </p:nvSpPr>
        <p:spPr>
          <a:xfrm>
            <a:off x="2504968" y="2653309"/>
            <a:ext cx="8255" cy="50165"/>
          </a:xfrm>
          <a:custGeom>
            <a:avLst/>
            <a:gdLst/>
            <a:ahLst/>
            <a:cxnLst/>
            <a:rect l="l" t="t" r="r" b="b"/>
            <a:pathLst>
              <a:path w="8255" h="50164">
                <a:moveTo>
                  <a:pt x="0" y="0"/>
                </a:moveTo>
                <a:lnTo>
                  <a:pt x="7817" y="49815"/>
                </a:lnTo>
              </a:path>
            </a:pathLst>
          </a:custGeom>
          <a:ln w="676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5" name="object 1035"/>
          <p:cNvSpPr/>
          <p:nvPr/>
        </p:nvSpPr>
        <p:spPr>
          <a:xfrm>
            <a:off x="2512786" y="2703125"/>
            <a:ext cx="0" cy="322580"/>
          </a:xfrm>
          <a:custGeom>
            <a:avLst/>
            <a:gdLst/>
            <a:ahLst/>
            <a:cxnLst/>
            <a:rect l="l" t="t" r="r" b="b"/>
            <a:pathLst>
              <a:path w="0" h="322580">
                <a:moveTo>
                  <a:pt x="0" y="0"/>
                </a:moveTo>
                <a:lnTo>
                  <a:pt x="0" y="3225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6" name="object 1036"/>
          <p:cNvSpPr/>
          <p:nvPr/>
        </p:nvSpPr>
        <p:spPr>
          <a:xfrm>
            <a:off x="2512786" y="2439928"/>
            <a:ext cx="0" cy="585470"/>
          </a:xfrm>
          <a:custGeom>
            <a:avLst/>
            <a:gdLst/>
            <a:ahLst/>
            <a:cxnLst/>
            <a:rect l="l" t="t" r="r" b="b"/>
            <a:pathLst>
              <a:path w="0" h="585469">
                <a:moveTo>
                  <a:pt x="0" y="58496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7" name="object 1037"/>
          <p:cNvSpPr/>
          <p:nvPr/>
        </p:nvSpPr>
        <p:spPr>
          <a:xfrm>
            <a:off x="2512786" y="2440855"/>
            <a:ext cx="0" cy="307340"/>
          </a:xfrm>
          <a:custGeom>
            <a:avLst/>
            <a:gdLst/>
            <a:ahLst/>
            <a:cxnLst/>
            <a:rect l="l" t="t" r="r" b="b"/>
            <a:pathLst>
              <a:path w="0" h="307339">
                <a:moveTo>
                  <a:pt x="0" y="0"/>
                </a:moveTo>
                <a:lnTo>
                  <a:pt x="0" y="3069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8" name="object 1038"/>
          <p:cNvSpPr/>
          <p:nvPr/>
        </p:nvSpPr>
        <p:spPr>
          <a:xfrm>
            <a:off x="2512786" y="2746849"/>
            <a:ext cx="6985" cy="71120"/>
          </a:xfrm>
          <a:custGeom>
            <a:avLst/>
            <a:gdLst/>
            <a:ahLst/>
            <a:cxnLst/>
            <a:rect l="l" t="t" r="r" b="b"/>
            <a:pathLst>
              <a:path w="6985" h="71119">
                <a:moveTo>
                  <a:pt x="0" y="0"/>
                </a:moveTo>
                <a:lnTo>
                  <a:pt x="6694" y="70912"/>
                </a:lnTo>
              </a:path>
            </a:pathLst>
          </a:custGeom>
          <a:ln w="67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9" name="object 1039"/>
          <p:cNvSpPr/>
          <p:nvPr/>
        </p:nvSpPr>
        <p:spPr>
          <a:xfrm>
            <a:off x="2519481" y="2817762"/>
            <a:ext cx="0" cy="416559"/>
          </a:xfrm>
          <a:custGeom>
            <a:avLst/>
            <a:gdLst/>
            <a:ahLst/>
            <a:cxnLst/>
            <a:rect l="l" t="t" r="r" b="b"/>
            <a:pathLst>
              <a:path w="0" h="416560">
                <a:moveTo>
                  <a:pt x="0" y="0"/>
                </a:moveTo>
                <a:lnTo>
                  <a:pt x="0" y="4160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0" name="object 1040"/>
          <p:cNvSpPr/>
          <p:nvPr/>
        </p:nvSpPr>
        <p:spPr>
          <a:xfrm>
            <a:off x="2519481" y="2111985"/>
            <a:ext cx="0" cy="1121410"/>
          </a:xfrm>
          <a:custGeom>
            <a:avLst/>
            <a:gdLst/>
            <a:ahLst/>
            <a:cxnLst/>
            <a:rect l="l" t="t" r="r" b="b"/>
            <a:pathLst>
              <a:path w="0" h="1121410">
                <a:moveTo>
                  <a:pt x="0" y="112104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1" name="object 1041"/>
          <p:cNvSpPr/>
          <p:nvPr/>
        </p:nvSpPr>
        <p:spPr>
          <a:xfrm>
            <a:off x="2519481" y="2112912"/>
            <a:ext cx="0" cy="732790"/>
          </a:xfrm>
          <a:custGeom>
            <a:avLst/>
            <a:gdLst/>
            <a:ahLst/>
            <a:cxnLst/>
            <a:rect l="l" t="t" r="r" b="b"/>
            <a:pathLst>
              <a:path w="0" h="732789">
                <a:moveTo>
                  <a:pt x="0" y="0"/>
                </a:moveTo>
                <a:lnTo>
                  <a:pt x="0" y="73271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2" name="object 1042"/>
          <p:cNvSpPr/>
          <p:nvPr/>
        </p:nvSpPr>
        <p:spPr>
          <a:xfrm>
            <a:off x="2519481" y="284480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3" name="object 1043"/>
          <p:cNvSpPr/>
          <p:nvPr/>
        </p:nvSpPr>
        <p:spPr>
          <a:xfrm>
            <a:off x="2526101" y="2844808"/>
            <a:ext cx="0" cy="110489"/>
          </a:xfrm>
          <a:custGeom>
            <a:avLst/>
            <a:gdLst/>
            <a:ahLst/>
            <a:cxnLst/>
            <a:rect l="l" t="t" r="r" b="b"/>
            <a:pathLst>
              <a:path w="0" h="110489">
                <a:moveTo>
                  <a:pt x="0" y="0"/>
                </a:moveTo>
                <a:lnTo>
                  <a:pt x="0" y="11013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4" name="object 1044"/>
          <p:cNvSpPr/>
          <p:nvPr/>
        </p:nvSpPr>
        <p:spPr>
          <a:xfrm>
            <a:off x="2526101" y="2549242"/>
            <a:ext cx="0" cy="405130"/>
          </a:xfrm>
          <a:custGeom>
            <a:avLst/>
            <a:gdLst/>
            <a:ahLst/>
            <a:cxnLst/>
            <a:rect l="l" t="t" r="r" b="b"/>
            <a:pathLst>
              <a:path w="0" h="405130">
                <a:moveTo>
                  <a:pt x="0" y="40488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5" name="object 1045"/>
          <p:cNvSpPr/>
          <p:nvPr/>
        </p:nvSpPr>
        <p:spPr>
          <a:xfrm>
            <a:off x="2526101" y="2550170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5">
                <a:moveTo>
                  <a:pt x="0" y="0"/>
                </a:moveTo>
                <a:lnTo>
                  <a:pt x="0" y="2683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6" name="object 1046"/>
          <p:cNvSpPr/>
          <p:nvPr/>
        </p:nvSpPr>
        <p:spPr>
          <a:xfrm>
            <a:off x="2526101" y="2757335"/>
            <a:ext cx="6985" cy="60960"/>
          </a:xfrm>
          <a:custGeom>
            <a:avLst/>
            <a:gdLst/>
            <a:ahLst/>
            <a:cxnLst/>
            <a:rect l="l" t="t" r="r" b="b"/>
            <a:pathLst>
              <a:path w="6985" h="60960">
                <a:moveTo>
                  <a:pt x="0" y="60426"/>
                </a:moveTo>
                <a:lnTo>
                  <a:pt x="6737" y="0"/>
                </a:lnTo>
              </a:path>
            </a:pathLst>
          </a:custGeom>
          <a:ln w="67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7" name="object 1047"/>
          <p:cNvSpPr/>
          <p:nvPr/>
        </p:nvSpPr>
        <p:spPr>
          <a:xfrm>
            <a:off x="2532839" y="2576289"/>
            <a:ext cx="0" cy="379095"/>
          </a:xfrm>
          <a:custGeom>
            <a:avLst/>
            <a:gdLst/>
            <a:ahLst/>
            <a:cxnLst/>
            <a:rect l="l" t="t" r="r" b="b"/>
            <a:pathLst>
              <a:path w="0" h="379094">
                <a:moveTo>
                  <a:pt x="0" y="0"/>
                </a:moveTo>
                <a:lnTo>
                  <a:pt x="0" y="37865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8" name="object 1048"/>
          <p:cNvSpPr/>
          <p:nvPr/>
        </p:nvSpPr>
        <p:spPr>
          <a:xfrm>
            <a:off x="2532839" y="2790489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881" y="10527"/>
                </a:lnTo>
              </a:path>
            </a:pathLst>
          </a:custGeom>
          <a:ln w="62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9" name="object 1049"/>
          <p:cNvSpPr/>
          <p:nvPr/>
        </p:nvSpPr>
        <p:spPr>
          <a:xfrm>
            <a:off x="2540720" y="2801017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52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0" name="object 1050"/>
          <p:cNvSpPr/>
          <p:nvPr/>
        </p:nvSpPr>
        <p:spPr>
          <a:xfrm>
            <a:off x="2540720" y="2614833"/>
            <a:ext cx="0" cy="405130"/>
          </a:xfrm>
          <a:custGeom>
            <a:avLst/>
            <a:gdLst/>
            <a:ahLst/>
            <a:cxnLst/>
            <a:rect l="l" t="t" r="r" b="b"/>
            <a:pathLst>
              <a:path w="0" h="405130">
                <a:moveTo>
                  <a:pt x="0" y="40477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1" name="object 1051"/>
          <p:cNvSpPr/>
          <p:nvPr/>
        </p:nvSpPr>
        <p:spPr>
          <a:xfrm>
            <a:off x="2540720" y="2615769"/>
            <a:ext cx="0" cy="142875"/>
          </a:xfrm>
          <a:custGeom>
            <a:avLst/>
            <a:gdLst/>
            <a:ahLst/>
            <a:cxnLst/>
            <a:rect l="l" t="t" r="r" b="b"/>
            <a:pathLst>
              <a:path w="0" h="142875">
                <a:moveTo>
                  <a:pt x="0" y="0"/>
                </a:moveTo>
                <a:lnTo>
                  <a:pt x="0" y="14250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2" name="object 1052"/>
          <p:cNvSpPr/>
          <p:nvPr/>
        </p:nvSpPr>
        <p:spPr>
          <a:xfrm>
            <a:off x="2540720" y="2752130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205"/>
                </a:moveTo>
                <a:lnTo>
                  <a:pt x="6630" y="0"/>
                </a:lnTo>
              </a:path>
            </a:pathLst>
          </a:custGeom>
          <a:ln w="58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3" name="object 1053"/>
          <p:cNvSpPr/>
          <p:nvPr/>
        </p:nvSpPr>
        <p:spPr>
          <a:xfrm>
            <a:off x="2547351" y="2752130"/>
            <a:ext cx="0" cy="170180"/>
          </a:xfrm>
          <a:custGeom>
            <a:avLst/>
            <a:gdLst/>
            <a:ahLst/>
            <a:cxnLst/>
            <a:rect l="l" t="t" r="r" b="b"/>
            <a:pathLst>
              <a:path w="0" h="170180">
                <a:moveTo>
                  <a:pt x="0" y="0"/>
                </a:moveTo>
                <a:lnTo>
                  <a:pt x="0" y="16962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4" name="object 1054"/>
          <p:cNvSpPr/>
          <p:nvPr/>
        </p:nvSpPr>
        <p:spPr>
          <a:xfrm>
            <a:off x="2547351" y="2669009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25181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5" name="object 1055"/>
          <p:cNvSpPr/>
          <p:nvPr/>
        </p:nvSpPr>
        <p:spPr>
          <a:xfrm>
            <a:off x="2547351" y="2669903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4">
                <a:moveTo>
                  <a:pt x="0" y="0"/>
                </a:moveTo>
                <a:lnTo>
                  <a:pt x="0" y="9963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6" name="object 1056"/>
          <p:cNvSpPr/>
          <p:nvPr/>
        </p:nvSpPr>
        <p:spPr>
          <a:xfrm>
            <a:off x="2547351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26" y="5172"/>
                </a:lnTo>
              </a:path>
            </a:pathLst>
          </a:custGeom>
          <a:ln w="58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7" name="object 1057"/>
          <p:cNvSpPr/>
          <p:nvPr/>
        </p:nvSpPr>
        <p:spPr>
          <a:xfrm>
            <a:off x="2554078" y="2773895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0"/>
                </a:moveTo>
                <a:lnTo>
                  <a:pt x="0" y="6124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8" name="object 1058"/>
          <p:cNvSpPr/>
          <p:nvPr/>
        </p:nvSpPr>
        <p:spPr>
          <a:xfrm>
            <a:off x="2554078" y="2652374"/>
            <a:ext cx="0" cy="182245"/>
          </a:xfrm>
          <a:custGeom>
            <a:avLst/>
            <a:gdLst/>
            <a:ahLst/>
            <a:cxnLst/>
            <a:rect l="l" t="t" r="r" b="b"/>
            <a:pathLst>
              <a:path w="0" h="182244">
                <a:moveTo>
                  <a:pt x="0" y="18198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9" name="object 1059"/>
          <p:cNvSpPr/>
          <p:nvPr/>
        </p:nvSpPr>
        <p:spPr>
          <a:xfrm>
            <a:off x="2554078" y="2653309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39">
                <a:moveTo>
                  <a:pt x="0" y="0"/>
                </a:moveTo>
                <a:lnTo>
                  <a:pt x="0" y="11623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0" name="object 1060"/>
          <p:cNvSpPr/>
          <p:nvPr/>
        </p:nvSpPr>
        <p:spPr>
          <a:xfrm>
            <a:off x="2554078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30" y="5172"/>
                </a:lnTo>
              </a:path>
            </a:pathLst>
          </a:custGeom>
          <a:ln w="58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1" name="object 1061"/>
          <p:cNvSpPr/>
          <p:nvPr/>
        </p:nvSpPr>
        <p:spPr>
          <a:xfrm>
            <a:off x="2560709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2" name="object 1062"/>
          <p:cNvSpPr/>
          <p:nvPr/>
        </p:nvSpPr>
        <p:spPr>
          <a:xfrm>
            <a:off x="2560709" y="2746030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6030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3" name="object 1063"/>
          <p:cNvSpPr/>
          <p:nvPr/>
        </p:nvSpPr>
        <p:spPr>
          <a:xfrm>
            <a:off x="2560709" y="2746849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4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4" name="object 1064"/>
          <p:cNvSpPr/>
          <p:nvPr/>
        </p:nvSpPr>
        <p:spPr>
          <a:xfrm>
            <a:off x="2560709" y="2784390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0"/>
                </a:moveTo>
                <a:lnTo>
                  <a:pt x="7881" y="6099"/>
                </a:lnTo>
              </a:path>
            </a:pathLst>
          </a:custGeom>
          <a:ln w="58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5" name="object 1065"/>
          <p:cNvSpPr/>
          <p:nvPr/>
        </p:nvSpPr>
        <p:spPr>
          <a:xfrm>
            <a:off x="2568590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6" name="object 1066"/>
          <p:cNvSpPr/>
          <p:nvPr/>
        </p:nvSpPr>
        <p:spPr>
          <a:xfrm>
            <a:off x="2568590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7" name="object 1067"/>
          <p:cNvSpPr/>
          <p:nvPr/>
        </p:nvSpPr>
        <p:spPr>
          <a:xfrm>
            <a:off x="2565191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8" name="object 1068"/>
          <p:cNvSpPr/>
          <p:nvPr/>
        </p:nvSpPr>
        <p:spPr>
          <a:xfrm>
            <a:off x="2568590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37" y="5322"/>
                </a:lnTo>
              </a:path>
            </a:pathLst>
          </a:custGeom>
          <a:ln w="58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9" name="object 1069"/>
          <p:cNvSpPr/>
          <p:nvPr/>
        </p:nvSpPr>
        <p:spPr>
          <a:xfrm>
            <a:off x="2575328" y="2761688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175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0" name="object 1070"/>
          <p:cNvSpPr/>
          <p:nvPr/>
        </p:nvSpPr>
        <p:spPr>
          <a:xfrm>
            <a:off x="2575328" y="2762624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2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1" name="object 1071"/>
          <p:cNvSpPr/>
          <p:nvPr/>
        </p:nvSpPr>
        <p:spPr>
          <a:xfrm>
            <a:off x="2575328" y="2790489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527"/>
                </a:moveTo>
                <a:lnTo>
                  <a:pt x="6619" y="0"/>
                </a:lnTo>
              </a:path>
            </a:pathLst>
          </a:custGeom>
          <a:ln w="63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2" name="object 1072"/>
          <p:cNvSpPr/>
          <p:nvPr/>
        </p:nvSpPr>
        <p:spPr>
          <a:xfrm>
            <a:off x="2581948" y="2790489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3" name="object 1073"/>
          <p:cNvSpPr/>
          <p:nvPr/>
        </p:nvSpPr>
        <p:spPr>
          <a:xfrm>
            <a:off x="2581948" y="2761688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607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4" name="object 1074"/>
          <p:cNvSpPr/>
          <p:nvPr/>
        </p:nvSpPr>
        <p:spPr>
          <a:xfrm>
            <a:off x="2581948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5" name="object 1075"/>
          <p:cNvSpPr/>
          <p:nvPr/>
        </p:nvSpPr>
        <p:spPr>
          <a:xfrm>
            <a:off x="2581948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6" name="object 1076"/>
          <p:cNvSpPr/>
          <p:nvPr/>
        </p:nvSpPr>
        <p:spPr>
          <a:xfrm>
            <a:off x="2588579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7" name="object 1077"/>
          <p:cNvSpPr/>
          <p:nvPr/>
        </p:nvSpPr>
        <p:spPr>
          <a:xfrm>
            <a:off x="2588579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8" name="object 1078"/>
          <p:cNvSpPr/>
          <p:nvPr/>
        </p:nvSpPr>
        <p:spPr>
          <a:xfrm>
            <a:off x="2588579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9" name="object 1079"/>
          <p:cNvSpPr/>
          <p:nvPr/>
        </p:nvSpPr>
        <p:spPr>
          <a:xfrm>
            <a:off x="2588579" y="27792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68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0" name="object 1080"/>
          <p:cNvSpPr/>
          <p:nvPr/>
        </p:nvSpPr>
        <p:spPr>
          <a:xfrm>
            <a:off x="2596460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1" name="object 1081"/>
          <p:cNvSpPr/>
          <p:nvPr/>
        </p:nvSpPr>
        <p:spPr>
          <a:xfrm>
            <a:off x="2596460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2" name="object 1082"/>
          <p:cNvSpPr/>
          <p:nvPr/>
        </p:nvSpPr>
        <p:spPr>
          <a:xfrm>
            <a:off x="2596460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3" name="object 1083"/>
          <p:cNvSpPr/>
          <p:nvPr/>
        </p:nvSpPr>
        <p:spPr>
          <a:xfrm>
            <a:off x="2596460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69" y="5322"/>
                </a:lnTo>
              </a:path>
            </a:pathLst>
          </a:custGeom>
          <a:ln w="58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4" name="object 1084"/>
          <p:cNvSpPr/>
          <p:nvPr/>
        </p:nvSpPr>
        <p:spPr>
          <a:xfrm>
            <a:off x="2603230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5" name="object 1085"/>
          <p:cNvSpPr/>
          <p:nvPr/>
        </p:nvSpPr>
        <p:spPr>
          <a:xfrm>
            <a:off x="2603230" y="2767796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54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6" name="object 1086"/>
          <p:cNvSpPr/>
          <p:nvPr/>
        </p:nvSpPr>
        <p:spPr>
          <a:xfrm>
            <a:off x="2603230" y="2768723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5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7" name="object 1087"/>
          <p:cNvSpPr/>
          <p:nvPr/>
        </p:nvSpPr>
        <p:spPr>
          <a:xfrm>
            <a:off x="2603230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8" name="object 1088"/>
          <p:cNvSpPr/>
          <p:nvPr/>
        </p:nvSpPr>
        <p:spPr>
          <a:xfrm>
            <a:off x="2609818" y="278439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9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9" name="object 1089"/>
          <p:cNvSpPr/>
          <p:nvPr/>
        </p:nvSpPr>
        <p:spPr>
          <a:xfrm>
            <a:off x="2609818" y="275120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0" name="object 1090"/>
          <p:cNvSpPr/>
          <p:nvPr/>
        </p:nvSpPr>
        <p:spPr>
          <a:xfrm>
            <a:off x="2609818" y="2752130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36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1" name="object 1091"/>
          <p:cNvSpPr/>
          <p:nvPr/>
        </p:nvSpPr>
        <p:spPr>
          <a:xfrm>
            <a:off x="2609818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6099"/>
                </a:moveTo>
                <a:lnTo>
                  <a:pt x="6844" y="0"/>
                </a:lnTo>
              </a:path>
            </a:pathLst>
          </a:custGeom>
          <a:ln w="59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2" name="object 1092"/>
          <p:cNvSpPr/>
          <p:nvPr/>
        </p:nvSpPr>
        <p:spPr>
          <a:xfrm>
            <a:off x="2616662" y="278439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9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3" name="object 1093"/>
          <p:cNvSpPr/>
          <p:nvPr/>
        </p:nvSpPr>
        <p:spPr>
          <a:xfrm>
            <a:off x="2616662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4" name="object 1094"/>
          <p:cNvSpPr/>
          <p:nvPr/>
        </p:nvSpPr>
        <p:spPr>
          <a:xfrm>
            <a:off x="2616662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5" name="object 1095"/>
          <p:cNvSpPr/>
          <p:nvPr/>
        </p:nvSpPr>
        <p:spPr>
          <a:xfrm>
            <a:off x="2616662" y="2784390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6" name="object 1096"/>
          <p:cNvSpPr/>
          <p:nvPr/>
        </p:nvSpPr>
        <p:spPr>
          <a:xfrm>
            <a:off x="2624480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7" name="object 1097"/>
          <p:cNvSpPr/>
          <p:nvPr/>
        </p:nvSpPr>
        <p:spPr>
          <a:xfrm>
            <a:off x="2624480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8" name="object 1098"/>
          <p:cNvSpPr/>
          <p:nvPr/>
        </p:nvSpPr>
        <p:spPr>
          <a:xfrm>
            <a:off x="2624480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9" name="object 1099"/>
          <p:cNvSpPr/>
          <p:nvPr/>
        </p:nvSpPr>
        <p:spPr>
          <a:xfrm>
            <a:off x="2624480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55"/>
                </a:moveTo>
                <a:lnTo>
                  <a:pt x="6619" y="0"/>
                </a:lnTo>
              </a:path>
            </a:pathLst>
          </a:custGeom>
          <a:ln w="59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0" name="object 1100"/>
          <p:cNvSpPr/>
          <p:nvPr/>
        </p:nvSpPr>
        <p:spPr>
          <a:xfrm>
            <a:off x="2631100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1" name="object 1101"/>
          <p:cNvSpPr/>
          <p:nvPr/>
        </p:nvSpPr>
        <p:spPr>
          <a:xfrm>
            <a:off x="2631100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2" name="object 1102"/>
          <p:cNvSpPr/>
          <p:nvPr/>
        </p:nvSpPr>
        <p:spPr>
          <a:xfrm>
            <a:off x="2631100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3" name="object 1103"/>
          <p:cNvSpPr/>
          <p:nvPr/>
        </p:nvSpPr>
        <p:spPr>
          <a:xfrm>
            <a:off x="2631100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22"/>
                </a:moveTo>
                <a:lnTo>
                  <a:pt x="6812" y="0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4" name="object 1104"/>
          <p:cNvSpPr/>
          <p:nvPr/>
        </p:nvSpPr>
        <p:spPr>
          <a:xfrm>
            <a:off x="2637913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5" name="object 1105"/>
          <p:cNvSpPr/>
          <p:nvPr/>
        </p:nvSpPr>
        <p:spPr>
          <a:xfrm>
            <a:off x="2637913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6" name="object 1106"/>
          <p:cNvSpPr/>
          <p:nvPr/>
        </p:nvSpPr>
        <p:spPr>
          <a:xfrm>
            <a:off x="2637913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7" name="object 1107"/>
          <p:cNvSpPr/>
          <p:nvPr/>
        </p:nvSpPr>
        <p:spPr>
          <a:xfrm>
            <a:off x="2637913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8" name="object 1108"/>
          <p:cNvSpPr/>
          <p:nvPr/>
        </p:nvSpPr>
        <p:spPr>
          <a:xfrm>
            <a:off x="2644533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9" name="object 1109"/>
          <p:cNvSpPr/>
          <p:nvPr/>
        </p:nvSpPr>
        <p:spPr>
          <a:xfrm>
            <a:off x="2644533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0" name="object 1110"/>
          <p:cNvSpPr/>
          <p:nvPr/>
        </p:nvSpPr>
        <p:spPr>
          <a:xfrm>
            <a:off x="2641133" y="275778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31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1" name="object 1111"/>
          <p:cNvSpPr/>
          <p:nvPr/>
        </p:nvSpPr>
        <p:spPr>
          <a:xfrm>
            <a:off x="2644533" y="276262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2" name="object 1112"/>
          <p:cNvSpPr/>
          <p:nvPr/>
        </p:nvSpPr>
        <p:spPr>
          <a:xfrm>
            <a:off x="2652350" y="2762624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3" name="object 1113"/>
          <p:cNvSpPr/>
          <p:nvPr/>
        </p:nvSpPr>
        <p:spPr>
          <a:xfrm>
            <a:off x="2652350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4" name="object 1114"/>
          <p:cNvSpPr/>
          <p:nvPr/>
        </p:nvSpPr>
        <p:spPr>
          <a:xfrm>
            <a:off x="2652350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5" name="object 1115"/>
          <p:cNvSpPr/>
          <p:nvPr/>
        </p:nvSpPr>
        <p:spPr>
          <a:xfrm>
            <a:off x="2652350" y="2784390"/>
            <a:ext cx="6985" cy="12065"/>
          </a:xfrm>
          <a:custGeom>
            <a:avLst/>
            <a:gdLst/>
            <a:ahLst/>
            <a:cxnLst/>
            <a:rect l="l" t="t" r="r" b="b"/>
            <a:pathLst>
              <a:path w="6985" h="12064">
                <a:moveTo>
                  <a:pt x="0" y="0"/>
                </a:moveTo>
                <a:lnTo>
                  <a:pt x="6801" y="11455"/>
                </a:lnTo>
              </a:path>
            </a:pathLst>
          </a:custGeom>
          <a:ln w="641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6" name="object 1116"/>
          <p:cNvSpPr/>
          <p:nvPr/>
        </p:nvSpPr>
        <p:spPr>
          <a:xfrm>
            <a:off x="2659152" y="2756516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19">
                <a:moveTo>
                  <a:pt x="0" y="0"/>
                </a:moveTo>
                <a:lnTo>
                  <a:pt x="0" y="4539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7" name="object 1117"/>
          <p:cNvSpPr/>
          <p:nvPr/>
        </p:nvSpPr>
        <p:spPr>
          <a:xfrm>
            <a:off x="2659152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30" y="0"/>
                </a:lnTo>
              </a:path>
            </a:pathLst>
          </a:custGeom>
          <a:ln w="58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8" name="object 1118"/>
          <p:cNvSpPr/>
          <p:nvPr/>
        </p:nvSpPr>
        <p:spPr>
          <a:xfrm>
            <a:off x="2665783" y="277921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9" name="object 1119"/>
          <p:cNvSpPr/>
          <p:nvPr/>
        </p:nvSpPr>
        <p:spPr>
          <a:xfrm>
            <a:off x="2665783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0" name="object 1120"/>
          <p:cNvSpPr/>
          <p:nvPr/>
        </p:nvSpPr>
        <p:spPr>
          <a:xfrm>
            <a:off x="2665783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1" name="object 1121"/>
          <p:cNvSpPr/>
          <p:nvPr/>
        </p:nvSpPr>
        <p:spPr>
          <a:xfrm>
            <a:off x="2665783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619" y="6099"/>
                </a:lnTo>
              </a:path>
            </a:pathLst>
          </a:custGeom>
          <a:ln w="5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2" name="object 1122"/>
          <p:cNvSpPr/>
          <p:nvPr/>
        </p:nvSpPr>
        <p:spPr>
          <a:xfrm>
            <a:off x="2672403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3" name="object 1123"/>
          <p:cNvSpPr/>
          <p:nvPr/>
        </p:nvSpPr>
        <p:spPr>
          <a:xfrm>
            <a:off x="2672403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4" name="object 1124"/>
          <p:cNvSpPr/>
          <p:nvPr/>
        </p:nvSpPr>
        <p:spPr>
          <a:xfrm>
            <a:off x="2672403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5" name="object 1125"/>
          <p:cNvSpPr/>
          <p:nvPr/>
        </p:nvSpPr>
        <p:spPr>
          <a:xfrm>
            <a:off x="2672403" y="27843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6" name="object 1126"/>
          <p:cNvSpPr/>
          <p:nvPr/>
        </p:nvSpPr>
        <p:spPr>
          <a:xfrm>
            <a:off x="2680220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7" name="object 1127"/>
          <p:cNvSpPr/>
          <p:nvPr/>
        </p:nvSpPr>
        <p:spPr>
          <a:xfrm>
            <a:off x="2680220" y="2746030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6030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8" name="object 1128"/>
          <p:cNvSpPr/>
          <p:nvPr/>
        </p:nvSpPr>
        <p:spPr>
          <a:xfrm>
            <a:off x="2680220" y="2746849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4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9" name="object 1129"/>
          <p:cNvSpPr/>
          <p:nvPr/>
        </p:nvSpPr>
        <p:spPr>
          <a:xfrm>
            <a:off x="2680220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01" y="0"/>
                </a:lnTo>
              </a:path>
            </a:pathLst>
          </a:custGeom>
          <a:ln w="58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0" name="object 1130"/>
          <p:cNvSpPr/>
          <p:nvPr/>
        </p:nvSpPr>
        <p:spPr>
          <a:xfrm>
            <a:off x="2687022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1" name="object 1131"/>
          <p:cNvSpPr/>
          <p:nvPr/>
        </p:nvSpPr>
        <p:spPr>
          <a:xfrm>
            <a:off x="2687022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2" name="object 1132"/>
          <p:cNvSpPr/>
          <p:nvPr/>
        </p:nvSpPr>
        <p:spPr>
          <a:xfrm>
            <a:off x="2687022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3" name="object 1133"/>
          <p:cNvSpPr/>
          <p:nvPr/>
        </p:nvSpPr>
        <p:spPr>
          <a:xfrm>
            <a:off x="2687022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4" name="object 1134"/>
          <p:cNvSpPr/>
          <p:nvPr/>
        </p:nvSpPr>
        <p:spPr>
          <a:xfrm>
            <a:off x="2693642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5" name="object 1135"/>
          <p:cNvSpPr/>
          <p:nvPr/>
        </p:nvSpPr>
        <p:spPr>
          <a:xfrm>
            <a:off x="2693642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6" name="object 1136"/>
          <p:cNvSpPr/>
          <p:nvPr/>
        </p:nvSpPr>
        <p:spPr>
          <a:xfrm>
            <a:off x="2693642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7" name="object 1137"/>
          <p:cNvSpPr/>
          <p:nvPr/>
        </p:nvSpPr>
        <p:spPr>
          <a:xfrm>
            <a:off x="2693642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8" name="object 1138"/>
          <p:cNvSpPr/>
          <p:nvPr/>
        </p:nvSpPr>
        <p:spPr>
          <a:xfrm>
            <a:off x="2700497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9" name="object 1139"/>
          <p:cNvSpPr/>
          <p:nvPr/>
        </p:nvSpPr>
        <p:spPr>
          <a:xfrm>
            <a:off x="2700497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0" name="object 1140"/>
          <p:cNvSpPr/>
          <p:nvPr/>
        </p:nvSpPr>
        <p:spPr>
          <a:xfrm>
            <a:off x="2700497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1" name="object 1141"/>
          <p:cNvSpPr/>
          <p:nvPr/>
        </p:nvSpPr>
        <p:spPr>
          <a:xfrm>
            <a:off x="2700497" y="2784390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0"/>
                </a:moveTo>
                <a:lnTo>
                  <a:pt x="7807" y="6099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2" name="object 1142"/>
          <p:cNvSpPr/>
          <p:nvPr/>
        </p:nvSpPr>
        <p:spPr>
          <a:xfrm>
            <a:off x="2708304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3" name="object 1143"/>
          <p:cNvSpPr/>
          <p:nvPr/>
        </p:nvSpPr>
        <p:spPr>
          <a:xfrm>
            <a:off x="2708304" y="275120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4" name="object 1144"/>
          <p:cNvSpPr/>
          <p:nvPr/>
        </p:nvSpPr>
        <p:spPr>
          <a:xfrm>
            <a:off x="2708304" y="2752130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5" name="object 1145"/>
          <p:cNvSpPr/>
          <p:nvPr/>
        </p:nvSpPr>
        <p:spPr>
          <a:xfrm>
            <a:off x="2708304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587" y="6099"/>
                </a:lnTo>
              </a:path>
            </a:pathLst>
          </a:custGeom>
          <a:ln w="5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6" name="object 1146"/>
          <p:cNvSpPr/>
          <p:nvPr/>
        </p:nvSpPr>
        <p:spPr>
          <a:xfrm>
            <a:off x="2711493" y="2796200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7" name="object 1147"/>
          <p:cNvSpPr/>
          <p:nvPr/>
        </p:nvSpPr>
        <p:spPr>
          <a:xfrm>
            <a:off x="2714892" y="2751202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1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8" name="object 1148"/>
          <p:cNvSpPr/>
          <p:nvPr/>
        </p:nvSpPr>
        <p:spPr>
          <a:xfrm>
            <a:off x="2714892" y="275213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9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9" name="object 1149"/>
          <p:cNvSpPr/>
          <p:nvPr/>
        </p:nvSpPr>
        <p:spPr>
          <a:xfrm>
            <a:off x="2714892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0" name="object 1150"/>
          <p:cNvSpPr/>
          <p:nvPr/>
        </p:nvSpPr>
        <p:spPr>
          <a:xfrm>
            <a:off x="2721737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1" name="object 1151"/>
          <p:cNvSpPr/>
          <p:nvPr/>
        </p:nvSpPr>
        <p:spPr>
          <a:xfrm>
            <a:off x="2721737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2" name="object 1152"/>
          <p:cNvSpPr/>
          <p:nvPr/>
        </p:nvSpPr>
        <p:spPr>
          <a:xfrm>
            <a:off x="2721737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3" name="object 1153"/>
          <p:cNvSpPr/>
          <p:nvPr/>
        </p:nvSpPr>
        <p:spPr>
          <a:xfrm>
            <a:off x="2721737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4" name="object 1154"/>
          <p:cNvSpPr/>
          <p:nvPr/>
        </p:nvSpPr>
        <p:spPr>
          <a:xfrm>
            <a:off x="2728357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5" name="object 1155"/>
          <p:cNvSpPr/>
          <p:nvPr/>
        </p:nvSpPr>
        <p:spPr>
          <a:xfrm>
            <a:off x="2728357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6" name="object 1156"/>
          <p:cNvSpPr/>
          <p:nvPr/>
        </p:nvSpPr>
        <p:spPr>
          <a:xfrm>
            <a:off x="2728357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7" name="object 1157"/>
          <p:cNvSpPr/>
          <p:nvPr/>
        </p:nvSpPr>
        <p:spPr>
          <a:xfrm>
            <a:off x="2728357" y="27843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7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8" name="object 1158"/>
          <p:cNvSpPr/>
          <p:nvPr/>
        </p:nvSpPr>
        <p:spPr>
          <a:xfrm>
            <a:off x="2736174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9" name="object 1159"/>
          <p:cNvSpPr/>
          <p:nvPr/>
        </p:nvSpPr>
        <p:spPr>
          <a:xfrm>
            <a:off x="2736174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0" name="object 1160"/>
          <p:cNvSpPr/>
          <p:nvPr/>
        </p:nvSpPr>
        <p:spPr>
          <a:xfrm>
            <a:off x="2732775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1" name="object 1161"/>
          <p:cNvSpPr/>
          <p:nvPr/>
        </p:nvSpPr>
        <p:spPr>
          <a:xfrm>
            <a:off x="273617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2" name="object 1162"/>
          <p:cNvSpPr/>
          <p:nvPr/>
        </p:nvSpPr>
        <p:spPr>
          <a:xfrm>
            <a:off x="2742987" y="277389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3" name="object 1163"/>
          <p:cNvSpPr/>
          <p:nvPr/>
        </p:nvSpPr>
        <p:spPr>
          <a:xfrm>
            <a:off x="2742987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4" name="object 1164"/>
          <p:cNvSpPr/>
          <p:nvPr/>
        </p:nvSpPr>
        <p:spPr>
          <a:xfrm>
            <a:off x="2742987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5" name="object 1165"/>
          <p:cNvSpPr/>
          <p:nvPr/>
        </p:nvSpPr>
        <p:spPr>
          <a:xfrm>
            <a:off x="2742987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6" name="object 1166"/>
          <p:cNvSpPr/>
          <p:nvPr/>
        </p:nvSpPr>
        <p:spPr>
          <a:xfrm>
            <a:off x="2749607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7" name="object 1167"/>
          <p:cNvSpPr/>
          <p:nvPr/>
        </p:nvSpPr>
        <p:spPr>
          <a:xfrm>
            <a:off x="2749607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8" name="object 1168"/>
          <p:cNvSpPr/>
          <p:nvPr/>
        </p:nvSpPr>
        <p:spPr>
          <a:xfrm>
            <a:off x="2749607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9" name="object 1169"/>
          <p:cNvSpPr/>
          <p:nvPr/>
        </p:nvSpPr>
        <p:spPr>
          <a:xfrm>
            <a:off x="2749607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0" name="object 1170"/>
          <p:cNvSpPr/>
          <p:nvPr/>
        </p:nvSpPr>
        <p:spPr>
          <a:xfrm>
            <a:off x="2752827" y="2796200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1" name="object 1171"/>
          <p:cNvSpPr/>
          <p:nvPr/>
        </p:nvSpPr>
        <p:spPr>
          <a:xfrm>
            <a:off x="2756227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2" name="object 1172"/>
          <p:cNvSpPr/>
          <p:nvPr/>
        </p:nvSpPr>
        <p:spPr>
          <a:xfrm>
            <a:off x="2756227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3" name="object 1173"/>
          <p:cNvSpPr/>
          <p:nvPr/>
        </p:nvSpPr>
        <p:spPr>
          <a:xfrm>
            <a:off x="2756227" y="2784390"/>
            <a:ext cx="8255" cy="12065"/>
          </a:xfrm>
          <a:custGeom>
            <a:avLst/>
            <a:gdLst/>
            <a:ahLst/>
            <a:cxnLst/>
            <a:rect l="l" t="t" r="r" b="b"/>
            <a:pathLst>
              <a:path w="8255" h="12064">
                <a:moveTo>
                  <a:pt x="0" y="0"/>
                </a:moveTo>
                <a:lnTo>
                  <a:pt x="7817" y="11455"/>
                </a:lnTo>
              </a:path>
            </a:pathLst>
          </a:custGeom>
          <a:ln w="632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4" name="object 1174"/>
          <p:cNvSpPr/>
          <p:nvPr/>
        </p:nvSpPr>
        <p:spPr>
          <a:xfrm>
            <a:off x="2760645" y="280155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5" name="object 1175"/>
          <p:cNvSpPr/>
          <p:nvPr/>
        </p:nvSpPr>
        <p:spPr>
          <a:xfrm>
            <a:off x="2764045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6" name="object 1176"/>
          <p:cNvSpPr/>
          <p:nvPr/>
        </p:nvSpPr>
        <p:spPr>
          <a:xfrm>
            <a:off x="2764045" y="2762624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2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7" name="object 1177"/>
          <p:cNvSpPr/>
          <p:nvPr/>
        </p:nvSpPr>
        <p:spPr>
          <a:xfrm>
            <a:off x="2764045" y="279584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12" y="0"/>
                </a:lnTo>
              </a:path>
            </a:pathLst>
          </a:custGeom>
          <a:ln w="58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8" name="object 1178"/>
          <p:cNvSpPr/>
          <p:nvPr/>
        </p:nvSpPr>
        <p:spPr>
          <a:xfrm>
            <a:off x="2767457" y="280155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9" name="object 1179"/>
          <p:cNvSpPr/>
          <p:nvPr/>
        </p:nvSpPr>
        <p:spPr>
          <a:xfrm>
            <a:off x="2770857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0" name="object 1180"/>
          <p:cNvSpPr/>
          <p:nvPr/>
        </p:nvSpPr>
        <p:spPr>
          <a:xfrm>
            <a:off x="2770857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1" name="object 1181"/>
          <p:cNvSpPr/>
          <p:nvPr/>
        </p:nvSpPr>
        <p:spPr>
          <a:xfrm>
            <a:off x="2770857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2" name="object 1182"/>
          <p:cNvSpPr/>
          <p:nvPr/>
        </p:nvSpPr>
        <p:spPr>
          <a:xfrm>
            <a:off x="2777477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3" name="object 1183"/>
          <p:cNvSpPr/>
          <p:nvPr/>
        </p:nvSpPr>
        <p:spPr>
          <a:xfrm>
            <a:off x="2777477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4" name="object 1184"/>
          <p:cNvSpPr/>
          <p:nvPr/>
        </p:nvSpPr>
        <p:spPr>
          <a:xfrm>
            <a:off x="2777477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5" name="object 1185"/>
          <p:cNvSpPr/>
          <p:nvPr/>
        </p:nvSpPr>
        <p:spPr>
          <a:xfrm>
            <a:off x="2777477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769" y="6099"/>
                </a:lnTo>
              </a:path>
            </a:pathLst>
          </a:custGeom>
          <a:ln w="59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6" name="object 1186"/>
          <p:cNvSpPr/>
          <p:nvPr/>
        </p:nvSpPr>
        <p:spPr>
          <a:xfrm>
            <a:off x="2784247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7" name="object 1187"/>
          <p:cNvSpPr/>
          <p:nvPr/>
        </p:nvSpPr>
        <p:spPr>
          <a:xfrm>
            <a:off x="2784247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8" name="object 1188"/>
          <p:cNvSpPr/>
          <p:nvPr/>
        </p:nvSpPr>
        <p:spPr>
          <a:xfrm>
            <a:off x="2780847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9" name="object 1189"/>
          <p:cNvSpPr/>
          <p:nvPr/>
        </p:nvSpPr>
        <p:spPr>
          <a:xfrm>
            <a:off x="2784247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72"/>
                </a:moveTo>
                <a:lnTo>
                  <a:pt x="7849" y="0"/>
                </a:lnTo>
              </a:path>
            </a:pathLst>
          </a:custGeom>
          <a:ln w="57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0" name="object 1190"/>
          <p:cNvSpPr/>
          <p:nvPr/>
        </p:nvSpPr>
        <p:spPr>
          <a:xfrm>
            <a:off x="2792096" y="2768723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5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1" name="object 1191"/>
          <p:cNvSpPr/>
          <p:nvPr/>
        </p:nvSpPr>
        <p:spPr>
          <a:xfrm>
            <a:off x="2792096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2" name="object 1192"/>
          <p:cNvSpPr/>
          <p:nvPr/>
        </p:nvSpPr>
        <p:spPr>
          <a:xfrm>
            <a:off x="2792096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3" name="object 1193"/>
          <p:cNvSpPr/>
          <p:nvPr/>
        </p:nvSpPr>
        <p:spPr>
          <a:xfrm>
            <a:off x="2792096" y="2784390"/>
            <a:ext cx="6985" cy="12065"/>
          </a:xfrm>
          <a:custGeom>
            <a:avLst/>
            <a:gdLst/>
            <a:ahLst/>
            <a:cxnLst/>
            <a:rect l="l" t="t" r="r" b="b"/>
            <a:pathLst>
              <a:path w="6985" h="12064">
                <a:moveTo>
                  <a:pt x="0" y="11455"/>
                </a:moveTo>
                <a:lnTo>
                  <a:pt x="6619" y="0"/>
                </a:lnTo>
              </a:path>
            </a:pathLst>
          </a:custGeom>
          <a:ln w="642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4" name="object 1194"/>
          <p:cNvSpPr/>
          <p:nvPr/>
        </p:nvSpPr>
        <p:spPr>
          <a:xfrm>
            <a:off x="2798716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5" name="object 1195"/>
          <p:cNvSpPr/>
          <p:nvPr/>
        </p:nvSpPr>
        <p:spPr>
          <a:xfrm>
            <a:off x="2798716" y="2751202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1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6" name="object 1196"/>
          <p:cNvSpPr/>
          <p:nvPr/>
        </p:nvSpPr>
        <p:spPr>
          <a:xfrm>
            <a:off x="2798716" y="2752130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7" name="object 1197"/>
          <p:cNvSpPr/>
          <p:nvPr/>
        </p:nvSpPr>
        <p:spPr>
          <a:xfrm>
            <a:off x="2798716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8" name="object 1198"/>
          <p:cNvSpPr/>
          <p:nvPr/>
        </p:nvSpPr>
        <p:spPr>
          <a:xfrm>
            <a:off x="2805497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9" name="object 1199"/>
          <p:cNvSpPr/>
          <p:nvPr/>
        </p:nvSpPr>
        <p:spPr>
          <a:xfrm>
            <a:off x="2805497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0" name="object 1200"/>
          <p:cNvSpPr/>
          <p:nvPr/>
        </p:nvSpPr>
        <p:spPr>
          <a:xfrm>
            <a:off x="2805497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1" name="object 1201"/>
          <p:cNvSpPr/>
          <p:nvPr/>
        </p:nvSpPr>
        <p:spPr>
          <a:xfrm>
            <a:off x="2805497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94" y="0"/>
                </a:lnTo>
              </a:path>
            </a:pathLst>
          </a:custGeom>
          <a:ln w="58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2" name="object 1202"/>
          <p:cNvSpPr/>
          <p:nvPr/>
        </p:nvSpPr>
        <p:spPr>
          <a:xfrm>
            <a:off x="2812191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3" name="object 1203"/>
          <p:cNvSpPr/>
          <p:nvPr/>
        </p:nvSpPr>
        <p:spPr>
          <a:xfrm>
            <a:off x="2812191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4" name="object 1204"/>
          <p:cNvSpPr/>
          <p:nvPr/>
        </p:nvSpPr>
        <p:spPr>
          <a:xfrm>
            <a:off x="2812191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5" name="object 1205"/>
          <p:cNvSpPr/>
          <p:nvPr/>
        </p:nvSpPr>
        <p:spPr>
          <a:xfrm>
            <a:off x="2812191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72"/>
                </a:moveTo>
                <a:lnTo>
                  <a:pt x="7774" y="0"/>
                </a:lnTo>
              </a:path>
            </a:pathLst>
          </a:custGeom>
          <a:ln w="57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6" name="object 1206"/>
          <p:cNvSpPr/>
          <p:nvPr/>
        </p:nvSpPr>
        <p:spPr>
          <a:xfrm>
            <a:off x="2819966" y="2768723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7" name="object 1207"/>
          <p:cNvSpPr/>
          <p:nvPr/>
        </p:nvSpPr>
        <p:spPr>
          <a:xfrm>
            <a:off x="2819966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8" name="object 1208"/>
          <p:cNvSpPr/>
          <p:nvPr/>
        </p:nvSpPr>
        <p:spPr>
          <a:xfrm>
            <a:off x="2819966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9" name="object 1209"/>
          <p:cNvSpPr/>
          <p:nvPr/>
        </p:nvSpPr>
        <p:spPr>
          <a:xfrm>
            <a:off x="2819966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355"/>
                </a:lnTo>
              </a:path>
            </a:pathLst>
          </a:custGeom>
          <a:ln w="59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0" name="object 1210"/>
          <p:cNvSpPr/>
          <p:nvPr/>
        </p:nvSpPr>
        <p:spPr>
          <a:xfrm>
            <a:off x="2826586" y="279584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1" name="object 1211"/>
          <p:cNvSpPr/>
          <p:nvPr/>
        </p:nvSpPr>
        <p:spPr>
          <a:xfrm>
            <a:off x="2826586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2" name="object 1212"/>
          <p:cNvSpPr/>
          <p:nvPr/>
        </p:nvSpPr>
        <p:spPr>
          <a:xfrm>
            <a:off x="2826586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3" name="object 1213"/>
          <p:cNvSpPr/>
          <p:nvPr/>
        </p:nvSpPr>
        <p:spPr>
          <a:xfrm>
            <a:off x="2826586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4" name="object 1214"/>
          <p:cNvSpPr/>
          <p:nvPr/>
        </p:nvSpPr>
        <p:spPr>
          <a:xfrm>
            <a:off x="2833356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5" name="object 1215"/>
          <p:cNvSpPr/>
          <p:nvPr/>
        </p:nvSpPr>
        <p:spPr>
          <a:xfrm>
            <a:off x="2833356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6" name="object 1216"/>
          <p:cNvSpPr/>
          <p:nvPr/>
        </p:nvSpPr>
        <p:spPr>
          <a:xfrm>
            <a:off x="2833356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7" name="object 1217"/>
          <p:cNvSpPr/>
          <p:nvPr/>
        </p:nvSpPr>
        <p:spPr>
          <a:xfrm>
            <a:off x="2833356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8" name="object 1218"/>
          <p:cNvSpPr/>
          <p:nvPr/>
        </p:nvSpPr>
        <p:spPr>
          <a:xfrm>
            <a:off x="2840061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9" name="object 1219"/>
          <p:cNvSpPr/>
          <p:nvPr/>
        </p:nvSpPr>
        <p:spPr>
          <a:xfrm>
            <a:off x="2840061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0" name="object 1220"/>
          <p:cNvSpPr/>
          <p:nvPr/>
        </p:nvSpPr>
        <p:spPr>
          <a:xfrm>
            <a:off x="2840061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1" name="object 1221"/>
          <p:cNvSpPr/>
          <p:nvPr/>
        </p:nvSpPr>
        <p:spPr>
          <a:xfrm>
            <a:off x="2840061" y="279584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6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2" name="object 1222"/>
          <p:cNvSpPr/>
          <p:nvPr/>
        </p:nvSpPr>
        <p:spPr>
          <a:xfrm>
            <a:off x="2844437" y="280155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3" name="object 1223"/>
          <p:cNvSpPr/>
          <p:nvPr/>
        </p:nvSpPr>
        <p:spPr>
          <a:xfrm>
            <a:off x="2847837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4" name="object 1224"/>
          <p:cNvSpPr/>
          <p:nvPr/>
        </p:nvSpPr>
        <p:spPr>
          <a:xfrm>
            <a:off x="2847837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5" name="object 1225"/>
          <p:cNvSpPr/>
          <p:nvPr/>
        </p:nvSpPr>
        <p:spPr>
          <a:xfrm>
            <a:off x="284783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6" name="object 1226"/>
          <p:cNvSpPr/>
          <p:nvPr/>
        </p:nvSpPr>
        <p:spPr>
          <a:xfrm>
            <a:off x="2854606" y="27738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7" name="object 1227"/>
          <p:cNvSpPr/>
          <p:nvPr/>
        </p:nvSpPr>
        <p:spPr>
          <a:xfrm>
            <a:off x="2854606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8" name="object 1228"/>
          <p:cNvSpPr/>
          <p:nvPr/>
        </p:nvSpPr>
        <p:spPr>
          <a:xfrm>
            <a:off x="2854606" y="2757335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0"/>
                </a:moveTo>
                <a:lnTo>
                  <a:pt x="0" y="551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9" name="object 1229"/>
          <p:cNvSpPr/>
          <p:nvPr/>
        </p:nvSpPr>
        <p:spPr>
          <a:xfrm>
            <a:off x="2854606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0" name="object 1230"/>
          <p:cNvSpPr/>
          <p:nvPr/>
        </p:nvSpPr>
        <p:spPr>
          <a:xfrm>
            <a:off x="2861301" y="277921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1" name="object 1231"/>
          <p:cNvSpPr/>
          <p:nvPr/>
        </p:nvSpPr>
        <p:spPr>
          <a:xfrm>
            <a:off x="2861301" y="2756516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6641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2" name="object 1232"/>
          <p:cNvSpPr/>
          <p:nvPr/>
        </p:nvSpPr>
        <p:spPr>
          <a:xfrm>
            <a:off x="2861301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3" name="object 1233"/>
          <p:cNvSpPr/>
          <p:nvPr/>
        </p:nvSpPr>
        <p:spPr>
          <a:xfrm>
            <a:off x="2868071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4" name="object 1234"/>
          <p:cNvSpPr/>
          <p:nvPr/>
        </p:nvSpPr>
        <p:spPr>
          <a:xfrm>
            <a:off x="2868071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5" name="object 1235"/>
          <p:cNvSpPr/>
          <p:nvPr/>
        </p:nvSpPr>
        <p:spPr>
          <a:xfrm>
            <a:off x="2868071" y="2762624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8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6" name="object 1236"/>
          <p:cNvSpPr/>
          <p:nvPr/>
        </p:nvSpPr>
        <p:spPr>
          <a:xfrm>
            <a:off x="2868071" y="2790489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774" y="10527"/>
                </a:lnTo>
              </a:path>
            </a:pathLst>
          </a:custGeom>
          <a:ln w="62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7" name="object 1237"/>
          <p:cNvSpPr/>
          <p:nvPr/>
        </p:nvSpPr>
        <p:spPr>
          <a:xfrm>
            <a:off x="2875845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8" name="object 1238"/>
          <p:cNvSpPr/>
          <p:nvPr/>
        </p:nvSpPr>
        <p:spPr>
          <a:xfrm>
            <a:off x="2875845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9" name="object 1239"/>
          <p:cNvSpPr/>
          <p:nvPr/>
        </p:nvSpPr>
        <p:spPr>
          <a:xfrm>
            <a:off x="2875845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0" name="object 1240"/>
          <p:cNvSpPr/>
          <p:nvPr/>
        </p:nvSpPr>
        <p:spPr>
          <a:xfrm>
            <a:off x="2882476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1" name="object 1241"/>
          <p:cNvSpPr/>
          <p:nvPr/>
        </p:nvSpPr>
        <p:spPr>
          <a:xfrm>
            <a:off x="2882476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2" name="object 1242"/>
          <p:cNvSpPr/>
          <p:nvPr/>
        </p:nvSpPr>
        <p:spPr>
          <a:xfrm>
            <a:off x="2882476" y="2762624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8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3" name="object 1243"/>
          <p:cNvSpPr/>
          <p:nvPr/>
        </p:nvSpPr>
        <p:spPr>
          <a:xfrm>
            <a:off x="2882476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4" name="object 1244"/>
          <p:cNvSpPr/>
          <p:nvPr/>
        </p:nvSpPr>
        <p:spPr>
          <a:xfrm>
            <a:off x="2889321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5" name="object 1245"/>
          <p:cNvSpPr/>
          <p:nvPr/>
        </p:nvSpPr>
        <p:spPr>
          <a:xfrm>
            <a:off x="2889321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6" name="object 1246"/>
          <p:cNvSpPr/>
          <p:nvPr/>
        </p:nvSpPr>
        <p:spPr>
          <a:xfrm>
            <a:off x="2889321" y="2757335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0"/>
                </a:moveTo>
                <a:lnTo>
                  <a:pt x="0" y="4993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7" name="object 1247"/>
          <p:cNvSpPr/>
          <p:nvPr/>
        </p:nvSpPr>
        <p:spPr>
          <a:xfrm>
            <a:off x="2889321" y="280634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8" name="object 1248"/>
          <p:cNvSpPr/>
          <p:nvPr/>
        </p:nvSpPr>
        <p:spPr>
          <a:xfrm>
            <a:off x="2895941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9" name="object 1249"/>
          <p:cNvSpPr/>
          <p:nvPr/>
        </p:nvSpPr>
        <p:spPr>
          <a:xfrm>
            <a:off x="2895941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0" name="object 1250"/>
          <p:cNvSpPr/>
          <p:nvPr/>
        </p:nvSpPr>
        <p:spPr>
          <a:xfrm>
            <a:off x="2895941" y="27792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4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1" name="object 1251"/>
          <p:cNvSpPr/>
          <p:nvPr/>
        </p:nvSpPr>
        <p:spPr>
          <a:xfrm>
            <a:off x="2903716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2" name="object 1252"/>
          <p:cNvSpPr/>
          <p:nvPr/>
        </p:nvSpPr>
        <p:spPr>
          <a:xfrm>
            <a:off x="2903716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3" name="object 1253"/>
          <p:cNvSpPr/>
          <p:nvPr/>
        </p:nvSpPr>
        <p:spPr>
          <a:xfrm>
            <a:off x="2903716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4" name="object 1254"/>
          <p:cNvSpPr/>
          <p:nvPr/>
        </p:nvSpPr>
        <p:spPr>
          <a:xfrm>
            <a:off x="2903716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5" name="object 1255"/>
          <p:cNvSpPr/>
          <p:nvPr/>
        </p:nvSpPr>
        <p:spPr>
          <a:xfrm>
            <a:off x="2910410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6" name="object 1256"/>
          <p:cNvSpPr/>
          <p:nvPr/>
        </p:nvSpPr>
        <p:spPr>
          <a:xfrm>
            <a:off x="2910410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7" name="object 1257"/>
          <p:cNvSpPr/>
          <p:nvPr/>
        </p:nvSpPr>
        <p:spPr>
          <a:xfrm>
            <a:off x="2910410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8" name="object 1258"/>
          <p:cNvSpPr/>
          <p:nvPr/>
        </p:nvSpPr>
        <p:spPr>
          <a:xfrm>
            <a:off x="2910410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780" y="0"/>
                </a:lnTo>
              </a:path>
            </a:pathLst>
          </a:custGeom>
          <a:ln w="58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9" name="object 1259"/>
          <p:cNvSpPr/>
          <p:nvPr/>
        </p:nvSpPr>
        <p:spPr>
          <a:xfrm>
            <a:off x="2917191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0" name="object 1260"/>
          <p:cNvSpPr/>
          <p:nvPr/>
        </p:nvSpPr>
        <p:spPr>
          <a:xfrm>
            <a:off x="2917191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1" name="object 1261"/>
          <p:cNvSpPr/>
          <p:nvPr/>
        </p:nvSpPr>
        <p:spPr>
          <a:xfrm>
            <a:off x="2917191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2" name="object 1262"/>
          <p:cNvSpPr/>
          <p:nvPr/>
        </p:nvSpPr>
        <p:spPr>
          <a:xfrm>
            <a:off x="2917191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6099"/>
                </a:moveTo>
                <a:lnTo>
                  <a:pt x="6619" y="0"/>
                </a:lnTo>
              </a:path>
            </a:pathLst>
          </a:custGeom>
          <a:ln w="5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3" name="object 1263"/>
          <p:cNvSpPr/>
          <p:nvPr/>
        </p:nvSpPr>
        <p:spPr>
          <a:xfrm>
            <a:off x="2923811" y="2784390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4" name="object 1264"/>
          <p:cNvSpPr/>
          <p:nvPr/>
        </p:nvSpPr>
        <p:spPr>
          <a:xfrm>
            <a:off x="2923811" y="2739922"/>
            <a:ext cx="0" cy="83185"/>
          </a:xfrm>
          <a:custGeom>
            <a:avLst/>
            <a:gdLst/>
            <a:ahLst/>
            <a:cxnLst/>
            <a:rect l="l" t="t" r="r" b="b"/>
            <a:pathLst>
              <a:path w="0" h="83185">
                <a:moveTo>
                  <a:pt x="0" y="8301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5" name="object 1265"/>
          <p:cNvSpPr/>
          <p:nvPr/>
        </p:nvSpPr>
        <p:spPr>
          <a:xfrm>
            <a:off x="2923811" y="2740741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57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6" name="object 1266"/>
          <p:cNvSpPr/>
          <p:nvPr/>
        </p:nvSpPr>
        <p:spPr>
          <a:xfrm>
            <a:off x="2923811" y="2779218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72"/>
                </a:moveTo>
                <a:lnTo>
                  <a:pt x="7849" y="0"/>
                </a:lnTo>
              </a:path>
            </a:pathLst>
          </a:custGeom>
          <a:ln w="57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7" name="object 1267"/>
          <p:cNvSpPr/>
          <p:nvPr/>
        </p:nvSpPr>
        <p:spPr>
          <a:xfrm>
            <a:off x="2931660" y="2779218"/>
            <a:ext cx="0" cy="77470"/>
          </a:xfrm>
          <a:custGeom>
            <a:avLst/>
            <a:gdLst/>
            <a:ahLst/>
            <a:cxnLst/>
            <a:rect l="l" t="t" r="r" b="b"/>
            <a:pathLst>
              <a:path w="0" h="77469">
                <a:moveTo>
                  <a:pt x="0" y="0"/>
                </a:moveTo>
                <a:lnTo>
                  <a:pt x="0" y="7694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8" name="object 1268"/>
          <p:cNvSpPr/>
          <p:nvPr/>
        </p:nvSpPr>
        <p:spPr>
          <a:xfrm>
            <a:off x="2931660" y="2724147"/>
            <a:ext cx="0" cy="131445"/>
          </a:xfrm>
          <a:custGeom>
            <a:avLst/>
            <a:gdLst/>
            <a:ahLst/>
            <a:cxnLst/>
            <a:rect l="l" t="t" r="r" b="b"/>
            <a:pathLst>
              <a:path w="0" h="131444">
                <a:moveTo>
                  <a:pt x="0" y="13119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9" name="object 1269"/>
          <p:cNvSpPr/>
          <p:nvPr/>
        </p:nvSpPr>
        <p:spPr>
          <a:xfrm>
            <a:off x="2931660" y="2725083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0"/>
                </a:moveTo>
                <a:lnTo>
                  <a:pt x="0" y="6640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0" name="object 1270"/>
          <p:cNvSpPr/>
          <p:nvPr/>
        </p:nvSpPr>
        <p:spPr>
          <a:xfrm>
            <a:off x="2931660" y="2779218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11271"/>
                </a:moveTo>
                <a:lnTo>
                  <a:pt x="6769" y="0"/>
                </a:lnTo>
              </a:path>
            </a:pathLst>
          </a:custGeom>
          <a:ln w="64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1" name="object 1271"/>
          <p:cNvSpPr/>
          <p:nvPr/>
        </p:nvSpPr>
        <p:spPr>
          <a:xfrm>
            <a:off x="2938430" y="2779218"/>
            <a:ext cx="0" cy="142875"/>
          </a:xfrm>
          <a:custGeom>
            <a:avLst/>
            <a:gdLst/>
            <a:ahLst/>
            <a:cxnLst/>
            <a:rect l="l" t="t" r="r" b="b"/>
            <a:pathLst>
              <a:path w="0" h="142875">
                <a:moveTo>
                  <a:pt x="0" y="0"/>
                </a:moveTo>
                <a:lnTo>
                  <a:pt x="0" y="14253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2" name="object 1272"/>
          <p:cNvSpPr/>
          <p:nvPr/>
        </p:nvSpPr>
        <p:spPr>
          <a:xfrm>
            <a:off x="2938430" y="2663837"/>
            <a:ext cx="0" cy="257175"/>
          </a:xfrm>
          <a:custGeom>
            <a:avLst/>
            <a:gdLst/>
            <a:ahLst/>
            <a:cxnLst/>
            <a:rect l="l" t="t" r="r" b="b"/>
            <a:pathLst>
              <a:path w="0" h="257175">
                <a:moveTo>
                  <a:pt x="0" y="25698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3" name="object 1273"/>
          <p:cNvSpPr/>
          <p:nvPr/>
        </p:nvSpPr>
        <p:spPr>
          <a:xfrm>
            <a:off x="2938430" y="2664656"/>
            <a:ext cx="0" cy="110489"/>
          </a:xfrm>
          <a:custGeom>
            <a:avLst/>
            <a:gdLst/>
            <a:ahLst/>
            <a:cxnLst/>
            <a:rect l="l" t="t" r="r" b="b"/>
            <a:pathLst>
              <a:path w="0" h="110489">
                <a:moveTo>
                  <a:pt x="0" y="0"/>
                </a:moveTo>
                <a:lnTo>
                  <a:pt x="0" y="11020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4" name="object 1274"/>
          <p:cNvSpPr/>
          <p:nvPr/>
        </p:nvSpPr>
        <p:spPr>
          <a:xfrm>
            <a:off x="293843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5" name="object 1275"/>
          <p:cNvSpPr/>
          <p:nvPr/>
        </p:nvSpPr>
        <p:spPr>
          <a:xfrm>
            <a:off x="2945061" y="2773895"/>
            <a:ext cx="0" cy="203200"/>
          </a:xfrm>
          <a:custGeom>
            <a:avLst/>
            <a:gdLst/>
            <a:ahLst/>
            <a:cxnLst/>
            <a:rect l="l" t="t" r="r" b="b"/>
            <a:pathLst>
              <a:path w="0" h="203200">
                <a:moveTo>
                  <a:pt x="0" y="0"/>
                </a:moveTo>
                <a:lnTo>
                  <a:pt x="0" y="20292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6" name="object 1276"/>
          <p:cNvSpPr/>
          <p:nvPr/>
        </p:nvSpPr>
        <p:spPr>
          <a:xfrm>
            <a:off x="2945061" y="2608733"/>
            <a:ext cx="0" cy="367665"/>
          </a:xfrm>
          <a:custGeom>
            <a:avLst/>
            <a:gdLst/>
            <a:ahLst/>
            <a:cxnLst/>
            <a:rect l="l" t="t" r="r" b="b"/>
            <a:pathLst>
              <a:path w="0" h="367664">
                <a:moveTo>
                  <a:pt x="0" y="36715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7" name="object 1277"/>
          <p:cNvSpPr/>
          <p:nvPr/>
        </p:nvSpPr>
        <p:spPr>
          <a:xfrm>
            <a:off x="2945061" y="2609661"/>
            <a:ext cx="0" cy="208915"/>
          </a:xfrm>
          <a:custGeom>
            <a:avLst/>
            <a:gdLst/>
            <a:ahLst/>
            <a:cxnLst/>
            <a:rect l="l" t="t" r="r" b="b"/>
            <a:pathLst>
              <a:path w="0" h="208914">
                <a:moveTo>
                  <a:pt x="0" y="0"/>
                </a:moveTo>
                <a:lnTo>
                  <a:pt x="0" y="20888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8" name="object 1278"/>
          <p:cNvSpPr/>
          <p:nvPr/>
        </p:nvSpPr>
        <p:spPr>
          <a:xfrm>
            <a:off x="2945061" y="2817762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801" y="10452"/>
                </a:lnTo>
              </a:path>
            </a:pathLst>
          </a:custGeom>
          <a:ln w="63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9" name="object 1279"/>
          <p:cNvSpPr/>
          <p:nvPr/>
        </p:nvSpPr>
        <p:spPr>
          <a:xfrm>
            <a:off x="2951863" y="2828214"/>
            <a:ext cx="0" cy="236220"/>
          </a:xfrm>
          <a:custGeom>
            <a:avLst/>
            <a:gdLst/>
            <a:ahLst/>
            <a:cxnLst/>
            <a:rect l="l" t="t" r="r" b="b"/>
            <a:pathLst>
              <a:path w="0" h="236219">
                <a:moveTo>
                  <a:pt x="0" y="0"/>
                </a:moveTo>
                <a:lnTo>
                  <a:pt x="0" y="23600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0" name="object 1280"/>
          <p:cNvSpPr/>
          <p:nvPr/>
        </p:nvSpPr>
        <p:spPr>
          <a:xfrm>
            <a:off x="2951863" y="2593067"/>
            <a:ext cx="0" cy="470534"/>
          </a:xfrm>
          <a:custGeom>
            <a:avLst/>
            <a:gdLst/>
            <a:ahLst/>
            <a:cxnLst/>
            <a:rect l="l" t="t" r="r" b="b"/>
            <a:pathLst>
              <a:path w="0" h="470535">
                <a:moveTo>
                  <a:pt x="0" y="47037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1" name="object 1281"/>
          <p:cNvSpPr/>
          <p:nvPr/>
        </p:nvSpPr>
        <p:spPr>
          <a:xfrm>
            <a:off x="2951863" y="2593810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0"/>
                </a:moveTo>
                <a:lnTo>
                  <a:pt x="0" y="4982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2" name="object 1282"/>
          <p:cNvSpPr/>
          <p:nvPr/>
        </p:nvSpPr>
        <p:spPr>
          <a:xfrm>
            <a:off x="2951863" y="2642848"/>
            <a:ext cx="8255" cy="32384"/>
          </a:xfrm>
          <a:custGeom>
            <a:avLst/>
            <a:gdLst/>
            <a:ahLst/>
            <a:cxnLst/>
            <a:rect l="l" t="t" r="r" b="b"/>
            <a:pathLst>
              <a:path w="8255" h="32385">
                <a:moveTo>
                  <a:pt x="0" y="0"/>
                </a:moveTo>
                <a:lnTo>
                  <a:pt x="7817" y="32226"/>
                </a:lnTo>
              </a:path>
            </a:pathLst>
          </a:custGeom>
          <a:ln w="671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3" name="object 1283"/>
          <p:cNvSpPr/>
          <p:nvPr/>
        </p:nvSpPr>
        <p:spPr>
          <a:xfrm>
            <a:off x="2959680" y="2675076"/>
            <a:ext cx="0" cy="346075"/>
          </a:xfrm>
          <a:custGeom>
            <a:avLst/>
            <a:gdLst/>
            <a:ahLst/>
            <a:cxnLst/>
            <a:rect l="l" t="t" r="r" b="b"/>
            <a:pathLst>
              <a:path w="0" h="346075">
                <a:moveTo>
                  <a:pt x="0" y="0"/>
                </a:moveTo>
                <a:lnTo>
                  <a:pt x="0" y="34546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4" name="object 1284"/>
          <p:cNvSpPr/>
          <p:nvPr/>
        </p:nvSpPr>
        <p:spPr>
          <a:xfrm>
            <a:off x="2959680" y="2576289"/>
            <a:ext cx="0" cy="443865"/>
          </a:xfrm>
          <a:custGeom>
            <a:avLst/>
            <a:gdLst/>
            <a:ahLst/>
            <a:cxnLst/>
            <a:rect l="l" t="t" r="r" b="b"/>
            <a:pathLst>
              <a:path w="0" h="443864">
                <a:moveTo>
                  <a:pt x="0" y="4433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5" name="object 1285"/>
          <p:cNvSpPr/>
          <p:nvPr/>
        </p:nvSpPr>
        <p:spPr>
          <a:xfrm>
            <a:off x="2959680" y="2577216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5">
                <a:moveTo>
                  <a:pt x="0" y="0"/>
                </a:moveTo>
                <a:lnTo>
                  <a:pt x="0" y="7173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6" name="object 1286"/>
          <p:cNvSpPr/>
          <p:nvPr/>
        </p:nvSpPr>
        <p:spPr>
          <a:xfrm>
            <a:off x="2959680" y="2648021"/>
            <a:ext cx="6985" cy="38735"/>
          </a:xfrm>
          <a:custGeom>
            <a:avLst/>
            <a:gdLst/>
            <a:ahLst/>
            <a:cxnLst/>
            <a:rect l="l" t="t" r="r" b="b"/>
            <a:pathLst>
              <a:path w="6985" h="38735">
                <a:moveTo>
                  <a:pt x="0" y="0"/>
                </a:moveTo>
                <a:lnTo>
                  <a:pt x="6619" y="38510"/>
                </a:lnTo>
              </a:path>
            </a:pathLst>
          </a:custGeom>
          <a:ln w="67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7" name="object 1287"/>
          <p:cNvSpPr/>
          <p:nvPr/>
        </p:nvSpPr>
        <p:spPr>
          <a:xfrm>
            <a:off x="2966300" y="2686531"/>
            <a:ext cx="0" cy="460375"/>
          </a:xfrm>
          <a:custGeom>
            <a:avLst/>
            <a:gdLst/>
            <a:ahLst/>
            <a:cxnLst/>
            <a:rect l="l" t="t" r="r" b="b"/>
            <a:pathLst>
              <a:path w="0" h="460375">
                <a:moveTo>
                  <a:pt x="0" y="0"/>
                </a:moveTo>
                <a:lnTo>
                  <a:pt x="0" y="45991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8" name="object 1288"/>
          <p:cNvSpPr/>
          <p:nvPr/>
        </p:nvSpPr>
        <p:spPr>
          <a:xfrm>
            <a:off x="2966300" y="2516013"/>
            <a:ext cx="0" cy="629920"/>
          </a:xfrm>
          <a:custGeom>
            <a:avLst/>
            <a:gdLst/>
            <a:ahLst/>
            <a:cxnLst/>
            <a:rect l="l" t="t" r="r" b="b"/>
            <a:pathLst>
              <a:path w="0" h="629919">
                <a:moveTo>
                  <a:pt x="0" y="62950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9" name="object 1289"/>
          <p:cNvSpPr/>
          <p:nvPr/>
        </p:nvSpPr>
        <p:spPr>
          <a:xfrm>
            <a:off x="2966300" y="2516940"/>
            <a:ext cx="0" cy="460375"/>
          </a:xfrm>
          <a:custGeom>
            <a:avLst/>
            <a:gdLst/>
            <a:ahLst/>
            <a:cxnLst/>
            <a:rect l="l" t="t" r="r" b="b"/>
            <a:pathLst>
              <a:path w="0" h="460375">
                <a:moveTo>
                  <a:pt x="0" y="0"/>
                </a:moveTo>
                <a:lnTo>
                  <a:pt x="0" y="45988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0" name="object 1290"/>
          <p:cNvSpPr/>
          <p:nvPr/>
        </p:nvSpPr>
        <p:spPr>
          <a:xfrm>
            <a:off x="2966300" y="2927043"/>
            <a:ext cx="6985" cy="48895"/>
          </a:xfrm>
          <a:custGeom>
            <a:avLst/>
            <a:gdLst/>
            <a:ahLst/>
            <a:cxnLst/>
            <a:rect l="l" t="t" r="r" b="b"/>
            <a:pathLst>
              <a:path w="6985" h="48894">
                <a:moveTo>
                  <a:pt x="0" y="48845"/>
                </a:moveTo>
                <a:lnTo>
                  <a:pt x="6619" y="0"/>
                </a:lnTo>
              </a:path>
            </a:pathLst>
          </a:custGeom>
          <a:ln w="67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1" name="object 1291"/>
          <p:cNvSpPr/>
          <p:nvPr/>
        </p:nvSpPr>
        <p:spPr>
          <a:xfrm>
            <a:off x="2972920" y="2927043"/>
            <a:ext cx="0" cy="82550"/>
          </a:xfrm>
          <a:custGeom>
            <a:avLst/>
            <a:gdLst/>
            <a:ahLst/>
            <a:cxnLst/>
            <a:rect l="l" t="t" r="r" b="b"/>
            <a:pathLst>
              <a:path w="0" h="82550">
                <a:moveTo>
                  <a:pt x="0" y="0"/>
                </a:moveTo>
                <a:lnTo>
                  <a:pt x="0" y="8207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2" name="object 1292"/>
          <p:cNvSpPr/>
          <p:nvPr/>
        </p:nvSpPr>
        <p:spPr>
          <a:xfrm>
            <a:off x="2972920" y="2532648"/>
            <a:ext cx="0" cy="476250"/>
          </a:xfrm>
          <a:custGeom>
            <a:avLst/>
            <a:gdLst/>
            <a:ahLst/>
            <a:cxnLst/>
            <a:rect l="l" t="t" r="r" b="b"/>
            <a:pathLst>
              <a:path w="0" h="476250">
                <a:moveTo>
                  <a:pt x="0" y="47565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3" name="object 1293"/>
          <p:cNvSpPr/>
          <p:nvPr/>
        </p:nvSpPr>
        <p:spPr>
          <a:xfrm>
            <a:off x="2972920" y="2533534"/>
            <a:ext cx="0" cy="186690"/>
          </a:xfrm>
          <a:custGeom>
            <a:avLst/>
            <a:gdLst/>
            <a:ahLst/>
            <a:cxnLst/>
            <a:rect l="l" t="t" r="r" b="b"/>
            <a:pathLst>
              <a:path w="0" h="186689">
                <a:moveTo>
                  <a:pt x="0" y="0"/>
                </a:moveTo>
                <a:lnTo>
                  <a:pt x="0" y="18618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4" name="object 1294"/>
          <p:cNvSpPr/>
          <p:nvPr/>
        </p:nvSpPr>
        <p:spPr>
          <a:xfrm>
            <a:off x="2972920" y="2718900"/>
            <a:ext cx="6985" cy="82550"/>
          </a:xfrm>
          <a:custGeom>
            <a:avLst/>
            <a:gdLst/>
            <a:ahLst/>
            <a:cxnLst/>
            <a:rect l="l" t="t" r="r" b="b"/>
            <a:pathLst>
              <a:path w="6985" h="82550">
                <a:moveTo>
                  <a:pt x="0" y="0"/>
                </a:moveTo>
                <a:lnTo>
                  <a:pt x="6812" y="82117"/>
                </a:lnTo>
              </a:path>
            </a:pathLst>
          </a:custGeom>
          <a:ln w="67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5" name="object 1295"/>
          <p:cNvSpPr/>
          <p:nvPr/>
        </p:nvSpPr>
        <p:spPr>
          <a:xfrm>
            <a:off x="2979733" y="2801017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0"/>
                </a:moveTo>
                <a:lnTo>
                  <a:pt x="0" y="3174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6" name="object 1296"/>
          <p:cNvSpPr/>
          <p:nvPr/>
        </p:nvSpPr>
        <p:spPr>
          <a:xfrm>
            <a:off x="2979733" y="2527476"/>
            <a:ext cx="0" cy="590550"/>
          </a:xfrm>
          <a:custGeom>
            <a:avLst/>
            <a:gdLst/>
            <a:ahLst/>
            <a:cxnLst/>
            <a:rect l="l" t="t" r="r" b="b"/>
            <a:pathLst>
              <a:path w="0" h="590550">
                <a:moveTo>
                  <a:pt x="0" y="590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7" name="object 1297"/>
          <p:cNvSpPr/>
          <p:nvPr/>
        </p:nvSpPr>
        <p:spPr>
          <a:xfrm>
            <a:off x="2979733" y="2528220"/>
            <a:ext cx="0" cy="203200"/>
          </a:xfrm>
          <a:custGeom>
            <a:avLst/>
            <a:gdLst/>
            <a:ahLst/>
            <a:cxnLst/>
            <a:rect l="l" t="t" r="r" b="b"/>
            <a:pathLst>
              <a:path w="0" h="203200">
                <a:moveTo>
                  <a:pt x="0" y="0"/>
                </a:moveTo>
                <a:lnTo>
                  <a:pt x="0" y="2029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8" name="object 1298"/>
          <p:cNvSpPr/>
          <p:nvPr/>
        </p:nvSpPr>
        <p:spPr>
          <a:xfrm>
            <a:off x="2979733" y="273025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0"/>
                </a:moveTo>
                <a:lnTo>
                  <a:pt x="7817" y="5238"/>
                </a:lnTo>
              </a:path>
            </a:pathLst>
          </a:custGeom>
          <a:ln w="57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9" name="object 1299"/>
          <p:cNvSpPr/>
          <p:nvPr/>
        </p:nvSpPr>
        <p:spPr>
          <a:xfrm>
            <a:off x="2987550" y="2735494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1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0" name="object 1300"/>
          <p:cNvSpPr/>
          <p:nvPr/>
        </p:nvSpPr>
        <p:spPr>
          <a:xfrm>
            <a:off x="2987550" y="2221299"/>
            <a:ext cx="0" cy="776605"/>
          </a:xfrm>
          <a:custGeom>
            <a:avLst/>
            <a:gdLst/>
            <a:ahLst/>
            <a:cxnLst/>
            <a:rect l="l" t="t" r="r" b="b"/>
            <a:pathLst>
              <a:path w="0" h="776605">
                <a:moveTo>
                  <a:pt x="0" y="77654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1" name="object 1301"/>
          <p:cNvSpPr/>
          <p:nvPr/>
        </p:nvSpPr>
        <p:spPr>
          <a:xfrm>
            <a:off x="2987550" y="2222227"/>
            <a:ext cx="0" cy="585470"/>
          </a:xfrm>
          <a:custGeom>
            <a:avLst/>
            <a:gdLst/>
            <a:ahLst/>
            <a:cxnLst/>
            <a:rect l="l" t="t" r="r" b="b"/>
            <a:pathLst>
              <a:path w="0" h="585469">
                <a:moveTo>
                  <a:pt x="0" y="0"/>
                </a:moveTo>
                <a:lnTo>
                  <a:pt x="0" y="58504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2" name="object 1302"/>
          <p:cNvSpPr/>
          <p:nvPr/>
        </p:nvSpPr>
        <p:spPr>
          <a:xfrm>
            <a:off x="2987550" y="279584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94"/>
                </a:moveTo>
                <a:lnTo>
                  <a:pt x="6619" y="0"/>
                </a:lnTo>
              </a:path>
            </a:pathLst>
          </a:custGeom>
          <a:ln w="63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3" name="object 1303"/>
          <p:cNvSpPr/>
          <p:nvPr/>
        </p:nvSpPr>
        <p:spPr>
          <a:xfrm>
            <a:off x="2994170" y="2795845"/>
            <a:ext cx="0" cy="579755"/>
          </a:xfrm>
          <a:custGeom>
            <a:avLst/>
            <a:gdLst/>
            <a:ahLst/>
            <a:cxnLst/>
            <a:rect l="l" t="t" r="r" b="b"/>
            <a:pathLst>
              <a:path w="0" h="579754">
                <a:moveTo>
                  <a:pt x="0" y="0"/>
                </a:moveTo>
                <a:lnTo>
                  <a:pt x="0" y="57968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4" name="object 1304"/>
          <p:cNvSpPr/>
          <p:nvPr/>
        </p:nvSpPr>
        <p:spPr>
          <a:xfrm>
            <a:off x="2994170" y="2253702"/>
            <a:ext cx="0" cy="1121410"/>
          </a:xfrm>
          <a:custGeom>
            <a:avLst/>
            <a:gdLst/>
            <a:ahLst/>
            <a:cxnLst/>
            <a:rect l="l" t="t" r="r" b="b"/>
            <a:pathLst>
              <a:path w="0" h="1121410">
                <a:moveTo>
                  <a:pt x="0" y="112090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5" name="object 1305"/>
          <p:cNvSpPr/>
          <p:nvPr/>
        </p:nvSpPr>
        <p:spPr>
          <a:xfrm>
            <a:off x="2990771" y="226077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6" name="object 1306"/>
          <p:cNvSpPr/>
          <p:nvPr/>
        </p:nvSpPr>
        <p:spPr>
          <a:xfrm>
            <a:off x="2994170" y="2200352"/>
            <a:ext cx="6985" cy="66040"/>
          </a:xfrm>
          <a:custGeom>
            <a:avLst/>
            <a:gdLst/>
            <a:ahLst/>
            <a:cxnLst/>
            <a:rect l="l" t="t" r="r" b="b"/>
            <a:pathLst>
              <a:path w="6985" h="66039">
                <a:moveTo>
                  <a:pt x="0" y="65590"/>
                </a:moveTo>
                <a:lnTo>
                  <a:pt x="6844" y="0"/>
                </a:lnTo>
              </a:path>
            </a:pathLst>
          </a:custGeom>
          <a:ln w="6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7" name="object 1307"/>
          <p:cNvSpPr/>
          <p:nvPr/>
        </p:nvSpPr>
        <p:spPr>
          <a:xfrm>
            <a:off x="3001015" y="2200352"/>
            <a:ext cx="0" cy="852805"/>
          </a:xfrm>
          <a:custGeom>
            <a:avLst/>
            <a:gdLst/>
            <a:ahLst/>
            <a:cxnLst/>
            <a:rect l="l" t="t" r="r" b="b"/>
            <a:pathLst>
              <a:path w="0" h="852805">
                <a:moveTo>
                  <a:pt x="0" y="0"/>
                </a:moveTo>
                <a:lnTo>
                  <a:pt x="0" y="85259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8" name="object 1308"/>
          <p:cNvSpPr/>
          <p:nvPr/>
        </p:nvSpPr>
        <p:spPr>
          <a:xfrm>
            <a:off x="3001015" y="2177650"/>
            <a:ext cx="0" cy="874394"/>
          </a:xfrm>
          <a:custGeom>
            <a:avLst/>
            <a:gdLst/>
            <a:ahLst/>
            <a:cxnLst/>
            <a:rect l="l" t="t" r="r" b="b"/>
            <a:pathLst>
              <a:path w="0" h="874394">
                <a:moveTo>
                  <a:pt x="0" y="87436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9" name="object 1309"/>
          <p:cNvSpPr/>
          <p:nvPr/>
        </p:nvSpPr>
        <p:spPr>
          <a:xfrm>
            <a:off x="3001015" y="2178586"/>
            <a:ext cx="0" cy="596900"/>
          </a:xfrm>
          <a:custGeom>
            <a:avLst/>
            <a:gdLst/>
            <a:ahLst/>
            <a:cxnLst/>
            <a:rect l="l" t="t" r="r" b="b"/>
            <a:pathLst>
              <a:path w="0" h="596900">
                <a:moveTo>
                  <a:pt x="0" y="0"/>
                </a:moveTo>
                <a:lnTo>
                  <a:pt x="0" y="59627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0" name="object 1310"/>
          <p:cNvSpPr/>
          <p:nvPr/>
        </p:nvSpPr>
        <p:spPr>
          <a:xfrm>
            <a:off x="3001015" y="277389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587" y="10494"/>
                </a:lnTo>
              </a:path>
            </a:pathLst>
          </a:custGeom>
          <a:ln w="63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1" name="object 1311"/>
          <p:cNvSpPr/>
          <p:nvPr/>
        </p:nvSpPr>
        <p:spPr>
          <a:xfrm>
            <a:off x="3007603" y="2784390"/>
            <a:ext cx="0" cy="334645"/>
          </a:xfrm>
          <a:custGeom>
            <a:avLst/>
            <a:gdLst/>
            <a:ahLst/>
            <a:cxnLst/>
            <a:rect l="l" t="t" r="r" b="b"/>
            <a:pathLst>
              <a:path w="0" h="334644">
                <a:moveTo>
                  <a:pt x="0" y="0"/>
                </a:moveTo>
                <a:lnTo>
                  <a:pt x="0" y="33404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2" name="object 1312"/>
          <p:cNvSpPr/>
          <p:nvPr/>
        </p:nvSpPr>
        <p:spPr>
          <a:xfrm>
            <a:off x="3007603" y="2368338"/>
            <a:ext cx="0" cy="749300"/>
          </a:xfrm>
          <a:custGeom>
            <a:avLst/>
            <a:gdLst/>
            <a:ahLst/>
            <a:cxnLst/>
            <a:rect l="l" t="t" r="r" b="b"/>
            <a:pathLst>
              <a:path w="0" h="749300">
                <a:moveTo>
                  <a:pt x="0" y="74927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3" name="object 1313"/>
          <p:cNvSpPr/>
          <p:nvPr/>
        </p:nvSpPr>
        <p:spPr>
          <a:xfrm>
            <a:off x="3007603" y="2369157"/>
            <a:ext cx="0" cy="525780"/>
          </a:xfrm>
          <a:custGeom>
            <a:avLst/>
            <a:gdLst/>
            <a:ahLst/>
            <a:cxnLst/>
            <a:rect l="l" t="t" r="r" b="b"/>
            <a:pathLst>
              <a:path w="0" h="525780">
                <a:moveTo>
                  <a:pt x="0" y="0"/>
                </a:moveTo>
                <a:lnTo>
                  <a:pt x="0" y="52547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4" name="object 1314"/>
          <p:cNvSpPr/>
          <p:nvPr/>
        </p:nvSpPr>
        <p:spPr>
          <a:xfrm>
            <a:off x="3007603" y="2893704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5" h="17144">
                <a:moveTo>
                  <a:pt x="0" y="0"/>
                </a:moveTo>
                <a:lnTo>
                  <a:pt x="7807" y="16593"/>
                </a:lnTo>
              </a:path>
            </a:pathLst>
          </a:custGeom>
          <a:ln w="65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5" name="object 1315"/>
          <p:cNvSpPr/>
          <p:nvPr/>
        </p:nvSpPr>
        <p:spPr>
          <a:xfrm>
            <a:off x="3015410" y="2910298"/>
            <a:ext cx="0" cy="127000"/>
          </a:xfrm>
          <a:custGeom>
            <a:avLst/>
            <a:gdLst/>
            <a:ahLst/>
            <a:cxnLst/>
            <a:rect l="l" t="t" r="r" b="b"/>
            <a:pathLst>
              <a:path w="0" h="127000">
                <a:moveTo>
                  <a:pt x="0" y="0"/>
                </a:moveTo>
                <a:lnTo>
                  <a:pt x="0" y="12683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6" name="object 1316"/>
          <p:cNvSpPr/>
          <p:nvPr/>
        </p:nvSpPr>
        <p:spPr>
          <a:xfrm>
            <a:off x="3015410" y="2499419"/>
            <a:ext cx="0" cy="537210"/>
          </a:xfrm>
          <a:custGeom>
            <a:avLst/>
            <a:gdLst/>
            <a:ahLst/>
            <a:cxnLst/>
            <a:rect l="l" t="t" r="r" b="b"/>
            <a:pathLst>
              <a:path w="0" h="537210">
                <a:moveTo>
                  <a:pt x="0" y="53678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7" name="object 1317"/>
          <p:cNvSpPr/>
          <p:nvPr/>
        </p:nvSpPr>
        <p:spPr>
          <a:xfrm>
            <a:off x="3015410" y="2500346"/>
            <a:ext cx="0" cy="421640"/>
          </a:xfrm>
          <a:custGeom>
            <a:avLst/>
            <a:gdLst/>
            <a:ahLst/>
            <a:cxnLst/>
            <a:rect l="l" t="t" r="r" b="b"/>
            <a:pathLst>
              <a:path w="0" h="421639">
                <a:moveTo>
                  <a:pt x="0" y="0"/>
                </a:moveTo>
                <a:lnTo>
                  <a:pt x="0" y="4214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8" name="object 1318"/>
          <p:cNvSpPr/>
          <p:nvPr/>
        </p:nvSpPr>
        <p:spPr>
          <a:xfrm>
            <a:off x="3015410" y="2920826"/>
            <a:ext cx="6985" cy="55244"/>
          </a:xfrm>
          <a:custGeom>
            <a:avLst/>
            <a:gdLst/>
            <a:ahLst/>
            <a:cxnLst/>
            <a:rect l="l" t="t" r="r" b="b"/>
            <a:pathLst>
              <a:path w="6985" h="55244">
                <a:moveTo>
                  <a:pt x="0" y="0"/>
                </a:moveTo>
                <a:lnTo>
                  <a:pt x="6855" y="55062"/>
                </a:lnTo>
              </a:path>
            </a:pathLst>
          </a:custGeom>
          <a:ln w="67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9" name="object 1319"/>
          <p:cNvSpPr/>
          <p:nvPr/>
        </p:nvSpPr>
        <p:spPr>
          <a:xfrm>
            <a:off x="3022265" y="2975889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8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0" name="object 1320"/>
          <p:cNvSpPr/>
          <p:nvPr/>
        </p:nvSpPr>
        <p:spPr>
          <a:xfrm>
            <a:off x="3022265" y="2390104"/>
            <a:ext cx="0" cy="734060"/>
          </a:xfrm>
          <a:custGeom>
            <a:avLst/>
            <a:gdLst/>
            <a:ahLst/>
            <a:cxnLst/>
            <a:rect l="l" t="t" r="r" b="b"/>
            <a:pathLst>
              <a:path w="0" h="734060">
                <a:moveTo>
                  <a:pt x="0" y="73360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1" name="object 1321"/>
          <p:cNvSpPr/>
          <p:nvPr/>
        </p:nvSpPr>
        <p:spPr>
          <a:xfrm>
            <a:off x="3022265" y="2391032"/>
            <a:ext cx="0" cy="476884"/>
          </a:xfrm>
          <a:custGeom>
            <a:avLst/>
            <a:gdLst/>
            <a:ahLst/>
            <a:cxnLst/>
            <a:rect l="l" t="t" r="r" b="b"/>
            <a:pathLst>
              <a:path w="0" h="476885">
                <a:moveTo>
                  <a:pt x="0" y="0"/>
                </a:moveTo>
                <a:lnTo>
                  <a:pt x="0" y="47647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2" name="object 1322"/>
          <p:cNvSpPr/>
          <p:nvPr/>
        </p:nvSpPr>
        <p:spPr>
          <a:xfrm>
            <a:off x="3022265" y="2834356"/>
            <a:ext cx="6985" cy="32384"/>
          </a:xfrm>
          <a:custGeom>
            <a:avLst/>
            <a:gdLst/>
            <a:ahLst/>
            <a:cxnLst/>
            <a:rect l="l" t="t" r="r" b="b"/>
            <a:pathLst>
              <a:path w="6985" h="32385">
                <a:moveTo>
                  <a:pt x="0" y="32260"/>
                </a:moveTo>
                <a:lnTo>
                  <a:pt x="6619" y="0"/>
                </a:lnTo>
              </a:path>
            </a:pathLst>
          </a:custGeom>
          <a:ln w="67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3" name="object 1323"/>
          <p:cNvSpPr/>
          <p:nvPr/>
        </p:nvSpPr>
        <p:spPr>
          <a:xfrm>
            <a:off x="3028885" y="2834356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5">
                <a:moveTo>
                  <a:pt x="0" y="0"/>
                </a:moveTo>
                <a:lnTo>
                  <a:pt x="0" y="2683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4" name="object 1324"/>
          <p:cNvSpPr/>
          <p:nvPr/>
        </p:nvSpPr>
        <p:spPr>
          <a:xfrm>
            <a:off x="3028885" y="2352563"/>
            <a:ext cx="0" cy="749300"/>
          </a:xfrm>
          <a:custGeom>
            <a:avLst/>
            <a:gdLst/>
            <a:ahLst/>
            <a:cxnLst/>
            <a:rect l="l" t="t" r="r" b="b"/>
            <a:pathLst>
              <a:path w="0" h="749300">
                <a:moveTo>
                  <a:pt x="0" y="74924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5" name="object 1325"/>
          <p:cNvSpPr/>
          <p:nvPr/>
        </p:nvSpPr>
        <p:spPr>
          <a:xfrm>
            <a:off x="3028885" y="2353491"/>
            <a:ext cx="0" cy="382905"/>
          </a:xfrm>
          <a:custGeom>
            <a:avLst/>
            <a:gdLst/>
            <a:ahLst/>
            <a:cxnLst/>
            <a:rect l="l" t="t" r="r" b="b"/>
            <a:pathLst>
              <a:path w="0" h="382905">
                <a:moveTo>
                  <a:pt x="0" y="0"/>
                </a:moveTo>
                <a:lnTo>
                  <a:pt x="0" y="3828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6" name="object 1326"/>
          <p:cNvSpPr/>
          <p:nvPr/>
        </p:nvSpPr>
        <p:spPr>
          <a:xfrm>
            <a:off x="3028885" y="2735494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812" y="16635"/>
                </a:lnTo>
              </a:path>
            </a:pathLst>
          </a:custGeom>
          <a:ln w="65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7" name="object 1327"/>
          <p:cNvSpPr/>
          <p:nvPr/>
        </p:nvSpPr>
        <p:spPr>
          <a:xfrm>
            <a:off x="3035697" y="2752130"/>
            <a:ext cx="0" cy="307340"/>
          </a:xfrm>
          <a:custGeom>
            <a:avLst/>
            <a:gdLst/>
            <a:ahLst/>
            <a:cxnLst/>
            <a:rect l="l" t="t" r="r" b="b"/>
            <a:pathLst>
              <a:path w="0" h="307339">
                <a:moveTo>
                  <a:pt x="0" y="0"/>
                </a:moveTo>
                <a:lnTo>
                  <a:pt x="0" y="3069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8" name="object 1328"/>
          <p:cNvSpPr/>
          <p:nvPr/>
        </p:nvSpPr>
        <p:spPr>
          <a:xfrm>
            <a:off x="3035697" y="2390104"/>
            <a:ext cx="0" cy="668020"/>
          </a:xfrm>
          <a:custGeom>
            <a:avLst/>
            <a:gdLst/>
            <a:ahLst/>
            <a:cxnLst/>
            <a:rect l="l" t="t" r="r" b="b"/>
            <a:pathLst>
              <a:path w="0" h="668019">
                <a:moveTo>
                  <a:pt x="0" y="66801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9" name="object 1329"/>
          <p:cNvSpPr/>
          <p:nvPr/>
        </p:nvSpPr>
        <p:spPr>
          <a:xfrm>
            <a:off x="3035697" y="2391032"/>
            <a:ext cx="0" cy="498475"/>
          </a:xfrm>
          <a:custGeom>
            <a:avLst/>
            <a:gdLst/>
            <a:ahLst/>
            <a:cxnLst/>
            <a:rect l="l" t="t" r="r" b="b"/>
            <a:pathLst>
              <a:path w="0" h="498475">
                <a:moveTo>
                  <a:pt x="0" y="0"/>
                </a:moveTo>
                <a:lnTo>
                  <a:pt x="0" y="49831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0" name="object 1330"/>
          <p:cNvSpPr/>
          <p:nvPr/>
        </p:nvSpPr>
        <p:spPr>
          <a:xfrm>
            <a:off x="3035697" y="2888532"/>
            <a:ext cx="8255" cy="60325"/>
          </a:xfrm>
          <a:custGeom>
            <a:avLst/>
            <a:gdLst/>
            <a:ahLst/>
            <a:cxnLst/>
            <a:rect l="l" t="t" r="r" b="b"/>
            <a:pathLst>
              <a:path w="8255" h="60325">
                <a:moveTo>
                  <a:pt x="0" y="0"/>
                </a:moveTo>
                <a:lnTo>
                  <a:pt x="7807" y="60276"/>
                </a:lnTo>
              </a:path>
            </a:pathLst>
          </a:custGeom>
          <a:ln w="67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1" name="object 1331"/>
          <p:cNvSpPr/>
          <p:nvPr/>
        </p:nvSpPr>
        <p:spPr>
          <a:xfrm>
            <a:off x="3043504" y="2948808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5">
                <a:moveTo>
                  <a:pt x="0" y="0"/>
                </a:moveTo>
                <a:lnTo>
                  <a:pt x="0" y="15392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2" name="object 1332"/>
          <p:cNvSpPr/>
          <p:nvPr/>
        </p:nvSpPr>
        <p:spPr>
          <a:xfrm>
            <a:off x="3043504" y="2390104"/>
            <a:ext cx="0" cy="711835"/>
          </a:xfrm>
          <a:custGeom>
            <a:avLst/>
            <a:gdLst/>
            <a:ahLst/>
            <a:cxnLst/>
            <a:rect l="l" t="t" r="r" b="b"/>
            <a:pathLst>
              <a:path w="0" h="711835">
                <a:moveTo>
                  <a:pt x="0" y="71170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3" name="object 1333"/>
          <p:cNvSpPr/>
          <p:nvPr/>
        </p:nvSpPr>
        <p:spPr>
          <a:xfrm>
            <a:off x="3043504" y="2391032"/>
            <a:ext cx="0" cy="422909"/>
          </a:xfrm>
          <a:custGeom>
            <a:avLst/>
            <a:gdLst/>
            <a:ahLst/>
            <a:cxnLst/>
            <a:rect l="l" t="t" r="r" b="b"/>
            <a:pathLst>
              <a:path w="0" h="422910">
                <a:moveTo>
                  <a:pt x="0" y="0"/>
                </a:moveTo>
                <a:lnTo>
                  <a:pt x="0" y="4223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4" name="object 1334"/>
          <p:cNvSpPr/>
          <p:nvPr/>
        </p:nvSpPr>
        <p:spPr>
          <a:xfrm>
            <a:off x="3043504" y="2773895"/>
            <a:ext cx="6985" cy="38735"/>
          </a:xfrm>
          <a:custGeom>
            <a:avLst/>
            <a:gdLst/>
            <a:ahLst/>
            <a:cxnLst/>
            <a:rect l="l" t="t" r="r" b="b"/>
            <a:pathLst>
              <a:path w="6985" h="38735">
                <a:moveTo>
                  <a:pt x="0" y="38543"/>
                </a:moveTo>
                <a:lnTo>
                  <a:pt x="6619" y="0"/>
                </a:lnTo>
              </a:path>
            </a:pathLst>
          </a:custGeom>
          <a:ln w="67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5" name="object 1335"/>
          <p:cNvSpPr/>
          <p:nvPr/>
        </p:nvSpPr>
        <p:spPr>
          <a:xfrm>
            <a:off x="3050124" y="2773895"/>
            <a:ext cx="0" cy="290830"/>
          </a:xfrm>
          <a:custGeom>
            <a:avLst/>
            <a:gdLst/>
            <a:ahLst/>
            <a:cxnLst/>
            <a:rect l="l" t="t" r="r" b="b"/>
            <a:pathLst>
              <a:path w="0" h="290830">
                <a:moveTo>
                  <a:pt x="0" y="0"/>
                </a:moveTo>
                <a:lnTo>
                  <a:pt x="0" y="29032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6" name="object 1336"/>
          <p:cNvSpPr/>
          <p:nvPr/>
        </p:nvSpPr>
        <p:spPr>
          <a:xfrm>
            <a:off x="3050124" y="2433820"/>
            <a:ext cx="0" cy="629920"/>
          </a:xfrm>
          <a:custGeom>
            <a:avLst/>
            <a:gdLst/>
            <a:ahLst/>
            <a:cxnLst/>
            <a:rect l="l" t="t" r="r" b="b"/>
            <a:pathLst>
              <a:path w="0" h="629919">
                <a:moveTo>
                  <a:pt x="0" y="62961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7" name="object 1337"/>
          <p:cNvSpPr/>
          <p:nvPr/>
        </p:nvSpPr>
        <p:spPr>
          <a:xfrm>
            <a:off x="3050124" y="2434756"/>
            <a:ext cx="0" cy="296545"/>
          </a:xfrm>
          <a:custGeom>
            <a:avLst/>
            <a:gdLst/>
            <a:ahLst/>
            <a:cxnLst/>
            <a:rect l="l" t="t" r="r" b="b"/>
            <a:pathLst>
              <a:path w="0" h="296544">
                <a:moveTo>
                  <a:pt x="0" y="0"/>
                </a:moveTo>
                <a:lnTo>
                  <a:pt x="0" y="29638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8" name="object 1338"/>
          <p:cNvSpPr/>
          <p:nvPr/>
        </p:nvSpPr>
        <p:spPr>
          <a:xfrm>
            <a:off x="3050124" y="2730255"/>
            <a:ext cx="6985" cy="60325"/>
          </a:xfrm>
          <a:custGeom>
            <a:avLst/>
            <a:gdLst/>
            <a:ahLst/>
            <a:cxnLst/>
            <a:rect l="l" t="t" r="r" b="b"/>
            <a:pathLst>
              <a:path w="6985" h="60325">
                <a:moveTo>
                  <a:pt x="0" y="0"/>
                </a:moveTo>
                <a:lnTo>
                  <a:pt x="6630" y="60234"/>
                </a:lnTo>
              </a:path>
            </a:pathLst>
          </a:custGeom>
          <a:ln w="678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9" name="object 1339"/>
          <p:cNvSpPr/>
          <p:nvPr/>
        </p:nvSpPr>
        <p:spPr>
          <a:xfrm>
            <a:off x="3056755" y="2790489"/>
            <a:ext cx="0" cy="372110"/>
          </a:xfrm>
          <a:custGeom>
            <a:avLst/>
            <a:gdLst/>
            <a:ahLst/>
            <a:cxnLst/>
            <a:rect l="l" t="t" r="r" b="b"/>
            <a:pathLst>
              <a:path w="0" h="372110">
                <a:moveTo>
                  <a:pt x="0" y="0"/>
                </a:moveTo>
                <a:lnTo>
                  <a:pt x="0" y="37173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0" name="object 1340"/>
          <p:cNvSpPr/>
          <p:nvPr/>
        </p:nvSpPr>
        <p:spPr>
          <a:xfrm>
            <a:off x="3056755" y="2374438"/>
            <a:ext cx="0" cy="787400"/>
          </a:xfrm>
          <a:custGeom>
            <a:avLst/>
            <a:gdLst/>
            <a:ahLst/>
            <a:cxnLst/>
            <a:rect l="l" t="t" r="r" b="b"/>
            <a:pathLst>
              <a:path w="0" h="787400">
                <a:moveTo>
                  <a:pt x="0" y="78685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1" name="object 1341"/>
          <p:cNvSpPr/>
          <p:nvPr/>
        </p:nvSpPr>
        <p:spPr>
          <a:xfrm>
            <a:off x="3056755" y="2375257"/>
            <a:ext cx="0" cy="351155"/>
          </a:xfrm>
          <a:custGeom>
            <a:avLst/>
            <a:gdLst/>
            <a:ahLst/>
            <a:cxnLst/>
            <a:rect l="l" t="t" r="r" b="b"/>
            <a:pathLst>
              <a:path w="0" h="351155">
                <a:moveTo>
                  <a:pt x="0" y="0"/>
                </a:moveTo>
                <a:lnTo>
                  <a:pt x="0" y="35056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2" name="object 1342"/>
          <p:cNvSpPr/>
          <p:nvPr/>
        </p:nvSpPr>
        <p:spPr>
          <a:xfrm>
            <a:off x="3056755" y="2691703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33380"/>
                </a:moveTo>
                <a:lnTo>
                  <a:pt x="6801" y="0"/>
                </a:lnTo>
              </a:path>
            </a:pathLst>
          </a:custGeom>
          <a:ln w="67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3" name="object 1343"/>
          <p:cNvSpPr/>
          <p:nvPr/>
        </p:nvSpPr>
        <p:spPr>
          <a:xfrm>
            <a:off x="3063557" y="2691703"/>
            <a:ext cx="0" cy="378460"/>
          </a:xfrm>
          <a:custGeom>
            <a:avLst/>
            <a:gdLst/>
            <a:ahLst/>
            <a:cxnLst/>
            <a:rect l="l" t="t" r="r" b="b"/>
            <a:pathLst>
              <a:path w="0" h="378460">
                <a:moveTo>
                  <a:pt x="0" y="0"/>
                </a:moveTo>
                <a:lnTo>
                  <a:pt x="0" y="37784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4" name="object 1344"/>
          <p:cNvSpPr/>
          <p:nvPr/>
        </p:nvSpPr>
        <p:spPr>
          <a:xfrm>
            <a:off x="3063557" y="2412054"/>
            <a:ext cx="0" cy="656590"/>
          </a:xfrm>
          <a:custGeom>
            <a:avLst/>
            <a:gdLst/>
            <a:ahLst/>
            <a:cxnLst/>
            <a:rect l="l" t="t" r="r" b="b"/>
            <a:pathLst>
              <a:path w="0" h="656589">
                <a:moveTo>
                  <a:pt x="0" y="65655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5" name="object 1345"/>
          <p:cNvSpPr/>
          <p:nvPr/>
        </p:nvSpPr>
        <p:spPr>
          <a:xfrm>
            <a:off x="3063557" y="2412798"/>
            <a:ext cx="0" cy="427990"/>
          </a:xfrm>
          <a:custGeom>
            <a:avLst/>
            <a:gdLst/>
            <a:ahLst/>
            <a:cxnLst/>
            <a:rect l="l" t="t" r="r" b="b"/>
            <a:pathLst>
              <a:path w="0" h="427989">
                <a:moveTo>
                  <a:pt x="0" y="0"/>
                </a:moveTo>
                <a:lnTo>
                  <a:pt x="0" y="4276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6" name="object 1346"/>
          <p:cNvSpPr/>
          <p:nvPr/>
        </p:nvSpPr>
        <p:spPr>
          <a:xfrm>
            <a:off x="3063557" y="2839528"/>
            <a:ext cx="8255" cy="147320"/>
          </a:xfrm>
          <a:custGeom>
            <a:avLst/>
            <a:gdLst/>
            <a:ahLst/>
            <a:cxnLst/>
            <a:rect l="l" t="t" r="r" b="b"/>
            <a:pathLst>
              <a:path w="8255" h="147319">
                <a:moveTo>
                  <a:pt x="0" y="0"/>
                </a:moveTo>
                <a:lnTo>
                  <a:pt x="7817" y="146897"/>
                </a:lnTo>
              </a:path>
            </a:pathLst>
          </a:custGeom>
          <a:ln w="67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7" name="object 1347"/>
          <p:cNvSpPr/>
          <p:nvPr/>
        </p:nvSpPr>
        <p:spPr>
          <a:xfrm>
            <a:off x="3071374" y="2986425"/>
            <a:ext cx="0" cy="209550"/>
          </a:xfrm>
          <a:custGeom>
            <a:avLst/>
            <a:gdLst/>
            <a:ahLst/>
            <a:cxnLst/>
            <a:rect l="l" t="t" r="r" b="b"/>
            <a:pathLst>
              <a:path w="0" h="209550">
                <a:moveTo>
                  <a:pt x="0" y="0"/>
                </a:moveTo>
                <a:lnTo>
                  <a:pt x="0" y="20902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8" name="object 1348"/>
          <p:cNvSpPr/>
          <p:nvPr/>
        </p:nvSpPr>
        <p:spPr>
          <a:xfrm>
            <a:off x="3071374" y="2368338"/>
            <a:ext cx="0" cy="826769"/>
          </a:xfrm>
          <a:custGeom>
            <a:avLst/>
            <a:gdLst/>
            <a:ahLst/>
            <a:cxnLst/>
            <a:rect l="l" t="t" r="r" b="b"/>
            <a:pathLst>
              <a:path w="0" h="826769">
                <a:moveTo>
                  <a:pt x="0" y="82617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9" name="object 1349"/>
          <p:cNvSpPr/>
          <p:nvPr/>
        </p:nvSpPr>
        <p:spPr>
          <a:xfrm>
            <a:off x="3071374" y="2369157"/>
            <a:ext cx="0" cy="493395"/>
          </a:xfrm>
          <a:custGeom>
            <a:avLst/>
            <a:gdLst/>
            <a:ahLst/>
            <a:cxnLst/>
            <a:rect l="l" t="t" r="r" b="b"/>
            <a:pathLst>
              <a:path w="0" h="493394">
                <a:moveTo>
                  <a:pt x="0" y="0"/>
                </a:moveTo>
                <a:lnTo>
                  <a:pt x="0" y="49310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0" name="object 1350"/>
          <p:cNvSpPr/>
          <p:nvPr/>
        </p:nvSpPr>
        <p:spPr>
          <a:xfrm>
            <a:off x="3071374" y="2806340"/>
            <a:ext cx="6985" cy="55244"/>
          </a:xfrm>
          <a:custGeom>
            <a:avLst/>
            <a:gdLst/>
            <a:ahLst/>
            <a:cxnLst/>
            <a:rect l="l" t="t" r="r" b="b"/>
            <a:pathLst>
              <a:path w="6985" h="55244">
                <a:moveTo>
                  <a:pt x="0" y="55104"/>
                </a:moveTo>
                <a:lnTo>
                  <a:pt x="6619" y="0"/>
                </a:lnTo>
              </a:path>
            </a:pathLst>
          </a:custGeom>
          <a:ln w="67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1" name="object 1351"/>
          <p:cNvSpPr/>
          <p:nvPr/>
        </p:nvSpPr>
        <p:spPr>
          <a:xfrm>
            <a:off x="3077994" y="2806340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0"/>
                </a:moveTo>
                <a:lnTo>
                  <a:pt x="0" y="35588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2" name="object 1352"/>
          <p:cNvSpPr/>
          <p:nvPr/>
        </p:nvSpPr>
        <p:spPr>
          <a:xfrm>
            <a:off x="3077994" y="2286889"/>
            <a:ext cx="0" cy="874394"/>
          </a:xfrm>
          <a:custGeom>
            <a:avLst/>
            <a:gdLst/>
            <a:ahLst/>
            <a:cxnLst/>
            <a:rect l="l" t="t" r="r" b="b"/>
            <a:pathLst>
              <a:path w="0" h="874394">
                <a:moveTo>
                  <a:pt x="0" y="87440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3" name="object 1353"/>
          <p:cNvSpPr/>
          <p:nvPr/>
        </p:nvSpPr>
        <p:spPr>
          <a:xfrm>
            <a:off x="3077994" y="2287825"/>
            <a:ext cx="0" cy="377825"/>
          </a:xfrm>
          <a:custGeom>
            <a:avLst/>
            <a:gdLst/>
            <a:ahLst/>
            <a:cxnLst/>
            <a:rect l="l" t="t" r="r" b="b"/>
            <a:pathLst>
              <a:path w="0" h="377825">
                <a:moveTo>
                  <a:pt x="0" y="0"/>
                </a:moveTo>
                <a:lnTo>
                  <a:pt x="0" y="37772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4" name="object 1354"/>
          <p:cNvSpPr/>
          <p:nvPr/>
        </p:nvSpPr>
        <p:spPr>
          <a:xfrm>
            <a:off x="3077994" y="2664656"/>
            <a:ext cx="6985" cy="170180"/>
          </a:xfrm>
          <a:custGeom>
            <a:avLst/>
            <a:gdLst/>
            <a:ahLst/>
            <a:cxnLst/>
            <a:rect l="l" t="t" r="r" b="b"/>
            <a:pathLst>
              <a:path w="6985" h="170180">
                <a:moveTo>
                  <a:pt x="0" y="0"/>
                </a:moveTo>
                <a:lnTo>
                  <a:pt x="6812" y="169699"/>
                </a:lnTo>
              </a:path>
            </a:pathLst>
          </a:custGeom>
          <a:ln w="67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5" name="object 1355"/>
          <p:cNvSpPr/>
          <p:nvPr/>
        </p:nvSpPr>
        <p:spPr>
          <a:xfrm>
            <a:off x="3084807" y="2834356"/>
            <a:ext cx="0" cy="382905"/>
          </a:xfrm>
          <a:custGeom>
            <a:avLst/>
            <a:gdLst/>
            <a:ahLst/>
            <a:cxnLst/>
            <a:rect l="l" t="t" r="r" b="b"/>
            <a:pathLst>
              <a:path w="0" h="382905">
                <a:moveTo>
                  <a:pt x="0" y="0"/>
                </a:moveTo>
                <a:lnTo>
                  <a:pt x="0" y="38286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6" name="object 1356"/>
          <p:cNvSpPr/>
          <p:nvPr/>
        </p:nvSpPr>
        <p:spPr>
          <a:xfrm>
            <a:off x="3084807" y="2111985"/>
            <a:ext cx="0" cy="1104900"/>
          </a:xfrm>
          <a:custGeom>
            <a:avLst/>
            <a:gdLst/>
            <a:ahLst/>
            <a:cxnLst/>
            <a:rect l="l" t="t" r="r" b="b"/>
            <a:pathLst>
              <a:path w="0" h="1104900">
                <a:moveTo>
                  <a:pt x="0" y="110444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7" name="object 1357"/>
          <p:cNvSpPr/>
          <p:nvPr/>
        </p:nvSpPr>
        <p:spPr>
          <a:xfrm>
            <a:off x="3084807" y="2112912"/>
            <a:ext cx="0" cy="852805"/>
          </a:xfrm>
          <a:custGeom>
            <a:avLst/>
            <a:gdLst/>
            <a:ahLst/>
            <a:cxnLst/>
            <a:rect l="l" t="t" r="r" b="b"/>
            <a:pathLst>
              <a:path w="0" h="852805">
                <a:moveTo>
                  <a:pt x="0" y="0"/>
                </a:moveTo>
                <a:lnTo>
                  <a:pt x="0" y="8524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8" name="object 1358"/>
          <p:cNvSpPr/>
          <p:nvPr/>
        </p:nvSpPr>
        <p:spPr>
          <a:xfrm>
            <a:off x="3084807" y="2920826"/>
            <a:ext cx="6985" cy="44450"/>
          </a:xfrm>
          <a:custGeom>
            <a:avLst/>
            <a:gdLst/>
            <a:ahLst/>
            <a:cxnLst/>
            <a:rect l="l" t="t" r="r" b="b"/>
            <a:pathLst>
              <a:path w="6985" h="44450">
                <a:moveTo>
                  <a:pt x="0" y="43832"/>
                </a:moveTo>
                <a:lnTo>
                  <a:pt x="6619" y="0"/>
                </a:lnTo>
              </a:path>
            </a:pathLst>
          </a:custGeom>
          <a:ln w="67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9" name="object 1359"/>
          <p:cNvSpPr/>
          <p:nvPr/>
        </p:nvSpPr>
        <p:spPr>
          <a:xfrm>
            <a:off x="3091427" y="2920826"/>
            <a:ext cx="0" cy="291465"/>
          </a:xfrm>
          <a:custGeom>
            <a:avLst/>
            <a:gdLst/>
            <a:ahLst/>
            <a:cxnLst/>
            <a:rect l="l" t="t" r="r" b="b"/>
            <a:pathLst>
              <a:path w="0" h="291464">
                <a:moveTo>
                  <a:pt x="0" y="0"/>
                </a:moveTo>
                <a:lnTo>
                  <a:pt x="0" y="2912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0" name="object 1360"/>
          <p:cNvSpPr/>
          <p:nvPr/>
        </p:nvSpPr>
        <p:spPr>
          <a:xfrm>
            <a:off x="3091427" y="2155809"/>
            <a:ext cx="0" cy="1055370"/>
          </a:xfrm>
          <a:custGeom>
            <a:avLst/>
            <a:gdLst/>
            <a:ahLst/>
            <a:cxnLst/>
            <a:rect l="l" t="t" r="r" b="b"/>
            <a:pathLst>
              <a:path w="0" h="1055370">
                <a:moveTo>
                  <a:pt x="0" y="105530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1" name="object 1361"/>
          <p:cNvSpPr/>
          <p:nvPr/>
        </p:nvSpPr>
        <p:spPr>
          <a:xfrm>
            <a:off x="3091427" y="2156628"/>
            <a:ext cx="0" cy="640715"/>
          </a:xfrm>
          <a:custGeom>
            <a:avLst/>
            <a:gdLst/>
            <a:ahLst/>
            <a:cxnLst/>
            <a:rect l="l" t="t" r="r" b="b"/>
            <a:pathLst>
              <a:path w="0" h="640714">
                <a:moveTo>
                  <a:pt x="0" y="0"/>
                </a:moveTo>
                <a:lnTo>
                  <a:pt x="0" y="64011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2" name="object 1362"/>
          <p:cNvSpPr/>
          <p:nvPr/>
        </p:nvSpPr>
        <p:spPr>
          <a:xfrm>
            <a:off x="3091427" y="2795845"/>
            <a:ext cx="8255" cy="54610"/>
          </a:xfrm>
          <a:custGeom>
            <a:avLst/>
            <a:gdLst/>
            <a:ahLst/>
            <a:cxnLst/>
            <a:rect l="l" t="t" r="r" b="b"/>
            <a:pathLst>
              <a:path w="8255" h="54610">
                <a:moveTo>
                  <a:pt x="0" y="0"/>
                </a:moveTo>
                <a:lnTo>
                  <a:pt x="7817" y="54134"/>
                </a:lnTo>
              </a:path>
            </a:pathLst>
          </a:custGeom>
          <a:ln w="67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3" name="object 1363"/>
          <p:cNvSpPr/>
          <p:nvPr/>
        </p:nvSpPr>
        <p:spPr>
          <a:xfrm>
            <a:off x="3099245" y="2849980"/>
            <a:ext cx="0" cy="312420"/>
          </a:xfrm>
          <a:custGeom>
            <a:avLst/>
            <a:gdLst/>
            <a:ahLst/>
            <a:cxnLst/>
            <a:rect l="l" t="t" r="r" b="b"/>
            <a:pathLst>
              <a:path w="0" h="312419">
                <a:moveTo>
                  <a:pt x="0" y="0"/>
                </a:moveTo>
                <a:lnTo>
                  <a:pt x="0" y="3122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4" name="object 1364"/>
          <p:cNvSpPr/>
          <p:nvPr/>
        </p:nvSpPr>
        <p:spPr>
          <a:xfrm>
            <a:off x="3099245" y="2352563"/>
            <a:ext cx="0" cy="808990"/>
          </a:xfrm>
          <a:custGeom>
            <a:avLst/>
            <a:gdLst/>
            <a:ahLst/>
            <a:cxnLst/>
            <a:rect l="l" t="t" r="r" b="b"/>
            <a:pathLst>
              <a:path w="0" h="808989">
                <a:moveTo>
                  <a:pt x="0" y="80873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5" name="object 1365"/>
          <p:cNvSpPr/>
          <p:nvPr/>
        </p:nvSpPr>
        <p:spPr>
          <a:xfrm>
            <a:off x="3099245" y="2353491"/>
            <a:ext cx="0" cy="579755"/>
          </a:xfrm>
          <a:custGeom>
            <a:avLst/>
            <a:gdLst/>
            <a:ahLst/>
            <a:cxnLst/>
            <a:rect l="l" t="t" r="r" b="b"/>
            <a:pathLst>
              <a:path w="0" h="579755">
                <a:moveTo>
                  <a:pt x="0" y="0"/>
                </a:moveTo>
                <a:lnTo>
                  <a:pt x="0" y="57968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6" name="object 1366"/>
          <p:cNvSpPr/>
          <p:nvPr/>
        </p:nvSpPr>
        <p:spPr>
          <a:xfrm>
            <a:off x="3099245" y="2861444"/>
            <a:ext cx="6985" cy="71120"/>
          </a:xfrm>
          <a:custGeom>
            <a:avLst/>
            <a:gdLst/>
            <a:ahLst/>
            <a:cxnLst/>
            <a:rect l="l" t="t" r="r" b="b"/>
            <a:pathLst>
              <a:path w="6985" h="71119">
                <a:moveTo>
                  <a:pt x="0" y="70804"/>
                </a:moveTo>
                <a:lnTo>
                  <a:pt x="6844" y="0"/>
                </a:lnTo>
              </a:path>
            </a:pathLst>
          </a:custGeom>
          <a:ln w="67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7" name="object 1367"/>
          <p:cNvSpPr/>
          <p:nvPr/>
        </p:nvSpPr>
        <p:spPr>
          <a:xfrm>
            <a:off x="3106089" y="2861444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0"/>
                </a:moveTo>
                <a:lnTo>
                  <a:pt x="0" y="2518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8" name="object 1368"/>
          <p:cNvSpPr/>
          <p:nvPr/>
        </p:nvSpPr>
        <p:spPr>
          <a:xfrm>
            <a:off x="3106089" y="2253702"/>
            <a:ext cx="0" cy="859155"/>
          </a:xfrm>
          <a:custGeom>
            <a:avLst/>
            <a:gdLst/>
            <a:ahLst/>
            <a:cxnLst/>
            <a:rect l="l" t="t" r="r" b="b"/>
            <a:pathLst>
              <a:path w="0" h="859155">
                <a:moveTo>
                  <a:pt x="0" y="85863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9" name="object 1369"/>
          <p:cNvSpPr/>
          <p:nvPr/>
        </p:nvSpPr>
        <p:spPr>
          <a:xfrm>
            <a:off x="3106089" y="2254671"/>
            <a:ext cx="0" cy="831850"/>
          </a:xfrm>
          <a:custGeom>
            <a:avLst/>
            <a:gdLst/>
            <a:ahLst/>
            <a:cxnLst/>
            <a:rect l="l" t="t" r="r" b="b"/>
            <a:pathLst>
              <a:path w="0" h="831850">
                <a:moveTo>
                  <a:pt x="0" y="0"/>
                </a:moveTo>
                <a:lnTo>
                  <a:pt x="0" y="83146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0" name="object 1370"/>
          <p:cNvSpPr/>
          <p:nvPr/>
        </p:nvSpPr>
        <p:spPr>
          <a:xfrm>
            <a:off x="3106089" y="3085203"/>
            <a:ext cx="6985" cy="49530"/>
          </a:xfrm>
          <a:custGeom>
            <a:avLst/>
            <a:gdLst/>
            <a:ahLst/>
            <a:cxnLst/>
            <a:rect l="l" t="t" r="r" b="b"/>
            <a:pathLst>
              <a:path w="6985" h="49530">
                <a:moveTo>
                  <a:pt x="0" y="0"/>
                </a:moveTo>
                <a:lnTo>
                  <a:pt x="6587" y="49004"/>
                </a:lnTo>
              </a:path>
            </a:pathLst>
          </a:custGeom>
          <a:ln w="67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1" name="object 1371"/>
          <p:cNvSpPr/>
          <p:nvPr/>
        </p:nvSpPr>
        <p:spPr>
          <a:xfrm>
            <a:off x="3112677" y="313420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0"/>
                </a:moveTo>
                <a:lnTo>
                  <a:pt x="0" y="6124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2" name="object 1372"/>
          <p:cNvSpPr/>
          <p:nvPr/>
        </p:nvSpPr>
        <p:spPr>
          <a:xfrm>
            <a:off x="3112677" y="2090219"/>
            <a:ext cx="0" cy="1104900"/>
          </a:xfrm>
          <a:custGeom>
            <a:avLst/>
            <a:gdLst/>
            <a:ahLst/>
            <a:cxnLst/>
            <a:rect l="l" t="t" r="r" b="b"/>
            <a:pathLst>
              <a:path w="0" h="1104900">
                <a:moveTo>
                  <a:pt x="0" y="110429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3" name="object 1373"/>
          <p:cNvSpPr/>
          <p:nvPr/>
        </p:nvSpPr>
        <p:spPr>
          <a:xfrm>
            <a:off x="3112677" y="2091038"/>
            <a:ext cx="0" cy="706120"/>
          </a:xfrm>
          <a:custGeom>
            <a:avLst/>
            <a:gdLst/>
            <a:ahLst/>
            <a:cxnLst/>
            <a:rect l="l" t="t" r="r" b="b"/>
            <a:pathLst>
              <a:path w="0" h="706119">
                <a:moveTo>
                  <a:pt x="0" y="0"/>
                </a:moveTo>
                <a:lnTo>
                  <a:pt x="0" y="705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4" name="object 1374"/>
          <p:cNvSpPr/>
          <p:nvPr/>
        </p:nvSpPr>
        <p:spPr>
          <a:xfrm>
            <a:off x="3112677" y="2795845"/>
            <a:ext cx="6985" cy="32384"/>
          </a:xfrm>
          <a:custGeom>
            <a:avLst/>
            <a:gdLst/>
            <a:ahLst/>
            <a:cxnLst/>
            <a:rect l="l" t="t" r="r" b="b"/>
            <a:pathLst>
              <a:path w="6985" h="32385">
                <a:moveTo>
                  <a:pt x="0" y="0"/>
                </a:moveTo>
                <a:lnTo>
                  <a:pt x="6769" y="32369"/>
                </a:lnTo>
              </a:path>
            </a:pathLst>
          </a:custGeom>
          <a:ln w="67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5" name="object 1375"/>
          <p:cNvSpPr/>
          <p:nvPr/>
        </p:nvSpPr>
        <p:spPr>
          <a:xfrm>
            <a:off x="3119446" y="2828214"/>
            <a:ext cx="0" cy="389255"/>
          </a:xfrm>
          <a:custGeom>
            <a:avLst/>
            <a:gdLst/>
            <a:ahLst/>
            <a:cxnLst/>
            <a:rect l="l" t="t" r="r" b="b"/>
            <a:pathLst>
              <a:path w="0" h="389255">
                <a:moveTo>
                  <a:pt x="0" y="0"/>
                </a:moveTo>
                <a:lnTo>
                  <a:pt x="0" y="3890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6" name="object 1376"/>
          <p:cNvSpPr/>
          <p:nvPr/>
        </p:nvSpPr>
        <p:spPr>
          <a:xfrm>
            <a:off x="3119446" y="2357844"/>
            <a:ext cx="0" cy="859155"/>
          </a:xfrm>
          <a:custGeom>
            <a:avLst/>
            <a:gdLst/>
            <a:ahLst/>
            <a:cxnLst/>
            <a:rect l="l" t="t" r="r" b="b"/>
            <a:pathLst>
              <a:path w="0" h="859155">
                <a:moveTo>
                  <a:pt x="0" y="85858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7" name="object 1377"/>
          <p:cNvSpPr/>
          <p:nvPr/>
        </p:nvSpPr>
        <p:spPr>
          <a:xfrm>
            <a:off x="3119446" y="2358663"/>
            <a:ext cx="0" cy="476884"/>
          </a:xfrm>
          <a:custGeom>
            <a:avLst/>
            <a:gdLst/>
            <a:ahLst/>
            <a:cxnLst/>
            <a:rect l="l" t="t" r="r" b="b"/>
            <a:pathLst>
              <a:path w="0" h="476885">
                <a:moveTo>
                  <a:pt x="0" y="0"/>
                </a:moveTo>
                <a:lnTo>
                  <a:pt x="0" y="47647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8" name="object 1378"/>
          <p:cNvSpPr/>
          <p:nvPr/>
        </p:nvSpPr>
        <p:spPr>
          <a:xfrm>
            <a:off x="3119446" y="2834356"/>
            <a:ext cx="8255" cy="21590"/>
          </a:xfrm>
          <a:custGeom>
            <a:avLst/>
            <a:gdLst/>
            <a:ahLst/>
            <a:cxnLst/>
            <a:rect l="l" t="t" r="r" b="b"/>
            <a:pathLst>
              <a:path w="8255" h="21589">
                <a:moveTo>
                  <a:pt x="0" y="0"/>
                </a:moveTo>
                <a:lnTo>
                  <a:pt x="7807" y="20988"/>
                </a:lnTo>
              </a:path>
            </a:pathLst>
          </a:custGeom>
          <a:ln w="66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9" name="object 1379"/>
          <p:cNvSpPr/>
          <p:nvPr/>
        </p:nvSpPr>
        <p:spPr>
          <a:xfrm>
            <a:off x="3127254" y="2855344"/>
            <a:ext cx="0" cy="252729"/>
          </a:xfrm>
          <a:custGeom>
            <a:avLst/>
            <a:gdLst/>
            <a:ahLst/>
            <a:cxnLst/>
            <a:rect l="l" t="t" r="r" b="b"/>
            <a:pathLst>
              <a:path w="0" h="252730">
                <a:moveTo>
                  <a:pt x="0" y="0"/>
                </a:moveTo>
                <a:lnTo>
                  <a:pt x="0" y="25256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0" name="object 1380"/>
          <p:cNvSpPr/>
          <p:nvPr/>
        </p:nvSpPr>
        <p:spPr>
          <a:xfrm>
            <a:off x="3127254" y="2352563"/>
            <a:ext cx="0" cy="755015"/>
          </a:xfrm>
          <a:custGeom>
            <a:avLst/>
            <a:gdLst/>
            <a:ahLst/>
            <a:cxnLst/>
            <a:rect l="l" t="t" r="r" b="b"/>
            <a:pathLst>
              <a:path w="0" h="755014">
                <a:moveTo>
                  <a:pt x="0" y="75452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1" name="object 1381"/>
          <p:cNvSpPr/>
          <p:nvPr/>
        </p:nvSpPr>
        <p:spPr>
          <a:xfrm>
            <a:off x="3127254" y="2353491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46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2" name="object 1382"/>
          <p:cNvSpPr/>
          <p:nvPr/>
        </p:nvSpPr>
        <p:spPr>
          <a:xfrm>
            <a:off x="3127254" y="2599133"/>
            <a:ext cx="6985" cy="38735"/>
          </a:xfrm>
          <a:custGeom>
            <a:avLst/>
            <a:gdLst/>
            <a:ahLst/>
            <a:cxnLst/>
            <a:rect l="l" t="t" r="r" b="b"/>
            <a:pathLst>
              <a:path w="6985" h="38735">
                <a:moveTo>
                  <a:pt x="0" y="0"/>
                </a:moveTo>
                <a:lnTo>
                  <a:pt x="6705" y="38401"/>
                </a:lnTo>
              </a:path>
            </a:pathLst>
          </a:custGeom>
          <a:ln w="67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3" name="object 1383"/>
          <p:cNvSpPr/>
          <p:nvPr/>
        </p:nvSpPr>
        <p:spPr>
          <a:xfrm>
            <a:off x="3133959" y="2637534"/>
            <a:ext cx="0" cy="383540"/>
          </a:xfrm>
          <a:custGeom>
            <a:avLst/>
            <a:gdLst/>
            <a:ahLst/>
            <a:cxnLst/>
            <a:rect l="l" t="t" r="r" b="b"/>
            <a:pathLst>
              <a:path w="0" h="383539">
                <a:moveTo>
                  <a:pt x="0" y="0"/>
                </a:moveTo>
                <a:lnTo>
                  <a:pt x="0" y="38300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4" name="object 1384"/>
          <p:cNvSpPr/>
          <p:nvPr/>
        </p:nvSpPr>
        <p:spPr>
          <a:xfrm>
            <a:off x="3133959" y="2396204"/>
            <a:ext cx="0" cy="623570"/>
          </a:xfrm>
          <a:custGeom>
            <a:avLst/>
            <a:gdLst/>
            <a:ahLst/>
            <a:cxnLst/>
            <a:rect l="l" t="t" r="r" b="b"/>
            <a:pathLst>
              <a:path w="0" h="623569">
                <a:moveTo>
                  <a:pt x="0" y="62340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5" name="object 1385"/>
          <p:cNvSpPr/>
          <p:nvPr/>
        </p:nvSpPr>
        <p:spPr>
          <a:xfrm>
            <a:off x="3133959" y="2397140"/>
            <a:ext cx="0" cy="372745"/>
          </a:xfrm>
          <a:custGeom>
            <a:avLst/>
            <a:gdLst/>
            <a:ahLst/>
            <a:cxnLst/>
            <a:rect l="l" t="t" r="r" b="b"/>
            <a:pathLst>
              <a:path w="0" h="372744">
                <a:moveTo>
                  <a:pt x="0" y="0"/>
                </a:moveTo>
                <a:lnTo>
                  <a:pt x="0" y="37240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6" name="object 1386"/>
          <p:cNvSpPr/>
          <p:nvPr/>
        </p:nvSpPr>
        <p:spPr>
          <a:xfrm>
            <a:off x="3133959" y="2740741"/>
            <a:ext cx="6985" cy="28575"/>
          </a:xfrm>
          <a:custGeom>
            <a:avLst/>
            <a:gdLst/>
            <a:ahLst/>
            <a:cxnLst/>
            <a:rect l="l" t="t" r="r" b="b"/>
            <a:pathLst>
              <a:path w="6985" h="28575">
                <a:moveTo>
                  <a:pt x="0" y="27982"/>
                </a:moveTo>
                <a:lnTo>
                  <a:pt x="6587" y="0"/>
                </a:lnTo>
              </a:path>
            </a:pathLst>
          </a:custGeom>
          <a:ln w="67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7" name="object 1387"/>
          <p:cNvSpPr/>
          <p:nvPr/>
        </p:nvSpPr>
        <p:spPr>
          <a:xfrm>
            <a:off x="3140547" y="2740741"/>
            <a:ext cx="0" cy="307340"/>
          </a:xfrm>
          <a:custGeom>
            <a:avLst/>
            <a:gdLst/>
            <a:ahLst/>
            <a:cxnLst/>
            <a:rect l="l" t="t" r="r" b="b"/>
            <a:pathLst>
              <a:path w="0" h="307339">
                <a:moveTo>
                  <a:pt x="0" y="0"/>
                </a:moveTo>
                <a:lnTo>
                  <a:pt x="0" y="3069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8" name="object 1388"/>
          <p:cNvSpPr/>
          <p:nvPr/>
        </p:nvSpPr>
        <p:spPr>
          <a:xfrm>
            <a:off x="3140547" y="2363016"/>
            <a:ext cx="0" cy="683895"/>
          </a:xfrm>
          <a:custGeom>
            <a:avLst/>
            <a:gdLst/>
            <a:ahLst/>
            <a:cxnLst/>
            <a:rect l="l" t="t" r="r" b="b"/>
            <a:pathLst>
              <a:path w="0" h="683894">
                <a:moveTo>
                  <a:pt x="0" y="68364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9" name="object 1389"/>
          <p:cNvSpPr/>
          <p:nvPr/>
        </p:nvSpPr>
        <p:spPr>
          <a:xfrm>
            <a:off x="3140547" y="2363952"/>
            <a:ext cx="0" cy="421640"/>
          </a:xfrm>
          <a:custGeom>
            <a:avLst/>
            <a:gdLst/>
            <a:ahLst/>
            <a:cxnLst/>
            <a:rect l="l" t="t" r="r" b="b"/>
            <a:pathLst>
              <a:path w="0" h="421639">
                <a:moveTo>
                  <a:pt x="0" y="0"/>
                </a:moveTo>
                <a:lnTo>
                  <a:pt x="0" y="42136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0" name="object 1390"/>
          <p:cNvSpPr/>
          <p:nvPr/>
        </p:nvSpPr>
        <p:spPr>
          <a:xfrm>
            <a:off x="3140547" y="2784390"/>
            <a:ext cx="6985" cy="28575"/>
          </a:xfrm>
          <a:custGeom>
            <a:avLst/>
            <a:gdLst/>
            <a:ahLst/>
            <a:cxnLst/>
            <a:rect l="l" t="t" r="r" b="b"/>
            <a:pathLst>
              <a:path w="6985" h="28575">
                <a:moveTo>
                  <a:pt x="0" y="0"/>
                </a:moveTo>
                <a:lnTo>
                  <a:pt x="6769" y="28049"/>
                </a:lnTo>
              </a:path>
            </a:pathLst>
          </a:custGeom>
          <a:ln w="67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1" name="object 1391"/>
          <p:cNvSpPr/>
          <p:nvPr/>
        </p:nvSpPr>
        <p:spPr>
          <a:xfrm>
            <a:off x="3147317" y="2812439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5">
                <a:moveTo>
                  <a:pt x="0" y="0"/>
                </a:moveTo>
                <a:lnTo>
                  <a:pt x="0" y="22997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2" name="object 1392"/>
          <p:cNvSpPr/>
          <p:nvPr/>
        </p:nvSpPr>
        <p:spPr>
          <a:xfrm>
            <a:off x="3147317" y="2374438"/>
            <a:ext cx="0" cy="667385"/>
          </a:xfrm>
          <a:custGeom>
            <a:avLst/>
            <a:gdLst/>
            <a:ahLst/>
            <a:cxnLst/>
            <a:rect l="l" t="t" r="r" b="b"/>
            <a:pathLst>
              <a:path w="0" h="667385">
                <a:moveTo>
                  <a:pt x="0" y="66704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3" name="object 1393"/>
          <p:cNvSpPr/>
          <p:nvPr/>
        </p:nvSpPr>
        <p:spPr>
          <a:xfrm>
            <a:off x="3147317" y="2375257"/>
            <a:ext cx="0" cy="208279"/>
          </a:xfrm>
          <a:custGeom>
            <a:avLst/>
            <a:gdLst/>
            <a:ahLst/>
            <a:cxnLst/>
            <a:rect l="l" t="t" r="r" b="b"/>
            <a:pathLst>
              <a:path w="0" h="208280">
                <a:moveTo>
                  <a:pt x="0" y="0"/>
                </a:moveTo>
                <a:lnTo>
                  <a:pt x="0" y="20810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4" name="object 1394"/>
          <p:cNvSpPr/>
          <p:nvPr/>
        </p:nvSpPr>
        <p:spPr>
          <a:xfrm>
            <a:off x="3147317" y="2582539"/>
            <a:ext cx="8255" cy="60325"/>
          </a:xfrm>
          <a:custGeom>
            <a:avLst/>
            <a:gdLst/>
            <a:ahLst/>
            <a:cxnLst/>
            <a:rect l="l" t="t" r="r" b="b"/>
            <a:pathLst>
              <a:path w="8255" h="60325">
                <a:moveTo>
                  <a:pt x="0" y="0"/>
                </a:moveTo>
                <a:lnTo>
                  <a:pt x="7881" y="60309"/>
                </a:lnTo>
              </a:path>
            </a:pathLst>
          </a:custGeom>
          <a:ln w="67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5" name="object 1395"/>
          <p:cNvSpPr/>
          <p:nvPr/>
        </p:nvSpPr>
        <p:spPr>
          <a:xfrm>
            <a:off x="3155199" y="2642848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60">
                <a:moveTo>
                  <a:pt x="0" y="0"/>
                </a:moveTo>
                <a:lnTo>
                  <a:pt x="0" y="49217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6" name="object 1396"/>
          <p:cNvSpPr/>
          <p:nvPr/>
        </p:nvSpPr>
        <p:spPr>
          <a:xfrm>
            <a:off x="3155199" y="2455703"/>
            <a:ext cx="0" cy="678815"/>
          </a:xfrm>
          <a:custGeom>
            <a:avLst/>
            <a:gdLst/>
            <a:ahLst/>
            <a:cxnLst/>
            <a:rect l="l" t="t" r="r" b="b"/>
            <a:pathLst>
              <a:path w="0" h="678814">
                <a:moveTo>
                  <a:pt x="0" y="67850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7" name="object 1397"/>
          <p:cNvSpPr/>
          <p:nvPr/>
        </p:nvSpPr>
        <p:spPr>
          <a:xfrm>
            <a:off x="3155199" y="2456522"/>
            <a:ext cx="0" cy="318770"/>
          </a:xfrm>
          <a:custGeom>
            <a:avLst/>
            <a:gdLst/>
            <a:ahLst/>
            <a:cxnLst/>
            <a:rect l="l" t="t" r="r" b="b"/>
            <a:pathLst>
              <a:path w="0" h="318769">
                <a:moveTo>
                  <a:pt x="0" y="0"/>
                </a:moveTo>
                <a:lnTo>
                  <a:pt x="0" y="31834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8" name="object 1398"/>
          <p:cNvSpPr/>
          <p:nvPr/>
        </p:nvSpPr>
        <p:spPr>
          <a:xfrm>
            <a:off x="3155199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30" y="5322"/>
                </a:lnTo>
              </a:path>
            </a:pathLst>
          </a:custGeom>
          <a:ln w="58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9" name="object 1399"/>
          <p:cNvSpPr/>
          <p:nvPr/>
        </p:nvSpPr>
        <p:spPr>
          <a:xfrm>
            <a:off x="3161829" y="2779218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0"/>
                </a:moveTo>
                <a:lnTo>
                  <a:pt x="0" y="2518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0" name="object 1400"/>
          <p:cNvSpPr/>
          <p:nvPr/>
        </p:nvSpPr>
        <p:spPr>
          <a:xfrm>
            <a:off x="3161829" y="2428615"/>
            <a:ext cx="0" cy="601980"/>
          </a:xfrm>
          <a:custGeom>
            <a:avLst/>
            <a:gdLst/>
            <a:ahLst/>
            <a:cxnLst/>
            <a:rect l="l" t="t" r="r" b="b"/>
            <a:pathLst>
              <a:path w="0" h="601980">
                <a:moveTo>
                  <a:pt x="0" y="60152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1" name="object 1401"/>
          <p:cNvSpPr/>
          <p:nvPr/>
        </p:nvSpPr>
        <p:spPr>
          <a:xfrm>
            <a:off x="3161829" y="2429434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56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2" name="object 1402"/>
          <p:cNvSpPr/>
          <p:nvPr/>
        </p:nvSpPr>
        <p:spPr>
          <a:xfrm>
            <a:off x="3161829" y="2675076"/>
            <a:ext cx="6985" cy="55244"/>
          </a:xfrm>
          <a:custGeom>
            <a:avLst/>
            <a:gdLst/>
            <a:ahLst/>
            <a:cxnLst/>
            <a:rect l="l" t="t" r="r" b="b"/>
            <a:pathLst>
              <a:path w="6985" h="55244">
                <a:moveTo>
                  <a:pt x="0" y="0"/>
                </a:moveTo>
                <a:lnTo>
                  <a:pt x="6726" y="55179"/>
                </a:lnTo>
              </a:path>
            </a:pathLst>
          </a:custGeom>
          <a:ln w="67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3" name="object 1403"/>
          <p:cNvSpPr/>
          <p:nvPr/>
        </p:nvSpPr>
        <p:spPr>
          <a:xfrm>
            <a:off x="3168556" y="2730255"/>
            <a:ext cx="0" cy="438150"/>
          </a:xfrm>
          <a:custGeom>
            <a:avLst/>
            <a:gdLst/>
            <a:ahLst/>
            <a:cxnLst/>
            <a:rect l="l" t="t" r="r" b="b"/>
            <a:pathLst>
              <a:path w="0" h="438150">
                <a:moveTo>
                  <a:pt x="0" y="0"/>
                </a:moveTo>
                <a:lnTo>
                  <a:pt x="0" y="43810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4" name="object 1404"/>
          <p:cNvSpPr/>
          <p:nvPr/>
        </p:nvSpPr>
        <p:spPr>
          <a:xfrm>
            <a:off x="3168556" y="2374438"/>
            <a:ext cx="0" cy="793115"/>
          </a:xfrm>
          <a:custGeom>
            <a:avLst/>
            <a:gdLst/>
            <a:ahLst/>
            <a:cxnLst/>
            <a:rect l="l" t="t" r="r" b="b"/>
            <a:pathLst>
              <a:path w="0" h="793114">
                <a:moveTo>
                  <a:pt x="0" y="79299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5" name="object 1405"/>
          <p:cNvSpPr/>
          <p:nvPr/>
        </p:nvSpPr>
        <p:spPr>
          <a:xfrm>
            <a:off x="3168556" y="2375257"/>
            <a:ext cx="0" cy="530860"/>
          </a:xfrm>
          <a:custGeom>
            <a:avLst/>
            <a:gdLst/>
            <a:ahLst/>
            <a:cxnLst/>
            <a:rect l="l" t="t" r="r" b="b"/>
            <a:pathLst>
              <a:path w="0" h="530860">
                <a:moveTo>
                  <a:pt x="0" y="0"/>
                </a:moveTo>
                <a:lnTo>
                  <a:pt x="0" y="53079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6" name="object 1406"/>
          <p:cNvSpPr/>
          <p:nvPr/>
        </p:nvSpPr>
        <p:spPr>
          <a:xfrm>
            <a:off x="3168556" y="2817762"/>
            <a:ext cx="6985" cy="87630"/>
          </a:xfrm>
          <a:custGeom>
            <a:avLst/>
            <a:gdLst/>
            <a:ahLst/>
            <a:cxnLst/>
            <a:rect l="l" t="t" r="r" b="b"/>
            <a:pathLst>
              <a:path w="6985" h="87630">
                <a:moveTo>
                  <a:pt x="0" y="87364"/>
                </a:moveTo>
                <a:lnTo>
                  <a:pt x="6630" y="0"/>
                </a:lnTo>
              </a:path>
            </a:pathLst>
          </a:custGeom>
          <a:ln w="67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7" name="object 1407"/>
          <p:cNvSpPr/>
          <p:nvPr/>
        </p:nvSpPr>
        <p:spPr>
          <a:xfrm>
            <a:off x="3175187" y="2817762"/>
            <a:ext cx="0" cy="191770"/>
          </a:xfrm>
          <a:custGeom>
            <a:avLst/>
            <a:gdLst/>
            <a:ahLst/>
            <a:cxnLst/>
            <a:rect l="l" t="t" r="r" b="b"/>
            <a:pathLst>
              <a:path w="0" h="191769">
                <a:moveTo>
                  <a:pt x="0" y="0"/>
                </a:moveTo>
                <a:lnTo>
                  <a:pt x="0" y="19135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8" name="object 1408"/>
          <p:cNvSpPr/>
          <p:nvPr/>
        </p:nvSpPr>
        <p:spPr>
          <a:xfrm>
            <a:off x="3175187" y="2455703"/>
            <a:ext cx="0" cy="553085"/>
          </a:xfrm>
          <a:custGeom>
            <a:avLst/>
            <a:gdLst/>
            <a:ahLst/>
            <a:cxnLst/>
            <a:rect l="l" t="t" r="r" b="b"/>
            <a:pathLst>
              <a:path w="0" h="553085">
                <a:moveTo>
                  <a:pt x="0" y="55259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9" name="object 1409"/>
          <p:cNvSpPr/>
          <p:nvPr/>
        </p:nvSpPr>
        <p:spPr>
          <a:xfrm>
            <a:off x="3175187" y="2456522"/>
            <a:ext cx="0" cy="345440"/>
          </a:xfrm>
          <a:custGeom>
            <a:avLst/>
            <a:gdLst/>
            <a:ahLst/>
            <a:cxnLst/>
            <a:rect l="l" t="t" r="r" b="b"/>
            <a:pathLst>
              <a:path w="0" h="345439">
                <a:moveTo>
                  <a:pt x="0" y="0"/>
                </a:moveTo>
                <a:lnTo>
                  <a:pt x="0" y="34538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0" name="object 1410"/>
          <p:cNvSpPr/>
          <p:nvPr/>
        </p:nvSpPr>
        <p:spPr>
          <a:xfrm>
            <a:off x="3175187" y="2801017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68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1" name="object 1411"/>
          <p:cNvSpPr/>
          <p:nvPr/>
        </p:nvSpPr>
        <p:spPr>
          <a:xfrm>
            <a:off x="3183069" y="2801017"/>
            <a:ext cx="0" cy="224790"/>
          </a:xfrm>
          <a:custGeom>
            <a:avLst/>
            <a:gdLst/>
            <a:ahLst/>
            <a:cxnLst/>
            <a:rect l="l" t="t" r="r" b="b"/>
            <a:pathLst>
              <a:path w="0" h="224789">
                <a:moveTo>
                  <a:pt x="0" y="0"/>
                </a:moveTo>
                <a:lnTo>
                  <a:pt x="0" y="22469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2" name="object 1412"/>
          <p:cNvSpPr/>
          <p:nvPr/>
        </p:nvSpPr>
        <p:spPr>
          <a:xfrm>
            <a:off x="3183069" y="2565018"/>
            <a:ext cx="0" cy="460375"/>
          </a:xfrm>
          <a:custGeom>
            <a:avLst/>
            <a:gdLst/>
            <a:ahLst/>
            <a:cxnLst/>
            <a:rect l="l" t="t" r="r" b="b"/>
            <a:pathLst>
              <a:path w="0" h="460375">
                <a:moveTo>
                  <a:pt x="0" y="45987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3" name="object 1413"/>
          <p:cNvSpPr/>
          <p:nvPr/>
        </p:nvSpPr>
        <p:spPr>
          <a:xfrm>
            <a:off x="3183069" y="2565836"/>
            <a:ext cx="0" cy="241935"/>
          </a:xfrm>
          <a:custGeom>
            <a:avLst/>
            <a:gdLst/>
            <a:ahLst/>
            <a:cxnLst/>
            <a:rect l="l" t="t" r="r" b="b"/>
            <a:pathLst>
              <a:path w="0" h="241935">
                <a:moveTo>
                  <a:pt x="0" y="0"/>
                </a:moveTo>
                <a:lnTo>
                  <a:pt x="0" y="24143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4" name="object 1414"/>
          <p:cNvSpPr/>
          <p:nvPr/>
        </p:nvSpPr>
        <p:spPr>
          <a:xfrm>
            <a:off x="3183069" y="2801017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22"/>
                </a:moveTo>
                <a:lnTo>
                  <a:pt x="6737" y="0"/>
                </a:lnTo>
              </a:path>
            </a:pathLst>
          </a:custGeom>
          <a:ln w="58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5" name="object 1415"/>
          <p:cNvSpPr/>
          <p:nvPr/>
        </p:nvSpPr>
        <p:spPr>
          <a:xfrm>
            <a:off x="3189806" y="2801017"/>
            <a:ext cx="0" cy="121285"/>
          </a:xfrm>
          <a:custGeom>
            <a:avLst/>
            <a:gdLst/>
            <a:ahLst/>
            <a:cxnLst/>
            <a:rect l="l" t="t" r="r" b="b"/>
            <a:pathLst>
              <a:path w="0" h="121285">
                <a:moveTo>
                  <a:pt x="0" y="0"/>
                </a:moveTo>
                <a:lnTo>
                  <a:pt x="0" y="12073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6" name="object 1416"/>
          <p:cNvSpPr/>
          <p:nvPr/>
        </p:nvSpPr>
        <p:spPr>
          <a:xfrm>
            <a:off x="3189806" y="2608733"/>
            <a:ext cx="0" cy="312420"/>
          </a:xfrm>
          <a:custGeom>
            <a:avLst/>
            <a:gdLst/>
            <a:ahLst/>
            <a:cxnLst/>
            <a:rect l="l" t="t" r="r" b="b"/>
            <a:pathLst>
              <a:path w="0" h="312419">
                <a:moveTo>
                  <a:pt x="0" y="31209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7" name="object 1417"/>
          <p:cNvSpPr/>
          <p:nvPr/>
        </p:nvSpPr>
        <p:spPr>
          <a:xfrm>
            <a:off x="3189806" y="2609661"/>
            <a:ext cx="0" cy="170815"/>
          </a:xfrm>
          <a:custGeom>
            <a:avLst/>
            <a:gdLst/>
            <a:ahLst/>
            <a:cxnLst/>
            <a:rect l="l" t="t" r="r" b="b"/>
            <a:pathLst>
              <a:path w="0" h="170814">
                <a:moveTo>
                  <a:pt x="0" y="0"/>
                </a:moveTo>
                <a:lnTo>
                  <a:pt x="0" y="17037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8" name="object 1418"/>
          <p:cNvSpPr/>
          <p:nvPr/>
        </p:nvSpPr>
        <p:spPr>
          <a:xfrm>
            <a:off x="3189806" y="2779218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619" y="11271"/>
                </a:lnTo>
              </a:path>
            </a:pathLst>
          </a:custGeom>
          <a:ln w="64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9" name="object 1419"/>
          <p:cNvSpPr/>
          <p:nvPr/>
        </p:nvSpPr>
        <p:spPr>
          <a:xfrm>
            <a:off x="3196426" y="2790489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5">
                <a:moveTo>
                  <a:pt x="0" y="0"/>
                </a:moveTo>
                <a:lnTo>
                  <a:pt x="0" y="26856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0" name="object 1420"/>
          <p:cNvSpPr/>
          <p:nvPr/>
        </p:nvSpPr>
        <p:spPr>
          <a:xfrm>
            <a:off x="3196426" y="2494247"/>
            <a:ext cx="0" cy="563880"/>
          </a:xfrm>
          <a:custGeom>
            <a:avLst/>
            <a:gdLst/>
            <a:ahLst/>
            <a:cxnLst/>
            <a:rect l="l" t="t" r="r" b="b"/>
            <a:pathLst>
              <a:path w="0" h="563880">
                <a:moveTo>
                  <a:pt x="0" y="56387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1" name="object 1421"/>
          <p:cNvSpPr/>
          <p:nvPr/>
        </p:nvSpPr>
        <p:spPr>
          <a:xfrm>
            <a:off x="3196426" y="2495032"/>
            <a:ext cx="0" cy="318770"/>
          </a:xfrm>
          <a:custGeom>
            <a:avLst/>
            <a:gdLst/>
            <a:ahLst/>
            <a:cxnLst/>
            <a:rect l="l" t="t" r="r" b="b"/>
            <a:pathLst>
              <a:path w="0" h="318769">
                <a:moveTo>
                  <a:pt x="0" y="0"/>
                </a:moveTo>
                <a:lnTo>
                  <a:pt x="0" y="31834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2" name="object 1422"/>
          <p:cNvSpPr/>
          <p:nvPr/>
        </p:nvSpPr>
        <p:spPr>
          <a:xfrm>
            <a:off x="3196426" y="2812439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619" y="21916"/>
                </a:lnTo>
              </a:path>
            </a:pathLst>
          </a:custGeom>
          <a:ln w="66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3" name="object 1423"/>
          <p:cNvSpPr/>
          <p:nvPr/>
        </p:nvSpPr>
        <p:spPr>
          <a:xfrm>
            <a:off x="3203046" y="2834356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0"/>
                </a:moveTo>
                <a:lnTo>
                  <a:pt x="0" y="5499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4" name="object 1424"/>
          <p:cNvSpPr/>
          <p:nvPr/>
        </p:nvSpPr>
        <p:spPr>
          <a:xfrm>
            <a:off x="3203046" y="2658482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5">
                <a:moveTo>
                  <a:pt x="0" y="23005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5" name="object 1425"/>
          <p:cNvSpPr/>
          <p:nvPr/>
        </p:nvSpPr>
        <p:spPr>
          <a:xfrm>
            <a:off x="3203046" y="2659484"/>
            <a:ext cx="0" cy="142875"/>
          </a:xfrm>
          <a:custGeom>
            <a:avLst/>
            <a:gdLst/>
            <a:ahLst/>
            <a:cxnLst/>
            <a:rect l="l" t="t" r="r" b="b"/>
            <a:pathLst>
              <a:path w="0" h="142875">
                <a:moveTo>
                  <a:pt x="0" y="0"/>
                </a:moveTo>
                <a:lnTo>
                  <a:pt x="0" y="14242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6" name="object 1426"/>
          <p:cNvSpPr/>
          <p:nvPr/>
        </p:nvSpPr>
        <p:spPr>
          <a:xfrm>
            <a:off x="3203046" y="2801017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79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7" name="object 1427"/>
          <p:cNvSpPr/>
          <p:nvPr/>
        </p:nvSpPr>
        <p:spPr>
          <a:xfrm>
            <a:off x="3210939" y="2801017"/>
            <a:ext cx="0" cy="110489"/>
          </a:xfrm>
          <a:custGeom>
            <a:avLst/>
            <a:gdLst/>
            <a:ahLst/>
            <a:cxnLst/>
            <a:rect l="l" t="t" r="r" b="b"/>
            <a:pathLst>
              <a:path w="0" h="110489">
                <a:moveTo>
                  <a:pt x="0" y="0"/>
                </a:moveTo>
                <a:lnTo>
                  <a:pt x="0" y="11020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8" name="object 1428"/>
          <p:cNvSpPr/>
          <p:nvPr/>
        </p:nvSpPr>
        <p:spPr>
          <a:xfrm>
            <a:off x="3210939" y="2647202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26309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9" name="object 1429"/>
          <p:cNvSpPr/>
          <p:nvPr/>
        </p:nvSpPr>
        <p:spPr>
          <a:xfrm>
            <a:off x="3210939" y="2648021"/>
            <a:ext cx="0" cy="132080"/>
          </a:xfrm>
          <a:custGeom>
            <a:avLst/>
            <a:gdLst/>
            <a:ahLst/>
            <a:cxnLst/>
            <a:rect l="l" t="t" r="r" b="b"/>
            <a:pathLst>
              <a:path w="0" h="132080">
                <a:moveTo>
                  <a:pt x="0" y="0"/>
                </a:moveTo>
                <a:lnTo>
                  <a:pt x="0" y="1320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0" name="object 1430"/>
          <p:cNvSpPr/>
          <p:nvPr/>
        </p:nvSpPr>
        <p:spPr>
          <a:xfrm>
            <a:off x="3210939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1" name="object 1431"/>
          <p:cNvSpPr/>
          <p:nvPr/>
        </p:nvSpPr>
        <p:spPr>
          <a:xfrm>
            <a:off x="3217708" y="277921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2" name="object 1432"/>
          <p:cNvSpPr/>
          <p:nvPr/>
        </p:nvSpPr>
        <p:spPr>
          <a:xfrm>
            <a:off x="3217708" y="275120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3" name="object 1433"/>
          <p:cNvSpPr/>
          <p:nvPr/>
        </p:nvSpPr>
        <p:spPr>
          <a:xfrm>
            <a:off x="3217708" y="2752130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4" name="object 1434"/>
          <p:cNvSpPr/>
          <p:nvPr/>
        </p:nvSpPr>
        <p:spPr>
          <a:xfrm>
            <a:off x="3217708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587" y="6099"/>
                </a:lnTo>
              </a:path>
            </a:pathLst>
          </a:custGeom>
          <a:ln w="5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5" name="object 1435"/>
          <p:cNvSpPr/>
          <p:nvPr/>
        </p:nvSpPr>
        <p:spPr>
          <a:xfrm>
            <a:off x="3224296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6" name="object 1436"/>
          <p:cNvSpPr/>
          <p:nvPr/>
        </p:nvSpPr>
        <p:spPr>
          <a:xfrm>
            <a:off x="3224296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7" name="object 1437"/>
          <p:cNvSpPr/>
          <p:nvPr/>
        </p:nvSpPr>
        <p:spPr>
          <a:xfrm>
            <a:off x="3220897" y="275778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31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8" name="object 1438"/>
          <p:cNvSpPr/>
          <p:nvPr/>
        </p:nvSpPr>
        <p:spPr>
          <a:xfrm>
            <a:off x="3224296" y="276262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844" y="6099"/>
                </a:lnTo>
              </a:path>
            </a:pathLst>
          </a:custGeom>
          <a:ln w="59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9" name="object 1439"/>
          <p:cNvSpPr/>
          <p:nvPr/>
        </p:nvSpPr>
        <p:spPr>
          <a:xfrm>
            <a:off x="3231141" y="2768723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0" name="object 1440"/>
          <p:cNvSpPr/>
          <p:nvPr/>
        </p:nvSpPr>
        <p:spPr>
          <a:xfrm>
            <a:off x="3231141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1" name="object 1441"/>
          <p:cNvSpPr/>
          <p:nvPr/>
        </p:nvSpPr>
        <p:spPr>
          <a:xfrm>
            <a:off x="3231141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2" name="object 1442"/>
          <p:cNvSpPr/>
          <p:nvPr/>
        </p:nvSpPr>
        <p:spPr>
          <a:xfrm>
            <a:off x="3231141" y="2779218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3" name="object 1443"/>
          <p:cNvSpPr/>
          <p:nvPr/>
        </p:nvSpPr>
        <p:spPr>
          <a:xfrm>
            <a:off x="3238958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4" name="object 1444"/>
          <p:cNvSpPr/>
          <p:nvPr/>
        </p:nvSpPr>
        <p:spPr>
          <a:xfrm>
            <a:off x="3238958" y="2751202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1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5" name="object 1445"/>
          <p:cNvSpPr/>
          <p:nvPr/>
        </p:nvSpPr>
        <p:spPr>
          <a:xfrm>
            <a:off x="3238958" y="2752130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3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6" name="object 1446"/>
          <p:cNvSpPr/>
          <p:nvPr/>
        </p:nvSpPr>
        <p:spPr>
          <a:xfrm>
            <a:off x="3238958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322"/>
                </a:lnTo>
              </a:path>
            </a:pathLst>
          </a:custGeom>
          <a:ln w="589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7" name="object 1447"/>
          <p:cNvSpPr/>
          <p:nvPr/>
        </p:nvSpPr>
        <p:spPr>
          <a:xfrm>
            <a:off x="3245578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8" name="object 1448"/>
          <p:cNvSpPr/>
          <p:nvPr/>
        </p:nvSpPr>
        <p:spPr>
          <a:xfrm>
            <a:off x="3245578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9" name="object 1449"/>
          <p:cNvSpPr/>
          <p:nvPr/>
        </p:nvSpPr>
        <p:spPr>
          <a:xfrm>
            <a:off x="3245578" y="2757335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57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0" name="object 1450"/>
          <p:cNvSpPr/>
          <p:nvPr/>
        </p:nvSpPr>
        <p:spPr>
          <a:xfrm>
            <a:off x="3245578" y="2801017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12" y="5322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1" name="object 1451"/>
          <p:cNvSpPr/>
          <p:nvPr/>
        </p:nvSpPr>
        <p:spPr>
          <a:xfrm>
            <a:off x="3248991" y="2809857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703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2" name="object 1452"/>
          <p:cNvSpPr/>
          <p:nvPr/>
        </p:nvSpPr>
        <p:spPr>
          <a:xfrm>
            <a:off x="3252391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3" name="object 1453"/>
          <p:cNvSpPr/>
          <p:nvPr/>
        </p:nvSpPr>
        <p:spPr>
          <a:xfrm>
            <a:off x="3252391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4" name="object 1454"/>
          <p:cNvSpPr/>
          <p:nvPr/>
        </p:nvSpPr>
        <p:spPr>
          <a:xfrm>
            <a:off x="3252391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5" name="object 1455"/>
          <p:cNvSpPr/>
          <p:nvPr/>
        </p:nvSpPr>
        <p:spPr>
          <a:xfrm>
            <a:off x="3259011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6" name="object 1456"/>
          <p:cNvSpPr/>
          <p:nvPr/>
        </p:nvSpPr>
        <p:spPr>
          <a:xfrm>
            <a:off x="3259011" y="275120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7" name="object 1457"/>
          <p:cNvSpPr/>
          <p:nvPr/>
        </p:nvSpPr>
        <p:spPr>
          <a:xfrm>
            <a:off x="3259011" y="2752130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36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8" name="object 1458"/>
          <p:cNvSpPr/>
          <p:nvPr/>
        </p:nvSpPr>
        <p:spPr>
          <a:xfrm>
            <a:off x="3259011" y="2790489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9" name="object 1459"/>
          <p:cNvSpPr/>
          <p:nvPr/>
        </p:nvSpPr>
        <p:spPr>
          <a:xfrm>
            <a:off x="3266818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0" name="object 1460"/>
          <p:cNvSpPr/>
          <p:nvPr/>
        </p:nvSpPr>
        <p:spPr>
          <a:xfrm>
            <a:off x="3266818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1" name="object 1461"/>
          <p:cNvSpPr/>
          <p:nvPr/>
        </p:nvSpPr>
        <p:spPr>
          <a:xfrm>
            <a:off x="3263418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2" name="object 1462"/>
          <p:cNvSpPr/>
          <p:nvPr/>
        </p:nvSpPr>
        <p:spPr>
          <a:xfrm>
            <a:off x="3266818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12" y="5322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3" name="object 1463"/>
          <p:cNvSpPr/>
          <p:nvPr/>
        </p:nvSpPr>
        <p:spPr>
          <a:xfrm>
            <a:off x="3273630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4" name="object 1464"/>
          <p:cNvSpPr/>
          <p:nvPr/>
        </p:nvSpPr>
        <p:spPr>
          <a:xfrm>
            <a:off x="3273630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5" name="object 1465"/>
          <p:cNvSpPr/>
          <p:nvPr/>
        </p:nvSpPr>
        <p:spPr>
          <a:xfrm>
            <a:off x="3273630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6" name="object 1466"/>
          <p:cNvSpPr/>
          <p:nvPr/>
        </p:nvSpPr>
        <p:spPr>
          <a:xfrm>
            <a:off x="3273630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322"/>
                </a:lnTo>
              </a:path>
            </a:pathLst>
          </a:custGeom>
          <a:ln w="589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7" name="object 1467"/>
          <p:cNvSpPr/>
          <p:nvPr/>
        </p:nvSpPr>
        <p:spPr>
          <a:xfrm>
            <a:off x="3280250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8" name="object 1468"/>
          <p:cNvSpPr/>
          <p:nvPr/>
        </p:nvSpPr>
        <p:spPr>
          <a:xfrm>
            <a:off x="3280250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9" name="object 1469"/>
          <p:cNvSpPr/>
          <p:nvPr/>
        </p:nvSpPr>
        <p:spPr>
          <a:xfrm>
            <a:off x="3280250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0" name="object 1470"/>
          <p:cNvSpPr/>
          <p:nvPr/>
        </p:nvSpPr>
        <p:spPr>
          <a:xfrm>
            <a:off x="3280250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30" y="5355"/>
                </a:lnTo>
              </a:path>
            </a:pathLst>
          </a:custGeom>
          <a:ln w="58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1" name="object 1471"/>
          <p:cNvSpPr/>
          <p:nvPr/>
        </p:nvSpPr>
        <p:spPr>
          <a:xfrm>
            <a:off x="3283481" y="280155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2" name="object 1472"/>
          <p:cNvSpPr/>
          <p:nvPr/>
        </p:nvSpPr>
        <p:spPr>
          <a:xfrm>
            <a:off x="3286881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3" name="object 1473"/>
          <p:cNvSpPr/>
          <p:nvPr/>
        </p:nvSpPr>
        <p:spPr>
          <a:xfrm>
            <a:off x="3283481" y="2766083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6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4" name="object 1474"/>
          <p:cNvSpPr/>
          <p:nvPr/>
        </p:nvSpPr>
        <p:spPr>
          <a:xfrm>
            <a:off x="3286881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0"/>
                </a:moveTo>
                <a:lnTo>
                  <a:pt x="7807" y="5172"/>
                </a:lnTo>
              </a:path>
            </a:pathLst>
          </a:custGeom>
          <a:ln w="57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5" name="object 1475"/>
          <p:cNvSpPr/>
          <p:nvPr/>
        </p:nvSpPr>
        <p:spPr>
          <a:xfrm>
            <a:off x="3294688" y="27738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6" name="object 1476"/>
          <p:cNvSpPr/>
          <p:nvPr/>
        </p:nvSpPr>
        <p:spPr>
          <a:xfrm>
            <a:off x="3294688" y="275120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7" name="object 1477"/>
          <p:cNvSpPr/>
          <p:nvPr/>
        </p:nvSpPr>
        <p:spPr>
          <a:xfrm>
            <a:off x="3294688" y="275213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9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8" name="object 1478"/>
          <p:cNvSpPr/>
          <p:nvPr/>
        </p:nvSpPr>
        <p:spPr>
          <a:xfrm>
            <a:off x="3294688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9" name="object 1479"/>
          <p:cNvSpPr/>
          <p:nvPr/>
        </p:nvSpPr>
        <p:spPr>
          <a:xfrm>
            <a:off x="3301500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0" name="object 1480"/>
          <p:cNvSpPr/>
          <p:nvPr/>
        </p:nvSpPr>
        <p:spPr>
          <a:xfrm>
            <a:off x="3301500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1" name="object 1481"/>
          <p:cNvSpPr/>
          <p:nvPr/>
        </p:nvSpPr>
        <p:spPr>
          <a:xfrm>
            <a:off x="3301500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2" name="object 1482"/>
          <p:cNvSpPr/>
          <p:nvPr/>
        </p:nvSpPr>
        <p:spPr>
          <a:xfrm>
            <a:off x="3301500" y="277389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619" y="10494"/>
                </a:lnTo>
              </a:path>
            </a:pathLst>
          </a:custGeom>
          <a:ln w="63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3" name="object 1483"/>
          <p:cNvSpPr/>
          <p:nvPr/>
        </p:nvSpPr>
        <p:spPr>
          <a:xfrm>
            <a:off x="3308120" y="278439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9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4" name="object 1484"/>
          <p:cNvSpPr/>
          <p:nvPr/>
        </p:nvSpPr>
        <p:spPr>
          <a:xfrm>
            <a:off x="3308120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5" name="object 1485"/>
          <p:cNvSpPr/>
          <p:nvPr/>
        </p:nvSpPr>
        <p:spPr>
          <a:xfrm>
            <a:off x="3308120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6" name="object 1486"/>
          <p:cNvSpPr/>
          <p:nvPr/>
        </p:nvSpPr>
        <p:spPr>
          <a:xfrm>
            <a:off x="3308120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7" name="object 1487"/>
          <p:cNvSpPr/>
          <p:nvPr/>
        </p:nvSpPr>
        <p:spPr>
          <a:xfrm>
            <a:off x="3314965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8" name="object 1488"/>
          <p:cNvSpPr/>
          <p:nvPr/>
        </p:nvSpPr>
        <p:spPr>
          <a:xfrm>
            <a:off x="3314965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9" name="object 1489"/>
          <p:cNvSpPr/>
          <p:nvPr/>
        </p:nvSpPr>
        <p:spPr>
          <a:xfrm>
            <a:off x="3314965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0" name="object 1490"/>
          <p:cNvSpPr/>
          <p:nvPr/>
        </p:nvSpPr>
        <p:spPr>
          <a:xfrm>
            <a:off x="3314965" y="277389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5322"/>
                </a:moveTo>
                <a:lnTo>
                  <a:pt x="7785" y="0"/>
                </a:lnTo>
              </a:path>
            </a:pathLst>
          </a:custGeom>
          <a:ln w="57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1" name="object 1491"/>
          <p:cNvSpPr/>
          <p:nvPr/>
        </p:nvSpPr>
        <p:spPr>
          <a:xfrm>
            <a:off x="3322751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2" name="object 1492"/>
          <p:cNvSpPr/>
          <p:nvPr/>
        </p:nvSpPr>
        <p:spPr>
          <a:xfrm>
            <a:off x="3322751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3" name="object 1493"/>
          <p:cNvSpPr/>
          <p:nvPr/>
        </p:nvSpPr>
        <p:spPr>
          <a:xfrm>
            <a:off x="3322751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4" name="object 1494"/>
          <p:cNvSpPr/>
          <p:nvPr/>
        </p:nvSpPr>
        <p:spPr>
          <a:xfrm>
            <a:off x="3322751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5" name="object 1495"/>
          <p:cNvSpPr/>
          <p:nvPr/>
        </p:nvSpPr>
        <p:spPr>
          <a:xfrm>
            <a:off x="3329370" y="2790489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6" name="object 1496"/>
          <p:cNvSpPr/>
          <p:nvPr/>
        </p:nvSpPr>
        <p:spPr>
          <a:xfrm>
            <a:off x="3329370" y="2761688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607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7" name="object 1497"/>
          <p:cNvSpPr/>
          <p:nvPr/>
        </p:nvSpPr>
        <p:spPr>
          <a:xfrm>
            <a:off x="3329370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8" name="object 1498"/>
          <p:cNvSpPr/>
          <p:nvPr/>
        </p:nvSpPr>
        <p:spPr>
          <a:xfrm>
            <a:off x="3329370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9" name="object 1499"/>
          <p:cNvSpPr/>
          <p:nvPr/>
        </p:nvSpPr>
        <p:spPr>
          <a:xfrm>
            <a:off x="3336215" y="278439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9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0" name="object 1500"/>
          <p:cNvSpPr/>
          <p:nvPr/>
        </p:nvSpPr>
        <p:spPr>
          <a:xfrm>
            <a:off x="3336215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1" name="object 1501"/>
          <p:cNvSpPr/>
          <p:nvPr/>
        </p:nvSpPr>
        <p:spPr>
          <a:xfrm>
            <a:off x="3332815" y="2763439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2" name="object 1502"/>
          <p:cNvSpPr/>
          <p:nvPr/>
        </p:nvSpPr>
        <p:spPr>
          <a:xfrm>
            <a:off x="3336215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3" name="object 1503"/>
          <p:cNvSpPr/>
          <p:nvPr/>
        </p:nvSpPr>
        <p:spPr>
          <a:xfrm>
            <a:off x="3342835" y="2768723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4" name="object 1504"/>
          <p:cNvSpPr/>
          <p:nvPr/>
        </p:nvSpPr>
        <p:spPr>
          <a:xfrm>
            <a:off x="3342835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5" name="object 1505"/>
          <p:cNvSpPr/>
          <p:nvPr/>
        </p:nvSpPr>
        <p:spPr>
          <a:xfrm>
            <a:off x="3339435" y="2766083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6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6" name="object 1506"/>
          <p:cNvSpPr/>
          <p:nvPr/>
        </p:nvSpPr>
        <p:spPr>
          <a:xfrm>
            <a:off x="3342835" y="2768723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7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7" name="object 1507"/>
          <p:cNvSpPr/>
          <p:nvPr/>
        </p:nvSpPr>
        <p:spPr>
          <a:xfrm>
            <a:off x="3350653" y="2768723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5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8" name="object 1508"/>
          <p:cNvSpPr/>
          <p:nvPr/>
        </p:nvSpPr>
        <p:spPr>
          <a:xfrm>
            <a:off x="3350653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9" name="object 1509"/>
          <p:cNvSpPr/>
          <p:nvPr/>
        </p:nvSpPr>
        <p:spPr>
          <a:xfrm>
            <a:off x="3350653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0" name="object 1510"/>
          <p:cNvSpPr/>
          <p:nvPr/>
        </p:nvSpPr>
        <p:spPr>
          <a:xfrm>
            <a:off x="3350653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1" name="object 1511"/>
          <p:cNvSpPr/>
          <p:nvPr/>
        </p:nvSpPr>
        <p:spPr>
          <a:xfrm>
            <a:off x="3357240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2" name="object 1512"/>
          <p:cNvSpPr/>
          <p:nvPr/>
        </p:nvSpPr>
        <p:spPr>
          <a:xfrm>
            <a:off x="3357240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3" name="object 1513"/>
          <p:cNvSpPr/>
          <p:nvPr/>
        </p:nvSpPr>
        <p:spPr>
          <a:xfrm>
            <a:off x="3357240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4" name="object 1514"/>
          <p:cNvSpPr/>
          <p:nvPr/>
        </p:nvSpPr>
        <p:spPr>
          <a:xfrm>
            <a:off x="3357240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22"/>
                </a:moveTo>
                <a:lnTo>
                  <a:pt x="6844" y="0"/>
                </a:lnTo>
              </a:path>
            </a:pathLst>
          </a:custGeom>
          <a:ln w="58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5" name="object 1515"/>
          <p:cNvSpPr/>
          <p:nvPr/>
        </p:nvSpPr>
        <p:spPr>
          <a:xfrm>
            <a:off x="3364085" y="27738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6" name="object 1516"/>
          <p:cNvSpPr/>
          <p:nvPr/>
        </p:nvSpPr>
        <p:spPr>
          <a:xfrm>
            <a:off x="3364085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7" name="object 1517"/>
          <p:cNvSpPr/>
          <p:nvPr/>
        </p:nvSpPr>
        <p:spPr>
          <a:xfrm>
            <a:off x="3364085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8" name="object 1518"/>
          <p:cNvSpPr/>
          <p:nvPr/>
        </p:nvSpPr>
        <p:spPr>
          <a:xfrm>
            <a:off x="3364085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9" name="object 1519"/>
          <p:cNvSpPr/>
          <p:nvPr/>
        </p:nvSpPr>
        <p:spPr>
          <a:xfrm>
            <a:off x="3370705" y="277921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0" name="object 1520"/>
          <p:cNvSpPr/>
          <p:nvPr/>
        </p:nvSpPr>
        <p:spPr>
          <a:xfrm>
            <a:off x="3370705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1" name="object 1521"/>
          <p:cNvSpPr/>
          <p:nvPr/>
        </p:nvSpPr>
        <p:spPr>
          <a:xfrm>
            <a:off x="3367305" y="2763439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2" name="object 1522"/>
          <p:cNvSpPr/>
          <p:nvPr/>
        </p:nvSpPr>
        <p:spPr>
          <a:xfrm>
            <a:off x="3370705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0"/>
                </a:moveTo>
                <a:lnTo>
                  <a:pt x="7817" y="5172"/>
                </a:lnTo>
              </a:path>
            </a:pathLst>
          </a:custGeom>
          <a:ln w="57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3" name="object 1523"/>
          <p:cNvSpPr/>
          <p:nvPr/>
        </p:nvSpPr>
        <p:spPr>
          <a:xfrm>
            <a:off x="3378523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4" name="object 1524"/>
          <p:cNvSpPr/>
          <p:nvPr/>
        </p:nvSpPr>
        <p:spPr>
          <a:xfrm>
            <a:off x="3378523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5" name="object 1525"/>
          <p:cNvSpPr/>
          <p:nvPr/>
        </p:nvSpPr>
        <p:spPr>
          <a:xfrm>
            <a:off x="3378523" y="2762624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6" name="object 1526"/>
          <p:cNvSpPr/>
          <p:nvPr/>
        </p:nvSpPr>
        <p:spPr>
          <a:xfrm>
            <a:off x="3378523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55"/>
                </a:moveTo>
                <a:lnTo>
                  <a:pt x="6801" y="0"/>
                </a:lnTo>
              </a:path>
            </a:pathLst>
          </a:custGeom>
          <a:ln w="588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7" name="object 1527"/>
          <p:cNvSpPr/>
          <p:nvPr/>
        </p:nvSpPr>
        <p:spPr>
          <a:xfrm>
            <a:off x="3381925" y="2796200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8" name="object 1528"/>
          <p:cNvSpPr/>
          <p:nvPr/>
        </p:nvSpPr>
        <p:spPr>
          <a:xfrm>
            <a:off x="3385324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9" name="object 1529"/>
          <p:cNvSpPr/>
          <p:nvPr/>
        </p:nvSpPr>
        <p:spPr>
          <a:xfrm>
            <a:off x="3381925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0" name="object 1530"/>
          <p:cNvSpPr/>
          <p:nvPr/>
        </p:nvSpPr>
        <p:spPr>
          <a:xfrm>
            <a:off x="338532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1" name="object 1531"/>
          <p:cNvSpPr/>
          <p:nvPr/>
        </p:nvSpPr>
        <p:spPr>
          <a:xfrm>
            <a:off x="3391955" y="27738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2" name="object 1532"/>
          <p:cNvSpPr/>
          <p:nvPr/>
        </p:nvSpPr>
        <p:spPr>
          <a:xfrm>
            <a:off x="3391955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3" name="object 1533"/>
          <p:cNvSpPr/>
          <p:nvPr/>
        </p:nvSpPr>
        <p:spPr>
          <a:xfrm>
            <a:off x="3388555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4" name="object 1534"/>
          <p:cNvSpPr/>
          <p:nvPr/>
        </p:nvSpPr>
        <p:spPr>
          <a:xfrm>
            <a:off x="3391955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69" y="5322"/>
                </a:lnTo>
              </a:path>
            </a:pathLst>
          </a:custGeom>
          <a:ln w="58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5" name="object 1535"/>
          <p:cNvSpPr/>
          <p:nvPr/>
        </p:nvSpPr>
        <p:spPr>
          <a:xfrm>
            <a:off x="3398725" y="277921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6" name="object 1536"/>
          <p:cNvSpPr/>
          <p:nvPr/>
        </p:nvSpPr>
        <p:spPr>
          <a:xfrm>
            <a:off x="3398725" y="275120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7" name="object 1537"/>
          <p:cNvSpPr/>
          <p:nvPr/>
        </p:nvSpPr>
        <p:spPr>
          <a:xfrm>
            <a:off x="3398725" y="275213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8" name="object 1538"/>
          <p:cNvSpPr/>
          <p:nvPr/>
        </p:nvSpPr>
        <p:spPr>
          <a:xfrm>
            <a:off x="3398725" y="276262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6099"/>
                </a:moveTo>
                <a:lnTo>
                  <a:pt x="7849" y="0"/>
                </a:lnTo>
              </a:path>
            </a:pathLst>
          </a:custGeom>
          <a:ln w="587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9" name="object 1539"/>
          <p:cNvSpPr/>
          <p:nvPr/>
        </p:nvSpPr>
        <p:spPr>
          <a:xfrm>
            <a:off x="3406575" y="2762624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2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0" name="object 1540"/>
          <p:cNvSpPr/>
          <p:nvPr/>
        </p:nvSpPr>
        <p:spPr>
          <a:xfrm>
            <a:off x="3406575" y="2751202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1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1" name="object 1541"/>
          <p:cNvSpPr/>
          <p:nvPr/>
        </p:nvSpPr>
        <p:spPr>
          <a:xfrm>
            <a:off x="3406575" y="2752130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36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2" name="object 1542"/>
          <p:cNvSpPr/>
          <p:nvPr/>
        </p:nvSpPr>
        <p:spPr>
          <a:xfrm>
            <a:off x="3406575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355"/>
                </a:lnTo>
              </a:path>
            </a:pathLst>
          </a:custGeom>
          <a:ln w="59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3" name="object 1543"/>
          <p:cNvSpPr/>
          <p:nvPr/>
        </p:nvSpPr>
        <p:spPr>
          <a:xfrm>
            <a:off x="3409795" y="280155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4" name="object 1544"/>
          <p:cNvSpPr/>
          <p:nvPr/>
        </p:nvSpPr>
        <p:spPr>
          <a:xfrm>
            <a:off x="3413195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5" name="object 1545"/>
          <p:cNvSpPr/>
          <p:nvPr/>
        </p:nvSpPr>
        <p:spPr>
          <a:xfrm>
            <a:off x="3413195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6" name="object 1546"/>
          <p:cNvSpPr/>
          <p:nvPr/>
        </p:nvSpPr>
        <p:spPr>
          <a:xfrm>
            <a:off x="3413195" y="2790489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7" name="object 1547"/>
          <p:cNvSpPr/>
          <p:nvPr/>
        </p:nvSpPr>
        <p:spPr>
          <a:xfrm>
            <a:off x="3416565" y="2796200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8" name="object 1548"/>
          <p:cNvSpPr/>
          <p:nvPr/>
        </p:nvSpPr>
        <p:spPr>
          <a:xfrm>
            <a:off x="3419964" y="2767796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3322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9" name="object 1549"/>
          <p:cNvSpPr/>
          <p:nvPr/>
        </p:nvSpPr>
        <p:spPr>
          <a:xfrm>
            <a:off x="3419964" y="2768723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5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0" name="object 1550"/>
          <p:cNvSpPr/>
          <p:nvPr/>
        </p:nvSpPr>
        <p:spPr>
          <a:xfrm>
            <a:off x="3419964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1" name="object 1551"/>
          <p:cNvSpPr/>
          <p:nvPr/>
        </p:nvSpPr>
        <p:spPr>
          <a:xfrm>
            <a:off x="3426670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2" name="object 1552"/>
          <p:cNvSpPr/>
          <p:nvPr/>
        </p:nvSpPr>
        <p:spPr>
          <a:xfrm>
            <a:off x="3426670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3" name="object 1553"/>
          <p:cNvSpPr/>
          <p:nvPr/>
        </p:nvSpPr>
        <p:spPr>
          <a:xfrm>
            <a:off x="3426670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4" name="object 1554"/>
          <p:cNvSpPr/>
          <p:nvPr/>
        </p:nvSpPr>
        <p:spPr>
          <a:xfrm>
            <a:off x="3426670" y="2784390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7774" y="6099"/>
                </a:lnTo>
              </a:path>
            </a:pathLst>
          </a:custGeom>
          <a:ln w="58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5" name="object 1555"/>
          <p:cNvSpPr/>
          <p:nvPr/>
        </p:nvSpPr>
        <p:spPr>
          <a:xfrm>
            <a:off x="3434445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6" name="object 1556"/>
          <p:cNvSpPr/>
          <p:nvPr/>
        </p:nvSpPr>
        <p:spPr>
          <a:xfrm>
            <a:off x="3434445" y="2739922"/>
            <a:ext cx="0" cy="73025"/>
          </a:xfrm>
          <a:custGeom>
            <a:avLst/>
            <a:gdLst/>
            <a:ahLst/>
            <a:cxnLst/>
            <a:rect l="l" t="t" r="r" b="b"/>
            <a:pathLst>
              <a:path w="0" h="73025">
                <a:moveTo>
                  <a:pt x="0" y="7251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7" name="object 1557"/>
          <p:cNvSpPr/>
          <p:nvPr/>
        </p:nvSpPr>
        <p:spPr>
          <a:xfrm>
            <a:off x="3434445" y="2740741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2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8" name="object 1558"/>
          <p:cNvSpPr/>
          <p:nvPr/>
        </p:nvSpPr>
        <p:spPr>
          <a:xfrm>
            <a:off x="343444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9" name="object 1559"/>
          <p:cNvSpPr/>
          <p:nvPr/>
        </p:nvSpPr>
        <p:spPr>
          <a:xfrm>
            <a:off x="3441065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0" name="object 1560"/>
          <p:cNvSpPr/>
          <p:nvPr/>
        </p:nvSpPr>
        <p:spPr>
          <a:xfrm>
            <a:off x="3441065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1" name="object 1561"/>
          <p:cNvSpPr/>
          <p:nvPr/>
        </p:nvSpPr>
        <p:spPr>
          <a:xfrm>
            <a:off x="3441065" y="275213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9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2" name="object 1562"/>
          <p:cNvSpPr/>
          <p:nvPr/>
        </p:nvSpPr>
        <p:spPr>
          <a:xfrm>
            <a:off x="3441065" y="2779218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769" y="11271"/>
                </a:lnTo>
              </a:path>
            </a:pathLst>
          </a:custGeom>
          <a:ln w="64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3" name="object 1563"/>
          <p:cNvSpPr/>
          <p:nvPr/>
        </p:nvSpPr>
        <p:spPr>
          <a:xfrm>
            <a:off x="3447834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4" name="object 1564"/>
          <p:cNvSpPr/>
          <p:nvPr/>
        </p:nvSpPr>
        <p:spPr>
          <a:xfrm>
            <a:off x="3447834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5" name="object 1565"/>
          <p:cNvSpPr/>
          <p:nvPr/>
        </p:nvSpPr>
        <p:spPr>
          <a:xfrm>
            <a:off x="3447834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6" name="object 1566"/>
          <p:cNvSpPr/>
          <p:nvPr/>
        </p:nvSpPr>
        <p:spPr>
          <a:xfrm>
            <a:off x="3447834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94" y="5172"/>
                </a:lnTo>
              </a:path>
            </a:pathLst>
          </a:custGeom>
          <a:ln w="58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7" name="object 1567"/>
          <p:cNvSpPr/>
          <p:nvPr/>
        </p:nvSpPr>
        <p:spPr>
          <a:xfrm>
            <a:off x="3454529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8" name="object 1568"/>
          <p:cNvSpPr/>
          <p:nvPr/>
        </p:nvSpPr>
        <p:spPr>
          <a:xfrm>
            <a:off x="3454529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9" name="object 1569"/>
          <p:cNvSpPr/>
          <p:nvPr/>
        </p:nvSpPr>
        <p:spPr>
          <a:xfrm>
            <a:off x="3454529" y="2762624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0" name="object 1570"/>
          <p:cNvSpPr/>
          <p:nvPr/>
        </p:nvSpPr>
        <p:spPr>
          <a:xfrm>
            <a:off x="3454529" y="2790489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5355"/>
                </a:moveTo>
                <a:lnTo>
                  <a:pt x="7774" y="0"/>
                </a:lnTo>
              </a:path>
            </a:pathLst>
          </a:custGeom>
          <a:ln w="57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1" name="object 1571"/>
          <p:cNvSpPr/>
          <p:nvPr/>
        </p:nvSpPr>
        <p:spPr>
          <a:xfrm>
            <a:off x="3462304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2" name="object 1572"/>
          <p:cNvSpPr/>
          <p:nvPr/>
        </p:nvSpPr>
        <p:spPr>
          <a:xfrm>
            <a:off x="3462304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3" name="object 1573"/>
          <p:cNvSpPr/>
          <p:nvPr/>
        </p:nvSpPr>
        <p:spPr>
          <a:xfrm>
            <a:off x="3462304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4" name="object 1574"/>
          <p:cNvSpPr/>
          <p:nvPr/>
        </p:nvSpPr>
        <p:spPr>
          <a:xfrm>
            <a:off x="3462304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780" y="0"/>
                </a:lnTo>
              </a:path>
            </a:pathLst>
          </a:custGeom>
          <a:ln w="58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5" name="object 1575"/>
          <p:cNvSpPr/>
          <p:nvPr/>
        </p:nvSpPr>
        <p:spPr>
          <a:xfrm>
            <a:off x="3469084" y="2768723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6" name="object 1576"/>
          <p:cNvSpPr/>
          <p:nvPr/>
        </p:nvSpPr>
        <p:spPr>
          <a:xfrm>
            <a:off x="3469084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7" name="object 1577"/>
          <p:cNvSpPr/>
          <p:nvPr/>
        </p:nvSpPr>
        <p:spPr>
          <a:xfrm>
            <a:off x="3465685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8" name="object 1578"/>
          <p:cNvSpPr/>
          <p:nvPr/>
        </p:nvSpPr>
        <p:spPr>
          <a:xfrm>
            <a:off x="3469084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94" y="5322"/>
                </a:lnTo>
              </a:path>
            </a:pathLst>
          </a:custGeom>
          <a:ln w="58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9" name="object 1579"/>
          <p:cNvSpPr/>
          <p:nvPr/>
        </p:nvSpPr>
        <p:spPr>
          <a:xfrm>
            <a:off x="3475779" y="277921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0" name="object 1580"/>
          <p:cNvSpPr/>
          <p:nvPr/>
        </p:nvSpPr>
        <p:spPr>
          <a:xfrm>
            <a:off x="3475779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1" name="object 1581"/>
          <p:cNvSpPr/>
          <p:nvPr/>
        </p:nvSpPr>
        <p:spPr>
          <a:xfrm>
            <a:off x="3475779" y="275733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37" y="5289"/>
                </a:lnTo>
              </a:path>
            </a:pathLst>
          </a:custGeom>
          <a:ln w="58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2" name="object 1582"/>
          <p:cNvSpPr/>
          <p:nvPr/>
        </p:nvSpPr>
        <p:spPr>
          <a:xfrm>
            <a:off x="3482517" y="2762624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3" name="object 1583"/>
          <p:cNvSpPr/>
          <p:nvPr/>
        </p:nvSpPr>
        <p:spPr>
          <a:xfrm>
            <a:off x="3482517" y="2783646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2269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4" name="object 1584"/>
          <p:cNvSpPr/>
          <p:nvPr/>
        </p:nvSpPr>
        <p:spPr>
          <a:xfrm>
            <a:off x="3482517" y="2784390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7807" y="6099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5" name="object 1585"/>
          <p:cNvSpPr/>
          <p:nvPr/>
        </p:nvSpPr>
        <p:spPr>
          <a:xfrm>
            <a:off x="3486924" y="2796200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4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6" name="object 1586"/>
          <p:cNvSpPr/>
          <p:nvPr/>
        </p:nvSpPr>
        <p:spPr>
          <a:xfrm>
            <a:off x="3490324" y="2751202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1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7" name="object 1587"/>
          <p:cNvSpPr/>
          <p:nvPr/>
        </p:nvSpPr>
        <p:spPr>
          <a:xfrm>
            <a:off x="3490324" y="2752130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9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8" name="object 1588"/>
          <p:cNvSpPr/>
          <p:nvPr/>
        </p:nvSpPr>
        <p:spPr>
          <a:xfrm>
            <a:off x="3490324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172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9" name="object 1589"/>
          <p:cNvSpPr/>
          <p:nvPr/>
        </p:nvSpPr>
        <p:spPr>
          <a:xfrm>
            <a:off x="3496944" y="278439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0" name="object 1590"/>
          <p:cNvSpPr/>
          <p:nvPr/>
        </p:nvSpPr>
        <p:spPr>
          <a:xfrm>
            <a:off x="3496944" y="2756516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4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1" name="object 1591"/>
          <p:cNvSpPr/>
          <p:nvPr/>
        </p:nvSpPr>
        <p:spPr>
          <a:xfrm>
            <a:off x="3496944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2" name="object 1592"/>
          <p:cNvSpPr/>
          <p:nvPr/>
        </p:nvSpPr>
        <p:spPr>
          <a:xfrm>
            <a:off x="3496944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3" name="object 1593"/>
          <p:cNvSpPr/>
          <p:nvPr/>
        </p:nvSpPr>
        <p:spPr>
          <a:xfrm>
            <a:off x="3503799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4" name="object 1594"/>
          <p:cNvSpPr/>
          <p:nvPr/>
        </p:nvSpPr>
        <p:spPr>
          <a:xfrm>
            <a:off x="3503799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5" name="object 1595"/>
          <p:cNvSpPr/>
          <p:nvPr/>
        </p:nvSpPr>
        <p:spPr>
          <a:xfrm>
            <a:off x="3503799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6" name="object 1596"/>
          <p:cNvSpPr/>
          <p:nvPr/>
        </p:nvSpPr>
        <p:spPr>
          <a:xfrm>
            <a:off x="3503799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19" y="0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7" name="object 1597"/>
          <p:cNvSpPr/>
          <p:nvPr/>
        </p:nvSpPr>
        <p:spPr>
          <a:xfrm>
            <a:off x="3510419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8" name="object 1598"/>
          <p:cNvSpPr/>
          <p:nvPr/>
        </p:nvSpPr>
        <p:spPr>
          <a:xfrm>
            <a:off x="3510419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9" name="object 1599"/>
          <p:cNvSpPr/>
          <p:nvPr/>
        </p:nvSpPr>
        <p:spPr>
          <a:xfrm>
            <a:off x="3507019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0" name="object 1600"/>
          <p:cNvSpPr/>
          <p:nvPr/>
        </p:nvSpPr>
        <p:spPr>
          <a:xfrm>
            <a:off x="3510419" y="277389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0"/>
                </a:moveTo>
                <a:lnTo>
                  <a:pt x="7774" y="5322"/>
                </a:lnTo>
              </a:path>
            </a:pathLst>
          </a:custGeom>
          <a:ln w="57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1" name="object 1601"/>
          <p:cNvSpPr/>
          <p:nvPr/>
        </p:nvSpPr>
        <p:spPr>
          <a:xfrm>
            <a:off x="3518194" y="277921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2" name="object 1602"/>
          <p:cNvSpPr/>
          <p:nvPr/>
        </p:nvSpPr>
        <p:spPr>
          <a:xfrm>
            <a:off x="3518194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3" name="object 1603"/>
          <p:cNvSpPr/>
          <p:nvPr/>
        </p:nvSpPr>
        <p:spPr>
          <a:xfrm>
            <a:off x="3518194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4" name="object 1604"/>
          <p:cNvSpPr/>
          <p:nvPr/>
        </p:nvSpPr>
        <p:spPr>
          <a:xfrm>
            <a:off x="3518194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5" name="object 1605"/>
          <p:cNvSpPr/>
          <p:nvPr/>
        </p:nvSpPr>
        <p:spPr>
          <a:xfrm>
            <a:off x="3524889" y="2756516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19">
                <a:moveTo>
                  <a:pt x="0" y="0"/>
                </a:moveTo>
                <a:lnTo>
                  <a:pt x="0" y="4539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6" name="object 1606"/>
          <p:cNvSpPr/>
          <p:nvPr/>
        </p:nvSpPr>
        <p:spPr>
          <a:xfrm>
            <a:off x="3524889" y="276262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7" name="object 1607"/>
          <p:cNvSpPr/>
          <p:nvPr/>
        </p:nvSpPr>
        <p:spPr>
          <a:xfrm>
            <a:off x="3531658" y="2762624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2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8" name="object 1608"/>
          <p:cNvSpPr/>
          <p:nvPr/>
        </p:nvSpPr>
        <p:spPr>
          <a:xfrm>
            <a:off x="3531658" y="2767796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3322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9" name="object 1609"/>
          <p:cNvSpPr/>
          <p:nvPr/>
        </p:nvSpPr>
        <p:spPr>
          <a:xfrm>
            <a:off x="3531658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30" y="5172"/>
                </a:lnTo>
              </a:path>
            </a:pathLst>
          </a:custGeom>
          <a:ln w="58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0" name="object 1610"/>
          <p:cNvSpPr/>
          <p:nvPr/>
        </p:nvSpPr>
        <p:spPr>
          <a:xfrm>
            <a:off x="3538289" y="277389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1" name="object 1611"/>
          <p:cNvSpPr/>
          <p:nvPr/>
        </p:nvSpPr>
        <p:spPr>
          <a:xfrm>
            <a:off x="3538289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2" name="object 1612"/>
          <p:cNvSpPr/>
          <p:nvPr/>
        </p:nvSpPr>
        <p:spPr>
          <a:xfrm>
            <a:off x="3538289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3" name="object 1613"/>
          <p:cNvSpPr/>
          <p:nvPr/>
        </p:nvSpPr>
        <p:spPr>
          <a:xfrm>
            <a:off x="3538289" y="27843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36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4" name="object 1614"/>
          <p:cNvSpPr/>
          <p:nvPr/>
        </p:nvSpPr>
        <p:spPr>
          <a:xfrm>
            <a:off x="3546139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5" name="object 1615"/>
          <p:cNvSpPr/>
          <p:nvPr/>
        </p:nvSpPr>
        <p:spPr>
          <a:xfrm>
            <a:off x="3546139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6" name="object 1616"/>
          <p:cNvSpPr/>
          <p:nvPr/>
        </p:nvSpPr>
        <p:spPr>
          <a:xfrm>
            <a:off x="3546139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7" name="object 1617"/>
          <p:cNvSpPr/>
          <p:nvPr/>
        </p:nvSpPr>
        <p:spPr>
          <a:xfrm>
            <a:off x="3546139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22"/>
                </a:moveTo>
                <a:lnTo>
                  <a:pt x="6769" y="0"/>
                </a:lnTo>
              </a:path>
            </a:pathLst>
          </a:custGeom>
          <a:ln w="58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8" name="object 1618"/>
          <p:cNvSpPr/>
          <p:nvPr/>
        </p:nvSpPr>
        <p:spPr>
          <a:xfrm>
            <a:off x="3552908" y="27738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7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9" name="object 1619"/>
          <p:cNvSpPr/>
          <p:nvPr/>
        </p:nvSpPr>
        <p:spPr>
          <a:xfrm>
            <a:off x="3552908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0" name="object 1620"/>
          <p:cNvSpPr/>
          <p:nvPr/>
        </p:nvSpPr>
        <p:spPr>
          <a:xfrm>
            <a:off x="3549509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1" name="object 1621"/>
          <p:cNvSpPr/>
          <p:nvPr/>
        </p:nvSpPr>
        <p:spPr>
          <a:xfrm>
            <a:off x="3552908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322"/>
                </a:lnTo>
              </a:path>
            </a:pathLst>
          </a:custGeom>
          <a:ln w="589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2" name="object 1622"/>
          <p:cNvSpPr/>
          <p:nvPr/>
        </p:nvSpPr>
        <p:spPr>
          <a:xfrm>
            <a:off x="3559528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3" name="object 1623"/>
          <p:cNvSpPr/>
          <p:nvPr/>
        </p:nvSpPr>
        <p:spPr>
          <a:xfrm>
            <a:off x="3559528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4" name="object 1624"/>
          <p:cNvSpPr/>
          <p:nvPr/>
        </p:nvSpPr>
        <p:spPr>
          <a:xfrm>
            <a:off x="3559528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5" name="object 1625"/>
          <p:cNvSpPr/>
          <p:nvPr/>
        </p:nvSpPr>
        <p:spPr>
          <a:xfrm>
            <a:off x="3559528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812" y="6099"/>
                </a:lnTo>
              </a:path>
            </a:pathLst>
          </a:custGeom>
          <a:ln w="59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6" name="object 1626"/>
          <p:cNvSpPr/>
          <p:nvPr/>
        </p:nvSpPr>
        <p:spPr>
          <a:xfrm>
            <a:off x="3566341" y="2790489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7" name="object 1627"/>
          <p:cNvSpPr/>
          <p:nvPr/>
        </p:nvSpPr>
        <p:spPr>
          <a:xfrm>
            <a:off x="3566341" y="2756516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4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8" name="object 1628"/>
          <p:cNvSpPr/>
          <p:nvPr/>
        </p:nvSpPr>
        <p:spPr>
          <a:xfrm>
            <a:off x="3566341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9" name="object 1629"/>
          <p:cNvSpPr/>
          <p:nvPr/>
        </p:nvSpPr>
        <p:spPr>
          <a:xfrm>
            <a:off x="3566341" y="2773895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4" h="10794">
                <a:moveTo>
                  <a:pt x="0" y="0"/>
                </a:moveTo>
                <a:lnTo>
                  <a:pt x="7817" y="10494"/>
                </a:lnTo>
              </a:path>
            </a:pathLst>
          </a:custGeom>
          <a:ln w="62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0" name="object 1630"/>
          <p:cNvSpPr/>
          <p:nvPr/>
        </p:nvSpPr>
        <p:spPr>
          <a:xfrm>
            <a:off x="3574158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1" name="object 1631"/>
          <p:cNvSpPr/>
          <p:nvPr/>
        </p:nvSpPr>
        <p:spPr>
          <a:xfrm>
            <a:off x="3574158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2" name="object 1632"/>
          <p:cNvSpPr/>
          <p:nvPr/>
        </p:nvSpPr>
        <p:spPr>
          <a:xfrm>
            <a:off x="3574158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3" name="object 1633"/>
          <p:cNvSpPr/>
          <p:nvPr/>
        </p:nvSpPr>
        <p:spPr>
          <a:xfrm>
            <a:off x="3574158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4" name="object 1634"/>
          <p:cNvSpPr/>
          <p:nvPr/>
        </p:nvSpPr>
        <p:spPr>
          <a:xfrm>
            <a:off x="3580779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5" name="object 1635"/>
          <p:cNvSpPr/>
          <p:nvPr/>
        </p:nvSpPr>
        <p:spPr>
          <a:xfrm>
            <a:off x="3580779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6" name="object 1636"/>
          <p:cNvSpPr/>
          <p:nvPr/>
        </p:nvSpPr>
        <p:spPr>
          <a:xfrm>
            <a:off x="3580779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7" name="object 1637"/>
          <p:cNvSpPr/>
          <p:nvPr/>
        </p:nvSpPr>
        <p:spPr>
          <a:xfrm>
            <a:off x="3580779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619" y="6099"/>
                </a:lnTo>
              </a:path>
            </a:pathLst>
          </a:custGeom>
          <a:ln w="59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8" name="object 1638"/>
          <p:cNvSpPr/>
          <p:nvPr/>
        </p:nvSpPr>
        <p:spPr>
          <a:xfrm>
            <a:off x="3587398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9" name="object 1639"/>
          <p:cNvSpPr/>
          <p:nvPr/>
        </p:nvSpPr>
        <p:spPr>
          <a:xfrm>
            <a:off x="3587398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0" name="object 1640"/>
          <p:cNvSpPr/>
          <p:nvPr/>
        </p:nvSpPr>
        <p:spPr>
          <a:xfrm>
            <a:off x="3587398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1" name="object 1641"/>
          <p:cNvSpPr/>
          <p:nvPr/>
        </p:nvSpPr>
        <p:spPr>
          <a:xfrm>
            <a:off x="3587398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12" y="0"/>
                </a:lnTo>
              </a:path>
            </a:pathLst>
          </a:custGeom>
          <a:ln w="58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2" name="object 1642"/>
          <p:cNvSpPr/>
          <p:nvPr/>
        </p:nvSpPr>
        <p:spPr>
          <a:xfrm>
            <a:off x="3594211" y="2779218"/>
            <a:ext cx="0" cy="88900"/>
          </a:xfrm>
          <a:custGeom>
            <a:avLst/>
            <a:gdLst/>
            <a:ahLst/>
            <a:cxnLst/>
            <a:rect l="l" t="t" r="r" b="b"/>
            <a:pathLst>
              <a:path w="0" h="88900">
                <a:moveTo>
                  <a:pt x="0" y="0"/>
                </a:moveTo>
                <a:lnTo>
                  <a:pt x="0" y="8829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3" name="object 1643"/>
          <p:cNvSpPr/>
          <p:nvPr/>
        </p:nvSpPr>
        <p:spPr>
          <a:xfrm>
            <a:off x="3594211" y="2690926"/>
            <a:ext cx="0" cy="175895"/>
          </a:xfrm>
          <a:custGeom>
            <a:avLst/>
            <a:gdLst/>
            <a:ahLst/>
            <a:cxnLst/>
            <a:rect l="l" t="t" r="r" b="b"/>
            <a:pathLst>
              <a:path w="0" h="175894">
                <a:moveTo>
                  <a:pt x="0" y="17569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4" name="object 1644"/>
          <p:cNvSpPr/>
          <p:nvPr/>
        </p:nvSpPr>
        <p:spPr>
          <a:xfrm>
            <a:off x="3594211" y="2691703"/>
            <a:ext cx="0" cy="110489"/>
          </a:xfrm>
          <a:custGeom>
            <a:avLst/>
            <a:gdLst/>
            <a:ahLst/>
            <a:cxnLst/>
            <a:rect l="l" t="t" r="r" b="b"/>
            <a:pathLst>
              <a:path w="0" h="110489">
                <a:moveTo>
                  <a:pt x="0" y="0"/>
                </a:moveTo>
                <a:lnTo>
                  <a:pt x="0" y="11020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5" name="object 1645"/>
          <p:cNvSpPr/>
          <p:nvPr/>
        </p:nvSpPr>
        <p:spPr>
          <a:xfrm>
            <a:off x="3594211" y="279584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5172"/>
                </a:moveTo>
                <a:lnTo>
                  <a:pt x="7807" y="0"/>
                </a:lnTo>
              </a:path>
            </a:pathLst>
          </a:custGeom>
          <a:ln w="57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6" name="object 1646"/>
          <p:cNvSpPr/>
          <p:nvPr/>
        </p:nvSpPr>
        <p:spPr>
          <a:xfrm>
            <a:off x="3602018" y="2795845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5">
                <a:moveTo>
                  <a:pt x="0" y="0"/>
                </a:moveTo>
                <a:lnTo>
                  <a:pt x="0" y="7166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7" name="object 1647"/>
          <p:cNvSpPr/>
          <p:nvPr/>
        </p:nvSpPr>
        <p:spPr>
          <a:xfrm>
            <a:off x="3602018" y="2669009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19760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8" name="object 1648"/>
          <p:cNvSpPr/>
          <p:nvPr/>
        </p:nvSpPr>
        <p:spPr>
          <a:xfrm>
            <a:off x="3602018" y="2669903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5">
                <a:moveTo>
                  <a:pt x="0" y="0"/>
                </a:moveTo>
                <a:lnTo>
                  <a:pt x="0" y="1539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9" name="object 1649"/>
          <p:cNvSpPr/>
          <p:nvPr/>
        </p:nvSpPr>
        <p:spPr>
          <a:xfrm>
            <a:off x="3602018" y="282293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30" y="5280"/>
                </a:lnTo>
              </a:path>
            </a:pathLst>
          </a:custGeom>
          <a:ln w="58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0" name="object 1650"/>
          <p:cNvSpPr/>
          <p:nvPr/>
        </p:nvSpPr>
        <p:spPr>
          <a:xfrm>
            <a:off x="3608649" y="2828214"/>
            <a:ext cx="0" cy="143510"/>
          </a:xfrm>
          <a:custGeom>
            <a:avLst/>
            <a:gdLst/>
            <a:ahLst/>
            <a:cxnLst/>
            <a:rect l="l" t="t" r="r" b="b"/>
            <a:pathLst>
              <a:path w="0" h="143510">
                <a:moveTo>
                  <a:pt x="0" y="0"/>
                </a:moveTo>
                <a:lnTo>
                  <a:pt x="0" y="1433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1" name="object 1651"/>
          <p:cNvSpPr/>
          <p:nvPr/>
        </p:nvSpPr>
        <p:spPr>
          <a:xfrm>
            <a:off x="3608649" y="2450414"/>
            <a:ext cx="0" cy="520700"/>
          </a:xfrm>
          <a:custGeom>
            <a:avLst/>
            <a:gdLst/>
            <a:ahLst/>
            <a:cxnLst/>
            <a:rect l="l" t="t" r="r" b="b"/>
            <a:pathLst>
              <a:path w="0" h="520700">
                <a:moveTo>
                  <a:pt x="0" y="52031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2" name="object 1652"/>
          <p:cNvSpPr/>
          <p:nvPr/>
        </p:nvSpPr>
        <p:spPr>
          <a:xfrm>
            <a:off x="3608649" y="2451350"/>
            <a:ext cx="0" cy="367665"/>
          </a:xfrm>
          <a:custGeom>
            <a:avLst/>
            <a:gdLst/>
            <a:ahLst/>
            <a:cxnLst/>
            <a:rect l="l" t="t" r="r" b="b"/>
            <a:pathLst>
              <a:path w="0" h="367664">
                <a:moveTo>
                  <a:pt x="0" y="0"/>
                </a:moveTo>
                <a:lnTo>
                  <a:pt x="0" y="36719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3" name="object 1653"/>
          <p:cNvSpPr/>
          <p:nvPr/>
        </p:nvSpPr>
        <p:spPr>
          <a:xfrm>
            <a:off x="3608649" y="2817762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4" name="object 1654"/>
          <p:cNvSpPr/>
          <p:nvPr/>
        </p:nvSpPr>
        <p:spPr>
          <a:xfrm>
            <a:off x="3615493" y="2817762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5">
                <a:moveTo>
                  <a:pt x="0" y="0"/>
                </a:moveTo>
                <a:lnTo>
                  <a:pt x="0" y="15377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5" name="object 1655"/>
          <p:cNvSpPr/>
          <p:nvPr/>
        </p:nvSpPr>
        <p:spPr>
          <a:xfrm>
            <a:off x="3615493" y="2603528"/>
            <a:ext cx="0" cy="367665"/>
          </a:xfrm>
          <a:custGeom>
            <a:avLst/>
            <a:gdLst/>
            <a:ahLst/>
            <a:cxnLst/>
            <a:rect l="l" t="t" r="r" b="b"/>
            <a:pathLst>
              <a:path w="0" h="367664">
                <a:moveTo>
                  <a:pt x="0" y="36719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6" name="object 1656"/>
          <p:cNvSpPr/>
          <p:nvPr/>
        </p:nvSpPr>
        <p:spPr>
          <a:xfrm>
            <a:off x="3615493" y="2604305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0"/>
                </a:moveTo>
                <a:lnTo>
                  <a:pt x="0" y="25185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7" name="object 1657"/>
          <p:cNvSpPr/>
          <p:nvPr/>
        </p:nvSpPr>
        <p:spPr>
          <a:xfrm>
            <a:off x="3615493" y="2834356"/>
            <a:ext cx="6985" cy="21590"/>
          </a:xfrm>
          <a:custGeom>
            <a:avLst/>
            <a:gdLst/>
            <a:ahLst/>
            <a:cxnLst/>
            <a:rect l="l" t="t" r="r" b="b"/>
            <a:pathLst>
              <a:path w="6985" h="21589">
                <a:moveTo>
                  <a:pt x="0" y="20988"/>
                </a:moveTo>
                <a:lnTo>
                  <a:pt x="6587" y="0"/>
                </a:lnTo>
              </a:path>
            </a:pathLst>
          </a:custGeom>
          <a:ln w="66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8" name="object 1658"/>
          <p:cNvSpPr/>
          <p:nvPr/>
        </p:nvSpPr>
        <p:spPr>
          <a:xfrm>
            <a:off x="3622081" y="2834356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59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9" name="object 1659"/>
          <p:cNvSpPr/>
          <p:nvPr/>
        </p:nvSpPr>
        <p:spPr>
          <a:xfrm>
            <a:off x="3622081" y="2521293"/>
            <a:ext cx="0" cy="530860"/>
          </a:xfrm>
          <a:custGeom>
            <a:avLst/>
            <a:gdLst/>
            <a:ahLst/>
            <a:cxnLst/>
            <a:rect l="l" t="t" r="r" b="b"/>
            <a:pathLst>
              <a:path w="0" h="530860">
                <a:moveTo>
                  <a:pt x="0" y="53072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0" name="object 1660"/>
          <p:cNvSpPr/>
          <p:nvPr/>
        </p:nvSpPr>
        <p:spPr>
          <a:xfrm>
            <a:off x="3622081" y="2522112"/>
            <a:ext cx="0" cy="302260"/>
          </a:xfrm>
          <a:custGeom>
            <a:avLst/>
            <a:gdLst/>
            <a:ahLst/>
            <a:cxnLst/>
            <a:rect l="l" t="t" r="r" b="b"/>
            <a:pathLst>
              <a:path w="0" h="302260">
                <a:moveTo>
                  <a:pt x="0" y="0"/>
                </a:moveTo>
                <a:lnTo>
                  <a:pt x="0" y="30174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1" name="object 1661"/>
          <p:cNvSpPr/>
          <p:nvPr/>
        </p:nvSpPr>
        <p:spPr>
          <a:xfrm>
            <a:off x="3622081" y="2822934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4" h="17144">
                <a:moveTo>
                  <a:pt x="0" y="0"/>
                </a:moveTo>
                <a:lnTo>
                  <a:pt x="7807" y="16593"/>
                </a:lnTo>
              </a:path>
            </a:pathLst>
          </a:custGeom>
          <a:ln w="65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2" name="object 1662"/>
          <p:cNvSpPr/>
          <p:nvPr/>
        </p:nvSpPr>
        <p:spPr>
          <a:xfrm>
            <a:off x="3629888" y="2839528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5">
                <a:moveTo>
                  <a:pt x="0" y="0"/>
                </a:moveTo>
                <a:lnTo>
                  <a:pt x="0" y="2683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3" name="object 1663"/>
          <p:cNvSpPr/>
          <p:nvPr/>
        </p:nvSpPr>
        <p:spPr>
          <a:xfrm>
            <a:off x="3629888" y="2461803"/>
            <a:ext cx="0" cy="645795"/>
          </a:xfrm>
          <a:custGeom>
            <a:avLst/>
            <a:gdLst/>
            <a:ahLst/>
            <a:cxnLst/>
            <a:rect l="l" t="t" r="r" b="b"/>
            <a:pathLst>
              <a:path w="0" h="645794">
                <a:moveTo>
                  <a:pt x="0" y="64528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4" name="object 1664"/>
          <p:cNvSpPr/>
          <p:nvPr/>
        </p:nvSpPr>
        <p:spPr>
          <a:xfrm>
            <a:off x="3629888" y="2462730"/>
            <a:ext cx="0" cy="351155"/>
          </a:xfrm>
          <a:custGeom>
            <a:avLst/>
            <a:gdLst/>
            <a:ahLst/>
            <a:cxnLst/>
            <a:rect l="l" t="t" r="r" b="b"/>
            <a:pathLst>
              <a:path w="0" h="351155">
                <a:moveTo>
                  <a:pt x="0" y="0"/>
                </a:moveTo>
                <a:lnTo>
                  <a:pt x="0" y="35064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5" name="object 1665"/>
          <p:cNvSpPr/>
          <p:nvPr/>
        </p:nvSpPr>
        <p:spPr>
          <a:xfrm>
            <a:off x="3629888" y="2779218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33221"/>
                </a:moveTo>
                <a:lnTo>
                  <a:pt x="6844" y="0"/>
                </a:lnTo>
              </a:path>
            </a:pathLst>
          </a:custGeom>
          <a:ln w="673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6" name="object 1666"/>
          <p:cNvSpPr/>
          <p:nvPr/>
        </p:nvSpPr>
        <p:spPr>
          <a:xfrm>
            <a:off x="3636733" y="2779218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0"/>
                </a:moveTo>
                <a:lnTo>
                  <a:pt x="0" y="2518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7" name="object 1667"/>
          <p:cNvSpPr/>
          <p:nvPr/>
        </p:nvSpPr>
        <p:spPr>
          <a:xfrm>
            <a:off x="3636733" y="2554523"/>
            <a:ext cx="0" cy="475615"/>
          </a:xfrm>
          <a:custGeom>
            <a:avLst/>
            <a:gdLst/>
            <a:ahLst/>
            <a:cxnLst/>
            <a:rect l="l" t="t" r="r" b="b"/>
            <a:pathLst>
              <a:path w="0" h="475614">
                <a:moveTo>
                  <a:pt x="0" y="47561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8" name="object 1668"/>
          <p:cNvSpPr/>
          <p:nvPr/>
        </p:nvSpPr>
        <p:spPr>
          <a:xfrm>
            <a:off x="3636733" y="2555342"/>
            <a:ext cx="0" cy="285115"/>
          </a:xfrm>
          <a:custGeom>
            <a:avLst/>
            <a:gdLst/>
            <a:ahLst/>
            <a:cxnLst/>
            <a:rect l="l" t="t" r="r" b="b"/>
            <a:pathLst>
              <a:path w="0" h="285114">
                <a:moveTo>
                  <a:pt x="0" y="0"/>
                </a:moveTo>
                <a:lnTo>
                  <a:pt x="0" y="28511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9" name="object 1669"/>
          <p:cNvSpPr/>
          <p:nvPr/>
        </p:nvSpPr>
        <p:spPr>
          <a:xfrm>
            <a:off x="3636733" y="2806340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33187"/>
                </a:moveTo>
                <a:lnTo>
                  <a:pt x="6630" y="0"/>
                </a:lnTo>
              </a:path>
            </a:pathLst>
          </a:custGeom>
          <a:ln w="67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0" name="object 1670"/>
          <p:cNvSpPr/>
          <p:nvPr/>
        </p:nvSpPr>
        <p:spPr>
          <a:xfrm>
            <a:off x="3643363" y="2806340"/>
            <a:ext cx="0" cy="187325"/>
          </a:xfrm>
          <a:custGeom>
            <a:avLst/>
            <a:gdLst/>
            <a:ahLst/>
            <a:cxnLst/>
            <a:rect l="l" t="t" r="r" b="b"/>
            <a:pathLst>
              <a:path w="0" h="187325">
                <a:moveTo>
                  <a:pt x="0" y="0"/>
                </a:moveTo>
                <a:lnTo>
                  <a:pt x="0" y="1871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1" name="object 1671"/>
          <p:cNvSpPr/>
          <p:nvPr/>
        </p:nvSpPr>
        <p:spPr>
          <a:xfrm>
            <a:off x="3643363" y="2581611"/>
            <a:ext cx="0" cy="411480"/>
          </a:xfrm>
          <a:custGeom>
            <a:avLst/>
            <a:gdLst/>
            <a:ahLst/>
            <a:cxnLst/>
            <a:rect l="l" t="t" r="r" b="b"/>
            <a:pathLst>
              <a:path w="0" h="411480">
                <a:moveTo>
                  <a:pt x="0" y="41091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2" name="object 1672"/>
          <p:cNvSpPr/>
          <p:nvPr/>
        </p:nvSpPr>
        <p:spPr>
          <a:xfrm>
            <a:off x="3643363" y="2582539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5">
                <a:moveTo>
                  <a:pt x="0" y="0"/>
                </a:moveTo>
                <a:lnTo>
                  <a:pt x="0" y="15377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3" name="object 1673"/>
          <p:cNvSpPr/>
          <p:nvPr/>
        </p:nvSpPr>
        <p:spPr>
          <a:xfrm>
            <a:off x="3643363" y="2735494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801" y="16635"/>
                </a:lnTo>
              </a:path>
            </a:pathLst>
          </a:custGeom>
          <a:ln w="65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4" name="object 1674"/>
          <p:cNvSpPr/>
          <p:nvPr/>
        </p:nvSpPr>
        <p:spPr>
          <a:xfrm>
            <a:off x="3650165" y="2752130"/>
            <a:ext cx="0" cy="322580"/>
          </a:xfrm>
          <a:custGeom>
            <a:avLst/>
            <a:gdLst/>
            <a:ahLst/>
            <a:cxnLst/>
            <a:rect l="l" t="t" r="r" b="b"/>
            <a:pathLst>
              <a:path w="0" h="322580">
                <a:moveTo>
                  <a:pt x="0" y="0"/>
                </a:moveTo>
                <a:lnTo>
                  <a:pt x="0" y="3225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5" name="object 1675"/>
          <p:cNvSpPr/>
          <p:nvPr/>
        </p:nvSpPr>
        <p:spPr>
          <a:xfrm>
            <a:off x="3650165" y="2581611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60">
                <a:moveTo>
                  <a:pt x="0" y="49232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6" name="object 1676"/>
          <p:cNvSpPr/>
          <p:nvPr/>
        </p:nvSpPr>
        <p:spPr>
          <a:xfrm>
            <a:off x="3650165" y="2582539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4">
                <a:moveTo>
                  <a:pt x="0" y="0"/>
                </a:moveTo>
                <a:lnTo>
                  <a:pt x="0" y="2579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7" name="object 1677"/>
          <p:cNvSpPr/>
          <p:nvPr/>
        </p:nvSpPr>
        <p:spPr>
          <a:xfrm>
            <a:off x="3650165" y="2806340"/>
            <a:ext cx="8255" cy="33655"/>
          </a:xfrm>
          <a:custGeom>
            <a:avLst/>
            <a:gdLst/>
            <a:ahLst/>
            <a:cxnLst/>
            <a:rect l="l" t="t" r="r" b="b"/>
            <a:pathLst>
              <a:path w="8254" h="33655">
                <a:moveTo>
                  <a:pt x="0" y="33187"/>
                </a:moveTo>
                <a:lnTo>
                  <a:pt x="7817" y="0"/>
                </a:lnTo>
              </a:path>
            </a:pathLst>
          </a:custGeom>
          <a:ln w="67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8" name="object 1678"/>
          <p:cNvSpPr/>
          <p:nvPr/>
        </p:nvSpPr>
        <p:spPr>
          <a:xfrm>
            <a:off x="3657982" y="2806340"/>
            <a:ext cx="0" cy="301625"/>
          </a:xfrm>
          <a:custGeom>
            <a:avLst/>
            <a:gdLst/>
            <a:ahLst/>
            <a:cxnLst/>
            <a:rect l="l" t="t" r="r" b="b"/>
            <a:pathLst>
              <a:path w="0" h="301625">
                <a:moveTo>
                  <a:pt x="0" y="0"/>
                </a:moveTo>
                <a:lnTo>
                  <a:pt x="0" y="30156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9" name="object 1679"/>
          <p:cNvSpPr/>
          <p:nvPr/>
        </p:nvSpPr>
        <p:spPr>
          <a:xfrm>
            <a:off x="3657982" y="2527476"/>
            <a:ext cx="0" cy="579755"/>
          </a:xfrm>
          <a:custGeom>
            <a:avLst/>
            <a:gdLst/>
            <a:ahLst/>
            <a:cxnLst/>
            <a:rect l="l" t="t" r="r" b="b"/>
            <a:pathLst>
              <a:path w="0" h="579755">
                <a:moveTo>
                  <a:pt x="0" y="57960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0" name="object 1680"/>
          <p:cNvSpPr/>
          <p:nvPr/>
        </p:nvSpPr>
        <p:spPr>
          <a:xfrm>
            <a:off x="3657982" y="2528220"/>
            <a:ext cx="0" cy="492759"/>
          </a:xfrm>
          <a:custGeom>
            <a:avLst/>
            <a:gdLst/>
            <a:ahLst/>
            <a:cxnLst/>
            <a:rect l="l" t="t" r="r" b="b"/>
            <a:pathLst>
              <a:path w="0" h="492760">
                <a:moveTo>
                  <a:pt x="0" y="0"/>
                </a:moveTo>
                <a:lnTo>
                  <a:pt x="0" y="49232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1" name="object 1681"/>
          <p:cNvSpPr/>
          <p:nvPr/>
        </p:nvSpPr>
        <p:spPr>
          <a:xfrm>
            <a:off x="3657982" y="2981253"/>
            <a:ext cx="6985" cy="38735"/>
          </a:xfrm>
          <a:custGeom>
            <a:avLst/>
            <a:gdLst/>
            <a:ahLst/>
            <a:cxnLst/>
            <a:rect l="l" t="t" r="r" b="b"/>
            <a:pathLst>
              <a:path w="6985" h="38735">
                <a:moveTo>
                  <a:pt x="0" y="38359"/>
                </a:moveTo>
                <a:lnTo>
                  <a:pt x="6619" y="0"/>
                </a:lnTo>
              </a:path>
            </a:pathLst>
          </a:custGeom>
          <a:ln w="67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2" name="object 1682"/>
          <p:cNvSpPr/>
          <p:nvPr/>
        </p:nvSpPr>
        <p:spPr>
          <a:xfrm>
            <a:off x="3664603" y="2981253"/>
            <a:ext cx="0" cy="233045"/>
          </a:xfrm>
          <a:custGeom>
            <a:avLst/>
            <a:gdLst/>
            <a:ahLst/>
            <a:cxnLst/>
            <a:rect l="l" t="t" r="r" b="b"/>
            <a:pathLst>
              <a:path w="0" h="233044">
                <a:moveTo>
                  <a:pt x="0" y="0"/>
                </a:moveTo>
                <a:lnTo>
                  <a:pt x="0" y="2325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3" name="object 1683"/>
          <p:cNvSpPr/>
          <p:nvPr/>
        </p:nvSpPr>
        <p:spPr>
          <a:xfrm>
            <a:off x="3664603" y="2450414"/>
            <a:ext cx="0" cy="763905"/>
          </a:xfrm>
          <a:custGeom>
            <a:avLst/>
            <a:gdLst/>
            <a:ahLst/>
            <a:cxnLst/>
            <a:rect l="l" t="t" r="r" b="b"/>
            <a:pathLst>
              <a:path w="0" h="763905">
                <a:moveTo>
                  <a:pt x="0" y="0"/>
                </a:moveTo>
                <a:lnTo>
                  <a:pt x="0" y="76334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4" name="object 1684"/>
          <p:cNvSpPr/>
          <p:nvPr/>
        </p:nvSpPr>
        <p:spPr>
          <a:xfrm>
            <a:off x="3664603" y="2451350"/>
            <a:ext cx="0" cy="345440"/>
          </a:xfrm>
          <a:custGeom>
            <a:avLst/>
            <a:gdLst/>
            <a:ahLst/>
            <a:cxnLst/>
            <a:rect l="l" t="t" r="r" b="b"/>
            <a:pathLst>
              <a:path w="0" h="345439">
                <a:moveTo>
                  <a:pt x="0" y="0"/>
                </a:moveTo>
                <a:lnTo>
                  <a:pt x="0" y="34538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5" name="object 1685"/>
          <p:cNvSpPr/>
          <p:nvPr/>
        </p:nvSpPr>
        <p:spPr>
          <a:xfrm>
            <a:off x="3664603" y="2762624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33221"/>
                </a:moveTo>
                <a:lnTo>
                  <a:pt x="6619" y="0"/>
                </a:lnTo>
              </a:path>
            </a:pathLst>
          </a:custGeom>
          <a:ln w="67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6" name="object 1686"/>
          <p:cNvSpPr/>
          <p:nvPr/>
        </p:nvSpPr>
        <p:spPr>
          <a:xfrm>
            <a:off x="3671222" y="2762624"/>
            <a:ext cx="0" cy="231140"/>
          </a:xfrm>
          <a:custGeom>
            <a:avLst/>
            <a:gdLst/>
            <a:ahLst/>
            <a:cxnLst/>
            <a:rect l="l" t="t" r="r" b="b"/>
            <a:pathLst>
              <a:path w="0" h="231139">
                <a:moveTo>
                  <a:pt x="0" y="0"/>
                </a:moveTo>
                <a:lnTo>
                  <a:pt x="0" y="23082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7" name="object 1687"/>
          <p:cNvSpPr/>
          <p:nvPr/>
        </p:nvSpPr>
        <p:spPr>
          <a:xfrm>
            <a:off x="3671222" y="2472330"/>
            <a:ext cx="0" cy="520700"/>
          </a:xfrm>
          <a:custGeom>
            <a:avLst/>
            <a:gdLst/>
            <a:ahLst/>
            <a:cxnLst/>
            <a:rect l="l" t="t" r="r" b="b"/>
            <a:pathLst>
              <a:path w="0" h="520700">
                <a:moveTo>
                  <a:pt x="0" y="52019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8" name="object 1688"/>
          <p:cNvSpPr/>
          <p:nvPr/>
        </p:nvSpPr>
        <p:spPr>
          <a:xfrm>
            <a:off x="3671222" y="2473225"/>
            <a:ext cx="0" cy="377825"/>
          </a:xfrm>
          <a:custGeom>
            <a:avLst/>
            <a:gdLst/>
            <a:ahLst/>
            <a:cxnLst/>
            <a:rect l="l" t="t" r="r" b="b"/>
            <a:pathLst>
              <a:path w="0" h="377825">
                <a:moveTo>
                  <a:pt x="0" y="0"/>
                </a:moveTo>
                <a:lnTo>
                  <a:pt x="0" y="37769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9" name="object 1689"/>
          <p:cNvSpPr/>
          <p:nvPr/>
        </p:nvSpPr>
        <p:spPr>
          <a:xfrm>
            <a:off x="3671222" y="284998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85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0" name="object 1690"/>
          <p:cNvSpPr/>
          <p:nvPr/>
        </p:nvSpPr>
        <p:spPr>
          <a:xfrm>
            <a:off x="3678035" y="2849980"/>
            <a:ext cx="0" cy="203200"/>
          </a:xfrm>
          <a:custGeom>
            <a:avLst/>
            <a:gdLst/>
            <a:ahLst/>
            <a:cxnLst/>
            <a:rect l="l" t="t" r="r" b="b"/>
            <a:pathLst>
              <a:path w="0" h="203200">
                <a:moveTo>
                  <a:pt x="0" y="0"/>
                </a:moveTo>
                <a:lnTo>
                  <a:pt x="0" y="20297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1" name="object 1691"/>
          <p:cNvSpPr/>
          <p:nvPr/>
        </p:nvSpPr>
        <p:spPr>
          <a:xfrm>
            <a:off x="3678035" y="2374438"/>
            <a:ext cx="0" cy="678180"/>
          </a:xfrm>
          <a:custGeom>
            <a:avLst/>
            <a:gdLst/>
            <a:ahLst/>
            <a:cxnLst/>
            <a:rect l="l" t="t" r="r" b="b"/>
            <a:pathLst>
              <a:path w="0" h="678180">
                <a:moveTo>
                  <a:pt x="0" y="67757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2" name="object 1692"/>
          <p:cNvSpPr/>
          <p:nvPr/>
        </p:nvSpPr>
        <p:spPr>
          <a:xfrm>
            <a:off x="3678035" y="2375257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0"/>
                </a:moveTo>
                <a:lnTo>
                  <a:pt x="0" y="31738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3" name="object 1693"/>
          <p:cNvSpPr/>
          <p:nvPr/>
        </p:nvSpPr>
        <p:spPr>
          <a:xfrm>
            <a:off x="3678035" y="2691703"/>
            <a:ext cx="8255" cy="27305"/>
          </a:xfrm>
          <a:custGeom>
            <a:avLst/>
            <a:gdLst/>
            <a:ahLst/>
            <a:cxnLst/>
            <a:rect l="l" t="t" r="r" b="b"/>
            <a:pathLst>
              <a:path w="8254" h="27305">
                <a:moveTo>
                  <a:pt x="0" y="0"/>
                </a:moveTo>
                <a:lnTo>
                  <a:pt x="7817" y="27197"/>
                </a:lnTo>
              </a:path>
            </a:pathLst>
          </a:custGeom>
          <a:ln w="66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4" name="object 1694"/>
          <p:cNvSpPr/>
          <p:nvPr/>
        </p:nvSpPr>
        <p:spPr>
          <a:xfrm>
            <a:off x="3685853" y="2718900"/>
            <a:ext cx="0" cy="307340"/>
          </a:xfrm>
          <a:custGeom>
            <a:avLst/>
            <a:gdLst/>
            <a:ahLst/>
            <a:cxnLst/>
            <a:rect l="l" t="t" r="r" b="b"/>
            <a:pathLst>
              <a:path w="0" h="307339">
                <a:moveTo>
                  <a:pt x="0" y="0"/>
                </a:moveTo>
                <a:lnTo>
                  <a:pt x="0" y="3068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5" name="object 1695"/>
          <p:cNvSpPr/>
          <p:nvPr/>
        </p:nvSpPr>
        <p:spPr>
          <a:xfrm>
            <a:off x="3685853" y="2428615"/>
            <a:ext cx="0" cy="596900"/>
          </a:xfrm>
          <a:custGeom>
            <a:avLst/>
            <a:gdLst/>
            <a:ahLst/>
            <a:cxnLst/>
            <a:rect l="l" t="t" r="r" b="b"/>
            <a:pathLst>
              <a:path w="0" h="596900">
                <a:moveTo>
                  <a:pt x="0" y="59627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6" name="object 1696"/>
          <p:cNvSpPr/>
          <p:nvPr/>
        </p:nvSpPr>
        <p:spPr>
          <a:xfrm>
            <a:off x="3685853" y="2429434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4">
                <a:moveTo>
                  <a:pt x="0" y="0"/>
                </a:moveTo>
                <a:lnTo>
                  <a:pt x="0" y="25803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7" name="object 1697"/>
          <p:cNvSpPr/>
          <p:nvPr/>
        </p:nvSpPr>
        <p:spPr>
          <a:xfrm>
            <a:off x="3685853" y="2686531"/>
            <a:ext cx="6985" cy="66040"/>
          </a:xfrm>
          <a:custGeom>
            <a:avLst/>
            <a:gdLst/>
            <a:ahLst/>
            <a:cxnLst/>
            <a:rect l="l" t="t" r="r" b="b"/>
            <a:pathLst>
              <a:path w="6985" h="66039">
                <a:moveTo>
                  <a:pt x="0" y="0"/>
                </a:moveTo>
                <a:lnTo>
                  <a:pt x="6619" y="65598"/>
                </a:lnTo>
              </a:path>
            </a:pathLst>
          </a:custGeom>
          <a:ln w="67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8" name="object 1698"/>
          <p:cNvSpPr/>
          <p:nvPr/>
        </p:nvSpPr>
        <p:spPr>
          <a:xfrm>
            <a:off x="3692473" y="2752130"/>
            <a:ext cx="0" cy="438150"/>
          </a:xfrm>
          <a:custGeom>
            <a:avLst/>
            <a:gdLst/>
            <a:ahLst/>
            <a:cxnLst/>
            <a:rect l="l" t="t" r="r" b="b"/>
            <a:pathLst>
              <a:path w="0" h="438150">
                <a:moveTo>
                  <a:pt x="0" y="0"/>
                </a:moveTo>
                <a:lnTo>
                  <a:pt x="0" y="4380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9" name="object 1699"/>
          <p:cNvSpPr/>
          <p:nvPr/>
        </p:nvSpPr>
        <p:spPr>
          <a:xfrm>
            <a:off x="3692473" y="2499419"/>
            <a:ext cx="0" cy="690245"/>
          </a:xfrm>
          <a:custGeom>
            <a:avLst/>
            <a:gdLst/>
            <a:ahLst/>
            <a:cxnLst/>
            <a:rect l="l" t="t" r="r" b="b"/>
            <a:pathLst>
              <a:path w="0" h="690244">
                <a:moveTo>
                  <a:pt x="0" y="68992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0" name="object 1700"/>
          <p:cNvSpPr/>
          <p:nvPr/>
        </p:nvSpPr>
        <p:spPr>
          <a:xfrm>
            <a:off x="3692473" y="2500346"/>
            <a:ext cx="0" cy="438150"/>
          </a:xfrm>
          <a:custGeom>
            <a:avLst/>
            <a:gdLst/>
            <a:ahLst/>
            <a:cxnLst/>
            <a:rect l="l" t="t" r="r" b="b"/>
            <a:pathLst>
              <a:path w="0" h="438150">
                <a:moveTo>
                  <a:pt x="0" y="0"/>
                </a:moveTo>
                <a:lnTo>
                  <a:pt x="0" y="4380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1" name="object 1701"/>
          <p:cNvSpPr/>
          <p:nvPr/>
        </p:nvSpPr>
        <p:spPr>
          <a:xfrm>
            <a:off x="3692473" y="2937529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0"/>
                </a:moveTo>
                <a:lnTo>
                  <a:pt x="6812" y="27130"/>
                </a:lnTo>
              </a:path>
            </a:pathLst>
          </a:custGeom>
          <a:ln w="671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2" name="object 1702"/>
          <p:cNvSpPr/>
          <p:nvPr/>
        </p:nvSpPr>
        <p:spPr>
          <a:xfrm>
            <a:off x="3699285" y="2964659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4">
                <a:moveTo>
                  <a:pt x="0" y="0"/>
                </a:moveTo>
                <a:lnTo>
                  <a:pt x="0" y="9956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3" name="object 1703"/>
          <p:cNvSpPr/>
          <p:nvPr/>
        </p:nvSpPr>
        <p:spPr>
          <a:xfrm>
            <a:off x="3699285" y="2188111"/>
            <a:ext cx="0" cy="875665"/>
          </a:xfrm>
          <a:custGeom>
            <a:avLst/>
            <a:gdLst/>
            <a:ahLst/>
            <a:cxnLst/>
            <a:rect l="l" t="t" r="r" b="b"/>
            <a:pathLst>
              <a:path w="0" h="875664">
                <a:moveTo>
                  <a:pt x="0" y="87532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4" name="object 1704"/>
          <p:cNvSpPr/>
          <p:nvPr/>
        </p:nvSpPr>
        <p:spPr>
          <a:xfrm>
            <a:off x="3699285" y="2189039"/>
            <a:ext cx="0" cy="689610"/>
          </a:xfrm>
          <a:custGeom>
            <a:avLst/>
            <a:gdLst/>
            <a:ahLst/>
            <a:cxnLst/>
            <a:rect l="l" t="t" r="r" b="b"/>
            <a:pathLst>
              <a:path w="0" h="689610">
                <a:moveTo>
                  <a:pt x="0" y="0"/>
                </a:moveTo>
                <a:lnTo>
                  <a:pt x="0" y="68899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5" name="object 1705"/>
          <p:cNvSpPr/>
          <p:nvPr/>
        </p:nvSpPr>
        <p:spPr>
          <a:xfrm>
            <a:off x="3699285" y="287711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6" name="object 1706"/>
          <p:cNvSpPr/>
          <p:nvPr/>
        </p:nvSpPr>
        <p:spPr>
          <a:xfrm>
            <a:off x="3705905" y="2877110"/>
            <a:ext cx="0" cy="187325"/>
          </a:xfrm>
          <a:custGeom>
            <a:avLst/>
            <a:gdLst/>
            <a:ahLst/>
            <a:cxnLst/>
            <a:rect l="l" t="t" r="r" b="b"/>
            <a:pathLst>
              <a:path w="0" h="187325">
                <a:moveTo>
                  <a:pt x="0" y="0"/>
                </a:moveTo>
                <a:lnTo>
                  <a:pt x="0" y="1871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7" name="object 1707"/>
          <p:cNvSpPr/>
          <p:nvPr/>
        </p:nvSpPr>
        <p:spPr>
          <a:xfrm>
            <a:off x="3705905" y="2472330"/>
            <a:ext cx="0" cy="591185"/>
          </a:xfrm>
          <a:custGeom>
            <a:avLst/>
            <a:gdLst/>
            <a:ahLst/>
            <a:cxnLst/>
            <a:rect l="l" t="t" r="r" b="b"/>
            <a:pathLst>
              <a:path w="0" h="591185">
                <a:moveTo>
                  <a:pt x="0" y="59110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8" name="object 1708"/>
          <p:cNvSpPr/>
          <p:nvPr/>
        </p:nvSpPr>
        <p:spPr>
          <a:xfrm>
            <a:off x="3705905" y="2473225"/>
            <a:ext cx="0" cy="394335"/>
          </a:xfrm>
          <a:custGeom>
            <a:avLst/>
            <a:gdLst/>
            <a:ahLst/>
            <a:cxnLst/>
            <a:rect l="l" t="t" r="r" b="b"/>
            <a:pathLst>
              <a:path w="0" h="394335">
                <a:moveTo>
                  <a:pt x="0" y="0"/>
                </a:moveTo>
                <a:lnTo>
                  <a:pt x="0" y="3942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9" name="object 1709"/>
          <p:cNvSpPr/>
          <p:nvPr/>
        </p:nvSpPr>
        <p:spPr>
          <a:xfrm>
            <a:off x="3705905" y="2844808"/>
            <a:ext cx="8255" cy="22225"/>
          </a:xfrm>
          <a:custGeom>
            <a:avLst/>
            <a:gdLst/>
            <a:ahLst/>
            <a:cxnLst/>
            <a:rect l="l" t="t" r="r" b="b"/>
            <a:pathLst>
              <a:path w="8254" h="22225">
                <a:moveTo>
                  <a:pt x="0" y="21807"/>
                </a:moveTo>
                <a:lnTo>
                  <a:pt x="7817" y="0"/>
                </a:lnTo>
              </a:path>
            </a:pathLst>
          </a:custGeom>
          <a:ln w="66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0" name="object 1710"/>
          <p:cNvSpPr/>
          <p:nvPr/>
        </p:nvSpPr>
        <p:spPr>
          <a:xfrm>
            <a:off x="3713723" y="2844808"/>
            <a:ext cx="0" cy="328930"/>
          </a:xfrm>
          <a:custGeom>
            <a:avLst/>
            <a:gdLst/>
            <a:ahLst/>
            <a:cxnLst/>
            <a:rect l="l" t="t" r="r" b="b"/>
            <a:pathLst>
              <a:path w="0" h="328930">
                <a:moveTo>
                  <a:pt x="0" y="0"/>
                </a:moveTo>
                <a:lnTo>
                  <a:pt x="0" y="32872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1" name="object 1711"/>
          <p:cNvSpPr/>
          <p:nvPr/>
        </p:nvSpPr>
        <p:spPr>
          <a:xfrm>
            <a:off x="3713723" y="2401568"/>
            <a:ext cx="0" cy="771525"/>
          </a:xfrm>
          <a:custGeom>
            <a:avLst/>
            <a:gdLst/>
            <a:ahLst/>
            <a:cxnLst/>
            <a:rect l="l" t="t" r="r" b="b"/>
            <a:pathLst>
              <a:path w="0" h="771525">
                <a:moveTo>
                  <a:pt x="0" y="77114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2" name="object 1712"/>
          <p:cNvSpPr/>
          <p:nvPr/>
        </p:nvSpPr>
        <p:spPr>
          <a:xfrm>
            <a:off x="3713723" y="2402312"/>
            <a:ext cx="0" cy="164465"/>
          </a:xfrm>
          <a:custGeom>
            <a:avLst/>
            <a:gdLst/>
            <a:ahLst/>
            <a:cxnLst/>
            <a:rect l="l" t="t" r="r" b="b"/>
            <a:pathLst>
              <a:path w="0" h="164464">
                <a:moveTo>
                  <a:pt x="0" y="0"/>
                </a:moveTo>
                <a:lnTo>
                  <a:pt x="0" y="16445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3" name="object 1713"/>
          <p:cNvSpPr/>
          <p:nvPr/>
        </p:nvSpPr>
        <p:spPr>
          <a:xfrm>
            <a:off x="3713723" y="2565836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801" y="16702"/>
                </a:lnTo>
              </a:path>
            </a:pathLst>
          </a:custGeom>
          <a:ln w="65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4" name="object 1714"/>
          <p:cNvSpPr/>
          <p:nvPr/>
        </p:nvSpPr>
        <p:spPr>
          <a:xfrm>
            <a:off x="3720524" y="2582539"/>
            <a:ext cx="0" cy="509270"/>
          </a:xfrm>
          <a:custGeom>
            <a:avLst/>
            <a:gdLst/>
            <a:ahLst/>
            <a:cxnLst/>
            <a:rect l="l" t="t" r="r" b="b"/>
            <a:pathLst>
              <a:path w="0" h="509269">
                <a:moveTo>
                  <a:pt x="0" y="0"/>
                </a:moveTo>
                <a:lnTo>
                  <a:pt x="0" y="5087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5" name="object 1715"/>
          <p:cNvSpPr/>
          <p:nvPr/>
        </p:nvSpPr>
        <p:spPr>
          <a:xfrm>
            <a:off x="3720524" y="2341100"/>
            <a:ext cx="0" cy="749935"/>
          </a:xfrm>
          <a:custGeom>
            <a:avLst/>
            <a:gdLst/>
            <a:ahLst/>
            <a:cxnLst/>
            <a:rect l="l" t="t" r="r" b="b"/>
            <a:pathLst>
              <a:path w="0" h="749935">
                <a:moveTo>
                  <a:pt x="0" y="74946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6" name="object 1716"/>
          <p:cNvSpPr/>
          <p:nvPr/>
        </p:nvSpPr>
        <p:spPr>
          <a:xfrm>
            <a:off x="3720524" y="2342035"/>
            <a:ext cx="0" cy="481965"/>
          </a:xfrm>
          <a:custGeom>
            <a:avLst/>
            <a:gdLst/>
            <a:ahLst/>
            <a:cxnLst/>
            <a:rect l="l" t="t" r="r" b="b"/>
            <a:pathLst>
              <a:path w="0" h="481964">
                <a:moveTo>
                  <a:pt x="0" y="0"/>
                </a:moveTo>
                <a:lnTo>
                  <a:pt x="0" y="48182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7" name="object 1717"/>
          <p:cNvSpPr/>
          <p:nvPr/>
        </p:nvSpPr>
        <p:spPr>
          <a:xfrm>
            <a:off x="3720524" y="2822934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619" y="11421"/>
                </a:lnTo>
              </a:path>
            </a:pathLst>
          </a:custGeom>
          <a:ln w="64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8" name="object 1718"/>
          <p:cNvSpPr/>
          <p:nvPr/>
        </p:nvSpPr>
        <p:spPr>
          <a:xfrm>
            <a:off x="3727144" y="2834356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0"/>
                </a:moveTo>
                <a:lnTo>
                  <a:pt x="0" y="31737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9" name="object 1719"/>
          <p:cNvSpPr/>
          <p:nvPr/>
        </p:nvSpPr>
        <p:spPr>
          <a:xfrm>
            <a:off x="3727144" y="2450414"/>
            <a:ext cx="0" cy="700405"/>
          </a:xfrm>
          <a:custGeom>
            <a:avLst/>
            <a:gdLst/>
            <a:ahLst/>
            <a:cxnLst/>
            <a:rect l="l" t="t" r="r" b="b"/>
            <a:pathLst>
              <a:path w="0" h="700405">
                <a:moveTo>
                  <a:pt x="0" y="70038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0" name="object 1720"/>
          <p:cNvSpPr/>
          <p:nvPr/>
        </p:nvSpPr>
        <p:spPr>
          <a:xfrm>
            <a:off x="3727144" y="2451350"/>
            <a:ext cx="0" cy="514350"/>
          </a:xfrm>
          <a:custGeom>
            <a:avLst/>
            <a:gdLst/>
            <a:ahLst/>
            <a:cxnLst/>
            <a:rect l="l" t="t" r="r" b="b"/>
            <a:pathLst>
              <a:path w="0" h="514350">
                <a:moveTo>
                  <a:pt x="0" y="0"/>
                </a:moveTo>
                <a:lnTo>
                  <a:pt x="0" y="51405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1" name="object 1721"/>
          <p:cNvSpPr/>
          <p:nvPr/>
        </p:nvSpPr>
        <p:spPr>
          <a:xfrm>
            <a:off x="3727144" y="2927043"/>
            <a:ext cx="6985" cy="38100"/>
          </a:xfrm>
          <a:custGeom>
            <a:avLst/>
            <a:gdLst/>
            <a:ahLst/>
            <a:cxnLst/>
            <a:rect l="l" t="t" r="r" b="b"/>
            <a:pathLst>
              <a:path w="6985" h="38100">
                <a:moveTo>
                  <a:pt x="0" y="37616"/>
                </a:moveTo>
                <a:lnTo>
                  <a:pt x="6630" y="0"/>
                </a:lnTo>
              </a:path>
            </a:pathLst>
          </a:custGeom>
          <a:ln w="67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2" name="object 1722"/>
          <p:cNvSpPr/>
          <p:nvPr/>
        </p:nvSpPr>
        <p:spPr>
          <a:xfrm>
            <a:off x="3733775" y="2927043"/>
            <a:ext cx="0" cy="213360"/>
          </a:xfrm>
          <a:custGeom>
            <a:avLst/>
            <a:gdLst/>
            <a:ahLst/>
            <a:cxnLst/>
            <a:rect l="l" t="t" r="r" b="b"/>
            <a:pathLst>
              <a:path w="0" h="213360">
                <a:moveTo>
                  <a:pt x="0" y="0"/>
                </a:moveTo>
                <a:lnTo>
                  <a:pt x="0" y="21326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3" name="object 1723"/>
          <p:cNvSpPr/>
          <p:nvPr/>
        </p:nvSpPr>
        <p:spPr>
          <a:xfrm>
            <a:off x="3733775" y="2445209"/>
            <a:ext cx="0" cy="694690"/>
          </a:xfrm>
          <a:custGeom>
            <a:avLst/>
            <a:gdLst/>
            <a:ahLst/>
            <a:cxnLst/>
            <a:rect l="l" t="t" r="r" b="b"/>
            <a:pathLst>
              <a:path w="0" h="694689">
                <a:moveTo>
                  <a:pt x="0" y="69417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4" name="object 1724"/>
          <p:cNvSpPr/>
          <p:nvPr/>
        </p:nvSpPr>
        <p:spPr>
          <a:xfrm>
            <a:off x="3733775" y="2446028"/>
            <a:ext cx="0" cy="481965"/>
          </a:xfrm>
          <a:custGeom>
            <a:avLst/>
            <a:gdLst/>
            <a:ahLst/>
            <a:cxnLst/>
            <a:rect l="l" t="t" r="r" b="b"/>
            <a:pathLst>
              <a:path w="0" h="481964">
                <a:moveTo>
                  <a:pt x="0" y="0"/>
                </a:moveTo>
                <a:lnTo>
                  <a:pt x="0" y="48183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5" name="object 1725"/>
          <p:cNvSpPr/>
          <p:nvPr/>
        </p:nvSpPr>
        <p:spPr>
          <a:xfrm>
            <a:off x="3733775" y="2883210"/>
            <a:ext cx="8255" cy="44450"/>
          </a:xfrm>
          <a:custGeom>
            <a:avLst/>
            <a:gdLst/>
            <a:ahLst/>
            <a:cxnLst/>
            <a:rect l="l" t="t" r="r" b="b"/>
            <a:pathLst>
              <a:path w="8254" h="44450">
                <a:moveTo>
                  <a:pt x="0" y="43832"/>
                </a:moveTo>
                <a:lnTo>
                  <a:pt x="7807" y="0"/>
                </a:lnTo>
              </a:path>
            </a:pathLst>
          </a:custGeom>
          <a:ln w="67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6" name="object 1726"/>
          <p:cNvSpPr/>
          <p:nvPr/>
        </p:nvSpPr>
        <p:spPr>
          <a:xfrm>
            <a:off x="3741582" y="2883210"/>
            <a:ext cx="0" cy="191770"/>
          </a:xfrm>
          <a:custGeom>
            <a:avLst/>
            <a:gdLst/>
            <a:ahLst/>
            <a:cxnLst/>
            <a:rect l="l" t="t" r="r" b="b"/>
            <a:pathLst>
              <a:path w="0" h="191769">
                <a:moveTo>
                  <a:pt x="0" y="0"/>
                </a:moveTo>
                <a:lnTo>
                  <a:pt x="0" y="1915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7" name="object 1727"/>
          <p:cNvSpPr/>
          <p:nvPr/>
        </p:nvSpPr>
        <p:spPr>
          <a:xfrm>
            <a:off x="3741582" y="2335969"/>
            <a:ext cx="0" cy="738505"/>
          </a:xfrm>
          <a:custGeom>
            <a:avLst/>
            <a:gdLst/>
            <a:ahLst/>
            <a:cxnLst/>
            <a:rect l="l" t="t" r="r" b="b"/>
            <a:pathLst>
              <a:path w="0" h="738505">
                <a:moveTo>
                  <a:pt x="0" y="73796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8" name="object 1728"/>
          <p:cNvSpPr/>
          <p:nvPr/>
        </p:nvSpPr>
        <p:spPr>
          <a:xfrm>
            <a:off x="3741582" y="2336713"/>
            <a:ext cx="0" cy="263525"/>
          </a:xfrm>
          <a:custGeom>
            <a:avLst/>
            <a:gdLst/>
            <a:ahLst/>
            <a:cxnLst/>
            <a:rect l="l" t="t" r="r" b="b"/>
            <a:pathLst>
              <a:path w="0" h="263525">
                <a:moveTo>
                  <a:pt x="0" y="0"/>
                </a:moveTo>
                <a:lnTo>
                  <a:pt x="0" y="26323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9" name="object 1729"/>
          <p:cNvSpPr/>
          <p:nvPr/>
        </p:nvSpPr>
        <p:spPr>
          <a:xfrm>
            <a:off x="3741582" y="2599133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0"/>
                </a:moveTo>
                <a:lnTo>
                  <a:pt x="6844" y="27121"/>
                </a:lnTo>
              </a:path>
            </a:pathLst>
          </a:custGeom>
          <a:ln w="671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0" name="object 1730"/>
          <p:cNvSpPr/>
          <p:nvPr/>
        </p:nvSpPr>
        <p:spPr>
          <a:xfrm>
            <a:off x="3748427" y="2626255"/>
            <a:ext cx="0" cy="542290"/>
          </a:xfrm>
          <a:custGeom>
            <a:avLst/>
            <a:gdLst/>
            <a:ahLst/>
            <a:cxnLst/>
            <a:rect l="l" t="t" r="r" b="b"/>
            <a:pathLst>
              <a:path w="0" h="542289">
                <a:moveTo>
                  <a:pt x="0" y="0"/>
                </a:moveTo>
                <a:lnTo>
                  <a:pt x="0" y="54211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1" name="object 1731"/>
          <p:cNvSpPr/>
          <p:nvPr/>
        </p:nvSpPr>
        <p:spPr>
          <a:xfrm>
            <a:off x="3748427" y="2357844"/>
            <a:ext cx="0" cy="809625"/>
          </a:xfrm>
          <a:custGeom>
            <a:avLst/>
            <a:gdLst/>
            <a:ahLst/>
            <a:cxnLst/>
            <a:rect l="l" t="t" r="r" b="b"/>
            <a:pathLst>
              <a:path w="0" h="809625">
                <a:moveTo>
                  <a:pt x="0" y="80959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2" name="object 1732"/>
          <p:cNvSpPr/>
          <p:nvPr/>
        </p:nvSpPr>
        <p:spPr>
          <a:xfrm>
            <a:off x="3748427" y="2358663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5">
                <a:moveTo>
                  <a:pt x="0" y="0"/>
                </a:moveTo>
                <a:lnTo>
                  <a:pt x="0" y="22997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3" name="object 1733"/>
          <p:cNvSpPr/>
          <p:nvPr/>
        </p:nvSpPr>
        <p:spPr>
          <a:xfrm>
            <a:off x="3748427" y="2587711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0"/>
                </a:moveTo>
                <a:lnTo>
                  <a:pt x="6587" y="33229"/>
                </a:lnTo>
              </a:path>
            </a:pathLst>
          </a:custGeom>
          <a:ln w="67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4" name="object 1734"/>
          <p:cNvSpPr/>
          <p:nvPr/>
        </p:nvSpPr>
        <p:spPr>
          <a:xfrm>
            <a:off x="3755014" y="2620940"/>
            <a:ext cx="0" cy="569595"/>
          </a:xfrm>
          <a:custGeom>
            <a:avLst/>
            <a:gdLst/>
            <a:ahLst/>
            <a:cxnLst/>
            <a:rect l="l" t="t" r="r" b="b"/>
            <a:pathLst>
              <a:path w="0" h="569594">
                <a:moveTo>
                  <a:pt x="0" y="0"/>
                </a:moveTo>
                <a:lnTo>
                  <a:pt x="0" y="5691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5" name="object 1735"/>
          <p:cNvSpPr/>
          <p:nvPr/>
        </p:nvSpPr>
        <p:spPr>
          <a:xfrm>
            <a:off x="3755014" y="2433820"/>
            <a:ext cx="0" cy="755650"/>
          </a:xfrm>
          <a:custGeom>
            <a:avLst/>
            <a:gdLst/>
            <a:ahLst/>
            <a:cxnLst/>
            <a:rect l="l" t="t" r="r" b="b"/>
            <a:pathLst>
              <a:path w="0" h="755650">
                <a:moveTo>
                  <a:pt x="0" y="75552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6" name="object 1736"/>
          <p:cNvSpPr/>
          <p:nvPr/>
        </p:nvSpPr>
        <p:spPr>
          <a:xfrm>
            <a:off x="3755014" y="2434756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7" name="object 1737"/>
          <p:cNvSpPr/>
          <p:nvPr/>
        </p:nvSpPr>
        <p:spPr>
          <a:xfrm>
            <a:off x="3755014" y="2407626"/>
            <a:ext cx="6985" cy="48895"/>
          </a:xfrm>
          <a:custGeom>
            <a:avLst/>
            <a:gdLst/>
            <a:ahLst/>
            <a:cxnLst/>
            <a:rect l="l" t="t" r="r" b="b"/>
            <a:pathLst>
              <a:path w="6985" h="48894">
                <a:moveTo>
                  <a:pt x="0" y="48896"/>
                </a:moveTo>
                <a:lnTo>
                  <a:pt x="6769" y="0"/>
                </a:lnTo>
              </a:path>
            </a:pathLst>
          </a:custGeom>
          <a:ln w="677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8" name="object 1738"/>
          <p:cNvSpPr/>
          <p:nvPr/>
        </p:nvSpPr>
        <p:spPr>
          <a:xfrm>
            <a:off x="3761784" y="2407626"/>
            <a:ext cx="0" cy="640080"/>
          </a:xfrm>
          <a:custGeom>
            <a:avLst/>
            <a:gdLst/>
            <a:ahLst/>
            <a:cxnLst/>
            <a:rect l="l" t="t" r="r" b="b"/>
            <a:pathLst>
              <a:path w="0" h="640080">
                <a:moveTo>
                  <a:pt x="0" y="0"/>
                </a:moveTo>
                <a:lnTo>
                  <a:pt x="0" y="64003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9" name="object 1739"/>
          <p:cNvSpPr/>
          <p:nvPr/>
        </p:nvSpPr>
        <p:spPr>
          <a:xfrm>
            <a:off x="3761784" y="2724147"/>
            <a:ext cx="0" cy="322580"/>
          </a:xfrm>
          <a:custGeom>
            <a:avLst/>
            <a:gdLst/>
            <a:ahLst/>
            <a:cxnLst/>
            <a:rect l="l" t="t" r="r" b="b"/>
            <a:pathLst>
              <a:path w="0" h="322580">
                <a:moveTo>
                  <a:pt x="0" y="32251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0" name="object 1740"/>
          <p:cNvSpPr/>
          <p:nvPr/>
        </p:nvSpPr>
        <p:spPr>
          <a:xfrm>
            <a:off x="3761784" y="2725083"/>
            <a:ext cx="8255" cy="32384"/>
          </a:xfrm>
          <a:custGeom>
            <a:avLst/>
            <a:gdLst/>
            <a:ahLst/>
            <a:cxnLst/>
            <a:rect l="l" t="t" r="r" b="b"/>
            <a:pathLst>
              <a:path w="8254" h="32385">
                <a:moveTo>
                  <a:pt x="0" y="0"/>
                </a:moveTo>
                <a:lnTo>
                  <a:pt x="7892" y="32252"/>
                </a:lnTo>
              </a:path>
            </a:pathLst>
          </a:custGeom>
          <a:ln w="67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1" name="object 1741"/>
          <p:cNvSpPr/>
          <p:nvPr/>
        </p:nvSpPr>
        <p:spPr>
          <a:xfrm>
            <a:off x="3769677" y="2757335"/>
            <a:ext cx="0" cy="456565"/>
          </a:xfrm>
          <a:custGeom>
            <a:avLst/>
            <a:gdLst/>
            <a:ahLst/>
            <a:cxnLst/>
            <a:rect l="l" t="t" r="r" b="b"/>
            <a:pathLst>
              <a:path w="0" h="456564">
                <a:moveTo>
                  <a:pt x="0" y="0"/>
                </a:moveTo>
                <a:lnTo>
                  <a:pt x="0" y="45641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2" name="object 1742"/>
          <p:cNvSpPr/>
          <p:nvPr/>
        </p:nvSpPr>
        <p:spPr>
          <a:xfrm>
            <a:off x="3769677" y="2215191"/>
            <a:ext cx="0" cy="998855"/>
          </a:xfrm>
          <a:custGeom>
            <a:avLst/>
            <a:gdLst/>
            <a:ahLst/>
            <a:cxnLst/>
            <a:rect l="l" t="t" r="r" b="b"/>
            <a:pathLst>
              <a:path w="0" h="998855">
                <a:moveTo>
                  <a:pt x="0" y="0"/>
                </a:moveTo>
                <a:lnTo>
                  <a:pt x="0" y="99856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3" name="object 1743"/>
          <p:cNvSpPr/>
          <p:nvPr/>
        </p:nvSpPr>
        <p:spPr>
          <a:xfrm>
            <a:off x="3769677" y="2216127"/>
            <a:ext cx="0" cy="476884"/>
          </a:xfrm>
          <a:custGeom>
            <a:avLst/>
            <a:gdLst/>
            <a:ahLst/>
            <a:cxnLst/>
            <a:rect l="l" t="t" r="r" b="b"/>
            <a:pathLst>
              <a:path w="0" h="476885">
                <a:moveTo>
                  <a:pt x="0" y="0"/>
                </a:moveTo>
                <a:lnTo>
                  <a:pt x="0" y="47651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4" name="object 1744"/>
          <p:cNvSpPr/>
          <p:nvPr/>
        </p:nvSpPr>
        <p:spPr>
          <a:xfrm>
            <a:off x="3769677" y="2681250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52"/>
                </a:moveTo>
                <a:lnTo>
                  <a:pt x="6619" y="0"/>
                </a:lnTo>
              </a:path>
            </a:pathLst>
          </a:custGeom>
          <a:ln w="63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5" name="object 1745"/>
          <p:cNvSpPr/>
          <p:nvPr/>
        </p:nvSpPr>
        <p:spPr>
          <a:xfrm>
            <a:off x="3776297" y="2681250"/>
            <a:ext cx="0" cy="532765"/>
          </a:xfrm>
          <a:custGeom>
            <a:avLst/>
            <a:gdLst/>
            <a:ahLst/>
            <a:cxnLst/>
            <a:rect l="l" t="t" r="r" b="b"/>
            <a:pathLst>
              <a:path w="0" h="532764">
                <a:moveTo>
                  <a:pt x="0" y="0"/>
                </a:moveTo>
                <a:lnTo>
                  <a:pt x="0" y="5325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6" name="object 1746"/>
          <p:cNvSpPr/>
          <p:nvPr/>
        </p:nvSpPr>
        <p:spPr>
          <a:xfrm>
            <a:off x="3776297" y="2390104"/>
            <a:ext cx="0" cy="824230"/>
          </a:xfrm>
          <a:custGeom>
            <a:avLst/>
            <a:gdLst/>
            <a:ahLst/>
            <a:cxnLst/>
            <a:rect l="l" t="t" r="r" b="b"/>
            <a:pathLst>
              <a:path w="0" h="824230">
                <a:moveTo>
                  <a:pt x="0" y="0"/>
                </a:moveTo>
                <a:lnTo>
                  <a:pt x="0" y="82365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7" name="object 1747"/>
          <p:cNvSpPr/>
          <p:nvPr/>
        </p:nvSpPr>
        <p:spPr>
          <a:xfrm>
            <a:off x="3776297" y="2391032"/>
            <a:ext cx="0" cy="537210"/>
          </a:xfrm>
          <a:custGeom>
            <a:avLst/>
            <a:gdLst/>
            <a:ahLst/>
            <a:cxnLst/>
            <a:rect l="l" t="t" r="r" b="b"/>
            <a:pathLst>
              <a:path w="0" h="537210">
                <a:moveTo>
                  <a:pt x="0" y="0"/>
                </a:moveTo>
                <a:lnTo>
                  <a:pt x="0" y="5368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8" name="object 1748"/>
          <p:cNvSpPr/>
          <p:nvPr/>
        </p:nvSpPr>
        <p:spPr>
          <a:xfrm>
            <a:off x="3776297" y="2871938"/>
            <a:ext cx="6985" cy="55244"/>
          </a:xfrm>
          <a:custGeom>
            <a:avLst/>
            <a:gdLst/>
            <a:ahLst/>
            <a:cxnLst/>
            <a:rect l="l" t="t" r="r" b="b"/>
            <a:pathLst>
              <a:path w="6985" h="55244">
                <a:moveTo>
                  <a:pt x="0" y="55104"/>
                </a:moveTo>
                <a:lnTo>
                  <a:pt x="6737" y="0"/>
                </a:lnTo>
              </a:path>
            </a:pathLst>
          </a:custGeom>
          <a:ln w="67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9" name="object 1749"/>
          <p:cNvSpPr/>
          <p:nvPr/>
        </p:nvSpPr>
        <p:spPr>
          <a:xfrm>
            <a:off x="3783034" y="2871938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4">
                <a:moveTo>
                  <a:pt x="0" y="0"/>
                </a:moveTo>
                <a:lnTo>
                  <a:pt x="0" y="2579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0" name="object 1750"/>
          <p:cNvSpPr/>
          <p:nvPr/>
        </p:nvSpPr>
        <p:spPr>
          <a:xfrm>
            <a:off x="3783034" y="2324506"/>
            <a:ext cx="0" cy="804545"/>
          </a:xfrm>
          <a:custGeom>
            <a:avLst/>
            <a:gdLst/>
            <a:ahLst/>
            <a:cxnLst/>
            <a:rect l="l" t="t" r="r" b="b"/>
            <a:pathLst>
              <a:path w="0" h="804544">
                <a:moveTo>
                  <a:pt x="0" y="80442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1" name="object 1751"/>
          <p:cNvSpPr/>
          <p:nvPr/>
        </p:nvSpPr>
        <p:spPr>
          <a:xfrm>
            <a:off x="3783034" y="2325441"/>
            <a:ext cx="0" cy="509905"/>
          </a:xfrm>
          <a:custGeom>
            <a:avLst/>
            <a:gdLst/>
            <a:ahLst/>
            <a:cxnLst/>
            <a:rect l="l" t="t" r="r" b="b"/>
            <a:pathLst>
              <a:path w="0" h="509905">
                <a:moveTo>
                  <a:pt x="0" y="0"/>
                </a:moveTo>
                <a:lnTo>
                  <a:pt x="0" y="50969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2" name="object 1752"/>
          <p:cNvSpPr/>
          <p:nvPr/>
        </p:nvSpPr>
        <p:spPr>
          <a:xfrm>
            <a:off x="3783034" y="2768723"/>
            <a:ext cx="6985" cy="66040"/>
          </a:xfrm>
          <a:custGeom>
            <a:avLst/>
            <a:gdLst/>
            <a:ahLst/>
            <a:cxnLst/>
            <a:rect l="l" t="t" r="r" b="b"/>
            <a:pathLst>
              <a:path w="6985" h="66039">
                <a:moveTo>
                  <a:pt x="0" y="65632"/>
                </a:moveTo>
                <a:lnTo>
                  <a:pt x="6619" y="0"/>
                </a:lnTo>
              </a:path>
            </a:pathLst>
          </a:custGeom>
          <a:ln w="67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3" name="object 1753"/>
          <p:cNvSpPr/>
          <p:nvPr/>
        </p:nvSpPr>
        <p:spPr>
          <a:xfrm>
            <a:off x="3789654" y="2768723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0"/>
                </a:moveTo>
                <a:lnTo>
                  <a:pt x="0" y="35580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4" name="object 1754"/>
          <p:cNvSpPr/>
          <p:nvPr/>
        </p:nvSpPr>
        <p:spPr>
          <a:xfrm>
            <a:off x="3789654" y="2253702"/>
            <a:ext cx="0" cy="870585"/>
          </a:xfrm>
          <a:custGeom>
            <a:avLst/>
            <a:gdLst/>
            <a:ahLst/>
            <a:cxnLst/>
            <a:rect l="l" t="t" r="r" b="b"/>
            <a:pathLst>
              <a:path w="0" h="870585">
                <a:moveTo>
                  <a:pt x="0" y="87001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5" name="object 1755"/>
          <p:cNvSpPr/>
          <p:nvPr/>
        </p:nvSpPr>
        <p:spPr>
          <a:xfrm>
            <a:off x="3789654" y="2254671"/>
            <a:ext cx="0" cy="673735"/>
          </a:xfrm>
          <a:custGeom>
            <a:avLst/>
            <a:gdLst/>
            <a:ahLst/>
            <a:cxnLst/>
            <a:rect l="l" t="t" r="r" b="b"/>
            <a:pathLst>
              <a:path w="0" h="673735">
                <a:moveTo>
                  <a:pt x="0" y="0"/>
                </a:moveTo>
                <a:lnTo>
                  <a:pt x="0" y="6731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6" name="object 1756"/>
          <p:cNvSpPr/>
          <p:nvPr/>
        </p:nvSpPr>
        <p:spPr>
          <a:xfrm>
            <a:off x="3789654" y="2927043"/>
            <a:ext cx="8255" cy="76200"/>
          </a:xfrm>
          <a:custGeom>
            <a:avLst/>
            <a:gdLst/>
            <a:ahLst/>
            <a:cxnLst/>
            <a:rect l="l" t="t" r="r" b="b"/>
            <a:pathLst>
              <a:path w="8254" h="76200">
                <a:moveTo>
                  <a:pt x="0" y="0"/>
                </a:moveTo>
                <a:lnTo>
                  <a:pt x="7892" y="75976"/>
                </a:lnTo>
              </a:path>
            </a:pathLst>
          </a:custGeom>
          <a:ln w="6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7" name="object 1757"/>
          <p:cNvSpPr/>
          <p:nvPr/>
        </p:nvSpPr>
        <p:spPr>
          <a:xfrm>
            <a:off x="3797547" y="3003019"/>
            <a:ext cx="0" cy="170815"/>
          </a:xfrm>
          <a:custGeom>
            <a:avLst/>
            <a:gdLst/>
            <a:ahLst/>
            <a:cxnLst/>
            <a:rect l="l" t="t" r="r" b="b"/>
            <a:pathLst>
              <a:path w="0" h="170814">
                <a:moveTo>
                  <a:pt x="0" y="0"/>
                </a:moveTo>
                <a:lnTo>
                  <a:pt x="0" y="17051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8" name="object 1758"/>
          <p:cNvSpPr/>
          <p:nvPr/>
        </p:nvSpPr>
        <p:spPr>
          <a:xfrm>
            <a:off x="3797547" y="2401568"/>
            <a:ext cx="0" cy="771525"/>
          </a:xfrm>
          <a:custGeom>
            <a:avLst/>
            <a:gdLst/>
            <a:ahLst/>
            <a:cxnLst/>
            <a:rect l="l" t="t" r="r" b="b"/>
            <a:pathLst>
              <a:path w="0" h="771525">
                <a:moveTo>
                  <a:pt x="0" y="77114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9" name="object 1759"/>
          <p:cNvSpPr/>
          <p:nvPr/>
        </p:nvSpPr>
        <p:spPr>
          <a:xfrm>
            <a:off x="3797547" y="2402312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64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0" name="object 1760"/>
          <p:cNvSpPr/>
          <p:nvPr/>
        </p:nvSpPr>
        <p:spPr>
          <a:xfrm>
            <a:off x="3797547" y="2648021"/>
            <a:ext cx="6985" cy="55244"/>
          </a:xfrm>
          <a:custGeom>
            <a:avLst/>
            <a:gdLst/>
            <a:ahLst/>
            <a:cxnLst/>
            <a:rect l="l" t="t" r="r" b="b"/>
            <a:pathLst>
              <a:path w="6985" h="55244">
                <a:moveTo>
                  <a:pt x="0" y="0"/>
                </a:moveTo>
                <a:lnTo>
                  <a:pt x="6737" y="55104"/>
                </a:lnTo>
              </a:path>
            </a:pathLst>
          </a:custGeom>
          <a:ln w="67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1" name="object 1761"/>
          <p:cNvSpPr/>
          <p:nvPr/>
        </p:nvSpPr>
        <p:spPr>
          <a:xfrm>
            <a:off x="3804284" y="2703125"/>
            <a:ext cx="0" cy="400050"/>
          </a:xfrm>
          <a:custGeom>
            <a:avLst/>
            <a:gdLst/>
            <a:ahLst/>
            <a:cxnLst/>
            <a:rect l="l" t="t" r="r" b="b"/>
            <a:pathLst>
              <a:path w="0" h="400050">
                <a:moveTo>
                  <a:pt x="0" y="0"/>
                </a:moveTo>
                <a:lnTo>
                  <a:pt x="0" y="3996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2" name="object 1762"/>
          <p:cNvSpPr/>
          <p:nvPr/>
        </p:nvSpPr>
        <p:spPr>
          <a:xfrm>
            <a:off x="3804284" y="2171517"/>
            <a:ext cx="0" cy="930910"/>
          </a:xfrm>
          <a:custGeom>
            <a:avLst/>
            <a:gdLst/>
            <a:ahLst/>
            <a:cxnLst/>
            <a:rect l="l" t="t" r="r" b="b"/>
            <a:pathLst>
              <a:path w="0" h="930910">
                <a:moveTo>
                  <a:pt x="0" y="93028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3" name="object 1763"/>
          <p:cNvSpPr/>
          <p:nvPr/>
        </p:nvSpPr>
        <p:spPr>
          <a:xfrm>
            <a:off x="3804284" y="2172403"/>
            <a:ext cx="0" cy="607695"/>
          </a:xfrm>
          <a:custGeom>
            <a:avLst/>
            <a:gdLst/>
            <a:ahLst/>
            <a:cxnLst/>
            <a:rect l="l" t="t" r="r" b="b"/>
            <a:pathLst>
              <a:path w="0" h="607694">
                <a:moveTo>
                  <a:pt x="0" y="0"/>
                </a:moveTo>
                <a:lnTo>
                  <a:pt x="0" y="60763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4" name="object 1764"/>
          <p:cNvSpPr/>
          <p:nvPr/>
        </p:nvSpPr>
        <p:spPr>
          <a:xfrm>
            <a:off x="3804284" y="2779218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619" y="11271"/>
                </a:lnTo>
              </a:path>
            </a:pathLst>
          </a:custGeom>
          <a:ln w="641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5" name="object 1765"/>
          <p:cNvSpPr/>
          <p:nvPr/>
        </p:nvSpPr>
        <p:spPr>
          <a:xfrm>
            <a:off x="3810904" y="2790489"/>
            <a:ext cx="0" cy="306705"/>
          </a:xfrm>
          <a:custGeom>
            <a:avLst/>
            <a:gdLst/>
            <a:ahLst/>
            <a:cxnLst/>
            <a:rect l="l" t="t" r="r" b="b"/>
            <a:pathLst>
              <a:path w="0" h="306705">
                <a:moveTo>
                  <a:pt x="0" y="0"/>
                </a:moveTo>
                <a:lnTo>
                  <a:pt x="0" y="3061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6" name="object 1766"/>
          <p:cNvSpPr/>
          <p:nvPr/>
        </p:nvSpPr>
        <p:spPr>
          <a:xfrm>
            <a:off x="3810904" y="2319334"/>
            <a:ext cx="0" cy="776605"/>
          </a:xfrm>
          <a:custGeom>
            <a:avLst/>
            <a:gdLst/>
            <a:ahLst/>
            <a:cxnLst/>
            <a:rect l="l" t="t" r="r" b="b"/>
            <a:pathLst>
              <a:path w="0" h="776605">
                <a:moveTo>
                  <a:pt x="0" y="77640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7" name="object 1767"/>
          <p:cNvSpPr/>
          <p:nvPr/>
        </p:nvSpPr>
        <p:spPr>
          <a:xfrm>
            <a:off x="3810904" y="2320119"/>
            <a:ext cx="0" cy="389255"/>
          </a:xfrm>
          <a:custGeom>
            <a:avLst/>
            <a:gdLst/>
            <a:ahLst/>
            <a:cxnLst/>
            <a:rect l="l" t="t" r="r" b="b"/>
            <a:pathLst>
              <a:path w="0" h="389255">
                <a:moveTo>
                  <a:pt x="0" y="0"/>
                </a:moveTo>
                <a:lnTo>
                  <a:pt x="0" y="38911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8" name="object 1768"/>
          <p:cNvSpPr/>
          <p:nvPr/>
        </p:nvSpPr>
        <p:spPr>
          <a:xfrm>
            <a:off x="3810904" y="2675076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33371"/>
                </a:moveTo>
                <a:lnTo>
                  <a:pt x="6619" y="0"/>
                </a:lnTo>
              </a:path>
            </a:pathLst>
          </a:custGeom>
          <a:ln w="67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9" name="object 1769"/>
          <p:cNvSpPr/>
          <p:nvPr/>
        </p:nvSpPr>
        <p:spPr>
          <a:xfrm>
            <a:off x="3817524" y="2675076"/>
            <a:ext cx="0" cy="509270"/>
          </a:xfrm>
          <a:custGeom>
            <a:avLst/>
            <a:gdLst/>
            <a:ahLst/>
            <a:cxnLst/>
            <a:rect l="l" t="t" r="r" b="b"/>
            <a:pathLst>
              <a:path w="0" h="509269">
                <a:moveTo>
                  <a:pt x="0" y="0"/>
                </a:moveTo>
                <a:lnTo>
                  <a:pt x="0" y="50895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0" name="object 1770"/>
          <p:cNvSpPr/>
          <p:nvPr/>
        </p:nvSpPr>
        <p:spPr>
          <a:xfrm>
            <a:off x="3817524" y="2406740"/>
            <a:ext cx="0" cy="776605"/>
          </a:xfrm>
          <a:custGeom>
            <a:avLst/>
            <a:gdLst/>
            <a:ahLst/>
            <a:cxnLst/>
            <a:rect l="l" t="t" r="r" b="b"/>
            <a:pathLst>
              <a:path w="0" h="776605">
                <a:moveTo>
                  <a:pt x="0" y="77647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1" name="object 1771"/>
          <p:cNvSpPr/>
          <p:nvPr/>
        </p:nvSpPr>
        <p:spPr>
          <a:xfrm>
            <a:off x="3817524" y="2407626"/>
            <a:ext cx="0" cy="564515"/>
          </a:xfrm>
          <a:custGeom>
            <a:avLst/>
            <a:gdLst/>
            <a:ahLst/>
            <a:cxnLst/>
            <a:rect l="l" t="t" r="r" b="b"/>
            <a:pathLst>
              <a:path w="0" h="564514">
                <a:moveTo>
                  <a:pt x="0" y="0"/>
                </a:moveTo>
                <a:lnTo>
                  <a:pt x="0" y="56390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2" name="object 1772"/>
          <p:cNvSpPr/>
          <p:nvPr/>
        </p:nvSpPr>
        <p:spPr>
          <a:xfrm>
            <a:off x="3817524" y="2948808"/>
            <a:ext cx="8255" cy="22225"/>
          </a:xfrm>
          <a:custGeom>
            <a:avLst/>
            <a:gdLst/>
            <a:ahLst/>
            <a:cxnLst/>
            <a:rect l="l" t="t" r="r" b="b"/>
            <a:pathLst>
              <a:path w="8254" h="22225">
                <a:moveTo>
                  <a:pt x="0" y="21916"/>
                </a:moveTo>
                <a:lnTo>
                  <a:pt x="7892" y="0"/>
                </a:lnTo>
              </a:path>
            </a:pathLst>
          </a:custGeom>
          <a:ln w="66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3" name="object 1773"/>
          <p:cNvSpPr/>
          <p:nvPr/>
        </p:nvSpPr>
        <p:spPr>
          <a:xfrm>
            <a:off x="3825417" y="2948808"/>
            <a:ext cx="0" cy="170180"/>
          </a:xfrm>
          <a:custGeom>
            <a:avLst/>
            <a:gdLst/>
            <a:ahLst/>
            <a:cxnLst/>
            <a:rect l="l" t="t" r="r" b="b"/>
            <a:pathLst>
              <a:path w="0" h="170180">
                <a:moveTo>
                  <a:pt x="0" y="0"/>
                </a:moveTo>
                <a:lnTo>
                  <a:pt x="0" y="16962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4" name="object 1774"/>
          <p:cNvSpPr/>
          <p:nvPr/>
        </p:nvSpPr>
        <p:spPr>
          <a:xfrm>
            <a:off x="3825417" y="2253702"/>
            <a:ext cx="0" cy="864235"/>
          </a:xfrm>
          <a:custGeom>
            <a:avLst/>
            <a:gdLst/>
            <a:ahLst/>
            <a:cxnLst/>
            <a:rect l="l" t="t" r="r" b="b"/>
            <a:pathLst>
              <a:path w="0" h="864235">
                <a:moveTo>
                  <a:pt x="0" y="86391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5" name="object 1775"/>
          <p:cNvSpPr/>
          <p:nvPr/>
        </p:nvSpPr>
        <p:spPr>
          <a:xfrm>
            <a:off x="3825417" y="2254671"/>
            <a:ext cx="0" cy="662305"/>
          </a:xfrm>
          <a:custGeom>
            <a:avLst/>
            <a:gdLst/>
            <a:ahLst/>
            <a:cxnLst/>
            <a:rect l="l" t="t" r="r" b="b"/>
            <a:pathLst>
              <a:path w="0" h="662305">
                <a:moveTo>
                  <a:pt x="0" y="0"/>
                </a:moveTo>
                <a:lnTo>
                  <a:pt x="0" y="66191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6" name="object 1776"/>
          <p:cNvSpPr/>
          <p:nvPr/>
        </p:nvSpPr>
        <p:spPr>
          <a:xfrm>
            <a:off x="3825417" y="2888532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27121"/>
                </a:moveTo>
                <a:lnTo>
                  <a:pt x="6726" y="0"/>
                </a:lnTo>
              </a:path>
            </a:pathLst>
          </a:custGeom>
          <a:ln w="67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7" name="object 1777"/>
          <p:cNvSpPr/>
          <p:nvPr/>
        </p:nvSpPr>
        <p:spPr>
          <a:xfrm>
            <a:off x="3832144" y="2888532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5">
                <a:moveTo>
                  <a:pt x="0" y="0"/>
                </a:moveTo>
                <a:lnTo>
                  <a:pt x="0" y="26841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8" name="object 1778"/>
          <p:cNvSpPr/>
          <p:nvPr/>
        </p:nvSpPr>
        <p:spPr>
          <a:xfrm>
            <a:off x="3832144" y="2314020"/>
            <a:ext cx="0" cy="842010"/>
          </a:xfrm>
          <a:custGeom>
            <a:avLst/>
            <a:gdLst/>
            <a:ahLst/>
            <a:cxnLst/>
            <a:rect l="l" t="t" r="r" b="b"/>
            <a:pathLst>
              <a:path w="0" h="842010">
                <a:moveTo>
                  <a:pt x="0" y="84199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9" name="object 1779"/>
          <p:cNvSpPr/>
          <p:nvPr/>
        </p:nvSpPr>
        <p:spPr>
          <a:xfrm>
            <a:off x="3832144" y="2314947"/>
            <a:ext cx="0" cy="258445"/>
          </a:xfrm>
          <a:custGeom>
            <a:avLst/>
            <a:gdLst/>
            <a:ahLst/>
            <a:cxnLst/>
            <a:rect l="l" t="t" r="r" b="b"/>
            <a:pathLst>
              <a:path w="0" h="258444">
                <a:moveTo>
                  <a:pt x="0" y="0"/>
                </a:moveTo>
                <a:lnTo>
                  <a:pt x="0" y="2579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0" name="object 1780"/>
          <p:cNvSpPr/>
          <p:nvPr/>
        </p:nvSpPr>
        <p:spPr>
          <a:xfrm>
            <a:off x="3832144" y="2572044"/>
            <a:ext cx="6985" cy="32384"/>
          </a:xfrm>
          <a:custGeom>
            <a:avLst/>
            <a:gdLst/>
            <a:ahLst/>
            <a:cxnLst/>
            <a:rect l="l" t="t" r="r" b="b"/>
            <a:pathLst>
              <a:path w="6985" h="32385">
                <a:moveTo>
                  <a:pt x="0" y="0"/>
                </a:moveTo>
                <a:lnTo>
                  <a:pt x="6630" y="32260"/>
                </a:lnTo>
              </a:path>
            </a:pathLst>
          </a:custGeom>
          <a:ln w="673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1" name="object 1781"/>
          <p:cNvSpPr/>
          <p:nvPr/>
        </p:nvSpPr>
        <p:spPr>
          <a:xfrm>
            <a:off x="3838774" y="2604305"/>
            <a:ext cx="0" cy="609600"/>
          </a:xfrm>
          <a:custGeom>
            <a:avLst/>
            <a:gdLst/>
            <a:ahLst/>
            <a:cxnLst/>
            <a:rect l="l" t="t" r="r" b="b"/>
            <a:pathLst>
              <a:path w="0" h="609600">
                <a:moveTo>
                  <a:pt x="0" y="0"/>
                </a:moveTo>
                <a:lnTo>
                  <a:pt x="0" y="6094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2" name="object 1782"/>
          <p:cNvSpPr/>
          <p:nvPr/>
        </p:nvSpPr>
        <p:spPr>
          <a:xfrm>
            <a:off x="3838774" y="2308848"/>
            <a:ext cx="0" cy="905510"/>
          </a:xfrm>
          <a:custGeom>
            <a:avLst/>
            <a:gdLst/>
            <a:ahLst/>
            <a:cxnLst/>
            <a:rect l="l" t="t" r="r" b="b"/>
            <a:pathLst>
              <a:path w="0" h="905510">
                <a:moveTo>
                  <a:pt x="0" y="0"/>
                </a:moveTo>
                <a:lnTo>
                  <a:pt x="0" y="90490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3" name="object 1783"/>
          <p:cNvSpPr/>
          <p:nvPr/>
        </p:nvSpPr>
        <p:spPr>
          <a:xfrm>
            <a:off x="3838774" y="2309666"/>
            <a:ext cx="0" cy="351155"/>
          </a:xfrm>
          <a:custGeom>
            <a:avLst/>
            <a:gdLst/>
            <a:ahLst/>
            <a:cxnLst/>
            <a:rect l="l" t="t" r="r" b="b"/>
            <a:pathLst>
              <a:path w="0" h="351155">
                <a:moveTo>
                  <a:pt x="0" y="0"/>
                </a:moveTo>
                <a:lnTo>
                  <a:pt x="0" y="35056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4" name="object 1784"/>
          <p:cNvSpPr/>
          <p:nvPr/>
        </p:nvSpPr>
        <p:spPr>
          <a:xfrm>
            <a:off x="3838774" y="2631427"/>
            <a:ext cx="6985" cy="28575"/>
          </a:xfrm>
          <a:custGeom>
            <a:avLst/>
            <a:gdLst/>
            <a:ahLst/>
            <a:cxnLst/>
            <a:rect l="l" t="t" r="r" b="b"/>
            <a:pathLst>
              <a:path w="6985" h="28575">
                <a:moveTo>
                  <a:pt x="0" y="28057"/>
                </a:moveTo>
                <a:lnTo>
                  <a:pt x="6844" y="0"/>
                </a:lnTo>
              </a:path>
            </a:pathLst>
          </a:custGeom>
          <a:ln w="67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5" name="object 1785"/>
          <p:cNvSpPr/>
          <p:nvPr/>
        </p:nvSpPr>
        <p:spPr>
          <a:xfrm>
            <a:off x="3845619" y="2631427"/>
            <a:ext cx="0" cy="582930"/>
          </a:xfrm>
          <a:custGeom>
            <a:avLst/>
            <a:gdLst/>
            <a:ahLst/>
            <a:cxnLst/>
            <a:rect l="l" t="t" r="r" b="b"/>
            <a:pathLst>
              <a:path w="0" h="582930">
                <a:moveTo>
                  <a:pt x="0" y="0"/>
                </a:moveTo>
                <a:lnTo>
                  <a:pt x="0" y="58232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6" name="object 1786"/>
          <p:cNvSpPr/>
          <p:nvPr/>
        </p:nvSpPr>
        <p:spPr>
          <a:xfrm>
            <a:off x="3845619" y="2193425"/>
            <a:ext cx="0" cy="1020444"/>
          </a:xfrm>
          <a:custGeom>
            <a:avLst/>
            <a:gdLst/>
            <a:ahLst/>
            <a:cxnLst/>
            <a:rect l="l" t="t" r="r" b="b"/>
            <a:pathLst>
              <a:path w="0" h="1020444">
                <a:moveTo>
                  <a:pt x="0" y="0"/>
                </a:moveTo>
                <a:lnTo>
                  <a:pt x="0" y="10203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7" name="object 1787"/>
          <p:cNvSpPr/>
          <p:nvPr/>
        </p:nvSpPr>
        <p:spPr>
          <a:xfrm>
            <a:off x="3845619" y="2194244"/>
            <a:ext cx="0" cy="711835"/>
          </a:xfrm>
          <a:custGeom>
            <a:avLst/>
            <a:gdLst/>
            <a:ahLst/>
            <a:cxnLst/>
            <a:rect l="l" t="t" r="r" b="b"/>
            <a:pathLst>
              <a:path w="0" h="711835">
                <a:moveTo>
                  <a:pt x="0" y="0"/>
                </a:moveTo>
                <a:lnTo>
                  <a:pt x="0" y="71180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8" name="object 1788"/>
          <p:cNvSpPr/>
          <p:nvPr/>
        </p:nvSpPr>
        <p:spPr>
          <a:xfrm>
            <a:off x="3845619" y="2905126"/>
            <a:ext cx="8255" cy="38100"/>
          </a:xfrm>
          <a:custGeom>
            <a:avLst/>
            <a:gdLst/>
            <a:ahLst/>
            <a:cxnLst/>
            <a:rect l="l" t="t" r="r" b="b"/>
            <a:pathLst>
              <a:path w="8254" h="38100">
                <a:moveTo>
                  <a:pt x="0" y="0"/>
                </a:moveTo>
                <a:lnTo>
                  <a:pt x="7807" y="37574"/>
                </a:lnTo>
              </a:path>
            </a:pathLst>
          </a:custGeom>
          <a:ln w="673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9" name="object 1789"/>
          <p:cNvSpPr/>
          <p:nvPr/>
        </p:nvSpPr>
        <p:spPr>
          <a:xfrm>
            <a:off x="3853426" y="2942701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760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0" name="object 1790"/>
          <p:cNvSpPr/>
          <p:nvPr/>
        </p:nvSpPr>
        <p:spPr>
          <a:xfrm>
            <a:off x="3853426" y="2275618"/>
            <a:ext cx="0" cy="864235"/>
          </a:xfrm>
          <a:custGeom>
            <a:avLst/>
            <a:gdLst/>
            <a:ahLst/>
            <a:cxnLst/>
            <a:rect l="l" t="t" r="r" b="b"/>
            <a:pathLst>
              <a:path w="0" h="864235">
                <a:moveTo>
                  <a:pt x="0" y="86376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1" name="object 1791"/>
          <p:cNvSpPr/>
          <p:nvPr/>
        </p:nvSpPr>
        <p:spPr>
          <a:xfrm>
            <a:off x="3853426" y="2276437"/>
            <a:ext cx="0" cy="520700"/>
          </a:xfrm>
          <a:custGeom>
            <a:avLst/>
            <a:gdLst/>
            <a:ahLst/>
            <a:cxnLst/>
            <a:rect l="l" t="t" r="r" b="b"/>
            <a:pathLst>
              <a:path w="0" h="520700">
                <a:moveTo>
                  <a:pt x="0" y="0"/>
                </a:moveTo>
                <a:lnTo>
                  <a:pt x="0" y="52030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2" name="object 1792"/>
          <p:cNvSpPr/>
          <p:nvPr/>
        </p:nvSpPr>
        <p:spPr>
          <a:xfrm>
            <a:off x="3853426" y="2795845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0"/>
                </a:moveTo>
                <a:lnTo>
                  <a:pt x="6630" y="27088"/>
                </a:lnTo>
              </a:path>
            </a:pathLst>
          </a:custGeom>
          <a:ln w="67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3" name="object 1793"/>
          <p:cNvSpPr/>
          <p:nvPr/>
        </p:nvSpPr>
        <p:spPr>
          <a:xfrm>
            <a:off x="3860057" y="2822934"/>
            <a:ext cx="0" cy="301625"/>
          </a:xfrm>
          <a:custGeom>
            <a:avLst/>
            <a:gdLst/>
            <a:ahLst/>
            <a:cxnLst/>
            <a:rect l="l" t="t" r="r" b="b"/>
            <a:pathLst>
              <a:path w="0" h="301625">
                <a:moveTo>
                  <a:pt x="0" y="0"/>
                </a:moveTo>
                <a:lnTo>
                  <a:pt x="0" y="30159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4" name="object 1794"/>
          <p:cNvSpPr/>
          <p:nvPr/>
        </p:nvSpPr>
        <p:spPr>
          <a:xfrm>
            <a:off x="3860057" y="2450414"/>
            <a:ext cx="0" cy="673735"/>
          </a:xfrm>
          <a:custGeom>
            <a:avLst/>
            <a:gdLst/>
            <a:ahLst/>
            <a:cxnLst/>
            <a:rect l="l" t="t" r="r" b="b"/>
            <a:pathLst>
              <a:path w="0" h="673735">
                <a:moveTo>
                  <a:pt x="0" y="67329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5" name="object 1795"/>
          <p:cNvSpPr/>
          <p:nvPr/>
        </p:nvSpPr>
        <p:spPr>
          <a:xfrm>
            <a:off x="3860057" y="2451350"/>
            <a:ext cx="0" cy="591185"/>
          </a:xfrm>
          <a:custGeom>
            <a:avLst/>
            <a:gdLst/>
            <a:ahLst/>
            <a:cxnLst/>
            <a:rect l="l" t="t" r="r" b="b"/>
            <a:pathLst>
              <a:path w="0" h="591185">
                <a:moveTo>
                  <a:pt x="0" y="0"/>
                </a:moveTo>
                <a:lnTo>
                  <a:pt x="0" y="59106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6" name="object 1796"/>
          <p:cNvSpPr/>
          <p:nvPr/>
        </p:nvSpPr>
        <p:spPr>
          <a:xfrm>
            <a:off x="3860057" y="2970725"/>
            <a:ext cx="6985" cy="71120"/>
          </a:xfrm>
          <a:custGeom>
            <a:avLst/>
            <a:gdLst/>
            <a:ahLst/>
            <a:cxnLst/>
            <a:rect l="l" t="t" r="r" b="b"/>
            <a:pathLst>
              <a:path w="6985" h="71119">
                <a:moveTo>
                  <a:pt x="0" y="70762"/>
                </a:moveTo>
                <a:lnTo>
                  <a:pt x="6801" y="0"/>
                </a:lnTo>
              </a:path>
            </a:pathLst>
          </a:custGeom>
          <a:ln w="67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7" name="object 1797"/>
          <p:cNvSpPr/>
          <p:nvPr/>
        </p:nvSpPr>
        <p:spPr>
          <a:xfrm>
            <a:off x="3866858" y="2970725"/>
            <a:ext cx="0" cy="224790"/>
          </a:xfrm>
          <a:custGeom>
            <a:avLst/>
            <a:gdLst/>
            <a:ahLst/>
            <a:cxnLst/>
            <a:rect l="l" t="t" r="r" b="b"/>
            <a:pathLst>
              <a:path w="0" h="224789">
                <a:moveTo>
                  <a:pt x="0" y="0"/>
                </a:moveTo>
                <a:lnTo>
                  <a:pt x="0" y="22472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8" name="object 1798"/>
          <p:cNvSpPr/>
          <p:nvPr/>
        </p:nvSpPr>
        <p:spPr>
          <a:xfrm>
            <a:off x="3866858" y="2406740"/>
            <a:ext cx="0" cy="788035"/>
          </a:xfrm>
          <a:custGeom>
            <a:avLst/>
            <a:gdLst/>
            <a:ahLst/>
            <a:cxnLst/>
            <a:rect l="l" t="t" r="r" b="b"/>
            <a:pathLst>
              <a:path w="0" h="788035">
                <a:moveTo>
                  <a:pt x="0" y="78777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9" name="object 1799"/>
          <p:cNvSpPr/>
          <p:nvPr/>
        </p:nvSpPr>
        <p:spPr>
          <a:xfrm>
            <a:off x="3866858" y="2407626"/>
            <a:ext cx="6985" cy="38735"/>
          </a:xfrm>
          <a:custGeom>
            <a:avLst/>
            <a:gdLst/>
            <a:ahLst/>
            <a:cxnLst/>
            <a:rect l="l" t="t" r="r" b="b"/>
            <a:pathLst>
              <a:path w="6985" h="38735">
                <a:moveTo>
                  <a:pt x="0" y="0"/>
                </a:moveTo>
                <a:lnTo>
                  <a:pt x="6630" y="38401"/>
                </a:lnTo>
              </a:path>
            </a:pathLst>
          </a:custGeom>
          <a:ln w="67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0" name="object 1800"/>
          <p:cNvSpPr/>
          <p:nvPr/>
        </p:nvSpPr>
        <p:spPr>
          <a:xfrm>
            <a:off x="3873489" y="2446028"/>
            <a:ext cx="0" cy="749935"/>
          </a:xfrm>
          <a:custGeom>
            <a:avLst/>
            <a:gdLst/>
            <a:ahLst/>
            <a:cxnLst/>
            <a:rect l="l" t="t" r="r" b="b"/>
            <a:pathLst>
              <a:path w="0" h="749935">
                <a:moveTo>
                  <a:pt x="0" y="0"/>
                </a:moveTo>
                <a:lnTo>
                  <a:pt x="0" y="74942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1" name="object 1801"/>
          <p:cNvSpPr/>
          <p:nvPr/>
        </p:nvSpPr>
        <p:spPr>
          <a:xfrm>
            <a:off x="3873489" y="2319334"/>
            <a:ext cx="0" cy="875665"/>
          </a:xfrm>
          <a:custGeom>
            <a:avLst/>
            <a:gdLst/>
            <a:ahLst/>
            <a:cxnLst/>
            <a:rect l="l" t="t" r="r" b="b"/>
            <a:pathLst>
              <a:path w="0" h="875664">
                <a:moveTo>
                  <a:pt x="0" y="87518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2" name="object 1802"/>
          <p:cNvSpPr/>
          <p:nvPr/>
        </p:nvSpPr>
        <p:spPr>
          <a:xfrm>
            <a:off x="3873489" y="2320119"/>
            <a:ext cx="0" cy="460375"/>
          </a:xfrm>
          <a:custGeom>
            <a:avLst/>
            <a:gdLst/>
            <a:ahLst/>
            <a:cxnLst/>
            <a:rect l="l" t="t" r="r" b="b"/>
            <a:pathLst>
              <a:path w="0" h="460375">
                <a:moveTo>
                  <a:pt x="0" y="0"/>
                </a:moveTo>
                <a:lnTo>
                  <a:pt x="0" y="45991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3" name="object 1803"/>
          <p:cNvSpPr/>
          <p:nvPr/>
        </p:nvSpPr>
        <p:spPr>
          <a:xfrm>
            <a:off x="3873489" y="277389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5322"/>
                </a:moveTo>
                <a:lnTo>
                  <a:pt x="7807" y="0"/>
                </a:lnTo>
              </a:path>
            </a:pathLst>
          </a:custGeom>
          <a:ln w="5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4" name="object 1804"/>
          <p:cNvSpPr/>
          <p:nvPr/>
        </p:nvSpPr>
        <p:spPr>
          <a:xfrm>
            <a:off x="3881296" y="2773895"/>
            <a:ext cx="0" cy="285750"/>
          </a:xfrm>
          <a:custGeom>
            <a:avLst/>
            <a:gdLst/>
            <a:ahLst/>
            <a:cxnLst/>
            <a:rect l="l" t="t" r="r" b="b"/>
            <a:pathLst>
              <a:path w="0" h="285750">
                <a:moveTo>
                  <a:pt x="0" y="0"/>
                </a:moveTo>
                <a:lnTo>
                  <a:pt x="0" y="28515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5" name="object 1805"/>
          <p:cNvSpPr/>
          <p:nvPr/>
        </p:nvSpPr>
        <p:spPr>
          <a:xfrm>
            <a:off x="3881296" y="2467050"/>
            <a:ext cx="0" cy="591185"/>
          </a:xfrm>
          <a:custGeom>
            <a:avLst/>
            <a:gdLst/>
            <a:ahLst/>
            <a:cxnLst/>
            <a:rect l="l" t="t" r="r" b="b"/>
            <a:pathLst>
              <a:path w="0" h="591185">
                <a:moveTo>
                  <a:pt x="0" y="59107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6" name="object 1806"/>
          <p:cNvSpPr/>
          <p:nvPr/>
        </p:nvSpPr>
        <p:spPr>
          <a:xfrm>
            <a:off x="3881296" y="2467944"/>
            <a:ext cx="0" cy="149225"/>
          </a:xfrm>
          <a:custGeom>
            <a:avLst/>
            <a:gdLst/>
            <a:ahLst/>
            <a:cxnLst/>
            <a:rect l="l" t="t" r="r" b="b"/>
            <a:pathLst>
              <a:path w="0" h="149225">
                <a:moveTo>
                  <a:pt x="0" y="0"/>
                </a:moveTo>
                <a:lnTo>
                  <a:pt x="0" y="14864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7" name="object 1807"/>
          <p:cNvSpPr/>
          <p:nvPr/>
        </p:nvSpPr>
        <p:spPr>
          <a:xfrm>
            <a:off x="3881296" y="2604305"/>
            <a:ext cx="6985" cy="12065"/>
          </a:xfrm>
          <a:custGeom>
            <a:avLst/>
            <a:gdLst/>
            <a:ahLst/>
            <a:cxnLst/>
            <a:rect l="l" t="t" r="r" b="b"/>
            <a:pathLst>
              <a:path w="6985" h="12064">
                <a:moveTo>
                  <a:pt x="0" y="11463"/>
                </a:moveTo>
                <a:lnTo>
                  <a:pt x="6812" y="0"/>
                </a:lnTo>
              </a:path>
            </a:pathLst>
          </a:custGeom>
          <a:ln w="641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8" name="object 1808"/>
          <p:cNvSpPr/>
          <p:nvPr/>
        </p:nvSpPr>
        <p:spPr>
          <a:xfrm>
            <a:off x="3888108" y="2604305"/>
            <a:ext cx="0" cy="465455"/>
          </a:xfrm>
          <a:custGeom>
            <a:avLst/>
            <a:gdLst/>
            <a:ahLst/>
            <a:cxnLst/>
            <a:rect l="l" t="t" r="r" b="b"/>
            <a:pathLst>
              <a:path w="0" h="465455">
                <a:moveTo>
                  <a:pt x="0" y="0"/>
                </a:moveTo>
                <a:lnTo>
                  <a:pt x="0" y="46524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9" name="object 1809"/>
          <p:cNvSpPr/>
          <p:nvPr/>
        </p:nvSpPr>
        <p:spPr>
          <a:xfrm>
            <a:off x="3888108" y="2505518"/>
            <a:ext cx="0" cy="563245"/>
          </a:xfrm>
          <a:custGeom>
            <a:avLst/>
            <a:gdLst/>
            <a:ahLst/>
            <a:cxnLst/>
            <a:rect l="l" t="t" r="r" b="b"/>
            <a:pathLst>
              <a:path w="0" h="563244">
                <a:moveTo>
                  <a:pt x="0" y="563090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0" name="object 1810"/>
          <p:cNvSpPr/>
          <p:nvPr/>
        </p:nvSpPr>
        <p:spPr>
          <a:xfrm>
            <a:off x="3888108" y="2506454"/>
            <a:ext cx="0" cy="241935"/>
          </a:xfrm>
          <a:custGeom>
            <a:avLst/>
            <a:gdLst/>
            <a:ahLst/>
            <a:cxnLst/>
            <a:rect l="l" t="t" r="r" b="b"/>
            <a:pathLst>
              <a:path w="0" h="241935">
                <a:moveTo>
                  <a:pt x="0" y="0"/>
                </a:moveTo>
                <a:lnTo>
                  <a:pt x="0" y="24132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1" name="object 1811"/>
          <p:cNvSpPr/>
          <p:nvPr/>
        </p:nvSpPr>
        <p:spPr>
          <a:xfrm>
            <a:off x="3888108" y="2746849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619" y="10486"/>
                </a:lnTo>
              </a:path>
            </a:pathLst>
          </a:custGeom>
          <a:ln w="63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2" name="object 1812"/>
          <p:cNvSpPr/>
          <p:nvPr/>
        </p:nvSpPr>
        <p:spPr>
          <a:xfrm>
            <a:off x="3894728" y="2757335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0"/>
                </a:moveTo>
                <a:lnTo>
                  <a:pt x="0" y="31738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3" name="object 1813"/>
          <p:cNvSpPr/>
          <p:nvPr/>
        </p:nvSpPr>
        <p:spPr>
          <a:xfrm>
            <a:off x="3894728" y="2335969"/>
            <a:ext cx="0" cy="738505"/>
          </a:xfrm>
          <a:custGeom>
            <a:avLst/>
            <a:gdLst/>
            <a:ahLst/>
            <a:cxnLst/>
            <a:rect l="l" t="t" r="r" b="b"/>
            <a:pathLst>
              <a:path w="0" h="738505">
                <a:moveTo>
                  <a:pt x="0" y="737962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4" name="object 1814"/>
          <p:cNvSpPr/>
          <p:nvPr/>
        </p:nvSpPr>
        <p:spPr>
          <a:xfrm>
            <a:off x="3894728" y="2336713"/>
            <a:ext cx="0" cy="629285"/>
          </a:xfrm>
          <a:custGeom>
            <a:avLst/>
            <a:gdLst/>
            <a:ahLst/>
            <a:cxnLst/>
            <a:rect l="l" t="t" r="r" b="b"/>
            <a:pathLst>
              <a:path w="0" h="629285">
                <a:moveTo>
                  <a:pt x="0" y="0"/>
                </a:moveTo>
                <a:lnTo>
                  <a:pt x="0" y="62868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5" name="object 1815"/>
          <p:cNvSpPr/>
          <p:nvPr/>
        </p:nvSpPr>
        <p:spPr>
          <a:xfrm>
            <a:off x="3894728" y="2932248"/>
            <a:ext cx="6985" cy="33020"/>
          </a:xfrm>
          <a:custGeom>
            <a:avLst/>
            <a:gdLst/>
            <a:ahLst/>
            <a:cxnLst/>
            <a:rect l="l" t="t" r="r" b="b"/>
            <a:pathLst>
              <a:path w="6985" h="33019">
                <a:moveTo>
                  <a:pt x="0" y="32410"/>
                </a:moveTo>
                <a:lnTo>
                  <a:pt x="6619" y="0"/>
                </a:lnTo>
              </a:path>
            </a:pathLst>
          </a:custGeom>
          <a:ln w="67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6" name="object 1816"/>
          <p:cNvSpPr/>
          <p:nvPr/>
        </p:nvSpPr>
        <p:spPr>
          <a:xfrm>
            <a:off x="3901348" y="2932248"/>
            <a:ext cx="0" cy="164465"/>
          </a:xfrm>
          <a:custGeom>
            <a:avLst/>
            <a:gdLst/>
            <a:ahLst/>
            <a:cxnLst/>
            <a:rect l="l" t="t" r="r" b="b"/>
            <a:pathLst>
              <a:path w="0" h="164464">
                <a:moveTo>
                  <a:pt x="0" y="0"/>
                </a:moveTo>
                <a:lnTo>
                  <a:pt x="0" y="16441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7" name="object 1817"/>
          <p:cNvSpPr/>
          <p:nvPr/>
        </p:nvSpPr>
        <p:spPr>
          <a:xfrm>
            <a:off x="3901348" y="2390104"/>
            <a:ext cx="0" cy="706120"/>
          </a:xfrm>
          <a:custGeom>
            <a:avLst/>
            <a:gdLst/>
            <a:ahLst/>
            <a:cxnLst/>
            <a:rect l="l" t="t" r="r" b="b"/>
            <a:pathLst>
              <a:path w="0" h="706119">
                <a:moveTo>
                  <a:pt x="0" y="70563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8" name="object 1818"/>
          <p:cNvSpPr/>
          <p:nvPr/>
        </p:nvSpPr>
        <p:spPr>
          <a:xfrm>
            <a:off x="3901348" y="2391032"/>
            <a:ext cx="0" cy="280035"/>
          </a:xfrm>
          <a:custGeom>
            <a:avLst/>
            <a:gdLst/>
            <a:ahLst/>
            <a:cxnLst/>
            <a:rect l="l" t="t" r="r" b="b"/>
            <a:pathLst>
              <a:path w="0" h="280035">
                <a:moveTo>
                  <a:pt x="0" y="0"/>
                </a:moveTo>
                <a:lnTo>
                  <a:pt x="0" y="27969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9" name="object 1819"/>
          <p:cNvSpPr/>
          <p:nvPr/>
        </p:nvSpPr>
        <p:spPr>
          <a:xfrm>
            <a:off x="3901348" y="2593810"/>
            <a:ext cx="8255" cy="76200"/>
          </a:xfrm>
          <a:custGeom>
            <a:avLst/>
            <a:gdLst/>
            <a:ahLst/>
            <a:cxnLst/>
            <a:rect l="l" t="t" r="r" b="b"/>
            <a:pathLst>
              <a:path w="8254" h="76200">
                <a:moveTo>
                  <a:pt x="0" y="76093"/>
                </a:moveTo>
                <a:lnTo>
                  <a:pt x="7817" y="0"/>
                </a:lnTo>
              </a:path>
            </a:pathLst>
          </a:custGeom>
          <a:ln w="6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0" name="object 1820"/>
          <p:cNvSpPr/>
          <p:nvPr/>
        </p:nvSpPr>
        <p:spPr>
          <a:xfrm>
            <a:off x="3909166" y="2593810"/>
            <a:ext cx="0" cy="448945"/>
          </a:xfrm>
          <a:custGeom>
            <a:avLst/>
            <a:gdLst/>
            <a:ahLst/>
            <a:cxnLst/>
            <a:rect l="l" t="t" r="r" b="b"/>
            <a:pathLst>
              <a:path w="0" h="448944">
                <a:moveTo>
                  <a:pt x="0" y="0"/>
                </a:moveTo>
                <a:lnTo>
                  <a:pt x="0" y="4486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1" name="object 1821"/>
          <p:cNvSpPr/>
          <p:nvPr/>
        </p:nvSpPr>
        <p:spPr>
          <a:xfrm>
            <a:off x="3909166" y="2483752"/>
            <a:ext cx="0" cy="558165"/>
          </a:xfrm>
          <a:custGeom>
            <a:avLst/>
            <a:gdLst/>
            <a:ahLst/>
            <a:cxnLst/>
            <a:rect l="l" t="t" r="r" b="b"/>
            <a:pathLst>
              <a:path w="0" h="558164">
                <a:moveTo>
                  <a:pt x="0" y="557734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2" name="object 1822"/>
          <p:cNvSpPr/>
          <p:nvPr/>
        </p:nvSpPr>
        <p:spPr>
          <a:xfrm>
            <a:off x="3909166" y="2484571"/>
            <a:ext cx="0" cy="344805"/>
          </a:xfrm>
          <a:custGeom>
            <a:avLst/>
            <a:gdLst/>
            <a:ahLst/>
            <a:cxnLst/>
            <a:rect l="l" t="t" r="r" b="b"/>
            <a:pathLst>
              <a:path w="0" h="344805">
                <a:moveTo>
                  <a:pt x="0" y="0"/>
                </a:moveTo>
                <a:lnTo>
                  <a:pt x="0" y="34446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3" name="object 1823"/>
          <p:cNvSpPr/>
          <p:nvPr/>
        </p:nvSpPr>
        <p:spPr>
          <a:xfrm>
            <a:off x="3909166" y="2790489"/>
            <a:ext cx="6985" cy="38100"/>
          </a:xfrm>
          <a:custGeom>
            <a:avLst/>
            <a:gdLst/>
            <a:ahLst/>
            <a:cxnLst/>
            <a:rect l="l" t="t" r="r" b="b"/>
            <a:pathLst>
              <a:path w="6985" h="38100">
                <a:moveTo>
                  <a:pt x="0" y="37724"/>
                </a:moveTo>
                <a:lnTo>
                  <a:pt x="6812" y="0"/>
                </a:lnTo>
              </a:path>
            </a:pathLst>
          </a:custGeom>
          <a:ln w="67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4" name="object 1824"/>
          <p:cNvSpPr/>
          <p:nvPr/>
        </p:nvSpPr>
        <p:spPr>
          <a:xfrm>
            <a:off x="3915979" y="2790489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0"/>
                </a:moveTo>
                <a:lnTo>
                  <a:pt x="0" y="3174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5" name="object 1825"/>
          <p:cNvSpPr/>
          <p:nvPr/>
        </p:nvSpPr>
        <p:spPr>
          <a:xfrm>
            <a:off x="3915979" y="2433820"/>
            <a:ext cx="0" cy="673735"/>
          </a:xfrm>
          <a:custGeom>
            <a:avLst/>
            <a:gdLst/>
            <a:ahLst/>
            <a:cxnLst/>
            <a:rect l="l" t="t" r="r" b="b"/>
            <a:pathLst>
              <a:path w="0" h="673735">
                <a:moveTo>
                  <a:pt x="0" y="67326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6" name="object 1826"/>
          <p:cNvSpPr/>
          <p:nvPr/>
        </p:nvSpPr>
        <p:spPr>
          <a:xfrm>
            <a:off x="3915979" y="2434756"/>
            <a:ext cx="0" cy="471805"/>
          </a:xfrm>
          <a:custGeom>
            <a:avLst/>
            <a:gdLst/>
            <a:ahLst/>
            <a:cxnLst/>
            <a:rect l="l" t="t" r="r" b="b"/>
            <a:pathLst>
              <a:path w="0" h="471805">
                <a:moveTo>
                  <a:pt x="0" y="0"/>
                </a:moveTo>
                <a:lnTo>
                  <a:pt x="0" y="47129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7" name="object 1827"/>
          <p:cNvSpPr/>
          <p:nvPr/>
        </p:nvSpPr>
        <p:spPr>
          <a:xfrm>
            <a:off x="3915979" y="2905126"/>
            <a:ext cx="6985" cy="81915"/>
          </a:xfrm>
          <a:custGeom>
            <a:avLst/>
            <a:gdLst/>
            <a:ahLst/>
            <a:cxnLst/>
            <a:rect l="l" t="t" r="r" b="b"/>
            <a:pathLst>
              <a:path w="6985" h="81914">
                <a:moveTo>
                  <a:pt x="0" y="0"/>
                </a:moveTo>
                <a:lnTo>
                  <a:pt x="6619" y="81298"/>
                </a:lnTo>
              </a:path>
            </a:pathLst>
          </a:custGeom>
          <a:ln w="67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8" name="object 1828"/>
          <p:cNvSpPr/>
          <p:nvPr/>
        </p:nvSpPr>
        <p:spPr>
          <a:xfrm>
            <a:off x="3922598" y="2986425"/>
            <a:ext cx="0" cy="116839"/>
          </a:xfrm>
          <a:custGeom>
            <a:avLst/>
            <a:gdLst/>
            <a:ahLst/>
            <a:cxnLst/>
            <a:rect l="l" t="t" r="r" b="b"/>
            <a:pathLst>
              <a:path w="0" h="116839">
                <a:moveTo>
                  <a:pt x="0" y="0"/>
                </a:moveTo>
                <a:lnTo>
                  <a:pt x="0" y="11630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9" name="object 1829"/>
          <p:cNvSpPr/>
          <p:nvPr/>
        </p:nvSpPr>
        <p:spPr>
          <a:xfrm>
            <a:off x="3922598" y="2505518"/>
            <a:ext cx="0" cy="596900"/>
          </a:xfrm>
          <a:custGeom>
            <a:avLst/>
            <a:gdLst/>
            <a:ahLst/>
            <a:cxnLst/>
            <a:rect l="l" t="t" r="r" b="b"/>
            <a:pathLst>
              <a:path w="0" h="596900">
                <a:moveTo>
                  <a:pt x="0" y="59628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0" name="object 1830"/>
          <p:cNvSpPr/>
          <p:nvPr/>
        </p:nvSpPr>
        <p:spPr>
          <a:xfrm>
            <a:off x="3922598" y="2506454"/>
            <a:ext cx="0" cy="213360"/>
          </a:xfrm>
          <a:custGeom>
            <a:avLst/>
            <a:gdLst/>
            <a:ahLst/>
            <a:cxnLst/>
            <a:rect l="l" t="t" r="r" b="b"/>
            <a:pathLst>
              <a:path w="0" h="213360">
                <a:moveTo>
                  <a:pt x="0" y="0"/>
                </a:moveTo>
                <a:lnTo>
                  <a:pt x="0" y="21326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1" name="object 1831"/>
          <p:cNvSpPr/>
          <p:nvPr/>
        </p:nvSpPr>
        <p:spPr>
          <a:xfrm>
            <a:off x="3922598" y="2718900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844" y="21841"/>
                </a:lnTo>
              </a:path>
            </a:pathLst>
          </a:custGeom>
          <a:ln w="666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2" name="object 1832"/>
          <p:cNvSpPr/>
          <p:nvPr/>
        </p:nvSpPr>
        <p:spPr>
          <a:xfrm>
            <a:off x="3929443" y="2740741"/>
            <a:ext cx="0" cy="377825"/>
          </a:xfrm>
          <a:custGeom>
            <a:avLst/>
            <a:gdLst/>
            <a:ahLst/>
            <a:cxnLst/>
            <a:rect l="l" t="t" r="r" b="b"/>
            <a:pathLst>
              <a:path w="0" h="377825">
                <a:moveTo>
                  <a:pt x="0" y="0"/>
                </a:moveTo>
                <a:lnTo>
                  <a:pt x="0" y="37769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3" name="object 1833"/>
          <p:cNvSpPr/>
          <p:nvPr/>
        </p:nvSpPr>
        <p:spPr>
          <a:xfrm>
            <a:off x="3929443" y="2445209"/>
            <a:ext cx="0" cy="672465"/>
          </a:xfrm>
          <a:custGeom>
            <a:avLst/>
            <a:gdLst/>
            <a:ahLst/>
            <a:cxnLst/>
            <a:rect l="l" t="t" r="r" b="b"/>
            <a:pathLst>
              <a:path w="0" h="672464">
                <a:moveTo>
                  <a:pt x="0" y="67240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4" name="object 1834"/>
          <p:cNvSpPr/>
          <p:nvPr/>
        </p:nvSpPr>
        <p:spPr>
          <a:xfrm>
            <a:off x="3929443" y="2446028"/>
            <a:ext cx="0" cy="405130"/>
          </a:xfrm>
          <a:custGeom>
            <a:avLst/>
            <a:gdLst/>
            <a:ahLst/>
            <a:cxnLst/>
            <a:rect l="l" t="t" r="r" b="b"/>
            <a:pathLst>
              <a:path w="0" h="405130">
                <a:moveTo>
                  <a:pt x="0" y="0"/>
                </a:moveTo>
                <a:lnTo>
                  <a:pt x="0" y="40488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5" name="object 1835"/>
          <p:cNvSpPr/>
          <p:nvPr/>
        </p:nvSpPr>
        <p:spPr>
          <a:xfrm>
            <a:off x="3929443" y="2849980"/>
            <a:ext cx="8255" cy="92710"/>
          </a:xfrm>
          <a:custGeom>
            <a:avLst/>
            <a:gdLst/>
            <a:ahLst/>
            <a:cxnLst/>
            <a:rect l="l" t="t" r="r" b="b"/>
            <a:pathLst>
              <a:path w="8254" h="92710">
                <a:moveTo>
                  <a:pt x="0" y="0"/>
                </a:moveTo>
                <a:lnTo>
                  <a:pt x="7774" y="92720"/>
                </a:lnTo>
              </a:path>
            </a:pathLst>
          </a:custGeom>
          <a:ln w="67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6" name="object 1836"/>
          <p:cNvSpPr/>
          <p:nvPr/>
        </p:nvSpPr>
        <p:spPr>
          <a:xfrm>
            <a:off x="3937218" y="2942701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2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7" name="object 1837"/>
          <p:cNvSpPr/>
          <p:nvPr/>
        </p:nvSpPr>
        <p:spPr>
          <a:xfrm>
            <a:off x="3937218" y="2483752"/>
            <a:ext cx="0" cy="492125"/>
          </a:xfrm>
          <a:custGeom>
            <a:avLst/>
            <a:gdLst/>
            <a:ahLst/>
            <a:cxnLst/>
            <a:rect l="l" t="t" r="r" b="b"/>
            <a:pathLst>
              <a:path w="0" h="492125">
                <a:moveTo>
                  <a:pt x="0" y="49213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8" name="object 1838"/>
          <p:cNvSpPr/>
          <p:nvPr/>
        </p:nvSpPr>
        <p:spPr>
          <a:xfrm>
            <a:off x="3937218" y="2484571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5">
                <a:moveTo>
                  <a:pt x="0" y="0"/>
                </a:moveTo>
                <a:lnTo>
                  <a:pt x="0" y="2683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9" name="object 1839"/>
          <p:cNvSpPr/>
          <p:nvPr/>
        </p:nvSpPr>
        <p:spPr>
          <a:xfrm>
            <a:off x="3937218" y="2752130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630" y="21765"/>
                </a:lnTo>
              </a:path>
            </a:pathLst>
          </a:custGeom>
          <a:ln w="6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0" name="object 1840"/>
          <p:cNvSpPr/>
          <p:nvPr/>
        </p:nvSpPr>
        <p:spPr>
          <a:xfrm>
            <a:off x="3943849" y="2773895"/>
            <a:ext cx="0" cy="137795"/>
          </a:xfrm>
          <a:custGeom>
            <a:avLst/>
            <a:gdLst/>
            <a:ahLst/>
            <a:cxnLst/>
            <a:rect l="l" t="t" r="r" b="b"/>
            <a:pathLst>
              <a:path w="0" h="137794">
                <a:moveTo>
                  <a:pt x="0" y="0"/>
                </a:moveTo>
                <a:lnTo>
                  <a:pt x="0" y="13733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1" name="object 1841"/>
          <p:cNvSpPr/>
          <p:nvPr/>
        </p:nvSpPr>
        <p:spPr>
          <a:xfrm>
            <a:off x="3943849" y="2576289"/>
            <a:ext cx="0" cy="334010"/>
          </a:xfrm>
          <a:custGeom>
            <a:avLst/>
            <a:gdLst/>
            <a:ahLst/>
            <a:cxnLst/>
            <a:rect l="l" t="t" r="r" b="b"/>
            <a:pathLst>
              <a:path w="0" h="334010">
                <a:moveTo>
                  <a:pt x="0" y="33400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2" name="object 1842"/>
          <p:cNvSpPr/>
          <p:nvPr/>
        </p:nvSpPr>
        <p:spPr>
          <a:xfrm>
            <a:off x="3943849" y="2577216"/>
            <a:ext cx="0" cy="252095"/>
          </a:xfrm>
          <a:custGeom>
            <a:avLst/>
            <a:gdLst/>
            <a:ahLst/>
            <a:cxnLst/>
            <a:rect l="l" t="t" r="r" b="b"/>
            <a:pathLst>
              <a:path w="0" h="252094">
                <a:moveTo>
                  <a:pt x="0" y="0"/>
                </a:moveTo>
                <a:lnTo>
                  <a:pt x="0" y="25181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3" name="object 1843"/>
          <p:cNvSpPr/>
          <p:nvPr/>
        </p:nvSpPr>
        <p:spPr>
          <a:xfrm>
            <a:off x="3943849" y="282821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844" y="6141"/>
                </a:lnTo>
              </a:path>
            </a:pathLst>
          </a:custGeom>
          <a:ln w="59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4" name="object 1844"/>
          <p:cNvSpPr/>
          <p:nvPr/>
        </p:nvSpPr>
        <p:spPr>
          <a:xfrm>
            <a:off x="3950693" y="2834356"/>
            <a:ext cx="0" cy="104139"/>
          </a:xfrm>
          <a:custGeom>
            <a:avLst/>
            <a:gdLst/>
            <a:ahLst/>
            <a:cxnLst/>
            <a:rect l="l" t="t" r="r" b="b"/>
            <a:pathLst>
              <a:path w="0" h="104139">
                <a:moveTo>
                  <a:pt x="0" y="0"/>
                </a:moveTo>
                <a:lnTo>
                  <a:pt x="0" y="10399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5" name="object 1845"/>
          <p:cNvSpPr/>
          <p:nvPr/>
        </p:nvSpPr>
        <p:spPr>
          <a:xfrm>
            <a:off x="3950693" y="2641888"/>
            <a:ext cx="0" cy="295910"/>
          </a:xfrm>
          <a:custGeom>
            <a:avLst/>
            <a:gdLst/>
            <a:ahLst/>
            <a:cxnLst/>
            <a:rect l="l" t="t" r="r" b="b"/>
            <a:pathLst>
              <a:path w="0" h="295910">
                <a:moveTo>
                  <a:pt x="0" y="29564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6" name="object 1846"/>
          <p:cNvSpPr/>
          <p:nvPr/>
        </p:nvSpPr>
        <p:spPr>
          <a:xfrm>
            <a:off x="3950693" y="2642848"/>
            <a:ext cx="0" cy="77470"/>
          </a:xfrm>
          <a:custGeom>
            <a:avLst/>
            <a:gdLst/>
            <a:ahLst/>
            <a:cxnLst/>
            <a:rect l="l" t="t" r="r" b="b"/>
            <a:pathLst>
              <a:path w="0" h="77469">
                <a:moveTo>
                  <a:pt x="0" y="0"/>
                </a:moveTo>
                <a:lnTo>
                  <a:pt x="0" y="7687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7" name="object 1847"/>
          <p:cNvSpPr/>
          <p:nvPr/>
        </p:nvSpPr>
        <p:spPr>
          <a:xfrm>
            <a:off x="3950693" y="2703125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15775"/>
                </a:moveTo>
                <a:lnTo>
                  <a:pt x="6619" y="0"/>
                </a:lnTo>
              </a:path>
            </a:pathLst>
          </a:custGeom>
          <a:ln w="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8" name="object 1848"/>
          <p:cNvSpPr/>
          <p:nvPr/>
        </p:nvSpPr>
        <p:spPr>
          <a:xfrm>
            <a:off x="3957313" y="2703125"/>
            <a:ext cx="0" cy="224790"/>
          </a:xfrm>
          <a:custGeom>
            <a:avLst/>
            <a:gdLst/>
            <a:ahLst/>
            <a:cxnLst/>
            <a:rect l="l" t="t" r="r" b="b"/>
            <a:pathLst>
              <a:path w="0" h="224789">
                <a:moveTo>
                  <a:pt x="0" y="0"/>
                </a:moveTo>
                <a:lnTo>
                  <a:pt x="0" y="224736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9" name="object 1849"/>
          <p:cNvSpPr/>
          <p:nvPr/>
        </p:nvSpPr>
        <p:spPr>
          <a:xfrm>
            <a:off x="3957313" y="2576289"/>
            <a:ext cx="0" cy="351155"/>
          </a:xfrm>
          <a:custGeom>
            <a:avLst/>
            <a:gdLst/>
            <a:ahLst/>
            <a:cxnLst/>
            <a:rect l="l" t="t" r="r" b="b"/>
            <a:pathLst>
              <a:path w="0" h="351155">
                <a:moveTo>
                  <a:pt x="0" y="35075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0" name="object 1850"/>
          <p:cNvSpPr/>
          <p:nvPr/>
        </p:nvSpPr>
        <p:spPr>
          <a:xfrm>
            <a:off x="3957313" y="2577216"/>
            <a:ext cx="0" cy="300990"/>
          </a:xfrm>
          <a:custGeom>
            <a:avLst/>
            <a:gdLst/>
            <a:ahLst/>
            <a:cxnLst/>
            <a:rect l="l" t="t" r="r" b="b"/>
            <a:pathLst>
              <a:path w="0" h="300989">
                <a:moveTo>
                  <a:pt x="0" y="0"/>
                </a:moveTo>
                <a:lnTo>
                  <a:pt x="0" y="3008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1" name="object 1851"/>
          <p:cNvSpPr/>
          <p:nvPr/>
        </p:nvSpPr>
        <p:spPr>
          <a:xfrm>
            <a:off x="3957313" y="2877110"/>
            <a:ext cx="8255" cy="22225"/>
          </a:xfrm>
          <a:custGeom>
            <a:avLst/>
            <a:gdLst/>
            <a:ahLst/>
            <a:cxnLst/>
            <a:rect l="l" t="t" r="r" b="b"/>
            <a:pathLst>
              <a:path w="8254" h="22225">
                <a:moveTo>
                  <a:pt x="0" y="0"/>
                </a:moveTo>
                <a:lnTo>
                  <a:pt x="7817" y="21949"/>
                </a:lnTo>
              </a:path>
            </a:pathLst>
          </a:custGeom>
          <a:ln w="663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2" name="object 1852"/>
          <p:cNvSpPr/>
          <p:nvPr/>
        </p:nvSpPr>
        <p:spPr>
          <a:xfrm>
            <a:off x="3965131" y="2899060"/>
            <a:ext cx="0" cy="99695"/>
          </a:xfrm>
          <a:custGeom>
            <a:avLst/>
            <a:gdLst/>
            <a:ahLst/>
            <a:cxnLst/>
            <a:rect l="l" t="t" r="r" b="b"/>
            <a:pathLst>
              <a:path w="0" h="99694">
                <a:moveTo>
                  <a:pt x="0" y="0"/>
                </a:moveTo>
                <a:lnTo>
                  <a:pt x="0" y="9956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3" name="object 1853"/>
          <p:cNvSpPr/>
          <p:nvPr/>
        </p:nvSpPr>
        <p:spPr>
          <a:xfrm>
            <a:off x="3965131" y="2641888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35595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4" name="object 1854"/>
          <p:cNvSpPr/>
          <p:nvPr/>
        </p:nvSpPr>
        <p:spPr>
          <a:xfrm>
            <a:off x="3965131" y="2642848"/>
            <a:ext cx="0" cy="213360"/>
          </a:xfrm>
          <a:custGeom>
            <a:avLst/>
            <a:gdLst/>
            <a:ahLst/>
            <a:cxnLst/>
            <a:rect l="l" t="t" r="r" b="b"/>
            <a:pathLst>
              <a:path w="0" h="213360">
                <a:moveTo>
                  <a:pt x="0" y="0"/>
                </a:moveTo>
                <a:lnTo>
                  <a:pt x="0" y="21331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5" name="object 1855"/>
          <p:cNvSpPr/>
          <p:nvPr/>
        </p:nvSpPr>
        <p:spPr>
          <a:xfrm>
            <a:off x="3965131" y="2849980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64"/>
                </a:moveTo>
                <a:lnTo>
                  <a:pt x="6577" y="0"/>
                </a:lnTo>
              </a:path>
            </a:pathLst>
          </a:custGeom>
          <a:ln w="59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6" name="object 1856"/>
          <p:cNvSpPr/>
          <p:nvPr/>
        </p:nvSpPr>
        <p:spPr>
          <a:xfrm>
            <a:off x="3971708" y="284998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7" name="object 1857"/>
          <p:cNvSpPr/>
          <p:nvPr/>
        </p:nvSpPr>
        <p:spPr>
          <a:xfrm>
            <a:off x="3971708" y="2658482"/>
            <a:ext cx="0" cy="224790"/>
          </a:xfrm>
          <a:custGeom>
            <a:avLst/>
            <a:gdLst/>
            <a:ahLst/>
            <a:cxnLst/>
            <a:rect l="l" t="t" r="r" b="b"/>
            <a:pathLst>
              <a:path w="0" h="224789">
                <a:moveTo>
                  <a:pt x="0" y="22472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8" name="object 1858"/>
          <p:cNvSpPr/>
          <p:nvPr/>
        </p:nvSpPr>
        <p:spPr>
          <a:xfrm>
            <a:off x="3971708" y="2659484"/>
            <a:ext cx="0" cy="126364"/>
          </a:xfrm>
          <a:custGeom>
            <a:avLst/>
            <a:gdLst/>
            <a:ahLst/>
            <a:cxnLst/>
            <a:rect l="l" t="t" r="r" b="b"/>
            <a:pathLst>
              <a:path w="0" h="126364">
                <a:moveTo>
                  <a:pt x="0" y="0"/>
                </a:moveTo>
                <a:lnTo>
                  <a:pt x="0" y="12583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9" name="object 1859"/>
          <p:cNvSpPr/>
          <p:nvPr/>
        </p:nvSpPr>
        <p:spPr>
          <a:xfrm>
            <a:off x="3971708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55" y="0"/>
                </a:lnTo>
              </a:path>
            </a:pathLst>
          </a:custGeom>
          <a:ln w="58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0" name="object 1860"/>
          <p:cNvSpPr/>
          <p:nvPr/>
        </p:nvSpPr>
        <p:spPr>
          <a:xfrm>
            <a:off x="3978563" y="2779218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0"/>
                </a:moveTo>
                <a:lnTo>
                  <a:pt x="0" y="6123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1" name="object 1861"/>
          <p:cNvSpPr/>
          <p:nvPr/>
        </p:nvSpPr>
        <p:spPr>
          <a:xfrm>
            <a:off x="3978563" y="2707520"/>
            <a:ext cx="0" cy="132080"/>
          </a:xfrm>
          <a:custGeom>
            <a:avLst/>
            <a:gdLst/>
            <a:ahLst/>
            <a:cxnLst/>
            <a:rect l="l" t="t" r="r" b="b"/>
            <a:pathLst>
              <a:path w="0" h="132080">
                <a:moveTo>
                  <a:pt x="0" y="13200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2" name="object 1862"/>
          <p:cNvSpPr/>
          <p:nvPr/>
        </p:nvSpPr>
        <p:spPr>
          <a:xfrm>
            <a:off x="3978563" y="2708447"/>
            <a:ext cx="0" cy="93980"/>
          </a:xfrm>
          <a:custGeom>
            <a:avLst/>
            <a:gdLst/>
            <a:ahLst/>
            <a:cxnLst/>
            <a:rect l="l" t="t" r="r" b="b"/>
            <a:pathLst>
              <a:path w="0" h="93980">
                <a:moveTo>
                  <a:pt x="0" y="0"/>
                </a:moveTo>
                <a:lnTo>
                  <a:pt x="0" y="9346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3" name="object 1863"/>
          <p:cNvSpPr/>
          <p:nvPr/>
        </p:nvSpPr>
        <p:spPr>
          <a:xfrm>
            <a:off x="3978563" y="2790489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527"/>
                </a:moveTo>
                <a:lnTo>
                  <a:pt x="6619" y="0"/>
                </a:lnTo>
              </a:path>
            </a:pathLst>
          </a:custGeom>
          <a:ln w="63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4" name="object 1864"/>
          <p:cNvSpPr/>
          <p:nvPr/>
        </p:nvSpPr>
        <p:spPr>
          <a:xfrm>
            <a:off x="3985183" y="2790489"/>
            <a:ext cx="0" cy="82550"/>
          </a:xfrm>
          <a:custGeom>
            <a:avLst/>
            <a:gdLst/>
            <a:ahLst/>
            <a:cxnLst/>
            <a:rect l="l" t="t" r="r" b="b"/>
            <a:pathLst>
              <a:path w="0" h="82550">
                <a:moveTo>
                  <a:pt x="0" y="0"/>
                </a:moveTo>
                <a:lnTo>
                  <a:pt x="0" y="8226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5" name="object 1865"/>
          <p:cNvSpPr/>
          <p:nvPr/>
        </p:nvSpPr>
        <p:spPr>
          <a:xfrm>
            <a:off x="3985183" y="2707520"/>
            <a:ext cx="0" cy="164465"/>
          </a:xfrm>
          <a:custGeom>
            <a:avLst/>
            <a:gdLst/>
            <a:ahLst/>
            <a:cxnLst/>
            <a:rect l="l" t="t" r="r" b="b"/>
            <a:pathLst>
              <a:path w="0" h="164464">
                <a:moveTo>
                  <a:pt x="0" y="16441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6" name="object 1866"/>
          <p:cNvSpPr/>
          <p:nvPr/>
        </p:nvSpPr>
        <p:spPr>
          <a:xfrm>
            <a:off x="3985183" y="2708447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0"/>
                </a:moveTo>
                <a:lnTo>
                  <a:pt x="0" y="5499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7" name="object 1867"/>
          <p:cNvSpPr/>
          <p:nvPr/>
        </p:nvSpPr>
        <p:spPr>
          <a:xfrm>
            <a:off x="3985183" y="276262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7807" y="6099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8" name="object 1868"/>
          <p:cNvSpPr/>
          <p:nvPr/>
        </p:nvSpPr>
        <p:spPr>
          <a:xfrm>
            <a:off x="3992990" y="2768723"/>
            <a:ext cx="0" cy="60325"/>
          </a:xfrm>
          <a:custGeom>
            <a:avLst/>
            <a:gdLst/>
            <a:ahLst/>
            <a:cxnLst/>
            <a:rect l="l" t="t" r="r" b="b"/>
            <a:pathLst>
              <a:path w="0" h="60325">
                <a:moveTo>
                  <a:pt x="0" y="0"/>
                </a:moveTo>
                <a:lnTo>
                  <a:pt x="0" y="6030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9" name="object 1869"/>
          <p:cNvSpPr/>
          <p:nvPr/>
        </p:nvSpPr>
        <p:spPr>
          <a:xfrm>
            <a:off x="3992990" y="2761688"/>
            <a:ext cx="0" cy="66675"/>
          </a:xfrm>
          <a:custGeom>
            <a:avLst/>
            <a:gdLst/>
            <a:ahLst/>
            <a:cxnLst/>
            <a:rect l="l" t="t" r="r" b="b"/>
            <a:pathLst>
              <a:path w="0" h="66675">
                <a:moveTo>
                  <a:pt x="0" y="66526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0" name="object 1870"/>
          <p:cNvSpPr/>
          <p:nvPr/>
        </p:nvSpPr>
        <p:spPr>
          <a:xfrm>
            <a:off x="3992990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1" name="object 1871"/>
          <p:cNvSpPr/>
          <p:nvPr/>
        </p:nvSpPr>
        <p:spPr>
          <a:xfrm>
            <a:off x="3992990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12" y="0"/>
                </a:lnTo>
              </a:path>
            </a:pathLst>
          </a:custGeom>
          <a:ln w="58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2" name="object 1872"/>
          <p:cNvSpPr/>
          <p:nvPr/>
        </p:nvSpPr>
        <p:spPr>
          <a:xfrm>
            <a:off x="3999803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3" name="object 1873"/>
          <p:cNvSpPr/>
          <p:nvPr/>
        </p:nvSpPr>
        <p:spPr>
          <a:xfrm>
            <a:off x="3999803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4" name="object 1874"/>
          <p:cNvSpPr/>
          <p:nvPr/>
        </p:nvSpPr>
        <p:spPr>
          <a:xfrm>
            <a:off x="3999803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5" name="object 1875"/>
          <p:cNvSpPr/>
          <p:nvPr/>
        </p:nvSpPr>
        <p:spPr>
          <a:xfrm>
            <a:off x="3999803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6" name="object 1876"/>
          <p:cNvSpPr/>
          <p:nvPr/>
        </p:nvSpPr>
        <p:spPr>
          <a:xfrm>
            <a:off x="4006422" y="278439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7" name="object 1877"/>
          <p:cNvSpPr/>
          <p:nvPr/>
        </p:nvSpPr>
        <p:spPr>
          <a:xfrm>
            <a:off x="4006422" y="2746030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5">
                <a:moveTo>
                  <a:pt x="0" y="7173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8" name="object 1878"/>
          <p:cNvSpPr/>
          <p:nvPr/>
        </p:nvSpPr>
        <p:spPr>
          <a:xfrm>
            <a:off x="4006422" y="2746849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4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9" name="object 1879"/>
          <p:cNvSpPr/>
          <p:nvPr/>
        </p:nvSpPr>
        <p:spPr>
          <a:xfrm>
            <a:off x="4006422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780" y="0"/>
                </a:lnTo>
              </a:path>
            </a:pathLst>
          </a:custGeom>
          <a:ln w="58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0" name="object 1880"/>
          <p:cNvSpPr/>
          <p:nvPr/>
        </p:nvSpPr>
        <p:spPr>
          <a:xfrm>
            <a:off x="4013203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1" name="object 1881"/>
          <p:cNvSpPr/>
          <p:nvPr/>
        </p:nvSpPr>
        <p:spPr>
          <a:xfrm>
            <a:off x="4013203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2" name="object 1882"/>
          <p:cNvSpPr/>
          <p:nvPr/>
        </p:nvSpPr>
        <p:spPr>
          <a:xfrm>
            <a:off x="4013203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3" name="object 1883"/>
          <p:cNvSpPr/>
          <p:nvPr/>
        </p:nvSpPr>
        <p:spPr>
          <a:xfrm>
            <a:off x="4013203" y="277389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0"/>
                </a:moveTo>
                <a:lnTo>
                  <a:pt x="7849" y="5322"/>
                </a:lnTo>
              </a:path>
            </a:pathLst>
          </a:custGeom>
          <a:ln w="57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4" name="object 1884"/>
          <p:cNvSpPr/>
          <p:nvPr/>
        </p:nvSpPr>
        <p:spPr>
          <a:xfrm>
            <a:off x="4021053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5" name="object 1885"/>
          <p:cNvSpPr/>
          <p:nvPr/>
        </p:nvSpPr>
        <p:spPr>
          <a:xfrm>
            <a:off x="4021053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6" name="object 1886"/>
          <p:cNvSpPr/>
          <p:nvPr/>
        </p:nvSpPr>
        <p:spPr>
          <a:xfrm>
            <a:off x="4021053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7" name="object 1887"/>
          <p:cNvSpPr/>
          <p:nvPr/>
        </p:nvSpPr>
        <p:spPr>
          <a:xfrm>
            <a:off x="4021053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172"/>
                </a:lnTo>
              </a:path>
            </a:pathLst>
          </a:custGeom>
          <a:ln w="58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8" name="object 1888"/>
          <p:cNvSpPr/>
          <p:nvPr/>
        </p:nvSpPr>
        <p:spPr>
          <a:xfrm>
            <a:off x="4027673" y="2784390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9" name="object 1889"/>
          <p:cNvSpPr/>
          <p:nvPr/>
        </p:nvSpPr>
        <p:spPr>
          <a:xfrm>
            <a:off x="4027673" y="2761688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607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0" name="object 1890"/>
          <p:cNvSpPr/>
          <p:nvPr/>
        </p:nvSpPr>
        <p:spPr>
          <a:xfrm>
            <a:off x="4027673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1" name="object 1891"/>
          <p:cNvSpPr/>
          <p:nvPr/>
        </p:nvSpPr>
        <p:spPr>
          <a:xfrm>
            <a:off x="4027673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2" name="object 1892"/>
          <p:cNvSpPr/>
          <p:nvPr/>
        </p:nvSpPr>
        <p:spPr>
          <a:xfrm>
            <a:off x="4034442" y="2784390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9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3" name="object 1893"/>
          <p:cNvSpPr/>
          <p:nvPr/>
        </p:nvSpPr>
        <p:spPr>
          <a:xfrm>
            <a:off x="4034442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4" name="object 1894"/>
          <p:cNvSpPr/>
          <p:nvPr/>
        </p:nvSpPr>
        <p:spPr>
          <a:xfrm>
            <a:off x="4034442" y="2762624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0"/>
                </a:moveTo>
                <a:lnTo>
                  <a:pt x="0" y="28868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5" name="object 1895"/>
          <p:cNvSpPr/>
          <p:nvPr/>
        </p:nvSpPr>
        <p:spPr>
          <a:xfrm>
            <a:off x="4034442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6099"/>
                </a:moveTo>
                <a:lnTo>
                  <a:pt x="6694" y="0"/>
                </a:lnTo>
              </a:path>
            </a:pathLst>
          </a:custGeom>
          <a:ln w="59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6" name="object 1896"/>
          <p:cNvSpPr/>
          <p:nvPr/>
        </p:nvSpPr>
        <p:spPr>
          <a:xfrm>
            <a:off x="4041137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7" name="object 1897"/>
          <p:cNvSpPr/>
          <p:nvPr/>
        </p:nvSpPr>
        <p:spPr>
          <a:xfrm>
            <a:off x="4041137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8" name="object 1898"/>
          <p:cNvSpPr/>
          <p:nvPr/>
        </p:nvSpPr>
        <p:spPr>
          <a:xfrm>
            <a:off x="4041137" y="2762624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9" name="object 1899"/>
          <p:cNvSpPr/>
          <p:nvPr/>
        </p:nvSpPr>
        <p:spPr>
          <a:xfrm>
            <a:off x="4041137" y="279584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0"/>
                </a:moveTo>
                <a:lnTo>
                  <a:pt x="7774" y="5172"/>
                </a:lnTo>
              </a:path>
            </a:pathLst>
          </a:custGeom>
          <a:ln w="576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0" name="object 1900"/>
          <p:cNvSpPr/>
          <p:nvPr/>
        </p:nvSpPr>
        <p:spPr>
          <a:xfrm>
            <a:off x="4048912" y="2756516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507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1" name="object 1901"/>
          <p:cNvSpPr/>
          <p:nvPr/>
        </p:nvSpPr>
        <p:spPr>
          <a:xfrm>
            <a:off x="4048912" y="279048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30" y="5355"/>
                </a:lnTo>
              </a:path>
            </a:pathLst>
          </a:custGeom>
          <a:ln w="58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2" name="object 1902"/>
          <p:cNvSpPr/>
          <p:nvPr/>
        </p:nvSpPr>
        <p:spPr>
          <a:xfrm>
            <a:off x="4055543" y="276168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5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3" name="object 1903"/>
          <p:cNvSpPr/>
          <p:nvPr/>
        </p:nvSpPr>
        <p:spPr>
          <a:xfrm>
            <a:off x="4055543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4" name="object 1904"/>
          <p:cNvSpPr/>
          <p:nvPr/>
        </p:nvSpPr>
        <p:spPr>
          <a:xfrm>
            <a:off x="4055543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769" y="6099"/>
                </a:lnTo>
              </a:path>
            </a:pathLst>
          </a:custGeom>
          <a:ln w="59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5" name="object 1905"/>
          <p:cNvSpPr/>
          <p:nvPr/>
        </p:nvSpPr>
        <p:spPr>
          <a:xfrm>
            <a:off x="4062312" y="2790489"/>
            <a:ext cx="0" cy="17145"/>
          </a:xfrm>
          <a:custGeom>
            <a:avLst/>
            <a:gdLst/>
            <a:ahLst/>
            <a:cxnLst/>
            <a:rect l="l" t="t" r="r" b="b"/>
            <a:pathLst>
              <a:path w="0" h="17144">
                <a:moveTo>
                  <a:pt x="0" y="0"/>
                </a:moveTo>
                <a:lnTo>
                  <a:pt x="0" y="167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6" name="object 1906"/>
          <p:cNvSpPr/>
          <p:nvPr/>
        </p:nvSpPr>
        <p:spPr>
          <a:xfrm>
            <a:off x="4062312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7" name="object 1907"/>
          <p:cNvSpPr/>
          <p:nvPr/>
        </p:nvSpPr>
        <p:spPr>
          <a:xfrm>
            <a:off x="4062312" y="2752130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8" name="object 1908"/>
          <p:cNvSpPr/>
          <p:nvPr/>
        </p:nvSpPr>
        <p:spPr>
          <a:xfrm>
            <a:off x="4062312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694" y="6099"/>
                </a:lnTo>
              </a:path>
            </a:pathLst>
          </a:custGeom>
          <a:ln w="59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9" name="object 1909"/>
          <p:cNvSpPr/>
          <p:nvPr/>
        </p:nvSpPr>
        <p:spPr>
          <a:xfrm>
            <a:off x="4069007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0" name="object 1910"/>
          <p:cNvSpPr/>
          <p:nvPr/>
        </p:nvSpPr>
        <p:spPr>
          <a:xfrm>
            <a:off x="4069007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1" name="object 1911"/>
          <p:cNvSpPr/>
          <p:nvPr/>
        </p:nvSpPr>
        <p:spPr>
          <a:xfrm>
            <a:off x="4069007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2" name="object 1912"/>
          <p:cNvSpPr/>
          <p:nvPr/>
        </p:nvSpPr>
        <p:spPr>
          <a:xfrm>
            <a:off x="4069007" y="277921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7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3" name="object 1913"/>
          <p:cNvSpPr/>
          <p:nvPr/>
        </p:nvSpPr>
        <p:spPr>
          <a:xfrm>
            <a:off x="4076782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4" name="object 1914"/>
          <p:cNvSpPr/>
          <p:nvPr/>
        </p:nvSpPr>
        <p:spPr>
          <a:xfrm>
            <a:off x="4076782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5" name="object 1915"/>
          <p:cNvSpPr/>
          <p:nvPr/>
        </p:nvSpPr>
        <p:spPr>
          <a:xfrm>
            <a:off x="4076782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6" name="object 1916"/>
          <p:cNvSpPr/>
          <p:nvPr/>
        </p:nvSpPr>
        <p:spPr>
          <a:xfrm>
            <a:off x="4076782" y="278439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7" name="object 1917"/>
          <p:cNvSpPr/>
          <p:nvPr/>
        </p:nvSpPr>
        <p:spPr>
          <a:xfrm>
            <a:off x="4083552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8" name="object 1918"/>
          <p:cNvSpPr/>
          <p:nvPr/>
        </p:nvSpPr>
        <p:spPr>
          <a:xfrm>
            <a:off x="4083552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9" name="object 1919"/>
          <p:cNvSpPr/>
          <p:nvPr/>
        </p:nvSpPr>
        <p:spPr>
          <a:xfrm>
            <a:off x="4083552" y="2757335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0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0" name="object 1920"/>
          <p:cNvSpPr/>
          <p:nvPr/>
        </p:nvSpPr>
        <p:spPr>
          <a:xfrm>
            <a:off x="4083552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1" name="object 1921"/>
          <p:cNvSpPr/>
          <p:nvPr/>
        </p:nvSpPr>
        <p:spPr>
          <a:xfrm>
            <a:off x="4090257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2" name="object 1922"/>
          <p:cNvSpPr/>
          <p:nvPr/>
        </p:nvSpPr>
        <p:spPr>
          <a:xfrm>
            <a:off x="4090257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3" name="object 1923"/>
          <p:cNvSpPr/>
          <p:nvPr/>
        </p:nvSpPr>
        <p:spPr>
          <a:xfrm>
            <a:off x="4090257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4" name="object 1924"/>
          <p:cNvSpPr/>
          <p:nvPr/>
        </p:nvSpPr>
        <p:spPr>
          <a:xfrm>
            <a:off x="4090257" y="278439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726" y="6099"/>
                </a:lnTo>
              </a:path>
            </a:pathLst>
          </a:custGeom>
          <a:ln w="59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5" name="object 1925"/>
          <p:cNvSpPr/>
          <p:nvPr/>
        </p:nvSpPr>
        <p:spPr>
          <a:xfrm>
            <a:off x="4096984" y="2790489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8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6" name="object 1926"/>
          <p:cNvSpPr/>
          <p:nvPr/>
        </p:nvSpPr>
        <p:spPr>
          <a:xfrm>
            <a:off x="4096984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7" name="object 1927"/>
          <p:cNvSpPr/>
          <p:nvPr/>
        </p:nvSpPr>
        <p:spPr>
          <a:xfrm>
            <a:off x="4096984" y="2757335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8" name="object 1928"/>
          <p:cNvSpPr/>
          <p:nvPr/>
        </p:nvSpPr>
        <p:spPr>
          <a:xfrm>
            <a:off x="4096984" y="2773895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0"/>
                </a:moveTo>
                <a:lnTo>
                  <a:pt x="7817" y="5322"/>
                </a:lnTo>
              </a:path>
            </a:pathLst>
          </a:custGeom>
          <a:ln w="57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9" name="object 1929"/>
          <p:cNvSpPr/>
          <p:nvPr/>
        </p:nvSpPr>
        <p:spPr>
          <a:xfrm>
            <a:off x="4104802" y="277921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49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0" name="object 1930"/>
          <p:cNvSpPr/>
          <p:nvPr/>
        </p:nvSpPr>
        <p:spPr>
          <a:xfrm>
            <a:off x="4104802" y="2756516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1" name="object 1931"/>
          <p:cNvSpPr/>
          <p:nvPr/>
        </p:nvSpPr>
        <p:spPr>
          <a:xfrm>
            <a:off x="4104802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2" name="object 1932"/>
          <p:cNvSpPr/>
          <p:nvPr/>
        </p:nvSpPr>
        <p:spPr>
          <a:xfrm>
            <a:off x="4104802" y="277389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94"/>
                </a:moveTo>
                <a:lnTo>
                  <a:pt x="6619" y="0"/>
                </a:lnTo>
              </a:path>
            </a:pathLst>
          </a:custGeom>
          <a:ln w="63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3" name="object 1933"/>
          <p:cNvSpPr/>
          <p:nvPr/>
        </p:nvSpPr>
        <p:spPr>
          <a:xfrm>
            <a:off x="4111422" y="277389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4" name="object 1934"/>
          <p:cNvSpPr/>
          <p:nvPr/>
        </p:nvSpPr>
        <p:spPr>
          <a:xfrm>
            <a:off x="4111422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5" name="object 1935"/>
          <p:cNvSpPr/>
          <p:nvPr/>
        </p:nvSpPr>
        <p:spPr>
          <a:xfrm>
            <a:off x="4111422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6" name="object 1936"/>
          <p:cNvSpPr/>
          <p:nvPr/>
        </p:nvSpPr>
        <p:spPr>
          <a:xfrm>
            <a:off x="4111422" y="277921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94" y="5172"/>
                </a:lnTo>
              </a:path>
            </a:pathLst>
          </a:custGeom>
          <a:ln w="58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7" name="object 1937"/>
          <p:cNvSpPr/>
          <p:nvPr/>
        </p:nvSpPr>
        <p:spPr>
          <a:xfrm>
            <a:off x="4118117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8" name="object 1938"/>
          <p:cNvSpPr/>
          <p:nvPr/>
        </p:nvSpPr>
        <p:spPr>
          <a:xfrm>
            <a:off x="4118117" y="276168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9" name="object 1939"/>
          <p:cNvSpPr/>
          <p:nvPr/>
        </p:nvSpPr>
        <p:spPr>
          <a:xfrm>
            <a:off x="4118117" y="2762624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41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0" name="object 1940"/>
          <p:cNvSpPr/>
          <p:nvPr/>
        </p:nvSpPr>
        <p:spPr>
          <a:xfrm>
            <a:off x="4118117" y="2779218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1" name="object 1941"/>
          <p:cNvSpPr/>
          <p:nvPr/>
        </p:nvSpPr>
        <p:spPr>
          <a:xfrm>
            <a:off x="4124897" y="2779218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2" name="object 1942"/>
          <p:cNvSpPr/>
          <p:nvPr/>
        </p:nvSpPr>
        <p:spPr>
          <a:xfrm>
            <a:off x="4124897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3" name="object 1943"/>
          <p:cNvSpPr/>
          <p:nvPr/>
        </p:nvSpPr>
        <p:spPr>
          <a:xfrm>
            <a:off x="4124897" y="275733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404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4" name="object 1944"/>
          <p:cNvSpPr/>
          <p:nvPr/>
        </p:nvSpPr>
        <p:spPr>
          <a:xfrm>
            <a:off x="4124897" y="2784390"/>
            <a:ext cx="8255" cy="12065"/>
          </a:xfrm>
          <a:custGeom>
            <a:avLst/>
            <a:gdLst/>
            <a:ahLst/>
            <a:cxnLst/>
            <a:rect l="l" t="t" r="r" b="b"/>
            <a:pathLst>
              <a:path w="8254" h="12064">
                <a:moveTo>
                  <a:pt x="0" y="11455"/>
                </a:moveTo>
                <a:lnTo>
                  <a:pt x="7774" y="0"/>
                </a:lnTo>
              </a:path>
            </a:pathLst>
          </a:custGeom>
          <a:ln w="63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5" name="object 1945"/>
          <p:cNvSpPr/>
          <p:nvPr/>
        </p:nvSpPr>
        <p:spPr>
          <a:xfrm>
            <a:off x="4132672" y="2784390"/>
            <a:ext cx="0" cy="17780"/>
          </a:xfrm>
          <a:custGeom>
            <a:avLst/>
            <a:gdLst/>
            <a:ahLst/>
            <a:cxnLst/>
            <a:rect l="l" t="t" r="r" b="b"/>
            <a:pathLst>
              <a:path w="0" h="17780">
                <a:moveTo>
                  <a:pt x="0" y="0"/>
                </a:moveTo>
                <a:lnTo>
                  <a:pt x="0" y="1752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6" name="object 1946"/>
          <p:cNvSpPr/>
          <p:nvPr/>
        </p:nvSpPr>
        <p:spPr>
          <a:xfrm>
            <a:off x="4132672" y="2756516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50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7" name="object 1947"/>
          <p:cNvSpPr/>
          <p:nvPr/>
        </p:nvSpPr>
        <p:spPr>
          <a:xfrm>
            <a:off x="4132672" y="275733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8" name="object 1948"/>
          <p:cNvSpPr/>
          <p:nvPr/>
        </p:nvSpPr>
        <p:spPr>
          <a:xfrm>
            <a:off x="4132672" y="2790489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0"/>
                </a:moveTo>
                <a:lnTo>
                  <a:pt x="6694" y="15850"/>
                </a:lnTo>
              </a:path>
            </a:pathLst>
          </a:custGeom>
          <a:ln w="65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9" name="object 1949"/>
          <p:cNvSpPr/>
          <p:nvPr/>
        </p:nvSpPr>
        <p:spPr>
          <a:xfrm>
            <a:off x="4135967" y="2809857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703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0" name="object 1950"/>
          <p:cNvSpPr/>
          <p:nvPr/>
        </p:nvSpPr>
        <p:spPr>
          <a:xfrm>
            <a:off x="4139367" y="2751202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4">
                <a:moveTo>
                  <a:pt x="0" y="612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1" name="object 1951"/>
          <p:cNvSpPr/>
          <p:nvPr/>
        </p:nvSpPr>
        <p:spPr>
          <a:xfrm>
            <a:off x="4135967" y="2757786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131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2" name="object 1952"/>
          <p:cNvSpPr/>
          <p:nvPr/>
        </p:nvSpPr>
        <p:spPr>
          <a:xfrm>
            <a:off x="4139367" y="2762624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769" y="11271"/>
                </a:lnTo>
              </a:path>
            </a:pathLst>
          </a:custGeom>
          <a:ln w="64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3" name="object 1953"/>
          <p:cNvSpPr/>
          <p:nvPr/>
        </p:nvSpPr>
        <p:spPr>
          <a:xfrm>
            <a:off x="4146136" y="277389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4" name="object 1954"/>
          <p:cNvSpPr/>
          <p:nvPr/>
        </p:nvSpPr>
        <p:spPr>
          <a:xfrm>
            <a:off x="4146136" y="2751202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15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5" name="object 1955"/>
          <p:cNvSpPr/>
          <p:nvPr/>
        </p:nvSpPr>
        <p:spPr>
          <a:xfrm>
            <a:off x="4146136" y="2752130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73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6" name="object 1956"/>
          <p:cNvSpPr/>
          <p:nvPr/>
        </p:nvSpPr>
        <p:spPr>
          <a:xfrm>
            <a:off x="4146136" y="2762624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11271"/>
                </a:moveTo>
                <a:lnTo>
                  <a:pt x="6630" y="0"/>
                </a:lnTo>
              </a:path>
            </a:pathLst>
          </a:custGeom>
          <a:ln w="641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7" name="object 1957"/>
          <p:cNvSpPr/>
          <p:nvPr/>
        </p:nvSpPr>
        <p:spPr>
          <a:xfrm>
            <a:off x="4152767" y="2762624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507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8" name="object 1958"/>
          <p:cNvSpPr/>
          <p:nvPr/>
        </p:nvSpPr>
        <p:spPr>
          <a:xfrm>
            <a:off x="4152767" y="2756516"/>
            <a:ext cx="0" cy="56515"/>
          </a:xfrm>
          <a:custGeom>
            <a:avLst/>
            <a:gdLst/>
            <a:ahLst/>
            <a:cxnLst/>
            <a:rect l="l" t="t" r="r" b="b"/>
            <a:pathLst>
              <a:path w="0" h="56514">
                <a:moveTo>
                  <a:pt x="0" y="55923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9" name="object 1959"/>
          <p:cNvSpPr/>
          <p:nvPr/>
        </p:nvSpPr>
        <p:spPr>
          <a:xfrm>
            <a:off x="4152767" y="2757335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7982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0" name="object 1960"/>
          <p:cNvSpPr/>
          <p:nvPr/>
        </p:nvSpPr>
        <p:spPr>
          <a:xfrm>
            <a:off x="4152767" y="278439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36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1" name="object 1961"/>
          <p:cNvSpPr/>
          <p:nvPr/>
        </p:nvSpPr>
        <p:spPr>
          <a:xfrm>
            <a:off x="4160617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2" name="object 1962"/>
          <p:cNvSpPr/>
          <p:nvPr/>
        </p:nvSpPr>
        <p:spPr>
          <a:xfrm>
            <a:off x="4160617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3" name="object 1963"/>
          <p:cNvSpPr/>
          <p:nvPr/>
        </p:nvSpPr>
        <p:spPr>
          <a:xfrm>
            <a:off x="4157217" y="2768744"/>
            <a:ext cx="6985" cy="0"/>
          </a:xfrm>
          <a:custGeom>
            <a:avLst/>
            <a:gdLst/>
            <a:ahLst/>
            <a:cxnLst/>
            <a:rect l="l" t="t" r="r" b="b"/>
            <a:pathLst>
              <a:path w="6985" h="0">
                <a:moveTo>
                  <a:pt x="0" y="0"/>
                </a:moveTo>
                <a:lnTo>
                  <a:pt x="6799" y="0"/>
                </a:lnTo>
              </a:path>
            </a:pathLst>
          </a:custGeom>
          <a:ln w="12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4" name="object 1964"/>
          <p:cNvSpPr/>
          <p:nvPr/>
        </p:nvSpPr>
        <p:spPr>
          <a:xfrm>
            <a:off x="4160617" y="277389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69" y="5322"/>
                </a:lnTo>
              </a:path>
            </a:pathLst>
          </a:custGeom>
          <a:ln w="58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5" name="object 1965"/>
          <p:cNvSpPr/>
          <p:nvPr/>
        </p:nvSpPr>
        <p:spPr>
          <a:xfrm>
            <a:off x="4167387" y="2779218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6" name="object 1966"/>
          <p:cNvSpPr/>
          <p:nvPr/>
        </p:nvSpPr>
        <p:spPr>
          <a:xfrm>
            <a:off x="4167387" y="2761688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7" name="object 1967"/>
          <p:cNvSpPr/>
          <p:nvPr/>
        </p:nvSpPr>
        <p:spPr>
          <a:xfrm>
            <a:off x="4167387" y="2762624"/>
            <a:ext cx="0" cy="22860"/>
          </a:xfrm>
          <a:custGeom>
            <a:avLst/>
            <a:gdLst/>
            <a:ahLst/>
            <a:cxnLst/>
            <a:rect l="l" t="t" r="r" b="b"/>
            <a:pathLst>
              <a:path w="0" h="22860">
                <a:moveTo>
                  <a:pt x="0" y="0"/>
                </a:moveTo>
                <a:lnTo>
                  <a:pt x="0" y="22693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8" name="object 1968"/>
          <p:cNvSpPr/>
          <p:nvPr/>
        </p:nvSpPr>
        <p:spPr>
          <a:xfrm>
            <a:off x="4167387" y="277389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94"/>
                </a:moveTo>
                <a:lnTo>
                  <a:pt x="6619" y="0"/>
                </a:lnTo>
              </a:path>
            </a:pathLst>
          </a:custGeom>
          <a:ln w="63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9" name="object 1969"/>
          <p:cNvSpPr/>
          <p:nvPr/>
        </p:nvSpPr>
        <p:spPr>
          <a:xfrm>
            <a:off x="4174006" y="277389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37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0" name="object 1970"/>
          <p:cNvSpPr/>
          <p:nvPr/>
        </p:nvSpPr>
        <p:spPr>
          <a:xfrm>
            <a:off x="4174006" y="2751202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5137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1" name="object 1971"/>
          <p:cNvSpPr/>
          <p:nvPr/>
        </p:nvSpPr>
        <p:spPr>
          <a:xfrm>
            <a:off x="4174006" y="2752130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0"/>
                </a:moveTo>
                <a:lnTo>
                  <a:pt x="0" y="4978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2" name="object 1972"/>
          <p:cNvSpPr/>
          <p:nvPr/>
        </p:nvSpPr>
        <p:spPr>
          <a:xfrm>
            <a:off x="4174006" y="2801017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3" name="object 1973"/>
          <p:cNvSpPr/>
          <p:nvPr/>
        </p:nvSpPr>
        <p:spPr>
          <a:xfrm>
            <a:off x="4180819" y="2756516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50751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4" name="object 1974"/>
          <p:cNvSpPr/>
          <p:nvPr/>
        </p:nvSpPr>
        <p:spPr>
          <a:xfrm>
            <a:off x="4180819" y="2779218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0"/>
                </a:moveTo>
                <a:lnTo>
                  <a:pt x="7807" y="5172"/>
                </a:lnTo>
              </a:path>
            </a:pathLst>
          </a:custGeom>
          <a:ln w="57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5" name="object 1975"/>
          <p:cNvSpPr/>
          <p:nvPr/>
        </p:nvSpPr>
        <p:spPr>
          <a:xfrm>
            <a:off x="4188626" y="2784390"/>
            <a:ext cx="0" cy="23495"/>
          </a:xfrm>
          <a:custGeom>
            <a:avLst/>
            <a:gdLst/>
            <a:ahLst/>
            <a:cxnLst/>
            <a:rect l="l" t="t" r="r" b="b"/>
            <a:pathLst>
              <a:path w="0" h="23494">
                <a:moveTo>
                  <a:pt x="0" y="0"/>
                </a:moveTo>
                <a:lnTo>
                  <a:pt x="0" y="22877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6" name="object 1976"/>
          <p:cNvSpPr/>
          <p:nvPr/>
        </p:nvSpPr>
        <p:spPr>
          <a:xfrm>
            <a:off x="4188626" y="276168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7" name="object 1977"/>
          <p:cNvSpPr/>
          <p:nvPr/>
        </p:nvSpPr>
        <p:spPr>
          <a:xfrm>
            <a:off x="4188626" y="2762624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1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8" name="object 1978"/>
          <p:cNvSpPr/>
          <p:nvPr/>
        </p:nvSpPr>
        <p:spPr>
          <a:xfrm>
            <a:off x="4188626" y="2779218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627"/>
                </a:moveTo>
                <a:lnTo>
                  <a:pt x="6630" y="0"/>
                </a:lnTo>
              </a:path>
            </a:pathLst>
          </a:custGeom>
          <a:ln w="659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9" name="object 1979"/>
          <p:cNvSpPr/>
          <p:nvPr/>
        </p:nvSpPr>
        <p:spPr>
          <a:xfrm>
            <a:off x="4195257" y="2739922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19">
                <a:moveTo>
                  <a:pt x="0" y="0"/>
                </a:moveTo>
                <a:lnTo>
                  <a:pt x="0" y="45395"/>
                </a:lnTo>
              </a:path>
            </a:pathLst>
          </a:custGeom>
          <a:ln w="6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0" name="object 1980"/>
          <p:cNvSpPr/>
          <p:nvPr/>
        </p:nvSpPr>
        <p:spPr>
          <a:xfrm>
            <a:off x="4195257" y="2740741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1" name="object 1981"/>
          <p:cNvSpPr/>
          <p:nvPr/>
        </p:nvSpPr>
        <p:spPr>
          <a:xfrm>
            <a:off x="4201877" y="2740741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2" name="object 1982"/>
          <p:cNvSpPr/>
          <p:nvPr/>
        </p:nvSpPr>
        <p:spPr>
          <a:xfrm>
            <a:off x="4208689" y="274074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53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3" name="object 1983"/>
          <p:cNvSpPr/>
          <p:nvPr/>
        </p:nvSpPr>
        <p:spPr>
          <a:xfrm>
            <a:off x="767529" y="275253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4" name="object 1984"/>
          <p:cNvSpPr/>
          <p:nvPr/>
        </p:nvSpPr>
        <p:spPr>
          <a:xfrm>
            <a:off x="767529" y="2763497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3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5" name="object 1985"/>
          <p:cNvSpPr/>
          <p:nvPr/>
        </p:nvSpPr>
        <p:spPr>
          <a:xfrm>
            <a:off x="77424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6" name="object 1986"/>
          <p:cNvSpPr/>
          <p:nvPr/>
        </p:nvSpPr>
        <p:spPr>
          <a:xfrm>
            <a:off x="77433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7" name="object 1987"/>
          <p:cNvSpPr/>
          <p:nvPr/>
        </p:nvSpPr>
        <p:spPr>
          <a:xfrm>
            <a:off x="78105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8" name="object 1988"/>
          <p:cNvSpPr/>
          <p:nvPr/>
        </p:nvSpPr>
        <p:spPr>
          <a:xfrm>
            <a:off x="78096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9" name="object 1989"/>
          <p:cNvSpPr/>
          <p:nvPr/>
        </p:nvSpPr>
        <p:spPr>
          <a:xfrm>
            <a:off x="78767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0" name="object 1990"/>
          <p:cNvSpPr/>
          <p:nvPr/>
        </p:nvSpPr>
        <p:spPr>
          <a:xfrm>
            <a:off x="787769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1" name="object 1991"/>
          <p:cNvSpPr/>
          <p:nvPr/>
        </p:nvSpPr>
        <p:spPr>
          <a:xfrm>
            <a:off x="794483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2" name="object 1992"/>
          <p:cNvSpPr/>
          <p:nvPr/>
        </p:nvSpPr>
        <p:spPr>
          <a:xfrm>
            <a:off x="79558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3" name="object 1993"/>
          <p:cNvSpPr/>
          <p:nvPr/>
        </p:nvSpPr>
        <p:spPr>
          <a:xfrm>
            <a:off x="80229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4" name="object 1994"/>
          <p:cNvSpPr/>
          <p:nvPr/>
        </p:nvSpPr>
        <p:spPr>
          <a:xfrm>
            <a:off x="80220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5" name="object 1995"/>
          <p:cNvSpPr/>
          <p:nvPr/>
        </p:nvSpPr>
        <p:spPr>
          <a:xfrm>
            <a:off x="80892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6" name="object 1996"/>
          <p:cNvSpPr/>
          <p:nvPr/>
        </p:nvSpPr>
        <p:spPr>
          <a:xfrm>
            <a:off x="80901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7" name="object 1997"/>
          <p:cNvSpPr/>
          <p:nvPr/>
        </p:nvSpPr>
        <p:spPr>
          <a:xfrm>
            <a:off x="81572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8" name="object 1998"/>
          <p:cNvSpPr/>
          <p:nvPr/>
        </p:nvSpPr>
        <p:spPr>
          <a:xfrm>
            <a:off x="815637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9" name="object 1999"/>
          <p:cNvSpPr/>
          <p:nvPr/>
        </p:nvSpPr>
        <p:spPr>
          <a:xfrm>
            <a:off x="822351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0" name="object 2000"/>
          <p:cNvSpPr/>
          <p:nvPr/>
        </p:nvSpPr>
        <p:spPr>
          <a:xfrm>
            <a:off x="82345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1" name="object 2001"/>
          <p:cNvSpPr/>
          <p:nvPr/>
        </p:nvSpPr>
        <p:spPr>
          <a:xfrm>
            <a:off x="83016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2" name="object 2002"/>
          <p:cNvSpPr/>
          <p:nvPr/>
        </p:nvSpPr>
        <p:spPr>
          <a:xfrm>
            <a:off x="83026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3" name="object 2003"/>
          <p:cNvSpPr/>
          <p:nvPr/>
        </p:nvSpPr>
        <p:spPr>
          <a:xfrm>
            <a:off x="83697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4" name="object 2004"/>
          <p:cNvSpPr/>
          <p:nvPr/>
        </p:nvSpPr>
        <p:spPr>
          <a:xfrm>
            <a:off x="83688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5" name="object 2005"/>
          <p:cNvSpPr/>
          <p:nvPr/>
        </p:nvSpPr>
        <p:spPr>
          <a:xfrm>
            <a:off x="84359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6" name="object 2006"/>
          <p:cNvSpPr/>
          <p:nvPr/>
        </p:nvSpPr>
        <p:spPr>
          <a:xfrm>
            <a:off x="84354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7" name="object 2007"/>
          <p:cNvSpPr/>
          <p:nvPr/>
        </p:nvSpPr>
        <p:spPr>
          <a:xfrm>
            <a:off x="850257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8" name="object 2008"/>
          <p:cNvSpPr/>
          <p:nvPr/>
        </p:nvSpPr>
        <p:spPr>
          <a:xfrm>
            <a:off x="851356" y="277084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9" name="object 2009"/>
          <p:cNvSpPr/>
          <p:nvPr/>
        </p:nvSpPr>
        <p:spPr>
          <a:xfrm>
            <a:off x="858070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0"/>
                </a:moveTo>
                <a:lnTo>
                  <a:pt x="6771" y="5172"/>
                </a:lnTo>
              </a:path>
            </a:pathLst>
          </a:custGeom>
          <a:ln w="1157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0" name="object 2010"/>
          <p:cNvSpPr/>
          <p:nvPr/>
        </p:nvSpPr>
        <p:spPr>
          <a:xfrm>
            <a:off x="85812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1" name="object 2011"/>
          <p:cNvSpPr/>
          <p:nvPr/>
        </p:nvSpPr>
        <p:spPr>
          <a:xfrm>
            <a:off x="86484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2" name="object 2012"/>
          <p:cNvSpPr/>
          <p:nvPr/>
        </p:nvSpPr>
        <p:spPr>
          <a:xfrm>
            <a:off x="86478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3" name="object 2013"/>
          <p:cNvSpPr/>
          <p:nvPr/>
        </p:nvSpPr>
        <p:spPr>
          <a:xfrm>
            <a:off x="87150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4" name="object 2014"/>
          <p:cNvSpPr/>
          <p:nvPr/>
        </p:nvSpPr>
        <p:spPr>
          <a:xfrm>
            <a:off x="87156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5" name="object 2015"/>
          <p:cNvSpPr/>
          <p:nvPr/>
        </p:nvSpPr>
        <p:spPr>
          <a:xfrm>
            <a:off x="878274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6" name="object 2016"/>
          <p:cNvSpPr/>
          <p:nvPr/>
        </p:nvSpPr>
        <p:spPr>
          <a:xfrm>
            <a:off x="87941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7" name="object 2017"/>
          <p:cNvSpPr/>
          <p:nvPr/>
        </p:nvSpPr>
        <p:spPr>
          <a:xfrm>
            <a:off x="88612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8" name="object 2018"/>
          <p:cNvSpPr/>
          <p:nvPr/>
        </p:nvSpPr>
        <p:spPr>
          <a:xfrm>
            <a:off x="88603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9" name="object 2019"/>
          <p:cNvSpPr/>
          <p:nvPr/>
        </p:nvSpPr>
        <p:spPr>
          <a:xfrm>
            <a:off x="89274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0" name="object 2020"/>
          <p:cNvSpPr/>
          <p:nvPr/>
        </p:nvSpPr>
        <p:spPr>
          <a:xfrm>
            <a:off x="89280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1" name="object 2021"/>
          <p:cNvSpPr/>
          <p:nvPr/>
        </p:nvSpPr>
        <p:spPr>
          <a:xfrm>
            <a:off x="899519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2" name="object 2022"/>
          <p:cNvSpPr/>
          <p:nvPr/>
        </p:nvSpPr>
        <p:spPr>
          <a:xfrm>
            <a:off x="89946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3" name="object 2023"/>
          <p:cNvSpPr/>
          <p:nvPr/>
        </p:nvSpPr>
        <p:spPr>
          <a:xfrm>
            <a:off x="906180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4" name="object 2024"/>
          <p:cNvSpPr/>
          <p:nvPr/>
        </p:nvSpPr>
        <p:spPr>
          <a:xfrm>
            <a:off x="907279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5" name="object 2025"/>
          <p:cNvSpPr/>
          <p:nvPr/>
        </p:nvSpPr>
        <p:spPr>
          <a:xfrm>
            <a:off x="913993" y="2762624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4" h="11430">
                <a:moveTo>
                  <a:pt x="0" y="11271"/>
                </a:moveTo>
                <a:lnTo>
                  <a:pt x="6622" y="0"/>
                </a:lnTo>
              </a:path>
            </a:pathLst>
          </a:custGeom>
          <a:ln w="126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6" name="object 2026"/>
          <p:cNvSpPr/>
          <p:nvPr/>
        </p:nvSpPr>
        <p:spPr>
          <a:xfrm>
            <a:off x="913901" y="275432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65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7" name="object 2027"/>
          <p:cNvSpPr/>
          <p:nvPr/>
        </p:nvSpPr>
        <p:spPr>
          <a:xfrm>
            <a:off x="920615" y="2740741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6107"/>
                </a:moveTo>
                <a:lnTo>
                  <a:pt x="6809" y="0"/>
                </a:lnTo>
              </a:path>
            </a:pathLst>
          </a:custGeom>
          <a:ln w="118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8" name="object 2028"/>
          <p:cNvSpPr/>
          <p:nvPr/>
        </p:nvSpPr>
        <p:spPr>
          <a:xfrm>
            <a:off x="920710" y="2696098"/>
            <a:ext cx="13970" cy="45085"/>
          </a:xfrm>
          <a:custGeom>
            <a:avLst/>
            <a:gdLst/>
            <a:ahLst/>
            <a:cxnLst/>
            <a:rect l="l" t="t" r="r" b="b"/>
            <a:pathLst>
              <a:path w="13969" h="45085">
                <a:moveTo>
                  <a:pt x="0" y="44643"/>
                </a:moveTo>
                <a:lnTo>
                  <a:pt x="13428" y="44643"/>
                </a:lnTo>
                <a:lnTo>
                  <a:pt x="13428" y="0"/>
                </a:lnTo>
                <a:lnTo>
                  <a:pt x="0" y="0"/>
                </a:lnTo>
                <a:lnTo>
                  <a:pt x="0" y="446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9" name="object 2029"/>
          <p:cNvSpPr/>
          <p:nvPr/>
        </p:nvSpPr>
        <p:spPr>
          <a:xfrm>
            <a:off x="927424" y="269170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322"/>
                </a:moveTo>
                <a:lnTo>
                  <a:pt x="6623" y="0"/>
                </a:lnTo>
              </a:path>
            </a:pathLst>
          </a:custGeom>
          <a:ln w="116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0" name="object 2030"/>
          <p:cNvSpPr/>
          <p:nvPr/>
        </p:nvSpPr>
        <p:spPr>
          <a:xfrm>
            <a:off x="927333" y="2691703"/>
            <a:ext cx="13970" cy="40005"/>
          </a:xfrm>
          <a:custGeom>
            <a:avLst/>
            <a:gdLst/>
            <a:ahLst/>
            <a:cxnLst/>
            <a:rect l="l" t="t" r="r" b="b"/>
            <a:pathLst>
              <a:path w="13969" h="40005">
                <a:moveTo>
                  <a:pt x="0" y="39437"/>
                </a:moveTo>
                <a:lnTo>
                  <a:pt x="13428" y="39437"/>
                </a:lnTo>
                <a:lnTo>
                  <a:pt x="13428" y="0"/>
                </a:lnTo>
                <a:lnTo>
                  <a:pt x="0" y="0"/>
                </a:lnTo>
                <a:lnTo>
                  <a:pt x="0" y="3943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1" name="object 2031"/>
          <p:cNvSpPr/>
          <p:nvPr/>
        </p:nvSpPr>
        <p:spPr>
          <a:xfrm>
            <a:off x="934048" y="2718900"/>
            <a:ext cx="8255" cy="11430"/>
          </a:xfrm>
          <a:custGeom>
            <a:avLst/>
            <a:gdLst/>
            <a:ahLst/>
            <a:cxnLst/>
            <a:rect l="l" t="t" r="r" b="b"/>
            <a:pathLst>
              <a:path w="8255" h="11430">
                <a:moveTo>
                  <a:pt x="0" y="11355"/>
                </a:moveTo>
                <a:lnTo>
                  <a:pt x="7813" y="0"/>
                </a:lnTo>
              </a:path>
            </a:pathLst>
          </a:custGeom>
          <a:ln w="124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2" name="object 2032"/>
          <p:cNvSpPr/>
          <p:nvPr/>
        </p:nvSpPr>
        <p:spPr>
          <a:xfrm>
            <a:off x="935147" y="271585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3" name="object 2033"/>
          <p:cNvSpPr/>
          <p:nvPr/>
        </p:nvSpPr>
        <p:spPr>
          <a:xfrm>
            <a:off x="941861" y="271361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4" name="object 2034"/>
          <p:cNvSpPr/>
          <p:nvPr/>
        </p:nvSpPr>
        <p:spPr>
          <a:xfrm>
            <a:off x="941955" y="271408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5" name="object 2035"/>
          <p:cNvSpPr/>
          <p:nvPr/>
        </p:nvSpPr>
        <p:spPr>
          <a:xfrm>
            <a:off x="948669" y="270312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0" y="10494"/>
                </a:moveTo>
                <a:lnTo>
                  <a:pt x="6623" y="0"/>
                </a:lnTo>
              </a:path>
            </a:pathLst>
          </a:custGeom>
          <a:ln w="125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6" name="object 2036"/>
          <p:cNvSpPr/>
          <p:nvPr/>
        </p:nvSpPr>
        <p:spPr>
          <a:xfrm>
            <a:off x="948578" y="269961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0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7" name="object 2037"/>
          <p:cNvSpPr/>
          <p:nvPr/>
        </p:nvSpPr>
        <p:spPr>
          <a:xfrm>
            <a:off x="955292" y="26970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809" y="6099"/>
                </a:lnTo>
              </a:path>
            </a:pathLst>
          </a:custGeom>
          <a:ln w="117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8" name="object 2038"/>
          <p:cNvSpPr/>
          <p:nvPr/>
        </p:nvSpPr>
        <p:spPr>
          <a:xfrm>
            <a:off x="955387" y="269436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9" name="object 2039"/>
          <p:cNvSpPr/>
          <p:nvPr/>
        </p:nvSpPr>
        <p:spPr>
          <a:xfrm>
            <a:off x="962102" y="2686531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0" name="object 2040"/>
          <p:cNvSpPr/>
          <p:nvPr/>
        </p:nvSpPr>
        <p:spPr>
          <a:xfrm>
            <a:off x="963201" y="269529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1" name="object 2041"/>
          <p:cNvSpPr/>
          <p:nvPr/>
        </p:nvSpPr>
        <p:spPr>
          <a:xfrm>
            <a:off x="969915" y="270312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2" name="object 2042"/>
          <p:cNvSpPr/>
          <p:nvPr/>
        </p:nvSpPr>
        <p:spPr>
          <a:xfrm>
            <a:off x="969824" y="269177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3" name="object 2043"/>
          <p:cNvSpPr/>
          <p:nvPr/>
        </p:nvSpPr>
        <p:spPr>
          <a:xfrm>
            <a:off x="976538" y="268125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4" name="object 2044"/>
          <p:cNvSpPr/>
          <p:nvPr/>
        </p:nvSpPr>
        <p:spPr>
          <a:xfrm>
            <a:off x="976632" y="268435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21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5" name="object 2045"/>
          <p:cNvSpPr/>
          <p:nvPr/>
        </p:nvSpPr>
        <p:spPr>
          <a:xfrm>
            <a:off x="983346" y="2681250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280"/>
                </a:moveTo>
                <a:lnTo>
                  <a:pt x="6623" y="0"/>
                </a:lnTo>
              </a:path>
            </a:pathLst>
          </a:custGeom>
          <a:ln w="116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6" name="object 2046"/>
          <p:cNvSpPr/>
          <p:nvPr/>
        </p:nvSpPr>
        <p:spPr>
          <a:xfrm>
            <a:off x="983255" y="268171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7" name="object 2047"/>
          <p:cNvSpPr/>
          <p:nvPr/>
        </p:nvSpPr>
        <p:spPr>
          <a:xfrm>
            <a:off x="989970" y="2681250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0"/>
                </a:moveTo>
                <a:lnTo>
                  <a:pt x="7813" y="5280"/>
                </a:lnTo>
              </a:path>
            </a:pathLst>
          </a:custGeom>
          <a:ln w="114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8" name="object 2048"/>
          <p:cNvSpPr/>
          <p:nvPr/>
        </p:nvSpPr>
        <p:spPr>
          <a:xfrm>
            <a:off x="991069" y="268348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9" name="object 2049"/>
          <p:cNvSpPr/>
          <p:nvPr/>
        </p:nvSpPr>
        <p:spPr>
          <a:xfrm>
            <a:off x="997783" y="2669903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4" h="11430">
                <a:moveTo>
                  <a:pt x="0" y="11346"/>
                </a:moveTo>
                <a:lnTo>
                  <a:pt x="6623" y="0"/>
                </a:lnTo>
              </a:path>
            </a:pathLst>
          </a:custGeom>
          <a:ln w="126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0" name="object 2050"/>
          <p:cNvSpPr/>
          <p:nvPr/>
        </p:nvSpPr>
        <p:spPr>
          <a:xfrm>
            <a:off x="997692" y="267295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1" name="object 2051"/>
          <p:cNvSpPr/>
          <p:nvPr/>
        </p:nvSpPr>
        <p:spPr>
          <a:xfrm>
            <a:off x="1004406" y="2675076"/>
            <a:ext cx="6985" cy="12065"/>
          </a:xfrm>
          <a:custGeom>
            <a:avLst/>
            <a:gdLst/>
            <a:ahLst/>
            <a:cxnLst/>
            <a:rect l="l" t="t" r="r" b="b"/>
            <a:pathLst>
              <a:path w="6984" h="12064">
                <a:moveTo>
                  <a:pt x="0" y="0"/>
                </a:moveTo>
                <a:lnTo>
                  <a:pt x="6809" y="11455"/>
                </a:lnTo>
              </a:path>
            </a:pathLst>
          </a:custGeom>
          <a:ln w="1266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2" name="object 2052"/>
          <p:cNvSpPr/>
          <p:nvPr/>
        </p:nvSpPr>
        <p:spPr>
          <a:xfrm>
            <a:off x="1004501" y="268699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3" name="object 2053"/>
          <p:cNvSpPr/>
          <p:nvPr/>
        </p:nvSpPr>
        <p:spPr>
          <a:xfrm>
            <a:off x="1011215" y="2686531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4" h="17144">
                <a:moveTo>
                  <a:pt x="0" y="0"/>
                </a:moveTo>
                <a:lnTo>
                  <a:pt x="6622" y="16593"/>
                </a:lnTo>
              </a:path>
            </a:pathLst>
          </a:custGeom>
          <a:ln w="130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4" name="object 2054"/>
          <p:cNvSpPr/>
          <p:nvPr/>
        </p:nvSpPr>
        <p:spPr>
          <a:xfrm>
            <a:off x="1011123" y="269702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19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5" name="object 2055"/>
          <p:cNvSpPr/>
          <p:nvPr/>
        </p:nvSpPr>
        <p:spPr>
          <a:xfrm>
            <a:off x="1017837" y="2675076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5" h="17144">
                <a:moveTo>
                  <a:pt x="0" y="16627"/>
                </a:moveTo>
                <a:lnTo>
                  <a:pt x="7813" y="0"/>
                </a:lnTo>
              </a:path>
            </a:pathLst>
          </a:custGeom>
          <a:ln w="1289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6" name="object 2056"/>
          <p:cNvSpPr/>
          <p:nvPr/>
        </p:nvSpPr>
        <p:spPr>
          <a:xfrm>
            <a:off x="1018937" y="268385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7" name="object 2057"/>
          <p:cNvSpPr/>
          <p:nvPr/>
        </p:nvSpPr>
        <p:spPr>
          <a:xfrm>
            <a:off x="1025651" y="2691703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4" h="17144">
                <a:moveTo>
                  <a:pt x="0" y="0"/>
                </a:moveTo>
                <a:lnTo>
                  <a:pt x="6809" y="16744"/>
                </a:lnTo>
              </a:path>
            </a:pathLst>
          </a:custGeom>
          <a:ln w="130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8" name="object 2058"/>
          <p:cNvSpPr/>
          <p:nvPr/>
        </p:nvSpPr>
        <p:spPr>
          <a:xfrm>
            <a:off x="1025746" y="270532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2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9" name="object 2059"/>
          <p:cNvSpPr/>
          <p:nvPr/>
        </p:nvSpPr>
        <p:spPr>
          <a:xfrm>
            <a:off x="1032460" y="2691703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4" h="11430">
                <a:moveTo>
                  <a:pt x="0" y="11421"/>
                </a:moveTo>
                <a:lnTo>
                  <a:pt x="6623" y="0"/>
                </a:lnTo>
              </a:path>
            </a:pathLst>
          </a:custGeom>
          <a:ln w="1268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0" name="object 2060"/>
          <p:cNvSpPr/>
          <p:nvPr/>
        </p:nvSpPr>
        <p:spPr>
          <a:xfrm>
            <a:off x="1032369" y="268865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1" name="object 2061"/>
          <p:cNvSpPr/>
          <p:nvPr/>
        </p:nvSpPr>
        <p:spPr>
          <a:xfrm>
            <a:off x="1039083" y="2686531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0" y="0"/>
                </a:moveTo>
                <a:lnTo>
                  <a:pt x="6808" y="10494"/>
                </a:lnTo>
              </a:path>
            </a:pathLst>
          </a:custGeom>
          <a:ln w="125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2" name="object 2062"/>
          <p:cNvSpPr/>
          <p:nvPr/>
        </p:nvSpPr>
        <p:spPr>
          <a:xfrm>
            <a:off x="1039177" y="270054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03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3" name="object 2063"/>
          <p:cNvSpPr/>
          <p:nvPr/>
        </p:nvSpPr>
        <p:spPr>
          <a:xfrm>
            <a:off x="1045891" y="2697025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6099"/>
                </a:moveTo>
                <a:lnTo>
                  <a:pt x="7777" y="0"/>
                </a:lnTo>
              </a:path>
            </a:pathLst>
          </a:custGeom>
          <a:ln w="1161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4" name="object 2064"/>
          <p:cNvSpPr/>
          <p:nvPr/>
        </p:nvSpPr>
        <p:spPr>
          <a:xfrm>
            <a:off x="1046954" y="2669009"/>
            <a:ext cx="13970" cy="28575"/>
          </a:xfrm>
          <a:custGeom>
            <a:avLst/>
            <a:gdLst/>
            <a:ahLst/>
            <a:cxnLst/>
            <a:rect l="l" t="t" r="r" b="b"/>
            <a:pathLst>
              <a:path w="13969" h="28575">
                <a:moveTo>
                  <a:pt x="0" y="28015"/>
                </a:moveTo>
                <a:lnTo>
                  <a:pt x="13428" y="28015"/>
                </a:lnTo>
                <a:lnTo>
                  <a:pt x="13428" y="0"/>
                </a:lnTo>
                <a:lnTo>
                  <a:pt x="0" y="0"/>
                </a:lnTo>
                <a:lnTo>
                  <a:pt x="0" y="280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5" name="object 2065"/>
          <p:cNvSpPr/>
          <p:nvPr/>
        </p:nvSpPr>
        <p:spPr>
          <a:xfrm>
            <a:off x="1053669" y="2659484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0" y="10419"/>
                </a:moveTo>
                <a:lnTo>
                  <a:pt x="6622" y="0"/>
                </a:lnTo>
              </a:path>
            </a:pathLst>
          </a:custGeom>
          <a:ln w="1258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6" name="object 2066"/>
          <p:cNvSpPr/>
          <p:nvPr/>
        </p:nvSpPr>
        <p:spPr>
          <a:xfrm>
            <a:off x="1053576" y="2659484"/>
            <a:ext cx="13970" cy="33655"/>
          </a:xfrm>
          <a:custGeom>
            <a:avLst/>
            <a:gdLst/>
            <a:ahLst/>
            <a:cxnLst/>
            <a:rect l="l" t="t" r="r" b="b"/>
            <a:pathLst>
              <a:path w="13969" h="33655">
                <a:moveTo>
                  <a:pt x="0" y="33154"/>
                </a:moveTo>
                <a:lnTo>
                  <a:pt x="13428" y="33154"/>
                </a:lnTo>
                <a:lnTo>
                  <a:pt x="13428" y="0"/>
                </a:lnTo>
                <a:lnTo>
                  <a:pt x="0" y="0"/>
                </a:lnTo>
                <a:lnTo>
                  <a:pt x="0" y="331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7" name="object 2067"/>
          <p:cNvSpPr/>
          <p:nvPr/>
        </p:nvSpPr>
        <p:spPr>
          <a:xfrm>
            <a:off x="1060291" y="2686531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172"/>
                </a:moveTo>
                <a:lnTo>
                  <a:pt x="6698" y="0"/>
                </a:lnTo>
              </a:path>
            </a:pathLst>
          </a:custGeom>
          <a:ln w="115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8" name="object 2068"/>
          <p:cNvSpPr/>
          <p:nvPr/>
        </p:nvSpPr>
        <p:spPr>
          <a:xfrm>
            <a:off x="1060274" y="268699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9" name="object 2069"/>
          <p:cNvSpPr/>
          <p:nvPr/>
        </p:nvSpPr>
        <p:spPr>
          <a:xfrm>
            <a:off x="1066989" y="2686531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0" y="0"/>
                </a:moveTo>
                <a:lnTo>
                  <a:pt x="6767" y="10494"/>
                </a:lnTo>
              </a:path>
            </a:pathLst>
          </a:custGeom>
          <a:ln w="125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0" name="object 2070"/>
          <p:cNvSpPr/>
          <p:nvPr/>
        </p:nvSpPr>
        <p:spPr>
          <a:xfrm>
            <a:off x="1067042" y="268872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65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1" name="object 2071"/>
          <p:cNvSpPr/>
          <p:nvPr/>
        </p:nvSpPr>
        <p:spPr>
          <a:xfrm>
            <a:off x="1073756" y="2664656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5" h="17144">
                <a:moveTo>
                  <a:pt x="0" y="16593"/>
                </a:moveTo>
                <a:lnTo>
                  <a:pt x="7817" y="0"/>
                </a:lnTo>
              </a:path>
            </a:pathLst>
          </a:custGeom>
          <a:ln w="1289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2" name="object 2072"/>
          <p:cNvSpPr/>
          <p:nvPr/>
        </p:nvSpPr>
        <p:spPr>
          <a:xfrm>
            <a:off x="1074860" y="267341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3" name="object 2073"/>
          <p:cNvSpPr/>
          <p:nvPr/>
        </p:nvSpPr>
        <p:spPr>
          <a:xfrm>
            <a:off x="1081574" y="2681250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0" y="0"/>
                </a:moveTo>
                <a:lnTo>
                  <a:pt x="6587" y="10452"/>
                </a:lnTo>
              </a:path>
            </a:pathLst>
          </a:custGeom>
          <a:ln w="125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4" name="object 2074"/>
          <p:cNvSpPr/>
          <p:nvPr/>
        </p:nvSpPr>
        <p:spPr>
          <a:xfrm>
            <a:off x="1088162" y="2641888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49815"/>
                </a:moveTo>
                <a:lnTo>
                  <a:pt x="0" y="0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5" name="object 2075"/>
          <p:cNvSpPr/>
          <p:nvPr/>
        </p:nvSpPr>
        <p:spPr>
          <a:xfrm>
            <a:off x="1088162" y="263753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314"/>
                </a:moveTo>
                <a:lnTo>
                  <a:pt x="6844" y="0"/>
                </a:lnTo>
              </a:path>
            </a:pathLst>
          </a:custGeom>
          <a:ln w="115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6" name="object 2076"/>
          <p:cNvSpPr/>
          <p:nvPr/>
        </p:nvSpPr>
        <p:spPr>
          <a:xfrm>
            <a:off x="1095006" y="2637534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7" name="object 2077"/>
          <p:cNvSpPr/>
          <p:nvPr/>
        </p:nvSpPr>
        <p:spPr>
          <a:xfrm>
            <a:off x="1095006" y="2664656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8" name="object 2078"/>
          <p:cNvSpPr/>
          <p:nvPr/>
        </p:nvSpPr>
        <p:spPr>
          <a:xfrm>
            <a:off x="1094912" y="267033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34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9" name="object 2079"/>
          <p:cNvSpPr/>
          <p:nvPr/>
        </p:nvSpPr>
        <p:spPr>
          <a:xfrm>
            <a:off x="1101626" y="267507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4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0" name="object 2080"/>
          <p:cNvSpPr/>
          <p:nvPr/>
        </p:nvSpPr>
        <p:spPr>
          <a:xfrm>
            <a:off x="1102730" y="267204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1" name="object 2081"/>
          <p:cNvSpPr/>
          <p:nvPr/>
        </p:nvSpPr>
        <p:spPr>
          <a:xfrm>
            <a:off x="1109444" y="2648021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4" h="22225">
                <a:moveTo>
                  <a:pt x="0" y="21882"/>
                </a:moveTo>
                <a:lnTo>
                  <a:pt x="6801" y="0"/>
                </a:lnTo>
              </a:path>
            </a:pathLst>
          </a:custGeom>
          <a:ln w="1316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2" name="object 2082"/>
          <p:cNvSpPr/>
          <p:nvPr/>
        </p:nvSpPr>
        <p:spPr>
          <a:xfrm>
            <a:off x="1109531" y="264848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3" name="object 2083"/>
          <p:cNvSpPr/>
          <p:nvPr/>
        </p:nvSpPr>
        <p:spPr>
          <a:xfrm>
            <a:off x="1116246" y="2648021"/>
            <a:ext cx="6985" cy="12065"/>
          </a:xfrm>
          <a:custGeom>
            <a:avLst/>
            <a:gdLst/>
            <a:ahLst/>
            <a:cxnLst/>
            <a:rect l="l" t="t" r="r" b="b"/>
            <a:pathLst>
              <a:path w="6984" h="12064">
                <a:moveTo>
                  <a:pt x="0" y="0"/>
                </a:moveTo>
                <a:lnTo>
                  <a:pt x="6630" y="11463"/>
                </a:lnTo>
              </a:path>
            </a:pathLst>
          </a:custGeom>
          <a:ln w="126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4" name="object 2084"/>
          <p:cNvSpPr/>
          <p:nvPr/>
        </p:nvSpPr>
        <p:spPr>
          <a:xfrm>
            <a:off x="1116162" y="266251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5" name="object 2085"/>
          <p:cNvSpPr/>
          <p:nvPr/>
        </p:nvSpPr>
        <p:spPr>
          <a:xfrm>
            <a:off x="1122876" y="2664656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6" name="object 2086"/>
          <p:cNvSpPr/>
          <p:nvPr/>
        </p:nvSpPr>
        <p:spPr>
          <a:xfrm>
            <a:off x="1123007" y="266510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7" name="object 2087"/>
          <p:cNvSpPr/>
          <p:nvPr/>
        </p:nvSpPr>
        <p:spPr>
          <a:xfrm>
            <a:off x="1129721" y="2664656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5" h="17144">
                <a:moveTo>
                  <a:pt x="0" y="0"/>
                </a:moveTo>
                <a:lnTo>
                  <a:pt x="7774" y="16593"/>
                </a:lnTo>
              </a:path>
            </a:pathLst>
          </a:custGeom>
          <a:ln w="129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8" name="object 2088"/>
          <p:cNvSpPr/>
          <p:nvPr/>
        </p:nvSpPr>
        <p:spPr>
          <a:xfrm>
            <a:off x="1130782" y="268435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21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9" name="object 2089"/>
          <p:cNvSpPr/>
          <p:nvPr/>
        </p:nvSpPr>
        <p:spPr>
          <a:xfrm>
            <a:off x="1137496" y="2681250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280"/>
                </a:moveTo>
                <a:lnTo>
                  <a:pt x="6619" y="0"/>
                </a:lnTo>
              </a:path>
            </a:pathLst>
          </a:custGeom>
          <a:ln w="116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0" name="object 2090"/>
          <p:cNvSpPr/>
          <p:nvPr/>
        </p:nvSpPr>
        <p:spPr>
          <a:xfrm>
            <a:off x="1137401" y="268435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21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1" name="object 2091"/>
          <p:cNvSpPr/>
          <p:nvPr/>
        </p:nvSpPr>
        <p:spPr>
          <a:xfrm>
            <a:off x="1144116" y="2664656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4" h="22225">
                <a:moveTo>
                  <a:pt x="0" y="21874"/>
                </a:moveTo>
                <a:lnTo>
                  <a:pt x="6630" y="0"/>
                </a:lnTo>
              </a:path>
            </a:pathLst>
          </a:custGeom>
          <a:ln w="1318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2" name="object 2092"/>
          <p:cNvSpPr/>
          <p:nvPr/>
        </p:nvSpPr>
        <p:spPr>
          <a:xfrm>
            <a:off x="1144032" y="265592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4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3" name="object 2093"/>
          <p:cNvSpPr/>
          <p:nvPr/>
        </p:nvSpPr>
        <p:spPr>
          <a:xfrm>
            <a:off x="1150746" y="2648021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4" h="22225">
                <a:moveTo>
                  <a:pt x="0" y="0"/>
                </a:moveTo>
                <a:lnTo>
                  <a:pt x="6844" y="21882"/>
                </a:lnTo>
              </a:path>
            </a:pathLst>
          </a:custGeom>
          <a:ln w="1316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4" name="object 2094"/>
          <p:cNvSpPr/>
          <p:nvPr/>
        </p:nvSpPr>
        <p:spPr>
          <a:xfrm>
            <a:off x="1157591" y="264188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28015"/>
                </a:moveTo>
                <a:lnTo>
                  <a:pt x="0" y="0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5" name="object 2095"/>
          <p:cNvSpPr/>
          <p:nvPr/>
        </p:nvSpPr>
        <p:spPr>
          <a:xfrm>
            <a:off x="1157591" y="2642848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81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6" name="object 2096"/>
          <p:cNvSpPr/>
          <p:nvPr/>
        </p:nvSpPr>
        <p:spPr>
          <a:xfrm>
            <a:off x="1165366" y="2642848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0"/>
                </a:moveTo>
                <a:lnTo>
                  <a:pt x="0" y="39329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7" name="object 2097"/>
          <p:cNvSpPr/>
          <p:nvPr/>
        </p:nvSpPr>
        <p:spPr>
          <a:xfrm>
            <a:off x="1165366" y="2659484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4" h="22225">
                <a:moveTo>
                  <a:pt x="0" y="21765"/>
                </a:moveTo>
                <a:lnTo>
                  <a:pt x="6619" y="0"/>
                </a:lnTo>
              </a:path>
            </a:pathLst>
          </a:custGeom>
          <a:ln w="131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8" name="object 2098"/>
          <p:cNvSpPr/>
          <p:nvPr/>
        </p:nvSpPr>
        <p:spPr>
          <a:xfrm>
            <a:off x="1165271" y="266510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2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9" name="object 2099"/>
          <p:cNvSpPr/>
          <p:nvPr/>
        </p:nvSpPr>
        <p:spPr>
          <a:xfrm>
            <a:off x="1171986" y="2669903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4" h="27305">
                <a:moveTo>
                  <a:pt x="0" y="0"/>
                </a:moveTo>
                <a:lnTo>
                  <a:pt x="6844" y="27121"/>
                </a:lnTo>
              </a:path>
            </a:pathLst>
          </a:custGeom>
          <a:ln w="132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0" name="object 2100"/>
          <p:cNvSpPr/>
          <p:nvPr/>
        </p:nvSpPr>
        <p:spPr>
          <a:xfrm>
            <a:off x="1172116" y="268567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1" name="object 2101"/>
          <p:cNvSpPr/>
          <p:nvPr/>
        </p:nvSpPr>
        <p:spPr>
          <a:xfrm>
            <a:off x="1178830" y="2675076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630" y="6174"/>
                </a:lnTo>
              </a:path>
            </a:pathLst>
          </a:custGeom>
          <a:ln w="118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2" name="object 2102"/>
          <p:cNvSpPr/>
          <p:nvPr/>
        </p:nvSpPr>
        <p:spPr>
          <a:xfrm>
            <a:off x="1178747" y="268694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3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3" name="object 2103"/>
          <p:cNvSpPr/>
          <p:nvPr/>
        </p:nvSpPr>
        <p:spPr>
          <a:xfrm>
            <a:off x="1185461" y="2691703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6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4" name="object 2104"/>
          <p:cNvSpPr/>
          <p:nvPr/>
        </p:nvSpPr>
        <p:spPr>
          <a:xfrm>
            <a:off x="1186522" y="269482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2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5" name="object 2105"/>
          <p:cNvSpPr/>
          <p:nvPr/>
        </p:nvSpPr>
        <p:spPr>
          <a:xfrm>
            <a:off x="1193236" y="269702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6" name="object 2106"/>
          <p:cNvSpPr/>
          <p:nvPr/>
        </p:nvSpPr>
        <p:spPr>
          <a:xfrm>
            <a:off x="1193366" y="270312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7" name="object 2107"/>
          <p:cNvSpPr/>
          <p:nvPr/>
        </p:nvSpPr>
        <p:spPr>
          <a:xfrm>
            <a:off x="1200081" y="270312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322"/>
                </a:moveTo>
                <a:lnTo>
                  <a:pt x="6619" y="0"/>
                </a:lnTo>
              </a:path>
            </a:pathLst>
          </a:custGeom>
          <a:ln w="116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8" name="object 2108"/>
          <p:cNvSpPr/>
          <p:nvPr/>
        </p:nvSpPr>
        <p:spPr>
          <a:xfrm>
            <a:off x="1199986" y="270617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9" name="object 2109"/>
          <p:cNvSpPr/>
          <p:nvPr/>
        </p:nvSpPr>
        <p:spPr>
          <a:xfrm>
            <a:off x="1206700" y="2708447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0"/>
                </a:moveTo>
                <a:lnTo>
                  <a:pt x="6769" y="5172"/>
                </a:lnTo>
              </a:path>
            </a:pathLst>
          </a:custGeom>
          <a:ln w="11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0" name="object 2110"/>
          <p:cNvSpPr/>
          <p:nvPr/>
        </p:nvSpPr>
        <p:spPr>
          <a:xfrm>
            <a:off x="1206756" y="271057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1" name="object 2111"/>
          <p:cNvSpPr/>
          <p:nvPr/>
        </p:nvSpPr>
        <p:spPr>
          <a:xfrm>
            <a:off x="1213470" y="2708447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849" y="10452"/>
                </a:lnTo>
              </a:path>
            </a:pathLst>
          </a:custGeom>
          <a:ln w="1236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2" name="object 2112"/>
          <p:cNvSpPr/>
          <p:nvPr/>
        </p:nvSpPr>
        <p:spPr>
          <a:xfrm>
            <a:off x="1214606" y="272760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4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3" name="object 2113"/>
          <p:cNvSpPr/>
          <p:nvPr/>
        </p:nvSpPr>
        <p:spPr>
          <a:xfrm>
            <a:off x="1221320" y="2718900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4" h="17144">
                <a:moveTo>
                  <a:pt x="0" y="16593"/>
                </a:moveTo>
                <a:lnTo>
                  <a:pt x="6630" y="0"/>
                </a:lnTo>
              </a:path>
            </a:pathLst>
          </a:custGeom>
          <a:ln w="130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4" name="object 2114"/>
          <p:cNvSpPr/>
          <p:nvPr/>
        </p:nvSpPr>
        <p:spPr>
          <a:xfrm>
            <a:off x="1221236" y="271585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5" name="object 2115"/>
          <p:cNvSpPr/>
          <p:nvPr/>
        </p:nvSpPr>
        <p:spPr>
          <a:xfrm>
            <a:off x="1227951" y="2713619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4" h="17144">
                <a:moveTo>
                  <a:pt x="0" y="0"/>
                </a:moveTo>
                <a:lnTo>
                  <a:pt x="6619" y="16635"/>
                </a:lnTo>
              </a:path>
            </a:pathLst>
          </a:custGeom>
          <a:ln w="130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6" name="object 2116"/>
          <p:cNvSpPr/>
          <p:nvPr/>
        </p:nvSpPr>
        <p:spPr>
          <a:xfrm>
            <a:off x="1227856" y="273069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7" name="object 2117"/>
          <p:cNvSpPr/>
          <p:nvPr/>
        </p:nvSpPr>
        <p:spPr>
          <a:xfrm>
            <a:off x="1234571" y="273025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8" name="object 2118"/>
          <p:cNvSpPr/>
          <p:nvPr/>
        </p:nvSpPr>
        <p:spPr>
          <a:xfrm>
            <a:off x="1234669" y="273328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9" name="object 2119"/>
          <p:cNvSpPr/>
          <p:nvPr/>
        </p:nvSpPr>
        <p:spPr>
          <a:xfrm>
            <a:off x="1241383" y="2735494"/>
            <a:ext cx="8255" cy="11430"/>
          </a:xfrm>
          <a:custGeom>
            <a:avLst/>
            <a:gdLst/>
            <a:ahLst/>
            <a:cxnLst/>
            <a:rect l="l" t="t" r="r" b="b"/>
            <a:pathLst>
              <a:path w="8255" h="11430">
                <a:moveTo>
                  <a:pt x="0" y="0"/>
                </a:moveTo>
                <a:lnTo>
                  <a:pt x="7807" y="11355"/>
                </a:lnTo>
              </a:path>
            </a:pathLst>
          </a:custGeom>
          <a:ln w="124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0" name="object 2120"/>
          <p:cNvSpPr/>
          <p:nvPr/>
        </p:nvSpPr>
        <p:spPr>
          <a:xfrm>
            <a:off x="1242476" y="274989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1" name="object 2121"/>
          <p:cNvSpPr/>
          <p:nvPr/>
        </p:nvSpPr>
        <p:spPr>
          <a:xfrm>
            <a:off x="1249190" y="2752130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4" h="10794">
                <a:moveTo>
                  <a:pt x="0" y="0"/>
                </a:moveTo>
                <a:lnTo>
                  <a:pt x="6619" y="10494"/>
                </a:lnTo>
              </a:path>
            </a:pathLst>
          </a:custGeom>
          <a:ln w="125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2" name="object 2122"/>
          <p:cNvSpPr/>
          <p:nvPr/>
        </p:nvSpPr>
        <p:spPr>
          <a:xfrm>
            <a:off x="1249096" y="276608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3" name="object 2123"/>
          <p:cNvSpPr/>
          <p:nvPr/>
        </p:nvSpPr>
        <p:spPr>
          <a:xfrm>
            <a:off x="1255810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4" name="object 2124"/>
          <p:cNvSpPr/>
          <p:nvPr/>
        </p:nvSpPr>
        <p:spPr>
          <a:xfrm>
            <a:off x="1255876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5" name="object 2125"/>
          <p:cNvSpPr/>
          <p:nvPr/>
        </p:nvSpPr>
        <p:spPr>
          <a:xfrm>
            <a:off x="1262590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6" name="object 2126"/>
          <p:cNvSpPr/>
          <p:nvPr/>
        </p:nvSpPr>
        <p:spPr>
          <a:xfrm>
            <a:off x="1262571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7" name="object 2127"/>
          <p:cNvSpPr/>
          <p:nvPr/>
        </p:nvSpPr>
        <p:spPr>
          <a:xfrm>
            <a:off x="1269285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0"/>
                </a:moveTo>
                <a:lnTo>
                  <a:pt x="7774" y="5172"/>
                </a:lnTo>
              </a:path>
            </a:pathLst>
          </a:custGeom>
          <a:ln w="113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8" name="object 2128"/>
          <p:cNvSpPr/>
          <p:nvPr/>
        </p:nvSpPr>
        <p:spPr>
          <a:xfrm>
            <a:off x="127034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9" name="object 2129"/>
          <p:cNvSpPr/>
          <p:nvPr/>
        </p:nvSpPr>
        <p:spPr>
          <a:xfrm>
            <a:off x="127706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0" name="object 2130"/>
          <p:cNvSpPr/>
          <p:nvPr/>
        </p:nvSpPr>
        <p:spPr>
          <a:xfrm>
            <a:off x="127711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1" name="object 2131"/>
          <p:cNvSpPr/>
          <p:nvPr/>
        </p:nvSpPr>
        <p:spPr>
          <a:xfrm>
            <a:off x="128383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2" name="object 2132"/>
          <p:cNvSpPr/>
          <p:nvPr/>
        </p:nvSpPr>
        <p:spPr>
          <a:xfrm>
            <a:off x="128381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3" name="object 2133"/>
          <p:cNvSpPr/>
          <p:nvPr/>
        </p:nvSpPr>
        <p:spPr>
          <a:xfrm>
            <a:off x="1290525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5172"/>
                </a:moveTo>
                <a:lnTo>
                  <a:pt x="6630" y="0"/>
                </a:lnTo>
              </a:path>
            </a:pathLst>
          </a:custGeom>
          <a:ln w="1160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4" name="object 2134"/>
          <p:cNvSpPr/>
          <p:nvPr/>
        </p:nvSpPr>
        <p:spPr>
          <a:xfrm>
            <a:off x="1290441" y="277179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5" name="object 2135"/>
          <p:cNvSpPr/>
          <p:nvPr/>
        </p:nvSpPr>
        <p:spPr>
          <a:xfrm>
            <a:off x="1297155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6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6" name="object 2136"/>
          <p:cNvSpPr/>
          <p:nvPr/>
        </p:nvSpPr>
        <p:spPr>
          <a:xfrm>
            <a:off x="129821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7" name="object 2137"/>
          <p:cNvSpPr/>
          <p:nvPr/>
        </p:nvSpPr>
        <p:spPr>
          <a:xfrm>
            <a:off x="130493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8" name="object 2138"/>
          <p:cNvSpPr/>
          <p:nvPr/>
        </p:nvSpPr>
        <p:spPr>
          <a:xfrm>
            <a:off x="130506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9" name="object 2139"/>
          <p:cNvSpPr/>
          <p:nvPr/>
        </p:nvSpPr>
        <p:spPr>
          <a:xfrm>
            <a:off x="131177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0" name="object 2140"/>
          <p:cNvSpPr/>
          <p:nvPr/>
        </p:nvSpPr>
        <p:spPr>
          <a:xfrm>
            <a:off x="131168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1" name="object 2141"/>
          <p:cNvSpPr/>
          <p:nvPr/>
        </p:nvSpPr>
        <p:spPr>
          <a:xfrm>
            <a:off x="131839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2" name="object 2142"/>
          <p:cNvSpPr/>
          <p:nvPr/>
        </p:nvSpPr>
        <p:spPr>
          <a:xfrm>
            <a:off x="131841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3" name="object 2143"/>
          <p:cNvSpPr/>
          <p:nvPr/>
        </p:nvSpPr>
        <p:spPr>
          <a:xfrm>
            <a:off x="1325132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4" name="object 2144"/>
          <p:cNvSpPr/>
          <p:nvPr/>
        </p:nvSpPr>
        <p:spPr>
          <a:xfrm>
            <a:off x="132623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5" name="object 2145"/>
          <p:cNvSpPr/>
          <p:nvPr/>
        </p:nvSpPr>
        <p:spPr>
          <a:xfrm>
            <a:off x="133295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6" name="object 2146"/>
          <p:cNvSpPr/>
          <p:nvPr/>
        </p:nvSpPr>
        <p:spPr>
          <a:xfrm>
            <a:off x="133293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7" name="object 2147"/>
          <p:cNvSpPr/>
          <p:nvPr/>
        </p:nvSpPr>
        <p:spPr>
          <a:xfrm>
            <a:off x="133964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8" name="object 2148"/>
          <p:cNvSpPr/>
          <p:nvPr/>
        </p:nvSpPr>
        <p:spPr>
          <a:xfrm>
            <a:off x="133970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9" name="object 2149"/>
          <p:cNvSpPr/>
          <p:nvPr/>
        </p:nvSpPr>
        <p:spPr>
          <a:xfrm>
            <a:off x="133970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0" name="object 2150"/>
          <p:cNvSpPr/>
          <p:nvPr/>
        </p:nvSpPr>
        <p:spPr>
          <a:xfrm>
            <a:off x="134641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1" name="object 2151"/>
          <p:cNvSpPr/>
          <p:nvPr/>
        </p:nvSpPr>
        <p:spPr>
          <a:xfrm>
            <a:off x="134628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2" name="object 2152"/>
          <p:cNvSpPr/>
          <p:nvPr/>
        </p:nvSpPr>
        <p:spPr>
          <a:xfrm>
            <a:off x="1353002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7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3" name="object 2153"/>
          <p:cNvSpPr/>
          <p:nvPr/>
        </p:nvSpPr>
        <p:spPr>
          <a:xfrm>
            <a:off x="135417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4" name="object 2154"/>
          <p:cNvSpPr/>
          <p:nvPr/>
        </p:nvSpPr>
        <p:spPr>
          <a:xfrm>
            <a:off x="136088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5" name="object 2155"/>
          <p:cNvSpPr/>
          <p:nvPr/>
        </p:nvSpPr>
        <p:spPr>
          <a:xfrm>
            <a:off x="136095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6" name="object 2156"/>
          <p:cNvSpPr/>
          <p:nvPr/>
        </p:nvSpPr>
        <p:spPr>
          <a:xfrm>
            <a:off x="136766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7" name="object 2157"/>
          <p:cNvSpPr/>
          <p:nvPr/>
        </p:nvSpPr>
        <p:spPr>
          <a:xfrm>
            <a:off x="136757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8" name="object 2158"/>
          <p:cNvSpPr/>
          <p:nvPr/>
        </p:nvSpPr>
        <p:spPr>
          <a:xfrm>
            <a:off x="137428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9" name="object 2159"/>
          <p:cNvSpPr/>
          <p:nvPr/>
        </p:nvSpPr>
        <p:spPr>
          <a:xfrm>
            <a:off x="137419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0" name="object 2160"/>
          <p:cNvSpPr/>
          <p:nvPr/>
        </p:nvSpPr>
        <p:spPr>
          <a:xfrm>
            <a:off x="1380904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36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1" name="object 2161"/>
          <p:cNvSpPr/>
          <p:nvPr/>
        </p:nvSpPr>
        <p:spPr>
          <a:xfrm>
            <a:off x="138204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2" name="object 2162"/>
          <p:cNvSpPr/>
          <p:nvPr/>
        </p:nvSpPr>
        <p:spPr>
          <a:xfrm>
            <a:off x="138875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3" name="object 2163"/>
          <p:cNvSpPr/>
          <p:nvPr/>
        </p:nvSpPr>
        <p:spPr>
          <a:xfrm>
            <a:off x="1388809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4" name="object 2164"/>
          <p:cNvSpPr/>
          <p:nvPr/>
        </p:nvSpPr>
        <p:spPr>
          <a:xfrm>
            <a:off x="139552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5" name="object 2165"/>
          <p:cNvSpPr/>
          <p:nvPr/>
        </p:nvSpPr>
        <p:spPr>
          <a:xfrm>
            <a:off x="139544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6" name="object 2166"/>
          <p:cNvSpPr/>
          <p:nvPr/>
        </p:nvSpPr>
        <p:spPr>
          <a:xfrm>
            <a:off x="140215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7" name="object 2167"/>
          <p:cNvSpPr/>
          <p:nvPr/>
        </p:nvSpPr>
        <p:spPr>
          <a:xfrm>
            <a:off x="140224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8" name="object 2168"/>
          <p:cNvSpPr/>
          <p:nvPr/>
        </p:nvSpPr>
        <p:spPr>
          <a:xfrm>
            <a:off x="1408956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9" name="object 2169"/>
          <p:cNvSpPr/>
          <p:nvPr/>
        </p:nvSpPr>
        <p:spPr>
          <a:xfrm>
            <a:off x="141006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0" name="object 2170"/>
          <p:cNvSpPr/>
          <p:nvPr/>
        </p:nvSpPr>
        <p:spPr>
          <a:xfrm>
            <a:off x="141677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1" name="object 2171"/>
          <p:cNvSpPr/>
          <p:nvPr/>
        </p:nvSpPr>
        <p:spPr>
          <a:xfrm>
            <a:off x="141668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2" name="object 2172"/>
          <p:cNvSpPr/>
          <p:nvPr/>
        </p:nvSpPr>
        <p:spPr>
          <a:xfrm>
            <a:off x="142339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3" name="object 2173"/>
          <p:cNvSpPr/>
          <p:nvPr/>
        </p:nvSpPr>
        <p:spPr>
          <a:xfrm>
            <a:off x="142349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4" name="object 2174"/>
          <p:cNvSpPr/>
          <p:nvPr/>
        </p:nvSpPr>
        <p:spPr>
          <a:xfrm>
            <a:off x="143020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5" name="object 2175"/>
          <p:cNvSpPr/>
          <p:nvPr/>
        </p:nvSpPr>
        <p:spPr>
          <a:xfrm>
            <a:off x="143011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6" name="object 2176"/>
          <p:cNvSpPr/>
          <p:nvPr/>
        </p:nvSpPr>
        <p:spPr>
          <a:xfrm>
            <a:off x="1436826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7" name="object 2177"/>
          <p:cNvSpPr/>
          <p:nvPr/>
        </p:nvSpPr>
        <p:spPr>
          <a:xfrm>
            <a:off x="143793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8" name="object 2178"/>
          <p:cNvSpPr/>
          <p:nvPr/>
        </p:nvSpPr>
        <p:spPr>
          <a:xfrm>
            <a:off x="144464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9" name="object 2179"/>
          <p:cNvSpPr/>
          <p:nvPr/>
        </p:nvSpPr>
        <p:spPr>
          <a:xfrm>
            <a:off x="144455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0" name="object 2180"/>
          <p:cNvSpPr/>
          <p:nvPr/>
        </p:nvSpPr>
        <p:spPr>
          <a:xfrm>
            <a:off x="145126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1" name="object 2181"/>
          <p:cNvSpPr/>
          <p:nvPr/>
        </p:nvSpPr>
        <p:spPr>
          <a:xfrm>
            <a:off x="145136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2" name="object 2182"/>
          <p:cNvSpPr/>
          <p:nvPr/>
        </p:nvSpPr>
        <p:spPr>
          <a:xfrm>
            <a:off x="145807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3" name="object 2183"/>
          <p:cNvSpPr/>
          <p:nvPr/>
        </p:nvSpPr>
        <p:spPr>
          <a:xfrm>
            <a:off x="145798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4" name="object 2184"/>
          <p:cNvSpPr/>
          <p:nvPr/>
        </p:nvSpPr>
        <p:spPr>
          <a:xfrm>
            <a:off x="1464696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5" name="object 2185"/>
          <p:cNvSpPr/>
          <p:nvPr/>
        </p:nvSpPr>
        <p:spPr>
          <a:xfrm>
            <a:off x="146580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6" name="object 2186"/>
          <p:cNvSpPr/>
          <p:nvPr/>
        </p:nvSpPr>
        <p:spPr>
          <a:xfrm>
            <a:off x="147251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7" name="object 2187"/>
          <p:cNvSpPr/>
          <p:nvPr/>
        </p:nvSpPr>
        <p:spPr>
          <a:xfrm>
            <a:off x="147264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8" name="object 2188"/>
          <p:cNvSpPr/>
          <p:nvPr/>
        </p:nvSpPr>
        <p:spPr>
          <a:xfrm>
            <a:off x="1479359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9" name="object 2189"/>
          <p:cNvSpPr/>
          <p:nvPr/>
        </p:nvSpPr>
        <p:spPr>
          <a:xfrm>
            <a:off x="1479221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0" name="object 2190"/>
          <p:cNvSpPr/>
          <p:nvPr/>
        </p:nvSpPr>
        <p:spPr>
          <a:xfrm>
            <a:off x="148593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1" name="object 2191"/>
          <p:cNvSpPr/>
          <p:nvPr/>
        </p:nvSpPr>
        <p:spPr>
          <a:xfrm>
            <a:off x="1486077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2" name="object 2192"/>
          <p:cNvSpPr/>
          <p:nvPr/>
        </p:nvSpPr>
        <p:spPr>
          <a:xfrm>
            <a:off x="1492791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3" name="object 2193"/>
          <p:cNvSpPr/>
          <p:nvPr/>
        </p:nvSpPr>
        <p:spPr>
          <a:xfrm>
            <a:off x="1493884" y="277084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4" name="object 2194"/>
          <p:cNvSpPr/>
          <p:nvPr/>
        </p:nvSpPr>
        <p:spPr>
          <a:xfrm>
            <a:off x="1500598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5" name="object 2195"/>
          <p:cNvSpPr/>
          <p:nvPr/>
        </p:nvSpPr>
        <p:spPr>
          <a:xfrm>
            <a:off x="1500504" y="277179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6" name="object 2196"/>
          <p:cNvSpPr/>
          <p:nvPr/>
        </p:nvSpPr>
        <p:spPr>
          <a:xfrm>
            <a:off x="150721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8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7" name="object 2197"/>
          <p:cNvSpPr/>
          <p:nvPr/>
        </p:nvSpPr>
        <p:spPr>
          <a:xfrm>
            <a:off x="150731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8" name="object 2198"/>
          <p:cNvSpPr/>
          <p:nvPr/>
        </p:nvSpPr>
        <p:spPr>
          <a:xfrm>
            <a:off x="151403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9" name="object 2199"/>
          <p:cNvSpPr/>
          <p:nvPr/>
        </p:nvSpPr>
        <p:spPr>
          <a:xfrm>
            <a:off x="151393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0" name="object 2200"/>
          <p:cNvSpPr/>
          <p:nvPr/>
        </p:nvSpPr>
        <p:spPr>
          <a:xfrm>
            <a:off x="1520650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1" name="object 2201"/>
          <p:cNvSpPr/>
          <p:nvPr/>
        </p:nvSpPr>
        <p:spPr>
          <a:xfrm>
            <a:off x="152175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2" name="object 2202"/>
          <p:cNvSpPr/>
          <p:nvPr/>
        </p:nvSpPr>
        <p:spPr>
          <a:xfrm>
            <a:off x="152846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3" name="object 2203"/>
          <p:cNvSpPr/>
          <p:nvPr/>
        </p:nvSpPr>
        <p:spPr>
          <a:xfrm>
            <a:off x="1528374" y="277084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4" name="object 2204"/>
          <p:cNvSpPr/>
          <p:nvPr/>
        </p:nvSpPr>
        <p:spPr>
          <a:xfrm>
            <a:off x="1535088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4" h="5714">
                <a:moveTo>
                  <a:pt x="0" y="0"/>
                </a:moveTo>
                <a:lnTo>
                  <a:pt x="6812" y="5172"/>
                </a:lnTo>
              </a:path>
            </a:pathLst>
          </a:custGeom>
          <a:ln w="115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5" name="object 2205"/>
          <p:cNvSpPr/>
          <p:nvPr/>
        </p:nvSpPr>
        <p:spPr>
          <a:xfrm>
            <a:off x="153518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6" name="object 2206"/>
          <p:cNvSpPr/>
          <p:nvPr/>
        </p:nvSpPr>
        <p:spPr>
          <a:xfrm>
            <a:off x="1541901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7" name="object 2207"/>
          <p:cNvSpPr/>
          <p:nvPr/>
        </p:nvSpPr>
        <p:spPr>
          <a:xfrm>
            <a:off x="154180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8" name="object 2208"/>
          <p:cNvSpPr/>
          <p:nvPr/>
        </p:nvSpPr>
        <p:spPr>
          <a:xfrm>
            <a:off x="1548520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9" name="object 2209"/>
          <p:cNvSpPr/>
          <p:nvPr/>
        </p:nvSpPr>
        <p:spPr>
          <a:xfrm>
            <a:off x="154962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0" name="object 2210"/>
          <p:cNvSpPr/>
          <p:nvPr/>
        </p:nvSpPr>
        <p:spPr>
          <a:xfrm>
            <a:off x="155633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1" name="object 2211"/>
          <p:cNvSpPr/>
          <p:nvPr/>
        </p:nvSpPr>
        <p:spPr>
          <a:xfrm>
            <a:off x="155643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2" name="object 2212"/>
          <p:cNvSpPr/>
          <p:nvPr/>
        </p:nvSpPr>
        <p:spPr>
          <a:xfrm>
            <a:off x="1563151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3" name="object 2213"/>
          <p:cNvSpPr/>
          <p:nvPr/>
        </p:nvSpPr>
        <p:spPr>
          <a:xfrm>
            <a:off x="156305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4" name="object 2214"/>
          <p:cNvSpPr/>
          <p:nvPr/>
        </p:nvSpPr>
        <p:spPr>
          <a:xfrm>
            <a:off x="1569771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5" name="object 2215"/>
          <p:cNvSpPr/>
          <p:nvPr/>
        </p:nvSpPr>
        <p:spPr>
          <a:xfrm>
            <a:off x="156982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6" name="object 2216"/>
          <p:cNvSpPr/>
          <p:nvPr/>
        </p:nvSpPr>
        <p:spPr>
          <a:xfrm>
            <a:off x="1576540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72"/>
                </a:moveTo>
                <a:lnTo>
                  <a:pt x="7892" y="0"/>
                </a:lnTo>
              </a:path>
            </a:pathLst>
          </a:custGeom>
          <a:ln w="1137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7" name="object 2217"/>
          <p:cNvSpPr/>
          <p:nvPr/>
        </p:nvSpPr>
        <p:spPr>
          <a:xfrm>
            <a:off x="1577719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8" name="object 2218"/>
          <p:cNvSpPr/>
          <p:nvPr/>
        </p:nvSpPr>
        <p:spPr>
          <a:xfrm>
            <a:off x="1584433" y="2752130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4" h="17144">
                <a:moveTo>
                  <a:pt x="0" y="16593"/>
                </a:moveTo>
                <a:lnTo>
                  <a:pt x="6577" y="0"/>
                </a:lnTo>
              </a:path>
            </a:pathLst>
          </a:custGeom>
          <a:ln w="1302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9" name="object 2219"/>
          <p:cNvSpPr/>
          <p:nvPr/>
        </p:nvSpPr>
        <p:spPr>
          <a:xfrm>
            <a:off x="1584296" y="27490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0" name="object 2220"/>
          <p:cNvSpPr/>
          <p:nvPr/>
        </p:nvSpPr>
        <p:spPr>
          <a:xfrm>
            <a:off x="1591010" y="274684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1" name="object 2221"/>
          <p:cNvSpPr/>
          <p:nvPr/>
        </p:nvSpPr>
        <p:spPr>
          <a:xfrm>
            <a:off x="1591076" y="273814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4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2" name="object 2222"/>
          <p:cNvSpPr/>
          <p:nvPr/>
        </p:nvSpPr>
        <p:spPr>
          <a:xfrm>
            <a:off x="1597790" y="2703125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4" h="27305">
                <a:moveTo>
                  <a:pt x="0" y="27130"/>
                </a:moveTo>
                <a:lnTo>
                  <a:pt x="6619" y="0"/>
                </a:lnTo>
              </a:path>
            </a:pathLst>
          </a:custGeom>
          <a:ln w="132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3" name="object 2223"/>
          <p:cNvSpPr/>
          <p:nvPr/>
        </p:nvSpPr>
        <p:spPr>
          <a:xfrm>
            <a:off x="1597696" y="269961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0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4" name="object 2224"/>
          <p:cNvSpPr/>
          <p:nvPr/>
        </p:nvSpPr>
        <p:spPr>
          <a:xfrm>
            <a:off x="1604410" y="2697025"/>
            <a:ext cx="8255" cy="11430"/>
          </a:xfrm>
          <a:custGeom>
            <a:avLst/>
            <a:gdLst/>
            <a:ahLst/>
            <a:cxnLst/>
            <a:rect l="l" t="t" r="r" b="b"/>
            <a:pathLst>
              <a:path w="8255" h="11430">
                <a:moveTo>
                  <a:pt x="0" y="0"/>
                </a:moveTo>
                <a:lnTo>
                  <a:pt x="7881" y="11421"/>
                </a:lnTo>
              </a:path>
            </a:pathLst>
          </a:custGeom>
          <a:ln w="1248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5" name="object 2225"/>
          <p:cNvSpPr/>
          <p:nvPr/>
        </p:nvSpPr>
        <p:spPr>
          <a:xfrm>
            <a:off x="1605578" y="271408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27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6" name="object 2226"/>
          <p:cNvSpPr/>
          <p:nvPr/>
        </p:nvSpPr>
        <p:spPr>
          <a:xfrm>
            <a:off x="1612292" y="271890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630" y="6183"/>
                </a:lnTo>
              </a:path>
            </a:pathLst>
          </a:custGeom>
          <a:ln w="118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7" name="object 2227"/>
          <p:cNvSpPr/>
          <p:nvPr/>
        </p:nvSpPr>
        <p:spPr>
          <a:xfrm>
            <a:off x="1612208" y="271630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8" name="object 2228"/>
          <p:cNvSpPr/>
          <p:nvPr/>
        </p:nvSpPr>
        <p:spPr>
          <a:xfrm>
            <a:off x="1618923" y="2708447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9" name="object 2229"/>
          <p:cNvSpPr/>
          <p:nvPr/>
        </p:nvSpPr>
        <p:spPr>
          <a:xfrm>
            <a:off x="1618935" y="271149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0" name="object 2230"/>
          <p:cNvSpPr/>
          <p:nvPr/>
        </p:nvSpPr>
        <p:spPr>
          <a:xfrm>
            <a:off x="1625650" y="270312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94"/>
                </a:moveTo>
                <a:lnTo>
                  <a:pt x="6705" y="0"/>
                </a:lnTo>
              </a:path>
            </a:pathLst>
          </a:custGeom>
          <a:ln w="1257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1" name="object 2231"/>
          <p:cNvSpPr/>
          <p:nvPr/>
        </p:nvSpPr>
        <p:spPr>
          <a:xfrm>
            <a:off x="1625641" y="269702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19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2" name="object 2232"/>
          <p:cNvSpPr/>
          <p:nvPr/>
        </p:nvSpPr>
        <p:spPr>
          <a:xfrm>
            <a:off x="1625641" y="268606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27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3" name="object 2233"/>
          <p:cNvSpPr/>
          <p:nvPr/>
        </p:nvSpPr>
        <p:spPr>
          <a:xfrm>
            <a:off x="1632355" y="2675076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6174"/>
                </a:moveTo>
                <a:lnTo>
                  <a:pt x="7807" y="0"/>
                </a:lnTo>
              </a:path>
            </a:pathLst>
          </a:custGeom>
          <a:ln w="116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4" name="object 2234"/>
          <p:cNvSpPr/>
          <p:nvPr/>
        </p:nvSpPr>
        <p:spPr>
          <a:xfrm>
            <a:off x="1633448" y="267862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10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5" name="object 2235"/>
          <p:cNvSpPr/>
          <p:nvPr/>
        </p:nvSpPr>
        <p:spPr>
          <a:xfrm>
            <a:off x="1640162" y="2681250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37" y="5280"/>
                </a:lnTo>
              </a:path>
            </a:pathLst>
          </a:custGeom>
          <a:ln w="116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6" name="object 2236"/>
          <p:cNvSpPr/>
          <p:nvPr/>
        </p:nvSpPr>
        <p:spPr>
          <a:xfrm>
            <a:off x="1640185" y="268043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19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7" name="object 2237"/>
          <p:cNvSpPr/>
          <p:nvPr/>
        </p:nvSpPr>
        <p:spPr>
          <a:xfrm>
            <a:off x="1646900" y="2664656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19"/>
                </a:moveTo>
                <a:lnTo>
                  <a:pt x="6619" y="0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8" name="object 2238"/>
          <p:cNvSpPr/>
          <p:nvPr/>
        </p:nvSpPr>
        <p:spPr>
          <a:xfrm>
            <a:off x="1646805" y="266768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9" name="object 2239"/>
          <p:cNvSpPr/>
          <p:nvPr/>
        </p:nvSpPr>
        <p:spPr>
          <a:xfrm>
            <a:off x="1653520" y="266990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44" y="5172"/>
                </a:lnTo>
              </a:path>
            </a:pathLst>
          </a:custGeom>
          <a:ln w="115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0" name="object 2240"/>
          <p:cNvSpPr/>
          <p:nvPr/>
        </p:nvSpPr>
        <p:spPr>
          <a:xfrm>
            <a:off x="1653650" y="267204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1" name="object 2241"/>
          <p:cNvSpPr/>
          <p:nvPr/>
        </p:nvSpPr>
        <p:spPr>
          <a:xfrm>
            <a:off x="1660364" y="2669903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2" name="object 2242"/>
          <p:cNvSpPr/>
          <p:nvPr/>
        </p:nvSpPr>
        <p:spPr>
          <a:xfrm>
            <a:off x="1661425" y="267295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3" name="object 2243"/>
          <p:cNvSpPr/>
          <p:nvPr/>
        </p:nvSpPr>
        <p:spPr>
          <a:xfrm>
            <a:off x="1668139" y="266990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30" y="0"/>
                </a:lnTo>
              </a:path>
            </a:pathLst>
          </a:custGeom>
          <a:ln w="1160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4" name="object 2244"/>
          <p:cNvSpPr/>
          <p:nvPr/>
        </p:nvSpPr>
        <p:spPr>
          <a:xfrm>
            <a:off x="1668056" y="267295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5" name="object 2245"/>
          <p:cNvSpPr/>
          <p:nvPr/>
        </p:nvSpPr>
        <p:spPr>
          <a:xfrm>
            <a:off x="1674770" y="266990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94" y="0"/>
                </a:lnTo>
              </a:path>
            </a:pathLst>
          </a:custGeom>
          <a:ln w="1158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6" name="object 2246"/>
          <p:cNvSpPr/>
          <p:nvPr/>
        </p:nvSpPr>
        <p:spPr>
          <a:xfrm>
            <a:off x="1674750" y="266113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7" name="object 2247"/>
          <p:cNvSpPr/>
          <p:nvPr/>
        </p:nvSpPr>
        <p:spPr>
          <a:xfrm>
            <a:off x="1681465" y="2653309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8" name="object 2248"/>
          <p:cNvSpPr/>
          <p:nvPr/>
        </p:nvSpPr>
        <p:spPr>
          <a:xfrm>
            <a:off x="1681520" y="265676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9" name="object 2249"/>
          <p:cNvSpPr/>
          <p:nvPr/>
        </p:nvSpPr>
        <p:spPr>
          <a:xfrm>
            <a:off x="1688234" y="2653309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6174"/>
                </a:moveTo>
                <a:lnTo>
                  <a:pt x="7817" y="0"/>
                </a:lnTo>
              </a:path>
            </a:pathLst>
          </a:custGeom>
          <a:ln w="116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0" name="object 2250"/>
          <p:cNvSpPr/>
          <p:nvPr/>
        </p:nvSpPr>
        <p:spPr>
          <a:xfrm>
            <a:off x="1689338" y="264195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1" name="object 2251"/>
          <p:cNvSpPr/>
          <p:nvPr/>
        </p:nvSpPr>
        <p:spPr>
          <a:xfrm>
            <a:off x="1696052" y="2631427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652" y="16593"/>
                </a:lnTo>
              </a:path>
            </a:pathLst>
          </a:custGeom>
          <a:ln w="1302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2" name="object 2252"/>
          <p:cNvSpPr/>
          <p:nvPr/>
        </p:nvSpPr>
        <p:spPr>
          <a:xfrm>
            <a:off x="1695990" y="265937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3" name="object 2253"/>
          <p:cNvSpPr/>
          <p:nvPr/>
        </p:nvSpPr>
        <p:spPr>
          <a:xfrm>
            <a:off x="1702704" y="2659484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19"/>
                </a:moveTo>
                <a:lnTo>
                  <a:pt x="6780" y="0"/>
                </a:lnTo>
              </a:path>
            </a:pathLst>
          </a:custGeom>
          <a:ln w="125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4" name="object 2254"/>
          <p:cNvSpPr/>
          <p:nvPr/>
        </p:nvSpPr>
        <p:spPr>
          <a:xfrm>
            <a:off x="1702770" y="267083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5" name="object 2255"/>
          <p:cNvSpPr/>
          <p:nvPr/>
        </p:nvSpPr>
        <p:spPr>
          <a:xfrm>
            <a:off x="1709484" y="2659484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21765"/>
                </a:moveTo>
                <a:lnTo>
                  <a:pt x="6619" y="0"/>
                </a:lnTo>
              </a:path>
            </a:pathLst>
          </a:custGeom>
          <a:ln w="131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6" name="object 2256"/>
          <p:cNvSpPr/>
          <p:nvPr/>
        </p:nvSpPr>
        <p:spPr>
          <a:xfrm>
            <a:off x="1709390" y="265068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7" name="object 2257"/>
          <p:cNvSpPr/>
          <p:nvPr/>
        </p:nvSpPr>
        <p:spPr>
          <a:xfrm>
            <a:off x="1716104" y="2637534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314"/>
                </a:moveTo>
                <a:lnTo>
                  <a:pt x="7817" y="0"/>
                </a:lnTo>
              </a:path>
            </a:pathLst>
          </a:custGeom>
          <a:ln w="114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8" name="object 2258"/>
          <p:cNvSpPr/>
          <p:nvPr/>
        </p:nvSpPr>
        <p:spPr>
          <a:xfrm>
            <a:off x="1717208" y="263407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9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9" name="object 2259"/>
          <p:cNvSpPr/>
          <p:nvPr/>
        </p:nvSpPr>
        <p:spPr>
          <a:xfrm>
            <a:off x="1723922" y="2631427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801" y="16593"/>
                </a:lnTo>
              </a:path>
            </a:pathLst>
          </a:custGeom>
          <a:ln w="1300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0" name="object 2260"/>
          <p:cNvSpPr/>
          <p:nvPr/>
        </p:nvSpPr>
        <p:spPr>
          <a:xfrm>
            <a:off x="1724010" y="265678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1" name="object 2261"/>
          <p:cNvSpPr/>
          <p:nvPr/>
        </p:nvSpPr>
        <p:spPr>
          <a:xfrm>
            <a:off x="1730724" y="2664656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2" name="object 2262"/>
          <p:cNvSpPr/>
          <p:nvPr/>
        </p:nvSpPr>
        <p:spPr>
          <a:xfrm>
            <a:off x="1730640" y="266156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3" name="object 2263"/>
          <p:cNvSpPr/>
          <p:nvPr/>
        </p:nvSpPr>
        <p:spPr>
          <a:xfrm>
            <a:off x="1737355" y="2648021"/>
            <a:ext cx="6985" cy="12065"/>
          </a:xfrm>
          <a:custGeom>
            <a:avLst/>
            <a:gdLst/>
            <a:ahLst/>
            <a:cxnLst/>
            <a:rect l="l" t="t" r="r" b="b"/>
            <a:pathLst>
              <a:path w="6985" h="12064">
                <a:moveTo>
                  <a:pt x="0" y="11463"/>
                </a:moveTo>
                <a:lnTo>
                  <a:pt x="6844" y="0"/>
                </a:lnTo>
              </a:path>
            </a:pathLst>
          </a:custGeom>
          <a:ln w="1265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4" name="object 2264"/>
          <p:cNvSpPr/>
          <p:nvPr/>
        </p:nvSpPr>
        <p:spPr>
          <a:xfrm>
            <a:off x="1737485" y="263667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5" name="object 2265"/>
          <p:cNvSpPr/>
          <p:nvPr/>
        </p:nvSpPr>
        <p:spPr>
          <a:xfrm>
            <a:off x="1744199" y="2626255"/>
            <a:ext cx="8255" cy="11430"/>
          </a:xfrm>
          <a:custGeom>
            <a:avLst/>
            <a:gdLst/>
            <a:ahLst/>
            <a:cxnLst/>
            <a:rect l="l" t="t" r="r" b="b"/>
            <a:pathLst>
              <a:path w="8255" h="11430">
                <a:moveTo>
                  <a:pt x="0" y="0"/>
                </a:moveTo>
                <a:lnTo>
                  <a:pt x="7774" y="11279"/>
                </a:lnTo>
              </a:path>
            </a:pathLst>
          </a:custGeom>
          <a:ln w="124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6" name="object 2266"/>
          <p:cNvSpPr/>
          <p:nvPr/>
        </p:nvSpPr>
        <p:spPr>
          <a:xfrm>
            <a:off x="1745260" y="264324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4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7" name="object 2267"/>
          <p:cNvSpPr/>
          <p:nvPr/>
        </p:nvSpPr>
        <p:spPr>
          <a:xfrm>
            <a:off x="1751974" y="264284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19" y="0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8" name="object 2268"/>
          <p:cNvSpPr/>
          <p:nvPr/>
        </p:nvSpPr>
        <p:spPr>
          <a:xfrm>
            <a:off x="1751880" y="263672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9" name="object 2269"/>
          <p:cNvSpPr/>
          <p:nvPr/>
        </p:nvSpPr>
        <p:spPr>
          <a:xfrm>
            <a:off x="1758594" y="2631427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0" name="object 2270"/>
          <p:cNvSpPr/>
          <p:nvPr/>
        </p:nvSpPr>
        <p:spPr>
          <a:xfrm>
            <a:off x="1758500" y="263494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03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1" name="object 2271"/>
          <p:cNvSpPr/>
          <p:nvPr/>
        </p:nvSpPr>
        <p:spPr>
          <a:xfrm>
            <a:off x="1765214" y="2637534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844" y="21949"/>
                </a:lnTo>
              </a:path>
            </a:pathLst>
          </a:custGeom>
          <a:ln w="1316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2" name="object 2272"/>
          <p:cNvSpPr/>
          <p:nvPr/>
        </p:nvSpPr>
        <p:spPr>
          <a:xfrm>
            <a:off x="1765344" y="265985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3" name="object 2273"/>
          <p:cNvSpPr/>
          <p:nvPr/>
        </p:nvSpPr>
        <p:spPr>
          <a:xfrm>
            <a:off x="1772058" y="2615769"/>
            <a:ext cx="8255" cy="43815"/>
          </a:xfrm>
          <a:custGeom>
            <a:avLst/>
            <a:gdLst/>
            <a:ahLst/>
            <a:cxnLst/>
            <a:rect l="l" t="t" r="r" b="b"/>
            <a:pathLst>
              <a:path w="8255" h="43814">
                <a:moveTo>
                  <a:pt x="0" y="43715"/>
                </a:moveTo>
                <a:lnTo>
                  <a:pt x="7785" y="0"/>
                </a:lnTo>
              </a:path>
            </a:pathLst>
          </a:custGeom>
          <a:ln w="133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4" name="object 2274"/>
          <p:cNvSpPr/>
          <p:nvPr/>
        </p:nvSpPr>
        <p:spPr>
          <a:xfrm>
            <a:off x="1773130" y="261225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03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5" name="object 2275"/>
          <p:cNvSpPr/>
          <p:nvPr/>
        </p:nvSpPr>
        <p:spPr>
          <a:xfrm>
            <a:off x="1779844" y="2609661"/>
            <a:ext cx="6985" cy="27940"/>
          </a:xfrm>
          <a:custGeom>
            <a:avLst/>
            <a:gdLst/>
            <a:ahLst/>
            <a:cxnLst/>
            <a:rect l="l" t="t" r="r" b="b"/>
            <a:pathLst>
              <a:path w="6985" h="27939">
                <a:moveTo>
                  <a:pt x="0" y="0"/>
                </a:moveTo>
                <a:lnTo>
                  <a:pt x="6619" y="27873"/>
                </a:lnTo>
              </a:path>
            </a:pathLst>
          </a:custGeom>
          <a:ln w="1327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6" name="object 2276"/>
          <p:cNvSpPr/>
          <p:nvPr/>
        </p:nvSpPr>
        <p:spPr>
          <a:xfrm>
            <a:off x="1779750" y="263143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7" name="object 2277"/>
          <p:cNvSpPr/>
          <p:nvPr/>
        </p:nvSpPr>
        <p:spPr>
          <a:xfrm>
            <a:off x="1786464" y="2626255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844" y="16593"/>
                </a:lnTo>
              </a:path>
            </a:pathLst>
          </a:custGeom>
          <a:ln w="130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8" name="object 2278"/>
          <p:cNvSpPr/>
          <p:nvPr/>
        </p:nvSpPr>
        <p:spPr>
          <a:xfrm>
            <a:off x="1786594" y="265153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3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9" name="object 2279"/>
          <p:cNvSpPr/>
          <p:nvPr/>
        </p:nvSpPr>
        <p:spPr>
          <a:xfrm>
            <a:off x="1793309" y="2615769"/>
            <a:ext cx="6985" cy="43815"/>
          </a:xfrm>
          <a:custGeom>
            <a:avLst/>
            <a:gdLst/>
            <a:ahLst/>
            <a:cxnLst/>
            <a:rect l="l" t="t" r="r" b="b"/>
            <a:pathLst>
              <a:path w="6985" h="43814">
                <a:moveTo>
                  <a:pt x="0" y="43715"/>
                </a:moveTo>
                <a:lnTo>
                  <a:pt x="6619" y="0"/>
                </a:lnTo>
              </a:path>
            </a:pathLst>
          </a:custGeom>
          <a:ln w="1336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0" name="object 2280"/>
          <p:cNvSpPr/>
          <p:nvPr/>
        </p:nvSpPr>
        <p:spPr>
          <a:xfrm>
            <a:off x="1793214" y="262140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27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1" name="object 2281"/>
          <p:cNvSpPr/>
          <p:nvPr/>
        </p:nvSpPr>
        <p:spPr>
          <a:xfrm>
            <a:off x="1799929" y="2626255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5" h="17144">
                <a:moveTo>
                  <a:pt x="0" y="0"/>
                </a:moveTo>
                <a:lnTo>
                  <a:pt x="7774" y="16593"/>
                </a:lnTo>
              </a:path>
            </a:pathLst>
          </a:custGeom>
          <a:ln w="129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2" name="object 2282"/>
          <p:cNvSpPr/>
          <p:nvPr/>
        </p:nvSpPr>
        <p:spPr>
          <a:xfrm>
            <a:off x="1800989" y="264324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3" name="object 2283"/>
          <p:cNvSpPr/>
          <p:nvPr/>
        </p:nvSpPr>
        <p:spPr>
          <a:xfrm>
            <a:off x="1807704" y="2642848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4" name="object 2284"/>
          <p:cNvSpPr/>
          <p:nvPr/>
        </p:nvSpPr>
        <p:spPr>
          <a:xfrm>
            <a:off x="1807844" y="263672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5" name="object 2285"/>
          <p:cNvSpPr/>
          <p:nvPr/>
        </p:nvSpPr>
        <p:spPr>
          <a:xfrm>
            <a:off x="1814559" y="2631427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619" y="6107"/>
                </a:lnTo>
              </a:path>
            </a:pathLst>
          </a:custGeom>
          <a:ln w="118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6" name="object 2286"/>
          <p:cNvSpPr/>
          <p:nvPr/>
        </p:nvSpPr>
        <p:spPr>
          <a:xfrm>
            <a:off x="1814464" y="262618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7" name="object 2287"/>
          <p:cNvSpPr/>
          <p:nvPr/>
        </p:nvSpPr>
        <p:spPr>
          <a:xfrm>
            <a:off x="1821179" y="261576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172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8" name="object 2288"/>
          <p:cNvSpPr/>
          <p:nvPr/>
        </p:nvSpPr>
        <p:spPr>
          <a:xfrm>
            <a:off x="1821084" y="262665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4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9" name="object 2289"/>
          <p:cNvSpPr/>
          <p:nvPr/>
        </p:nvSpPr>
        <p:spPr>
          <a:xfrm>
            <a:off x="1827799" y="2615769"/>
            <a:ext cx="8255" cy="15875"/>
          </a:xfrm>
          <a:custGeom>
            <a:avLst/>
            <a:gdLst/>
            <a:ahLst/>
            <a:cxnLst/>
            <a:rect l="l" t="t" r="r" b="b"/>
            <a:pathLst>
              <a:path w="8255" h="15875">
                <a:moveTo>
                  <a:pt x="0" y="15658"/>
                </a:moveTo>
                <a:lnTo>
                  <a:pt x="7774" y="0"/>
                </a:lnTo>
              </a:path>
            </a:pathLst>
          </a:custGeom>
          <a:ln w="1284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0" name="object 2290"/>
          <p:cNvSpPr/>
          <p:nvPr/>
        </p:nvSpPr>
        <p:spPr>
          <a:xfrm>
            <a:off x="1828859" y="261881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1" name="object 2291"/>
          <p:cNvSpPr/>
          <p:nvPr/>
        </p:nvSpPr>
        <p:spPr>
          <a:xfrm>
            <a:off x="1835574" y="262094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804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2" name="object 2292"/>
          <p:cNvSpPr/>
          <p:nvPr/>
        </p:nvSpPr>
        <p:spPr>
          <a:xfrm>
            <a:off x="1835704" y="262665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4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3" name="object 2293"/>
          <p:cNvSpPr/>
          <p:nvPr/>
        </p:nvSpPr>
        <p:spPr>
          <a:xfrm>
            <a:off x="1842418" y="2631427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630" y="6107"/>
                </a:lnTo>
              </a:path>
            </a:pathLst>
          </a:custGeom>
          <a:ln w="1183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4" name="object 2294"/>
          <p:cNvSpPr/>
          <p:nvPr/>
        </p:nvSpPr>
        <p:spPr>
          <a:xfrm>
            <a:off x="1842334" y="263143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5" name="object 2295"/>
          <p:cNvSpPr/>
          <p:nvPr/>
        </p:nvSpPr>
        <p:spPr>
          <a:xfrm>
            <a:off x="1849049" y="2615769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86"/>
                </a:moveTo>
                <a:lnTo>
                  <a:pt x="6801" y="0"/>
                </a:lnTo>
              </a:path>
            </a:pathLst>
          </a:custGeom>
          <a:ln w="125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6" name="object 2296"/>
          <p:cNvSpPr/>
          <p:nvPr/>
        </p:nvSpPr>
        <p:spPr>
          <a:xfrm>
            <a:off x="1849136" y="261881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7" name="object 2297"/>
          <p:cNvSpPr/>
          <p:nvPr/>
        </p:nvSpPr>
        <p:spPr>
          <a:xfrm>
            <a:off x="1855851" y="2620940"/>
            <a:ext cx="8255" cy="17145"/>
          </a:xfrm>
          <a:custGeom>
            <a:avLst/>
            <a:gdLst/>
            <a:ahLst/>
            <a:cxnLst/>
            <a:rect l="l" t="t" r="r" b="b"/>
            <a:pathLst>
              <a:path w="8255" h="17144">
                <a:moveTo>
                  <a:pt x="0" y="0"/>
                </a:moveTo>
                <a:lnTo>
                  <a:pt x="7817" y="16593"/>
                </a:lnTo>
              </a:path>
            </a:pathLst>
          </a:custGeom>
          <a:ln w="1289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8" name="object 2298"/>
          <p:cNvSpPr/>
          <p:nvPr/>
        </p:nvSpPr>
        <p:spPr>
          <a:xfrm>
            <a:off x="1856954" y="262618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9" name="object 2299"/>
          <p:cNvSpPr/>
          <p:nvPr/>
        </p:nvSpPr>
        <p:spPr>
          <a:xfrm>
            <a:off x="1863668" y="2593810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21958"/>
                </a:moveTo>
                <a:lnTo>
                  <a:pt x="6619" y="0"/>
                </a:lnTo>
              </a:path>
            </a:pathLst>
          </a:custGeom>
          <a:ln w="131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0" name="object 2300"/>
          <p:cNvSpPr/>
          <p:nvPr/>
        </p:nvSpPr>
        <p:spPr>
          <a:xfrm>
            <a:off x="1863574" y="260210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65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1" name="object 2301"/>
          <p:cNvSpPr/>
          <p:nvPr/>
        </p:nvSpPr>
        <p:spPr>
          <a:xfrm>
            <a:off x="1870288" y="2609661"/>
            <a:ext cx="6985" cy="43815"/>
          </a:xfrm>
          <a:custGeom>
            <a:avLst/>
            <a:gdLst/>
            <a:ahLst/>
            <a:cxnLst/>
            <a:rect l="l" t="t" r="r" b="b"/>
            <a:pathLst>
              <a:path w="6985" h="43814">
                <a:moveTo>
                  <a:pt x="0" y="0"/>
                </a:moveTo>
                <a:lnTo>
                  <a:pt x="6769" y="43648"/>
                </a:lnTo>
              </a:path>
            </a:pathLst>
          </a:custGeom>
          <a:ln w="133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2" name="object 2302"/>
          <p:cNvSpPr/>
          <p:nvPr/>
        </p:nvSpPr>
        <p:spPr>
          <a:xfrm>
            <a:off x="1870343" y="264195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3" name="object 2303"/>
          <p:cNvSpPr/>
          <p:nvPr/>
        </p:nvSpPr>
        <p:spPr>
          <a:xfrm>
            <a:off x="1877058" y="2631427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662" y="16593"/>
                </a:lnTo>
              </a:path>
            </a:pathLst>
          </a:custGeom>
          <a:ln w="130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4" name="object 2304"/>
          <p:cNvSpPr/>
          <p:nvPr/>
        </p:nvSpPr>
        <p:spPr>
          <a:xfrm>
            <a:off x="1883721" y="2648021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57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5" name="object 2305"/>
          <p:cNvSpPr/>
          <p:nvPr/>
        </p:nvSpPr>
        <p:spPr>
          <a:xfrm>
            <a:off x="1883721" y="2669903"/>
            <a:ext cx="8255" cy="11430"/>
          </a:xfrm>
          <a:custGeom>
            <a:avLst/>
            <a:gdLst/>
            <a:ahLst/>
            <a:cxnLst/>
            <a:rect l="l" t="t" r="r" b="b"/>
            <a:pathLst>
              <a:path w="8255" h="11430">
                <a:moveTo>
                  <a:pt x="0" y="11346"/>
                </a:moveTo>
                <a:lnTo>
                  <a:pt x="7817" y="0"/>
                </a:lnTo>
              </a:path>
            </a:pathLst>
          </a:custGeom>
          <a:ln w="1248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6" name="object 2306"/>
          <p:cNvSpPr/>
          <p:nvPr/>
        </p:nvSpPr>
        <p:spPr>
          <a:xfrm>
            <a:off x="1884824" y="266687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7" name="object 2307"/>
          <p:cNvSpPr/>
          <p:nvPr/>
        </p:nvSpPr>
        <p:spPr>
          <a:xfrm>
            <a:off x="1891538" y="2664656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8" name="object 2308"/>
          <p:cNvSpPr/>
          <p:nvPr/>
        </p:nvSpPr>
        <p:spPr>
          <a:xfrm>
            <a:off x="1891594" y="266510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9" name="object 2309"/>
          <p:cNvSpPr/>
          <p:nvPr/>
        </p:nvSpPr>
        <p:spPr>
          <a:xfrm>
            <a:off x="1898308" y="2664656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0" name="object 2310"/>
          <p:cNvSpPr/>
          <p:nvPr/>
        </p:nvSpPr>
        <p:spPr>
          <a:xfrm>
            <a:off x="1898288" y="266768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1" name="object 2311"/>
          <p:cNvSpPr/>
          <p:nvPr/>
        </p:nvSpPr>
        <p:spPr>
          <a:xfrm>
            <a:off x="1905003" y="2642848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27054"/>
                </a:moveTo>
                <a:lnTo>
                  <a:pt x="6619" y="0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2" name="object 2312"/>
          <p:cNvSpPr/>
          <p:nvPr/>
        </p:nvSpPr>
        <p:spPr>
          <a:xfrm>
            <a:off x="1904908" y="265419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3" name="object 2313"/>
          <p:cNvSpPr/>
          <p:nvPr/>
        </p:nvSpPr>
        <p:spPr>
          <a:xfrm>
            <a:off x="1911623" y="2664656"/>
            <a:ext cx="8255" cy="43815"/>
          </a:xfrm>
          <a:custGeom>
            <a:avLst/>
            <a:gdLst/>
            <a:ahLst/>
            <a:cxnLst/>
            <a:rect l="l" t="t" r="r" b="b"/>
            <a:pathLst>
              <a:path w="8255" h="43814">
                <a:moveTo>
                  <a:pt x="0" y="0"/>
                </a:moveTo>
                <a:lnTo>
                  <a:pt x="7785" y="43790"/>
                </a:lnTo>
              </a:path>
            </a:pathLst>
          </a:custGeom>
          <a:ln w="133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4" name="object 2314"/>
          <p:cNvSpPr/>
          <p:nvPr/>
        </p:nvSpPr>
        <p:spPr>
          <a:xfrm>
            <a:off x="1919408" y="2663837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09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5" name="object 2315"/>
          <p:cNvSpPr/>
          <p:nvPr/>
        </p:nvSpPr>
        <p:spPr>
          <a:xfrm>
            <a:off x="1919408" y="265948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44" y="0"/>
                </a:lnTo>
              </a:path>
            </a:pathLst>
          </a:custGeom>
          <a:ln w="115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6" name="object 2316"/>
          <p:cNvSpPr/>
          <p:nvPr/>
        </p:nvSpPr>
        <p:spPr>
          <a:xfrm>
            <a:off x="1919539" y="266510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2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7" name="object 2317"/>
          <p:cNvSpPr/>
          <p:nvPr/>
        </p:nvSpPr>
        <p:spPr>
          <a:xfrm>
            <a:off x="1926253" y="266990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8" name="object 2318"/>
          <p:cNvSpPr/>
          <p:nvPr/>
        </p:nvSpPr>
        <p:spPr>
          <a:xfrm>
            <a:off x="1926158" y="267868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9" name="object 2319"/>
          <p:cNvSpPr/>
          <p:nvPr/>
        </p:nvSpPr>
        <p:spPr>
          <a:xfrm>
            <a:off x="1932873" y="2686531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737" y="10494"/>
                </a:lnTo>
              </a:path>
            </a:pathLst>
          </a:custGeom>
          <a:ln w="1257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0" name="object 2320"/>
          <p:cNvSpPr/>
          <p:nvPr/>
        </p:nvSpPr>
        <p:spPr>
          <a:xfrm>
            <a:off x="1932896" y="270054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03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1" name="object 2321"/>
          <p:cNvSpPr/>
          <p:nvPr/>
        </p:nvSpPr>
        <p:spPr>
          <a:xfrm>
            <a:off x="1939610" y="2703125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807" y="10494"/>
                </a:lnTo>
              </a:path>
            </a:pathLst>
          </a:custGeom>
          <a:ln w="123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2" name="object 2322"/>
          <p:cNvSpPr/>
          <p:nvPr/>
        </p:nvSpPr>
        <p:spPr>
          <a:xfrm>
            <a:off x="1940703" y="271408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3" name="object 2323"/>
          <p:cNvSpPr/>
          <p:nvPr/>
        </p:nvSpPr>
        <p:spPr>
          <a:xfrm>
            <a:off x="1947417" y="2713619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705" y="16635"/>
                </a:lnTo>
              </a:path>
            </a:pathLst>
          </a:custGeom>
          <a:ln w="130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4" name="object 2324"/>
          <p:cNvSpPr/>
          <p:nvPr/>
        </p:nvSpPr>
        <p:spPr>
          <a:xfrm>
            <a:off x="1947409" y="273596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4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5" name="object 2325"/>
          <p:cNvSpPr/>
          <p:nvPr/>
        </p:nvSpPr>
        <p:spPr>
          <a:xfrm>
            <a:off x="1954123" y="2740741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769" y="6107"/>
                </a:lnTo>
              </a:path>
            </a:pathLst>
          </a:custGeom>
          <a:ln w="118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6" name="object 2326"/>
          <p:cNvSpPr/>
          <p:nvPr/>
        </p:nvSpPr>
        <p:spPr>
          <a:xfrm>
            <a:off x="1954178" y="275256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4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7" name="object 2327"/>
          <p:cNvSpPr/>
          <p:nvPr/>
        </p:nvSpPr>
        <p:spPr>
          <a:xfrm>
            <a:off x="1960893" y="275733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8" name="object 2328"/>
          <p:cNvSpPr/>
          <p:nvPr/>
        </p:nvSpPr>
        <p:spPr>
          <a:xfrm>
            <a:off x="1960766" y="276343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9" name="object 2329"/>
          <p:cNvSpPr/>
          <p:nvPr/>
        </p:nvSpPr>
        <p:spPr>
          <a:xfrm>
            <a:off x="1967480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0"/>
                </a:moveTo>
                <a:lnTo>
                  <a:pt x="7881" y="5172"/>
                </a:lnTo>
              </a:path>
            </a:pathLst>
          </a:custGeom>
          <a:ln w="113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0" name="object 2330"/>
          <p:cNvSpPr/>
          <p:nvPr/>
        </p:nvSpPr>
        <p:spPr>
          <a:xfrm>
            <a:off x="196864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1" name="object 2331"/>
          <p:cNvSpPr/>
          <p:nvPr/>
        </p:nvSpPr>
        <p:spPr>
          <a:xfrm>
            <a:off x="197536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2" name="object 2332"/>
          <p:cNvSpPr/>
          <p:nvPr/>
        </p:nvSpPr>
        <p:spPr>
          <a:xfrm>
            <a:off x="197541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3" name="object 2333"/>
          <p:cNvSpPr/>
          <p:nvPr/>
        </p:nvSpPr>
        <p:spPr>
          <a:xfrm>
            <a:off x="198213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4" name="object 2334"/>
          <p:cNvSpPr/>
          <p:nvPr/>
        </p:nvSpPr>
        <p:spPr>
          <a:xfrm>
            <a:off x="198204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5" name="object 2335"/>
          <p:cNvSpPr/>
          <p:nvPr/>
        </p:nvSpPr>
        <p:spPr>
          <a:xfrm>
            <a:off x="198876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6" name="object 2336"/>
          <p:cNvSpPr/>
          <p:nvPr/>
        </p:nvSpPr>
        <p:spPr>
          <a:xfrm>
            <a:off x="198862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7" name="object 2337"/>
          <p:cNvSpPr/>
          <p:nvPr/>
        </p:nvSpPr>
        <p:spPr>
          <a:xfrm>
            <a:off x="1995340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72"/>
                </a:moveTo>
                <a:lnTo>
                  <a:pt x="7892" y="0"/>
                </a:lnTo>
              </a:path>
            </a:pathLst>
          </a:custGeom>
          <a:ln w="1137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8" name="object 2338"/>
          <p:cNvSpPr/>
          <p:nvPr/>
        </p:nvSpPr>
        <p:spPr>
          <a:xfrm>
            <a:off x="1996518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9" name="object 2339"/>
          <p:cNvSpPr/>
          <p:nvPr/>
        </p:nvSpPr>
        <p:spPr>
          <a:xfrm>
            <a:off x="2003232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0" name="object 2340"/>
          <p:cNvSpPr/>
          <p:nvPr/>
        </p:nvSpPr>
        <p:spPr>
          <a:xfrm>
            <a:off x="2003288" y="277179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1" name="object 2341"/>
          <p:cNvSpPr/>
          <p:nvPr/>
        </p:nvSpPr>
        <p:spPr>
          <a:xfrm>
            <a:off x="201000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2" name="object 2342"/>
          <p:cNvSpPr/>
          <p:nvPr/>
        </p:nvSpPr>
        <p:spPr>
          <a:xfrm>
            <a:off x="200990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3" name="object 2343"/>
          <p:cNvSpPr/>
          <p:nvPr/>
        </p:nvSpPr>
        <p:spPr>
          <a:xfrm>
            <a:off x="201662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4" name="object 2344"/>
          <p:cNvSpPr/>
          <p:nvPr/>
        </p:nvSpPr>
        <p:spPr>
          <a:xfrm>
            <a:off x="201672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5" name="object 2345"/>
          <p:cNvSpPr/>
          <p:nvPr/>
        </p:nvSpPr>
        <p:spPr>
          <a:xfrm>
            <a:off x="2023435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6" name="object 2346"/>
          <p:cNvSpPr/>
          <p:nvPr/>
        </p:nvSpPr>
        <p:spPr>
          <a:xfrm>
            <a:off x="202453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7" name="object 2347"/>
          <p:cNvSpPr/>
          <p:nvPr/>
        </p:nvSpPr>
        <p:spPr>
          <a:xfrm>
            <a:off x="203125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8" name="object 2348"/>
          <p:cNvSpPr/>
          <p:nvPr/>
        </p:nvSpPr>
        <p:spPr>
          <a:xfrm>
            <a:off x="203115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9" name="object 2349"/>
          <p:cNvSpPr/>
          <p:nvPr/>
        </p:nvSpPr>
        <p:spPr>
          <a:xfrm>
            <a:off x="203787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0" name="object 2350"/>
          <p:cNvSpPr/>
          <p:nvPr/>
        </p:nvSpPr>
        <p:spPr>
          <a:xfrm>
            <a:off x="203797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1" name="object 2351"/>
          <p:cNvSpPr/>
          <p:nvPr/>
        </p:nvSpPr>
        <p:spPr>
          <a:xfrm>
            <a:off x="204468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2" name="object 2352"/>
          <p:cNvSpPr/>
          <p:nvPr/>
        </p:nvSpPr>
        <p:spPr>
          <a:xfrm>
            <a:off x="204459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3" name="object 2353"/>
          <p:cNvSpPr/>
          <p:nvPr/>
        </p:nvSpPr>
        <p:spPr>
          <a:xfrm>
            <a:off x="2051305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4" name="object 2354"/>
          <p:cNvSpPr/>
          <p:nvPr/>
        </p:nvSpPr>
        <p:spPr>
          <a:xfrm>
            <a:off x="2052397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5" name="object 2355"/>
          <p:cNvSpPr/>
          <p:nvPr/>
        </p:nvSpPr>
        <p:spPr>
          <a:xfrm>
            <a:off x="205911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6" name="object 2356"/>
          <p:cNvSpPr/>
          <p:nvPr/>
        </p:nvSpPr>
        <p:spPr>
          <a:xfrm>
            <a:off x="2059028" y="277084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7" name="object 2357"/>
          <p:cNvSpPr/>
          <p:nvPr/>
        </p:nvSpPr>
        <p:spPr>
          <a:xfrm>
            <a:off x="2065742" y="276262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6099"/>
                </a:moveTo>
                <a:lnTo>
                  <a:pt x="6801" y="0"/>
                </a:lnTo>
              </a:path>
            </a:pathLst>
          </a:custGeom>
          <a:ln w="118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8" name="object 2358"/>
          <p:cNvSpPr/>
          <p:nvPr/>
        </p:nvSpPr>
        <p:spPr>
          <a:xfrm>
            <a:off x="2065830" y="27630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9" name="object 2359"/>
          <p:cNvSpPr/>
          <p:nvPr/>
        </p:nvSpPr>
        <p:spPr>
          <a:xfrm>
            <a:off x="2072544" y="2752130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94"/>
                </a:moveTo>
                <a:lnTo>
                  <a:pt x="6630" y="0"/>
                </a:lnTo>
              </a:path>
            </a:pathLst>
          </a:custGeom>
          <a:ln w="1259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0" name="object 2360"/>
          <p:cNvSpPr/>
          <p:nvPr/>
        </p:nvSpPr>
        <p:spPr>
          <a:xfrm>
            <a:off x="2072460" y="27490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1" name="object 2361"/>
          <p:cNvSpPr/>
          <p:nvPr/>
        </p:nvSpPr>
        <p:spPr>
          <a:xfrm>
            <a:off x="2079175" y="2740741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6107"/>
                </a:moveTo>
                <a:lnTo>
                  <a:pt x="7807" y="0"/>
                </a:lnTo>
              </a:path>
            </a:pathLst>
          </a:custGeom>
          <a:ln w="1160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2" name="object 2362"/>
          <p:cNvSpPr/>
          <p:nvPr/>
        </p:nvSpPr>
        <p:spPr>
          <a:xfrm>
            <a:off x="2080267" y="272935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6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3" name="object 2363"/>
          <p:cNvSpPr/>
          <p:nvPr/>
        </p:nvSpPr>
        <p:spPr>
          <a:xfrm>
            <a:off x="2086982" y="271890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4" name="object 2364"/>
          <p:cNvSpPr/>
          <p:nvPr/>
        </p:nvSpPr>
        <p:spPr>
          <a:xfrm>
            <a:off x="2087112" y="272236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9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5" name="object 2365"/>
          <p:cNvSpPr/>
          <p:nvPr/>
        </p:nvSpPr>
        <p:spPr>
          <a:xfrm>
            <a:off x="2093826" y="272508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587" y="5172"/>
                </a:lnTo>
              </a:path>
            </a:pathLst>
          </a:custGeom>
          <a:ln w="116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6" name="object 2366"/>
          <p:cNvSpPr/>
          <p:nvPr/>
        </p:nvSpPr>
        <p:spPr>
          <a:xfrm>
            <a:off x="2100414" y="2730255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0"/>
                </a:moveTo>
                <a:lnTo>
                  <a:pt x="0" y="33187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7" name="object 2367"/>
          <p:cNvSpPr/>
          <p:nvPr/>
        </p:nvSpPr>
        <p:spPr>
          <a:xfrm>
            <a:off x="2100414" y="276262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844" y="6099"/>
                </a:lnTo>
              </a:path>
            </a:pathLst>
          </a:custGeom>
          <a:ln w="117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8" name="object 2368"/>
          <p:cNvSpPr/>
          <p:nvPr/>
        </p:nvSpPr>
        <p:spPr>
          <a:xfrm>
            <a:off x="2100544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9" name="object 2369"/>
          <p:cNvSpPr/>
          <p:nvPr/>
        </p:nvSpPr>
        <p:spPr>
          <a:xfrm>
            <a:off x="2107258" y="2768723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0" name="object 2370"/>
          <p:cNvSpPr/>
          <p:nvPr/>
        </p:nvSpPr>
        <p:spPr>
          <a:xfrm>
            <a:off x="2108362" y="277179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1" name="object 2371"/>
          <p:cNvSpPr/>
          <p:nvPr/>
        </p:nvSpPr>
        <p:spPr>
          <a:xfrm>
            <a:off x="2115076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19" y="0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2" name="object 2372"/>
          <p:cNvSpPr/>
          <p:nvPr/>
        </p:nvSpPr>
        <p:spPr>
          <a:xfrm>
            <a:off x="2114982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3" name="object 2373"/>
          <p:cNvSpPr/>
          <p:nvPr/>
        </p:nvSpPr>
        <p:spPr>
          <a:xfrm>
            <a:off x="2121696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4" name="object 2374"/>
          <p:cNvSpPr/>
          <p:nvPr/>
        </p:nvSpPr>
        <p:spPr>
          <a:xfrm>
            <a:off x="2121794" y="277179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5" name="object 2375"/>
          <p:cNvSpPr/>
          <p:nvPr/>
        </p:nvSpPr>
        <p:spPr>
          <a:xfrm>
            <a:off x="2128509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6" name="object 2376"/>
          <p:cNvSpPr/>
          <p:nvPr/>
        </p:nvSpPr>
        <p:spPr>
          <a:xfrm>
            <a:off x="212841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7" name="object 2377"/>
          <p:cNvSpPr/>
          <p:nvPr/>
        </p:nvSpPr>
        <p:spPr>
          <a:xfrm>
            <a:off x="2135129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8" name="object 2378"/>
          <p:cNvSpPr/>
          <p:nvPr/>
        </p:nvSpPr>
        <p:spPr>
          <a:xfrm>
            <a:off x="213623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9" name="object 2379"/>
          <p:cNvSpPr/>
          <p:nvPr/>
        </p:nvSpPr>
        <p:spPr>
          <a:xfrm>
            <a:off x="214294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0" name="object 2380"/>
          <p:cNvSpPr/>
          <p:nvPr/>
        </p:nvSpPr>
        <p:spPr>
          <a:xfrm>
            <a:off x="214285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1" name="object 2381"/>
          <p:cNvSpPr/>
          <p:nvPr/>
        </p:nvSpPr>
        <p:spPr>
          <a:xfrm>
            <a:off x="214956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2" name="object 2382"/>
          <p:cNvSpPr/>
          <p:nvPr/>
        </p:nvSpPr>
        <p:spPr>
          <a:xfrm>
            <a:off x="214966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3" name="object 2383"/>
          <p:cNvSpPr/>
          <p:nvPr/>
        </p:nvSpPr>
        <p:spPr>
          <a:xfrm>
            <a:off x="2156379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4" name="object 2384"/>
          <p:cNvSpPr/>
          <p:nvPr/>
        </p:nvSpPr>
        <p:spPr>
          <a:xfrm>
            <a:off x="215628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5" name="object 2385"/>
          <p:cNvSpPr/>
          <p:nvPr/>
        </p:nvSpPr>
        <p:spPr>
          <a:xfrm>
            <a:off x="2162999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6" name="object 2386"/>
          <p:cNvSpPr/>
          <p:nvPr/>
        </p:nvSpPr>
        <p:spPr>
          <a:xfrm>
            <a:off x="216410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7" name="object 2387"/>
          <p:cNvSpPr/>
          <p:nvPr/>
        </p:nvSpPr>
        <p:spPr>
          <a:xfrm>
            <a:off x="217081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8" name="object 2388"/>
          <p:cNvSpPr/>
          <p:nvPr/>
        </p:nvSpPr>
        <p:spPr>
          <a:xfrm>
            <a:off x="217090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9" name="object 2389"/>
          <p:cNvSpPr/>
          <p:nvPr/>
        </p:nvSpPr>
        <p:spPr>
          <a:xfrm>
            <a:off x="217761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0" name="object 2390"/>
          <p:cNvSpPr/>
          <p:nvPr/>
        </p:nvSpPr>
        <p:spPr>
          <a:xfrm>
            <a:off x="217753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1" name="object 2391"/>
          <p:cNvSpPr/>
          <p:nvPr/>
        </p:nvSpPr>
        <p:spPr>
          <a:xfrm>
            <a:off x="2184249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769" y="0"/>
                </a:lnTo>
              </a:path>
            </a:pathLst>
          </a:custGeom>
          <a:ln w="11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2" name="object 2392"/>
          <p:cNvSpPr/>
          <p:nvPr/>
        </p:nvSpPr>
        <p:spPr>
          <a:xfrm>
            <a:off x="2184304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3" name="object 2393"/>
          <p:cNvSpPr/>
          <p:nvPr/>
        </p:nvSpPr>
        <p:spPr>
          <a:xfrm>
            <a:off x="2191018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0"/>
                </a:moveTo>
                <a:lnTo>
                  <a:pt x="7881" y="5172"/>
                </a:lnTo>
              </a:path>
            </a:pathLst>
          </a:custGeom>
          <a:ln w="113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4" name="object 2394"/>
          <p:cNvSpPr/>
          <p:nvPr/>
        </p:nvSpPr>
        <p:spPr>
          <a:xfrm>
            <a:off x="219218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5" name="object 2395"/>
          <p:cNvSpPr/>
          <p:nvPr/>
        </p:nvSpPr>
        <p:spPr>
          <a:xfrm>
            <a:off x="219890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6" name="object 2396"/>
          <p:cNvSpPr/>
          <p:nvPr/>
        </p:nvSpPr>
        <p:spPr>
          <a:xfrm>
            <a:off x="219877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7" name="object 2397"/>
          <p:cNvSpPr/>
          <p:nvPr/>
        </p:nvSpPr>
        <p:spPr>
          <a:xfrm>
            <a:off x="219877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8" name="object 2398"/>
          <p:cNvSpPr/>
          <p:nvPr/>
        </p:nvSpPr>
        <p:spPr>
          <a:xfrm>
            <a:off x="220548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9" name="object 2399"/>
          <p:cNvSpPr/>
          <p:nvPr/>
        </p:nvSpPr>
        <p:spPr>
          <a:xfrm>
            <a:off x="220539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0" name="object 2400"/>
          <p:cNvSpPr/>
          <p:nvPr/>
        </p:nvSpPr>
        <p:spPr>
          <a:xfrm>
            <a:off x="221210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1" name="object 2401"/>
          <p:cNvSpPr/>
          <p:nvPr/>
        </p:nvSpPr>
        <p:spPr>
          <a:xfrm>
            <a:off x="221217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2" name="object 2402"/>
          <p:cNvSpPr/>
          <p:nvPr/>
        </p:nvSpPr>
        <p:spPr>
          <a:xfrm>
            <a:off x="2218888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36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3" name="object 2403"/>
          <p:cNvSpPr/>
          <p:nvPr/>
        </p:nvSpPr>
        <p:spPr>
          <a:xfrm>
            <a:off x="222005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4" name="object 2404"/>
          <p:cNvSpPr/>
          <p:nvPr/>
        </p:nvSpPr>
        <p:spPr>
          <a:xfrm>
            <a:off x="222677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5" name="object 2405"/>
          <p:cNvSpPr/>
          <p:nvPr/>
        </p:nvSpPr>
        <p:spPr>
          <a:xfrm>
            <a:off x="222664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6" name="object 2406"/>
          <p:cNvSpPr/>
          <p:nvPr/>
        </p:nvSpPr>
        <p:spPr>
          <a:xfrm>
            <a:off x="223335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7" name="object 2407"/>
          <p:cNvSpPr/>
          <p:nvPr/>
        </p:nvSpPr>
        <p:spPr>
          <a:xfrm>
            <a:off x="223341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8" name="object 2408"/>
          <p:cNvSpPr/>
          <p:nvPr/>
        </p:nvSpPr>
        <p:spPr>
          <a:xfrm>
            <a:off x="224012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9" name="object 2409"/>
          <p:cNvSpPr/>
          <p:nvPr/>
        </p:nvSpPr>
        <p:spPr>
          <a:xfrm>
            <a:off x="224010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0" name="object 2410"/>
          <p:cNvSpPr/>
          <p:nvPr/>
        </p:nvSpPr>
        <p:spPr>
          <a:xfrm>
            <a:off x="2246823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72"/>
                </a:moveTo>
                <a:lnTo>
                  <a:pt x="7817" y="0"/>
                </a:lnTo>
              </a:path>
            </a:pathLst>
          </a:custGeom>
          <a:ln w="113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1" name="object 2411"/>
          <p:cNvSpPr/>
          <p:nvPr/>
        </p:nvSpPr>
        <p:spPr>
          <a:xfrm>
            <a:off x="2247926" y="277179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2" name="object 2412"/>
          <p:cNvSpPr/>
          <p:nvPr/>
        </p:nvSpPr>
        <p:spPr>
          <a:xfrm>
            <a:off x="2254641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3" name="object 2413"/>
          <p:cNvSpPr/>
          <p:nvPr/>
        </p:nvSpPr>
        <p:spPr>
          <a:xfrm>
            <a:off x="225466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4" name="object 2414"/>
          <p:cNvSpPr/>
          <p:nvPr/>
        </p:nvSpPr>
        <p:spPr>
          <a:xfrm>
            <a:off x="2261378" y="2762624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11271"/>
                </a:moveTo>
                <a:lnTo>
                  <a:pt x="6619" y="0"/>
                </a:lnTo>
              </a:path>
            </a:pathLst>
          </a:custGeom>
          <a:ln w="126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5" name="object 2415"/>
          <p:cNvSpPr/>
          <p:nvPr/>
        </p:nvSpPr>
        <p:spPr>
          <a:xfrm>
            <a:off x="2261284" y="275957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6" name="object 2416"/>
          <p:cNvSpPr/>
          <p:nvPr/>
        </p:nvSpPr>
        <p:spPr>
          <a:xfrm>
            <a:off x="2267998" y="2746849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86"/>
                </a:moveTo>
                <a:lnTo>
                  <a:pt x="6844" y="0"/>
                </a:lnTo>
              </a:path>
            </a:pathLst>
          </a:custGeom>
          <a:ln w="1255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7" name="object 2417"/>
          <p:cNvSpPr/>
          <p:nvPr/>
        </p:nvSpPr>
        <p:spPr>
          <a:xfrm>
            <a:off x="2268128" y="274338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9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8" name="object 2418"/>
          <p:cNvSpPr/>
          <p:nvPr/>
        </p:nvSpPr>
        <p:spPr>
          <a:xfrm>
            <a:off x="2274843" y="2740741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0"/>
                </a:moveTo>
                <a:lnTo>
                  <a:pt x="7774" y="6107"/>
                </a:lnTo>
              </a:path>
            </a:pathLst>
          </a:custGeom>
          <a:ln w="116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9" name="object 2419"/>
          <p:cNvSpPr/>
          <p:nvPr/>
        </p:nvSpPr>
        <p:spPr>
          <a:xfrm>
            <a:off x="2275903" y="273814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4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0" name="object 2420"/>
          <p:cNvSpPr/>
          <p:nvPr/>
        </p:nvSpPr>
        <p:spPr>
          <a:xfrm>
            <a:off x="2282618" y="272508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19" y="0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1" name="object 2421"/>
          <p:cNvSpPr/>
          <p:nvPr/>
        </p:nvSpPr>
        <p:spPr>
          <a:xfrm>
            <a:off x="2282523" y="272152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11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2" name="object 2422"/>
          <p:cNvSpPr/>
          <p:nvPr/>
        </p:nvSpPr>
        <p:spPr>
          <a:xfrm>
            <a:off x="2289237" y="2691703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27197"/>
                </a:moveTo>
                <a:lnTo>
                  <a:pt x="6705" y="0"/>
                </a:lnTo>
              </a:path>
            </a:pathLst>
          </a:custGeom>
          <a:ln w="132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3" name="object 2423"/>
          <p:cNvSpPr/>
          <p:nvPr/>
        </p:nvSpPr>
        <p:spPr>
          <a:xfrm>
            <a:off x="2289229" y="268865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4" name="object 2424"/>
          <p:cNvSpPr/>
          <p:nvPr/>
        </p:nvSpPr>
        <p:spPr>
          <a:xfrm>
            <a:off x="2295943" y="2686531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5" name="object 2425"/>
          <p:cNvSpPr/>
          <p:nvPr/>
        </p:nvSpPr>
        <p:spPr>
          <a:xfrm>
            <a:off x="2295998" y="268348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6" name="object 2426"/>
          <p:cNvSpPr/>
          <p:nvPr/>
        </p:nvSpPr>
        <p:spPr>
          <a:xfrm>
            <a:off x="2302713" y="2681250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0"/>
                </a:moveTo>
                <a:lnTo>
                  <a:pt x="7817" y="5280"/>
                </a:lnTo>
              </a:path>
            </a:pathLst>
          </a:custGeom>
          <a:ln w="114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7" name="object 2427"/>
          <p:cNvSpPr/>
          <p:nvPr/>
        </p:nvSpPr>
        <p:spPr>
          <a:xfrm>
            <a:off x="2303816" y="268958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8" name="object 2428"/>
          <p:cNvSpPr/>
          <p:nvPr/>
        </p:nvSpPr>
        <p:spPr>
          <a:xfrm>
            <a:off x="2310530" y="2686531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52" y="0"/>
                </a:lnTo>
              </a:path>
            </a:pathLst>
          </a:custGeom>
          <a:ln w="1159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9" name="object 2429"/>
          <p:cNvSpPr/>
          <p:nvPr/>
        </p:nvSpPr>
        <p:spPr>
          <a:xfrm>
            <a:off x="2317182" y="2647202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69">
                <a:moveTo>
                  <a:pt x="0" y="39329"/>
                </a:moveTo>
                <a:lnTo>
                  <a:pt x="0" y="0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0" name="object 2430"/>
          <p:cNvSpPr/>
          <p:nvPr/>
        </p:nvSpPr>
        <p:spPr>
          <a:xfrm>
            <a:off x="2317182" y="2648021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69" y="5289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1" name="object 2431"/>
          <p:cNvSpPr/>
          <p:nvPr/>
        </p:nvSpPr>
        <p:spPr>
          <a:xfrm>
            <a:off x="2317238" y="266465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2" name="object 2432"/>
          <p:cNvSpPr/>
          <p:nvPr/>
        </p:nvSpPr>
        <p:spPr>
          <a:xfrm>
            <a:off x="2323952" y="2675076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630" y="6174"/>
                </a:lnTo>
              </a:path>
            </a:pathLst>
          </a:custGeom>
          <a:ln w="118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3" name="object 2433"/>
          <p:cNvSpPr/>
          <p:nvPr/>
        </p:nvSpPr>
        <p:spPr>
          <a:xfrm>
            <a:off x="2323868" y="268171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4" name="object 2434"/>
          <p:cNvSpPr/>
          <p:nvPr/>
        </p:nvSpPr>
        <p:spPr>
          <a:xfrm>
            <a:off x="2330583" y="2681250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5" name="object 2435"/>
          <p:cNvSpPr/>
          <p:nvPr/>
        </p:nvSpPr>
        <p:spPr>
          <a:xfrm>
            <a:off x="2330670" y="268435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21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6" name="object 2436"/>
          <p:cNvSpPr/>
          <p:nvPr/>
        </p:nvSpPr>
        <p:spPr>
          <a:xfrm>
            <a:off x="2337384" y="2675076"/>
            <a:ext cx="8255" cy="12065"/>
          </a:xfrm>
          <a:custGeom>
            <a:avLst/>
            <a:gdLst/>
            <a:ahLst/>
            <a:cxnLst/>
            <a:rect l="l" t="t" r="r" b="b"/>
            <a:pathLst>
              <a:path w="8255" h="12064">
                <a:moveTo>
                  <a:pt x="0" y="11455"/>
                </a:moveTo>
                <a:lnTo>
                  <a:pt x="7817" y="0"/>
                </a:lnTo>
              </a:path>
            </a:pathLst>
          </a:custGeom>
          <a:ln w="1249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7" name="object 2437"/>
          <p:cNvSpPr/>
          <p:nvPr/>
        </p:nvSpPr>
        <p:spPr>
          <a:xfrm>
            <a:off x="2338488" y="267204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8" name="object 2438"/>
          <p:cNvSpPr/>
          <p:nvPr/>
        </p:nvSpPr>
        <p:spPr>
          <a:xfrm>
            <a:off x="2345202" y="2659484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19"/>
                </a:moveTo>
                <a:lnTo>
                  <a:pt x="6619" y="0"/>
                </a:lnTo>
              </a:path>
            </a:pathLst>
          </a:custGeom>
          <a:ln w="125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9" name="object 2439"/>
          <p:cNvSpPr/>
          <p:nvPr/>
        </p:nvSpPr>
        <p:spPr>
          <a:xfrm>
            <a:off x="2345108" y="265985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0" name="object 2440"/>
          <p:cNvSpPr/>
          <p:nvPr/>
        </p:nvSpPr>
        <p:spPr>
          <a:xfrm>
            <a:off x="2351822" y="2659484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844" y="10419"/>
                </a:lnTo>
              </a:path>
            </a:pathLst>
          </a:custGeom>
          <a:ln w="125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1" name="object 2441"/>
          <p:cNvSpPr/>
          <p:nvPr/>
        </p:nvSpPr>
        <p:spPr>
          <a:xfrm>
            <a:off x="2351952" y="267295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2" name="object 2442"/>
          <p:cNvSpPr/>
          <p:nvPr/>
        </p:nvSpPr>
        <p:spPr>
          <a:xfrm>
            <a:off x="2358667" y="266990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587" y="0"/>
                </a:lnTo>
              </a:path>
            </a:pathLst>
          </a:custGeom>
          <a:ln w="116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3" name="object 2443"/>
          <p:cNvSpPr/>
          <p:nvPr/>
        </p:nvSpPr>
        <p:spPr>
          <a:xfrm>
            <a:off x="2358540" y="266687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4" name="object 2444"/>
          <p:cNvSpPr/>
          <p:nvPr/>
        </p:nvSpPr>
        <p:spPr>
          <a:xfrm>
            <a:off x="2365255" y="2659484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72"/>
                </a:moveTo>
                <a:lnTo>
                  <a:pt x="7817" y="0"/>
                </a:lnTo>
              </a:path>
            </a:pathLst>
          </a:custGeom>
          <a:ln w="113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5" name="object 2445"/>
          <p:cNvSpPr/>
          <p:nvPr/>
        </p:nvSpPr>
        <p:spPr>
          <a:xfrm>
            <a:off x="2366358" y="265985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6" name="object 2446"/>
          <p:cNvSpPr/>
          <p:nvPr/>
        </p:nvSpPr>
        <p:spPr>
          <a:xfrm>
            <a:off x="2373072" y="265948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172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7" name="object 2447"/>
          <p:cNvSpPr/>
          <p:nvPr/>
        </p:nvSpPr>
        <p:spPr>
          <a:xfrm>
            <a:off x="2372978" y="266510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8" name="object 2448"/>
          <p:cNvSpPr/>
          <p:nvPr/>
        </p:nvSpPr>
        <p:spPr>
          <a:xfrm>
            <a:off x="2379692" y="2664656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9" name="object 2449"/>
          <p:cNvSpPr/>
          <p:nvPr/>
        </p:nvSpPr>
        <p:spPr>
          <a:xfrm>
            <a:off x="2379822" y="265592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4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0" name="object 2450"/>
          <p:cNvSpPr/>
          <p:nvPr/>
        </p:nvSpPr>
        <p:spPr>
          <a:xfrm>
            <a:off x="2386537" y="2626255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21765"/>
                </a:moveTo>
                <a:lnTo>
                  <a:pt x="6587" y="0"/>
                </a:lnTo>
              </a:path>
            </a:pathLst>
          </a:custGeom>
          <a:ln w="131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1" name="object 2451"/>
          <p:cNvSpPr/>
          <p:nvPr/>
        </p:nvSpPr>
        <p:spPr>
          <a:xfrm>
            <a:off x="2386410" y="262930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2" name="object 2452"/>
          <p:cNvSpPr/>
          <p:nvPr/>
        </p:nvSpPr>
        <p:spPr>
          <a:xfrm>
            <a:off x="2393125" y="2631427"/>
            <a:ext cx="8255" cy="11430"/>
          </a:xfrm>
          <a:custGeom>
            <a:avLst/>
            <a:gdLst/>
            <a:ahLst/>
            <a:cxnLst/>
            <a:rect l="l" t="t" r="r" b="b"/>
            <a:pathLst>
              <a:path w="8255" h="11430">
                <a:moveTo>
                  <a:pt x="0" y="0"/>
                </a:moveTo>
                <a:lnTo>
                  <a:pt x="7817" y="11421"/>
                </a:lnTo>
              </a:path>
            </a:pathLst>
          </a:custGeom>
          <a:ln w="12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3" name="object 2453"/>
          <p:cNvSpPr/>
          <p:nvPr/>
        </p:nvSpPr>
        <p:spPr>
          <a:xfrm>
            <a:off x="2394228" y="264590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4" name="object 2454"/>
          <p:cNvSpPr/>
          <p:nvPr/>
        </p:nvSpPr>
        <p:spPr>
          <a:xfrm>
            <a:off x="2400942" y="2648021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844" y="16635"/>
                </a:lnTo>
              </a:path>
            </a:pathLst>
          </a:custGeom>
          <a:ln w="1300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5" name="object 2455"/>
          <p:cNvSpPr/>
          <p:nvPr/>
        </p:nvSpPr>
        <p:spPr>
          <a:xfrm>
            <a:off x="2401073" y="265327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6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6" name="object 2456"/>
          <p:cNvSpPr/>
          <p:nvPr/>
        </p:nvSpPr>
        <p:spPr>
          <a:xfrm>
            <a:off x="2407787" y="263753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14"/>
                </a:moveTo>
                <a:lnTo>
                  <a:pt x="6619" y="0"/>
                </a:lnTo>
              </a:path>
            </a:pathLst>
          </a:custGeom>
          <a:ln w="116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7" name="object 2457"/>
          <p:cNvSpPr/>
          <p:nvPr/>
        </p:nvSpPr>
        <p:spPr>
          <a:xfrm>
            <a:off x="2407692" y="264583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65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8" name="object 2458"/>
          <p:cNvSpPr/>
          <p:nvPr/>
        </p:nvSpPr>
        <p:spPr>
          <a:xfrm>
            <a:off x="2414407" y="2642848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61"/>
                </a:moveTo>
                <a:lnTo>
                  <a:pt x="6812" y="0"/>
                </a:lnTo>
              </a:path>
            </a:pathLst>
          </a:custGeom>
          <a:ln w="125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9" name="object 2459"/>
          <p:cNvSpPr/>
          <p:nvPr/>
        </p:nvSpPr>
        <p:spPr>
          <a:xfrm>
            <a:off x="2414505" y="2614833"/>
            <a:ext cx="13970" cy="28575"/>
          </a:xfrm>
          <a:custGeom>
            <a:avLst/>
            <a:gdLst/>
            <a:ahLst/>
            <a:cxnLst/>
            <a:rect l="l" t="t" r="r" b="b"/>
            <a:pathLst>
              <a:path w="13969" h="28575">
                <a:moveTo>
                  <a:pt x="0" y="28015"/>
                </a:moveTo>
                <a:lnTo>
                  <a:pt x="13428" y="28015"/>
                </a:lnTo>
                <a:lnTo>
                  <a:pt x="13428" y="0"/>
                </a:lnTo>
                <a:lnTo>
                  <a:pt x="0" y="0"/>
                </a:lnTo>
                <a:lnTo>
                  <a:pt x="0" y="280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0" name="object 2460"/>
          <p:cNvSpPr/>
          <p:nvPr/>
        </p:nvSpPr>
        <p:spPr>
          <a:xfrm>
            <a:off x="2421219" y="2615769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807" y="10486"/>
                </a:lnTo>
              </a:path>
            </a:pathLst>
          </a:custGeom>
          <a:ln w="1238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1" name="object 2461"/>
          <p:cNvSpPr/>
          <p:nvPr/>
        </p:nvSpPr>
        <p:spPr>
          <a:xfrm>
            <a:off x="2422312" y="2626255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69" h="27939">
                <a:moveTo>
                  <a:pt x="0" y="27873"/>
                </a:moveTo>
                <a:lnTo>
                  <a:pt x="13428" y="27873"/>
                </a:lnTo>
                <a:lnTo>
                  <a:pt x="13428" y="0"/>
                </a:lnTo>
                <a:lnTo>
                  <a:pt x="0" y="0"/>
                </a:lnTo>
                <a:lnTo>
                  <a:pt x="0" y="2787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2" name="object 2462"/>
          <p:cNvSpPr/>
          <p:nvPr/>
        </p:nvSpPr>
        <p:spPr>
          <a:xfrm>
            <a:off x="2429026" y="2653309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630" y="16593"/>
                </a:lnTo>
              </a:path>
            </a:pathLst>
          </a:custGeom>
          <a:ln w="130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3" name="object 2463"/>
          <p:cNvSpPr/>
          <p:nvPr/>
        </p:nvSpPr>
        <p:spPr>
          <a:xfrm>
            <a:off x="2428943" y="266419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4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4" name="object 2464"/>
          <p:cNvSpPr/>
          <p:nvPr/>
        </p:nvSpPr>
        <p:spPr>
          <a:xfrm>
            <a:off x="2435657" y="2659484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5" name="object 2465"/>
          <p:cNvSpPr/>
          <p:nvPr/>
        </p:nvSpPr>
        <p:spPr>
          <a:xfrm>
            <a:off x="2435562" y="265068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6" name="object 2466"/>
          <p:cNvSpPr/>
          <p:nvPr/>
        </p:nvSpPr>
        <p:spPr>
          <a:xfrm>
            <a:off x="2442277" y="2626255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593"/>
                </a:moveTo>
                <a:lnTo>
                  <a:pt x="6812" y="0"/>
                </a:lnTo>
              </a:path>
            </a:pathLst>
          </a:custGeom>
          <a:ln w="130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7" name="object 2467"/>
          <p:cNvSpPr/>
          <p:nvPr/>
        </p:nvSpPr>
        <p:spPr>
          <a:xfrm>
            <a:off x="2442375" y="263760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8" name="object 2468"/>
          <p:cNvSpPr/>
          <p:nvPr/>
        </p:nvSpPr>
        <p:spPr>
          <a:xfrm>
            <a:off x="2449089" y="2642848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72"/>
                </a:moveTo>
                <a:lnTo>
                  <a:pt x="7807" y="0"/>
                </a:lnTo>
              </a:path>
            </a:pathLst>
          </a:custGeom>
          <a:ln w="113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9" name="object 2469"/>
          <p:cNvSpPr/>
          <p:nvPr/>
        </p:nvSpPr>
        <p:spPr>
          <a:xfrm>
            <a:off x="2450182" y="263978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0" name="object 2470"/>
          <p:cNvSpPr/>
          <p:nvPr/>
        </p:nvSpPr>
        <p:spPr>
          <a:xfrm>
            <a:off x="2456896" y="2637534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619" y="21949"/>
                </a:lnTo>
              </a:path>
            </a:pathLst>
          </a:custGeom>
          <a:ln w="1318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1" name="object 2471"/>
          <p:cNvSpPr/>
          <p:nvPr/>
        </p:nvSpPr>
        <p:spPr>
          <a:xfrm>
            <a:off x="2456802" y="267083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2" name="object 2472"/>
          <p:cNvSpPr/>
          <p:nvPr/>
        </p:nvSpPr>
        <p:spPr>
          <a:xfrm>
            <a:off x="2463516" y="2648021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33229"/>
                </a:moveTo>
                <a:lnTo>
                  <a:pt x="6812" y="0"/>
                </a:lnTo>
              </a:path>
            </a:pathLst>
          </a:custGeom>
          <a:ln w="1331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3" name="object 2473"/>
          <p:cNvSpPr/>
          <p:nvPr/>
        </p:nvSpPr>
        <p:spPr>
          <a:xfrm>
            <a:off x="2463614" y="264236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3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4" name="object 2474"/>
          <p:cNvSpPr/>
          <p:nvPr/>
        </p:nvSpPr>
        <p:spPr>
          <a:xfrm>
            <a:off x="2470329" y="2637534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619" y="10486"/>
                </a:lnTo>
              </a:path>
            </a:pathLst>
          </a:custGeom>
          <a:ln w="125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5" name="object 2475"/>
          <p:cNvSpPr/>
          <p:nvPr/>
        </p:nvSpPr>
        <p:spPr>
          <a:xfrm>
            <a:off x="2470234" y="265107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6" name="object 2476"/>
          <p:cNvSpPr/>
          <p:nvPr/>
        </p:nvSpPr>
        <p:spPr>
          <a:xfrm>
            <a:off x="2476949" y="2653309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0"/>
                </a:moveTo>
                <a:lnTo>
                  <a:pt x="7817" y="6174"/>
                </a:lnTo>
              </a:path>
            </a:pathLst>
          </a:custGeom>
          <a:ln w="116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7" name="object 2477"/>
          <p:cNvSpPr/>
          <p:nvPr/>
        </p:nvSpPr>
        <p:spPr>
          <a:xfrm>
            <a:off x="2478052" y="266251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8" name="object 2478"/>
          <p:cNvSpPr/>
          <p:nvPr/>
        </p:nvSpPr>
        <p:spPr>
          <a:xfrm>
            <a:off x="2484766" y="265948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769" y="0"/>
                </a:lnTo>
              </a:path>
            </a:pathLst>
          </a:custGeom>
          <a:ln w="11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9" name="object 2479"/>
          <p:cNvSpPr/>
          <p:nvPr/>
        </p:nvSpPr>
        <p:spPr>
          <a:xfrm>
            <a:off x="2484822" y="266510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23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0" name="object 2480"/>
          <p:cNvSpPr/>
          <p:nvPr/>
        </p:nvSpPr>
        <p:spPr>
          <a:xfrm>
            <a:off x="2491536" y="2669903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662" y="21799"/>
                </a:lnTo>
              </a:path>
            </a:pathLst>
          </a:custGeom>
          <a:ln w="1317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1" name="object 2481"/>
          <p:cNvSpPr/>
          <p:nvPr/>
        </p:nvSpPr>
        <p:spPr>
          <a:xfrm>
            <a:off x="2491484" y="269482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2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2" name="object 2482"/>
          <p:cNvSpPr/>
          <p:nvPr/>
        </p:nvSpPr>
        <p:spPr>
          <a:xfrm>
            <a:off x="2491484" y="268872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65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3" name="object 2483"/>
          <p:cNvSpPr/>
          <p:nvPr/>
        </p:nvSpPr>
        <p:spPr>
          <a:xfrm>
            <a:off x="2498199" y="2664656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593"/>
                </a:moveTo>
                <a:lnTo>
                  <a:pt x="6769" y="0"/>
                </a:lnTo>
              </a:path>
            </a:pathLst>
          </a:custGeom>
          <a:ln w="130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4" name="object 2484"/>
          <p:cNvSpPr/>
          <p:nvPr/>
        </p:nvSpPr>
        <p:spPr>
          <a:xfrm>
            <a:off x="2498254" y="267033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34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5" name="object 2485"/>
          <p:cNvSpPr/>
          <p:nvPr/>
        </p:nvSpPr>
        <p:spPr>
          <a:xfrm>
            <a:off x="2504968" y="2675076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0"/>
                </a:moveTo>
                <a:lnTo>
                  <a:pt x="7817" y="6174"/>
                </a:lnTo>
              </a:path>
            </a:pathLst>
          </a:custGeom>
          <a:ln w="116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6" name="object 2486"/>
          <p:cNvSpPr/>
          <p:nvPr/>
        </p:nvSpPr>
        <p:spPr>
          <a:xfrm>
            <a:off x="2506072" y="268171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7" name="object 2487"/>
          <p:cNvSpPr/>
          <p:nvPr/>
        </p:nvSpPr>
        <p:spPr>
          <a:xfrm>
            <a:off x="2512786" y="2664656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593"/>
                </a:moveTo>
                <a:lnTo>
                  <a:pt x="6694" y="0"/>
                </a:lnTo>
              </a:path>
            </a:pathLst>
          </a:custGeom>
          <a:ln w="1301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8" name="object 2488"/>
          <p:cNvSpPr/>
          <p:nvPr/>
        </p:nvSpPr>
        <p:spPr>
          <a:xfrm>
            <a:off x="2512766" y="265592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4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9" name="object 2489"/>
          <p:cNvSpPr/>
          <p:nvPr/>
        </p:nvSpPr>
        <p:spPr>
          <a:xfrm>
            <a:off x="2519481" y="2648021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0"/>
                </a:moveTo>
                <a:lnTo>
                  <a:pt x="6619" y="27054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0" name="object 2490"/>
          <p:cNvSpPr/>
          <p:nvPr/>
        </p:nvSpPr>
        <p:spPr>
          <a:xfrm>
            <a:off x="2526101" y="2675076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50751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1" name="object 2491"/>
          <p:cNvSpPr/>
          <p:nvPr/>
        </p:nvSpPr>
        <p:spPr>
          <a:xfrm>
            <a:off x="2526101" y="2713619"/>
            <a:ext cx="6985" cy="12065"/>
          </a:xfrm>
          <a:custGeom>
            <a:avLst/>
            <a:gdLst/>
            <a:ahLst/>
            <a:cxnLst/>
            <a:rect l="l" t="t" r="r" b="b"/>
            <a:pathLst>
              <a:path w="6985" h="12064">
                <a:moveTo>
                  <a:pt x="0" y="11463"/>
                </a:moveTo>
                <a:lnTo>
                  <a:pt x="6737" y="0"/>
                </a:lnTo>
              </a:path>
            </a:pathLst>
          </a:custGeom>
          <a:ln w="126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2" name="object 2492"/>
          <p:cNvSpPr/>
          <p:nvPr/>
        </p:nvSpPr>
        <p:spPr>
          <a:xfrm>
            <a:off x="2526124" y="271666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3" name="object 2493"/>
          <p:cNvSpPr/>
          <p:nvPr/>
        </p:nvSpPr>
        <p:spPr>
          <a:xfrm>
            <a:off x="2532839" y="2718900"/>
            <a:ext cx="8255" cy="11430"/>
          </a:xfrm>
          <a:custGeom>
            <a:avLst/>
            <a:gdLst/>
            <a:ahLst/>
            <a:cxnLst/>
            <a:rect l="l" t="t" r="r" b="b"/>
            <a:pathLst>
              <a:path w="8255" h="11430">
                <a:moveTo>
                  <a:pt x="0" y="0"/>
                </a:moveTo>
                <a:lnTo>
                  <a:pt x="7881" y="11355"/>
                </a:lnTo>
              </a:path>
            </a:pathLst>
          </a:custGeom>
          <a:ln w="1247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4" name="object 2494"/>
          <p:cNvSpPr/>
          <p:nvPr/>
        </p:nvSpPr>
        <p:spPr>
          <a:xfrm>
            <a:off x="2534006" y="273069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5" name="object 2495"/>
          <p:cNvSpPr/>
          <p:nvPr/>
        </p:nvSpPr>
        <p:spPr>
          <a:xfrm>
            <a:off x="2540720" y="273025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30" y="5238"/>
                </a:lnTo>
              </a:path>
            </a:pathLst>
          </a:custGeom>
          <a:ln w="116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6" name="object 2496"/>
          <p:cNvSpPr/>
          <p:nvPr/>
        </p:nvSpPr>
        <p:spPr>
          <a:xfrm>
            <a:off x="2540637" y="274163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7" name="object 2497"/>
          <p:cNvSpPr/>
          <p:nvPr/>
        </p:nvSpPr>
        <p:spPr>
          <a:xfrm>
            <a:off x="2547351" y="2746849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0"/>
                </a:moveTo>
                <a:lnTo>
                  <a:pt x="6726" y="15775"/>
                </a:lnTo>
              </a:path>
            </a:pathLst>
          </a:custGeom>
          <a:ln w="1297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8" name="object 2498"/>
          <p:cNvSpPr/>
          <p:nvPr/>
        </p:nvSpPr>
        <p:spPr>
          <a:xfrm>
            <a:off x="2547364" y="275957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9" name="object 2499"/>
          <p:cNvSpPr/>
          <p:nvPr/>
        </p:nvSpPr>
        <p:spPr>
          <a:xfrm>
            <a:off x="2554078" y="2757335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630" y="11388"/>
                </a:lnTo>
              </a:path>
            </a:pathLst>
          </a:custGeom>
          <a:ln w="126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0" name="object 2500"/>
          <p:cNvSpPr/>
          <p:nvPr/>
        </p:nvSpPr>
        <p:spPr>
          <a:xfrm>
            <a:off x="2553994" y="277179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1" name="object 2501"/>
          <p:cNvSpPr/>
          <p:nvPr/>
        </p:nvSpPr>
        <p:spPr>
          <a:xfrm>
            <a:off x="2560709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7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2" name="object 2502"/>
          <p:cNvSpPr/>
          <p:nvPr/>
        </p:nvSpPr>
        <p:spPr>
          <a:xfrm>
            <a:off x="256187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3" name="object 2503"/>
          <p:cNvSpPr/>
          <p:nvPr/>
        </p:nvSpPr>
        <p:spPr>
          <a:xfrm>
            <a:off x="256859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4" name="object 2504"/>
          <p:cNvSpPr/>
          <p:nvPr/>
        </p:nvSpPr>
        <p:spPr>
          <a:xfrm>
            <a:off x="256861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5" name="object 2505"/>
          <p:cNvSpPr/>
          <p:nvPr/>
        </p:nvSpPr>
        <p:spPr>
          <a:xfrm>
            <a:off x="257532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6" name="object 2506"/>
          <p:cNvSpPr/>
          <p:nvPr/>
        </p:nvSpPr>
        <p:spPr>
          <a:xfrm>
            <a:off x="257523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7" name="object 2507"/>
          <p:cNvSpPr/>
          <p:nvPr/>
        </p:nvSpPr>
        <p:spPr>
          <a:xfrm>
            <a:off x="258194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8" name="object 2508"/>
          <p:cNvSpPr/>
          <p:nvPr/>
        </p:nvSpPr>
        <p:spPr>
          <a:xfrm>
            <a:off x="258186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9" name="object 2509"/>
          <p:cNvSpPr/>
          <p:nvPr/>
        </p:nvSpPr>
        <p:spPr>
          <a:xfrm>
            <a:off x="2588579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68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0" name="object 2510"/>
          <p:cNvSpPr/>
          <p:nvPr/>
        </p:nvSpPr>
        <p:spPr>
          <a:xfrm>
            <a:off x="258974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1" name="object 2511"/>
          <p:cNvSpPr/>
          <p:nvPr/>
        </p:nvSpPr>
        <p:spPr>
          <a:xfrm>
            <a:off x="259646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2" name="object 2512"/>
          <p:cNvSpPr/>
          <p:nvPr/>
        </p:nvSpPr>
        <p:spPr>
          <a:xfrm>
            <a:off x="259651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3" name="object 2513"/>
          <p:cNvSpPr/>
          <p:nvPr/>
        </p:nvSpPr>
        <p:spPr>
          <a:xfrm>
            <a:off x="260323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4" name="object 2514"/>
          <p:cNvSpPr/>
          <p:nvPr/>
        </p:nvSpPr>
        <p:spPr>
          <a:xfrm>
            <a:off x="260310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5" name="object 2515"/>
          <p:cNvSpPr/>
          <p:nvPr/>
        </p:nvSpPr>
        <p:spPr>
          <a:xfrm>
            <a:off x="260981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6" name="object 2516"/>
          <p:cNvSpPr/>
          <p:nvPr/>
        </p:nvSpPr>
        <p:spPr>
          <a:xfrm>
            <a:off x="260994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7" name="object 2517"/>
          <p:cNvSpPr/>
          <p:nvPr/>
        </p:nvSpPr>
        <p:spPr>
          <a:xfrm>
            <a:off x="2616662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8" name="object 2518"/>
          <p:cNvSpPr/>
          <p:nvPr/>
        </p:nvSpPr>
        <p:spPr>
          <a:xfrm>
            <a:off x="261776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9" name="object 2519"/>
          <p:cNvSpPr/>
          <p:nvPr/>
        </p:nvSpPr>
        <p:spPr>
          <a:xfrm>
            <a:off x="262448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0" name="object 2520"/>
          <p:cNvSpPr/>
          <p:nvPr/>
        </p:nvSpPr>
        <p:spPr>
          <a:xfrm>
            <a:off x="262438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1" name="object 2521"/>
          <p:cNvSpPr/>
          <p:nvPr/>
        </p:nvSpPr>
        <p:spPr>
          <a:xfrm>
            <a:off x="263110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2" name="object 2522"/>
          <p:cNvSpPr/>
          <p:nvPr/>
        </p:nvSpPr>
        <p:spPr>
          <a:xfrm>
            <a:off x="263119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3" name="object 2523"/>
          <p:cNvSpPr/>
          <p:nvPr/>
        </p:nvSpPr>
        <p:spPr>
          <a:xfrm>
            <a:off x="263791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4" name="object 2524"/>
          <p:cNvSpPr/>
          <p:nvPr/>
        </p:nvSpPr>
        <p:spPr>
          <a:xfrm>
            <a:off x="263781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5" name="object 2525"/>
          <p:cNvSpPr/>
          <p:nvPr/>
        </p:nvSpPr>
        <p:spPr>
          <a:xfrm>
            <a:off x="2644533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6" name="object 2526"/>
          <p:cNvSpPr/>
          <p:nvPr/>
        </p:nvSpPr>
        <p:spPr>
          <a:xfrm>
            <a:off x="264563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7" name="object 2527"/>
          <p:cNvSpPr/>
          <p:nvPr/>
        </p:nvSpPr>
        <p:spPr>
          <a:xfrm>
            <a:off x="265235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8" name="object 2528"/>
          <p:cNvSpPr/>
          <p:nvPr/>
        </p:nvSpPr>
        <p:spPr>
          <a:xfrm>
            <a:off x="265243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9" name="object 2529"/>
          <p:cNvSpPr/>
          <p:nvPr/>
        </p:nvSpPr>
        <p:spPr>
          <a:xfrm>
            <a:off x="265915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0" name="object 2530"/>
          <p:cNvSpPr/>
          <p:nvPr/>
        </p:nvSpPr>
        <p:spPr>
          <a:xfrm>
            <a:off x="265906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1" name="object 2531"/>
          <p:cNvSpPr/>
          <p:nvPr/>
        </p:nvSpPr>
        <p:spPr>
          <a:xfrm>
            <a:off x="266578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2" name="object 2532"/>
          <p:cNvSpPr/>
          <p:nvPr/>
        </p:nvSpPr>
        <p:spPr>
          <a:xfrm>
            <a:off x="266568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3" name="object 2533"/>
          <p:cNvSpPr/>
          <p:nvPr/>
        </p:nvSpPr>
        <p:spPr>
          <a:xfrm>
            <a:off x="2672403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4" name="object 2534"/>
          <p:cNvSpPr/>
          <p:nvPr/>
        </p:nvSpPr>
        <p:spPr>
          <a:xfrm>
            <a:off x="267350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5" name="object 2535"/>
          <p:cNvSpPr/>
          <p:nvPr/>
        </p:nvSpPr>
        <p:spPr>
          <a:xfrm>
            <a:off x="268022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6" name="object 2536"/>
          <p:cNvSpPr/>
          <p:nvPr/>
        </p:nvSpPr>
        <p:spPr>
          <a:xfrm>
            <a:off x="268030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7" name="object 2537"/>
          <p:cNvSpPr/>
          <p:nvPr/>
        </p:nvSpPr>
        <p:spPr>
          <a:xfrm>
            <a:off x="268702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8" name="object 2538"/>
          <p:cNvSpPr/>
          <p:nvPr/>
        </p:nvSpPr>
        <p:spPr>
          <a:xfrm>
            <a:off x="268692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9" name="object 2539"/>
          <p:cNvSpPr/>
          <p:nvPr/>
        </p:nvSpPr>
        <p:spPr>
          <a:xfrm>
            <a:off x="269364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0" name="object 2540"/>
          <p:cNvSpPr/>
          <p:nvPr/>
        </p:nvSpPr>
        <p:spPr>
          <a:xfrm>
            <a:off x="269378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1" name="object 2541"/>
          <p:cNvSpPr/>
          <p:nvPr/>
        </p:nvSpPr>
        <p:spPr>
          <a:xfrm>
            <a:off x="2700497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2" name="object 2542"/>
          <p:cNvSpPr/>
          <p:nvPr/>
        </p:nvSpPr>
        <p:spPr>
          <a:xfrm>
            <a:off x="270159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3" name="object 2543"/>
          <p:cNvSpPr/>
          <p:nvPr/>
        </p:nvSpPr>
        <p:spPr>
          <a:xfrm>
            <a:off x="270830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4" name="object 2544"/>
          <p:cNvSpPr/>
          <p:nvPr/>
        </p:nvSpPr>
        <p:spPr>
          <a:xfrm>
            <a:off x="270817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5" name="object 2545"/>
          <p:cNvSpPr/>
          <p:nvPr/>
        </p:nvSpPr>
        <p:spPr>
          <a:xfrm>
            <a:off x="271489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6" name="object 2546"/>
          <p:cNvSpPr/>
          <p:nvPr/>
        </p:nvSpPr>
        <p:spPr>
          <a:xfrm>
            <a:off x="271502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7" name="object 2547"/>
          <p:cNvSpPr/>
          <p:nvPr/>
        </p:nvSpPr>
        <p:spPr>
          <a:xfrm>
            <a:off x="272173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8" name="object 2548"/>
          <p:cNvSpPr/>
          <p:nvPr/>
        </p:nvSpPr>
        <p:spPr>
          <a:xfrm>
            <a:off x="272164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9" name="object 2549"/>
          <p:cNvSpPr/>
          <p:nvPr/>
        </p:nvSpPr>
        <p:spPr>
          <a:xfrm>
            <a:off x="2728357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7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0" name="object 2550"/>
          <p:cNvSpPr/>
          <p:nvPr/>
        </p:nvSpPr>
        <p:spPr>
          <a:xfrm>
            <a:off x="272946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1" name="object 2551"/>
          <p:cNvSpPr/>
          <p:nvPr/>
        </p:nvSpPr>
        <p:spPr>
          <a:xfrm>
            <a:off x="273617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2" name="object 2552"/>
          <p:cNvSpPr/>
          <p:nvPr/>
        </p:nvSpPr>
        <p:spPr>
          <a:xfrm>
            <a:off x="273627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3" name="object 2553"/>
          <p:cNvSpPr/>
          <p:nvPr/>
        </p:nvSpPr>
        <p:spPr>
          <a:xfrm>
            <a:off x="274298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4" name="object 2554"/>
          <p:cNvSpPr/>
          <p:nvPr/>
        </p:nvSpPr>
        <p:spPr>
          <a:xfrm>
            <a:off x="274289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5" name="object 2555"/>
          <p:cNvSpPr/>
          <p:nvPr/>
        </p:nvSpPr>
        <p:spPr>
          <a:xfrm>
            <a:off x="274960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6" name="object 2556"/>
          <p:cNvSpPr/>
          <p:nvPr/>
        </p:nvSpPr>
        <p:spPr>
          <a:xfrm>
            <a:off x="274951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7" name="object 2557"/>
          <p:cNvSpPr/>
          <p:nvPr/>
        </p:nvSpPr>
        <p:spPr>
          <a:xfrm>
            <a:off x="2756227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7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8" name="object 2558"/>
          <p:cNvSpPr/>
          <p:nvPr/>
        </p:nvSpPr>
        <p:spPr>
          <a:xfrm>
            <a:off x="275733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9" name="object 2559"/>
          <p:cNvSpPr/>
          <p:nvPr/>
        </p:nvSpPr>
        <p:spPr>
          <a:xfrm>
            <a:off x="276404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0" name="object 2560"/>
          <p:cNvSpPr/>
          <p:nvPr/>
        </p:nvSpPr>
        <p:spPr>
          <a:xfrm>
            <a:off x="276414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1" name="object 2561"/>
          <p:cNvSpPr/>
          <p:nvPr/>
        </p:nvSpPr>
        <p:spPr>
          <a:xfrm>
            <a:off x="277085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2" name="object 2562"/>
          <p:cNvSpPr/>
          <p:nvPr/>
        </p:nvSpPr>
        <p:spPr>
          <a:xfrm>
            <a:off x="277076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3" name="object 2563"/>
          <p:cNvSpPr/>
          <p:nvPr/>
        </p:nvSpPr>
        <p:spPr>
          <a:xfrm>
            <a:off x="277747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4" name="object 2564"/>
          <p:cNvSpPr/>
          <p:nvPr/>
        </p:nvSpPr>
        <p:spPr>
          <a:xfrm>
            <a:off x="277753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5" name="object 2565"/>
          <p:cNvSpPr/>
          <p:nvPr/>
        </p:nvSpPr>
        <p:spPr>
          <a:xfrm>
            <a:off x="277753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6" name="object 2566"/>
          <p:cNvSpPr/>
          <p:nvPr/>
        </p:nvSpPr>
        <p:spPr>
          <a:xfrm>
            <a:off x="2784247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7" name="object 2567"/>
          <p:cNvSpPr/>
          <p:nvPr/>
        </p:nvSpPr>
        <p:spPr>
          <a:xfrm>
            <a:off x="278538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8" name="object 2568"/>
          <p:cNvSpPr/>
          <p:nvPr/>
        </p:nvSpPr>
        <p:spPr>
          <a:xfrm>
            <a:off x="279209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9" name="object 2569"/>
          <p:cNvSpPr/>
          <p:nvPr/>
        </p:nvSpPr>
        <p:spPr>
          <a:xfrm>
            <a:off x="279200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0" name="object 2570"/>
          <p:cNvSpPr/>
          <p:nvPr/>
        </p:nvSpPr>
        <p:spPr>
          <a:xfrm>
            <a:off x="279871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1" name="object 2571"/>
          <p:cNvSpPr/>
          <p:nvPr/>
        </p:nvSpPr>
        <p:spPr>
          <a:xfrm>
            <a:off x="279878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2" name="object 2572"/>
          <p:cNvSpPr/>
          <p:nvPr/>
        </p:nvSpPr>
        <p:spPr>
          <a:xfrm>
            <a:off x="280549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3" name="object 2573"/>
          <p:cNvSpPr/>
          <p:nvPr/>
        </p:nvSpPr>
        <p:spPr>
          <a:xfrm>
            <a:off x="2805477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4" name="object 2574"/>
          <p:cNvSpPr/>
          <p:nvPr/>
        </p:nvSpPr>
        <p:spPr>
          <a:xfrm>
            <a:off x="2812191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6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5" name="object 2575"/>
          <p:cNvSpPr/>
          <p:nvPr/>
        </p:nvSpPr>
        <p:spPr>
          <a:xfrm>
            <a:off x="281325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6" name="object 2576"/>
          <p:cNvSpPr/>
          <p:nvPr/>
        </p:nvSpPr>
        <p:spPr>
          <a:xfrm>
            <a:off x="281996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7" name="object 2577"/>
          <p:cNvSpPr/>
          <p:nvPr/>
        </p:nvSpPr>
        <p:spPr>
          <a:xfrm>
            <a:off x="281987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8" name="object 2578"/>
          <p:cNvSpPr/>
          <p:nvPr/>
        </p:nvSpPr>
        <p:spPr>
          <a:xfrm>
            <a:off x="282658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9" name="object 2579"/>
          <p:cNvSpPr/>
          <p:nvPr/>
        </p:nvSpPr>
        <p:spPr>
          <a:xfrm>
            <a:off x="282664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0" name="object 2580"/>
          <p:cNvSpPr/>
          <p:nvPr/>
        </p:nvSpPr>
        <p:spPr>
          <a:xfrm>
            <a:off x="283335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1" name="object 2581"/>
          <p:cNvSpPr/>
          <p:nvPr/>
        </p:nvSpPr>
        <p:spPr>
          <a:xfrm>
            <a:off x="2833347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2" name="object 2582"/>
          <p:cNvSpPr/>
          <p:nvPr/>
        </p:nvSpPr>
        <p:spPr>
          <a:xfrm>
            <a:off x="2840061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6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3" name="object 2583"/>
          <p:cNvSpPr/>
          <p:nvPr/>
        </p:nvSpPr>
        <p:spPr>
          <a:xfrm>
            <a:off x="284112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4" name="object 2584"/>
          <p:cNvSpPr/>
          <p:nvPr/>
        </p:nvSpPr>
        <p:spPr>
          <a:xfrm>
            <a:off x="284783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5" name="object 2585"/>
          <p:cNvSpPr/>
          <p:nvPr/>
        </p:nvSpPr>
        <p:spPr>
          <a:xfrm>
            <a:off x="284789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6" name="object 2586"/>
          <p:cNvSpPr/>
          <p:nvPr/>
        </p:nvSpPr>
        <p:spPr>
          <a:xfrm>
            <a:off x="2854606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94" y="0"/>
                </a:lnTo>
              </a:path>
            </a:pathLst>
          </a:custGeom>
          <a:ln w="1158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7" name="object 2587"/>
          <p:cNvSpPr/>
          <p:nvPr/>
        </p:nvSpPr>
        <p:spPr>
          <a:xfrm>
            <a:off x="2854586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8" name="object 2588"/>
          <p:cNvSpPr/>
          <p:nvPr/>
        </p:nvSpPr>
        <p:spPr>
          <a:xfrm>
            <a:off x="2861301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69" y="5172"/>
                </a:lnTo>
              </a:path>
            </a:pathLst>
          </a:custGeom>
          <a:ln w="115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9" name="object 2589"/>
          <p:cNvSpPr/>
          <p:nvPr/>
        </p:nvSpPr>
        <p:spPr>
          <a:xfrm>
            <a:off x="286135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0" name="object 2590"/>
          <p:cNvSpPr/>
          <p:nvPr/>
        </p:nvSpPr>
        <p:spPr>
          <a:xfrm>
            <a:off x="2868071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23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1" name="object 2591"/>
          <p:cNvSpPr/>
          <p:nvPr/>
        </p:nvSpPr>
        <p:spPr>
          <a:xfrm>
            <a:off x="2869131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2" name="object 2592"/>
          <p:cNvSpPr/>
          <p:nvPr/>
        </p:nvSpPr>
        <p:spPr>
          <a:xfrm>
            <a:off x="287584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3" name="object 2593"/>
          <p:cNvSpPr/>
          <p:nvPr/>
        </p:nvSpPr>
        <p:spPr>
          <a:xfrm>
            <a:off x="287576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4" name="object 2594"/>
          <p:cNvSpPr/>
          <p:nvPr/>
        </p:nvSpPr>
        <p:spPr>
          <a:xfrm>
            <a:off x="288247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5" name="object 2595"/>
          <p:cNvSpPr/>
          <p:nvPr/>
        </p:nvSpPr>
        <p:spPr>
          <a:xfrm>
            <a:off x="288260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6" name="object 2596"/>
          <p:cNvSpPr/>
          <p:nvPr/>
        </p:nvSpPr>
        <p:spPr>
          <a:xfrm>
            <a:off x="2889321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7" name="object 2597"/>
          <p:cNvSpPr/>
          <p:nvPr/>
        </p:nvSpPr>
        <p:spPr>
          <a:xfrm>
            <a:off x="288922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8" name="object 2598"/>
          <p:cNvSpPr/>
          <p:nvPr/>
        </p:nvSpPr>
        <p:spPr>
          <a:xfrm>
            <a:off x="2895941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4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9" name="object 2599"/>
          <p:cNvSpPr/>
          <p:nvPr/>
        </p:nvSpPr>
        <p:spPr>
          <a:xfrm>
            <a:off x="2897001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0" name="object 2600"/>
          <p:cNvSpPr/>
          <p:nvPr/>
        </p:nvSpPr>
        <p:spPr>
          <a:xfrm>
            <a:off x="290371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1" name="object 2601"/>
          <p:cNvSpPr/>
          <p:nvPr/>
        </p:nvSpPr>
        <p:spPr>
          <a:xfrm>
            <a:off x="290369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2" name="object 2602"/>
          <p:cNvSpPr/>
          <p:nvPr/>
        </p:nvSpPr>
        <p:spPr>
          <a:xfrm>
            <a:off x="291041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3" name="object 2603"/>
          <p:cNvSpPr/>
          <p:nvPr/>
        </p:nvSpPr>
        <p:spPr>
          <a:xfrm>
            <a:off x="291047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4" name="object 2604"/>
          <p:cNvSpPr/>
          <p:nvPr/>
        </p:nvSpPr>
        <p:spPr>
          <a:xfrm>
            <a:off x="2917191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19" y="0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5" name="object 2605"/>
          <p:cNvSpPr/>
          <p:nvPr/>
        </p:nvSpPr>
        <p:spPr>
          <a:xfrm>
            <a:off x="2917096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6" name="object 2606"/>
          <p:cNvSpPr/>
          <p:nvPr/>
        </p:nvSpPr>
        <p:spPr>
          <a:xfrm>
            <a:off x="2923811" y="276262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6099"/>
                </a:moveTo>
                <a:lnTo>
                  <a:pt x="7849" y="0"/>
                </a:lnTo>
              </a:path>
            </a:pathLst>
          </a:custGeom>
          <a:ln w="1159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7" name="object 2607"/>
          <p:cNvSpPr/>
          <p:nvPr/>
        </p:nvSpPr>
        <p:spPr>
          <a:xfrm>
            <a:off x="2924946" y="275957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8" name="object 2608"/>
          <p:cNvSpPr/>
          <p:nvPr/>
        </p:nvSpPr>
        <p:spPr>
          <a:xfrm>
            <a:off x="2931660" y="2740741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593"/>
                </a:moveTo>
                <a:lnTo>
                  <a:pt x="6769" y="0"/>
                </a:lnTo>
              </a:path>
            </a:pathLst>
          </a:custGeom>
          <a:ln w="130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9" name="object 2609"/>
          <p:cNvSpPr/>
          <p:nvPr/>
        </p:nvSpPr>
        <p:spPr>
          <a:xfrm>
            <a:off x="2931716" y="273244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65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0" name="object 2610"/>
          <p:cNvSpPr/>
          <p:nvPr/>
        </p:nvSpPr>
        <p:spPr>
          <a:xfrm>
            <a:off x="2938430" y="2718900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6183"/>
                </a:moveTo>
                <a:lnTo>
                  <a:pt x="6630" y="0"/>
                </a:lnTo>
              </a:path>
            </a:pathLst>
          </a:custGeom>
          <a:ln w="118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1" name="object 2611"/>
          <p:cNvSpPr/>
          <p:nvPr/>
        </p:nvSpPr>
        <p:spPr>
          <a:xfrm>
            <a:off x="2938347" y="271930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2" name="object 2612"/>
          <p:cNvSpPr/>
          <p:nvPr/>
        </p:nvSpPr>
        <p:spPr>
          <a:xfrm>
            <a:off x="2945061" y="2708447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52"/>
                </a:moveTo>
                <a:lnTo>
                  <a:pt x="6801" y="0"/>
                </a:lnTo>
              </a:path>
            </a:pathLst>
          </a:custGeom>
          <a:ln w="125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3" name="object 2613"/>
          <p:cNvSpPr/>
          <p:nvPr/>
        </p:nvSpPr>
        <p:spPr>
          <a:xfrm>
            <a:off x="2945148" y="270227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3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4" name="object 2614"/>
          <p:cNvSpPr/>
          <p:nvPr/>
        </p:nvSpPr>
        <p:spPr>
          <a:xfrm>
            <a:off x="2951863" y="26970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5" name="object 2615"/>
          <p:cNvSpPr/>
          <p:nvPr/>
        </p:nvSpPr>
        <p:spPr>
          <a:xfrm>
            <a:off x="2952966" y="269748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6" name="object 2616"/>
          <p:cNvSpPr/>
          <p:nvPr/>
        </p:nvSpPr>
        <p:spPr>
          <a:xfrm>
            <a:off x="2959680" y="269170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322"/>
                </a:moveTo>
                <a:lnTo>
                  <a:pt x="6619" y="0"/>
                </a:lnTo>
              </a:path>
            </a:pathLst>
          </a:custGeom>
          <a:ln w="116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7" name="object 2617"/>
          <p:cNvSpPr/>
          <p:nvPr/>
        </p:nvSpPr>
        <p:spPr>
          <a:xfrm>
            <a:off x="2959586" y="268035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8" name="object 2618"/>
          <p:cNvSpPr/>
          <p:nvPr/>
        </p:nvSpPr>
        <p:spPr>
          <a:xfrm>
            <a:off x="2966300" y="266990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172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9" name="object 2619"/>
          <p:cNvSpPr/>
          <p:nvPr/>
        </p:nvSpPr>
        <p:spPr>
          <a:xfrm>
            <a:off x="2966206" y="268127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3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0" name="object 2620"/>
          <p:cNvSpPr/>
          <p:nvPr/>
        </p:nvSpPr>
        <p:spPr>
          <a:xfrm>
            <a:off x="2972920" y="2669903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627"/>
                </a:moveTo>
                <a:lnTo>
                  <a:pt x="6812" y="0"/>
                </a:lnTo>
              </a:path>
            </a:pathLst>
          </a:custGeom>
          <a:ln w="1300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1" name="object 2621"/>
          <p:cNvSpPr/>
          <p:nvPr/>
        </p:nvSpPr>
        <p:spPr>
          <a:xfrm>
            <a:off x="2973018" y="267031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2" name="object 2622"/>
          <p:cNvSpPr/>
          <p:nvPr/>
        </p:nvSpPr>
        <p:spPr>
          <a:xfrm>
            <a:off x="2979733" y="2648021"/>
            <a:ext cx="8255" cy="22225"/>
          </a:xfrm>
          <a:custGeom>
            <a:avLst/>
            <a:gdLst/>
            <a:ahLst/>
            <a:cxnLst/>
            <a:rect l="l" t="t" r="r" b="b"/>
            <a:pathLst>
              <a:path w="8255" h="22225">
                <a:moveTo>
                  <a:pt x="0" y="21882"/>
                </a:moveTo>
                <a:lnTo>
                  <a:pt x="7817" y="0"/>
                </a:lnTo>
              </a:path>
            </a:pathLst>
          </a:custGeom>
          <a:ln w="130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3" name="object 2623"/>
          <p:cNvSpPr/>
          <p:nvPr/>
        </p:nvSpPr>
        <p:spPr>
          <a:xfrm>
            <a:off x="2980836" y="265107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4" name="object 2624"/>
          <p:cNvSpPr/>
          <p:nvPr/>
        </p:nvSpPr>
        <p:spPr>
          <a:xfrm>
            <a:off x="2987550" y="2653309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619" y="11346"/>
                </a:lnTo>
              </a:path>
            </a:pathLst>
          </a:custGeom>
          <a:ln w="126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5" name="object 2625"/>
          <p:cNvSpPr/>
          <p:nvPr/>
        </p:nvSpPr>
        <p:spPr>
          <a:xfrm>
            <a:off x="2987456" y="2603528"/>
            <a:ext cx="13970" cy="61594"/>
          </a:xfrm>
          <a:custGeom>
            <a:avLst/>
            <a:gdLst/>
            <a:ahLst/>
            <a:cxnLst/>
            <a:rect l="l" t="t" r="r" b="b"/>
            <a:pathLst>
              <a:path w="13969" h="61594">
                <a:moveTo>
                  <a:pt x="0" y="61128"/>
                </a:moveTo>
                <a:lnTo>
                  <a:pt x="13428" y="61128"/>
                </a:lnTo>
                <a:lnTo>
                  <a:pt x="13428" y="0"/>
                </a:lnTo>
                <a:lnTo>
                  <a:pt x="0" y="0"/>
                </a:lnTo>
                <a:lnTo>
                  <a:pt x="0" y="611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6" name="object 2626"/>
          <p:cNvSpPr/>
          <p:nvPr/>
        </p:nvSpPr>
        <p:spPr>
          <a:xfrm>
            <a:off x="2994170" y="260430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44" y="5355"/>
                </a:lnTo>
              </a:path>
            </a:pathLst>
          </a:custGeom>
          <a:ln w="116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7" name="object 2627"/>
          <p:cNvSpPr/>
          <p:nvPr/>
        </p:nvSpPr>
        <p:spPr>
          <a:xfrm>
            <a:off x="2994300" y="2609661"/>
            <a:ext cx="13970" cy="50800"/>
          </a:xfrm>
          <a:custGeom>
            <a:avLst/>
            <a:gdLst/>
            <a:ahLst/>
            <a:cxnLst/>
            <a:rect l="l" t="t" r="r" b="b"/>
            <a:pathLst>
              <a:path w="13969" h="50800">
                <a:moveTo>
                  <a:pt x="0" y="50567"/>
                </a:moveTo>
                <a:lnTo>
                  <a:pt x="13428" y="50567"/>
                </a:lnTo>
                <a:lnTo>
                  <a:pt x="13428" y="0"/>
                </a:lnTo>
                <a:lnTo>
                  <a:pt x="0" y="0"/>
                </a:lnTo>
                <a:lnTo>
                  <a:pt x="0" y="5056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8" name="object 2628"/>
          <p:cNvSpPr/>
          <p:nvPr/>
        </p:nvSpPr>
        <p:spPr>
          <a:xfrm>
            <a:off x="3001015" y="2659484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9" name="object 2629"/>
          <p:cNvSpPr/>
          <p:nvPr/>
        </p:nvSpPr>
        <p:spPr>
          <a:xfrm>
            <a:off x="3000888" y="2662517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0" name="object 2630"/>
          <p:cNvSpPr/>
          <p:nvPr/>
        </p:nvSpPr>
        <p:spPr>
          <a:xfrm>
            <a:off x="3007603" y="2664656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0"/>
                </a:moveTo>
                <a:lnTo>
                  <a:pt x="7807" y="10419"/>
                </a:lnTo>
              </a:path>
            </a:pathLst>
          </a:custGeom>
          <a:ln w="123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1" name="object 2631"/>
          <p:cNvSpPr/>
          <p:nvPr/>
        </p:nvSpPr>
        <p:spPr>
          <a:xfrm>
            <a:off x="3008695" y="267553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2" name="object 2632"/>
          <p:cNvSpPr/>
          <p:nvPr/>
        </p:nvSpPr>
        <p:spPr>
          <a:xfrm>
            <a:off x="3015410" y="266990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55" y="0"/>
                </a:lnTo>
              </a:path>
            </a:pathLst>
          </a:custGeom>
          <a:ln w="115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3" name="object 2633"/>
          <p:cNvSpPr/>
          <p:nvPr/>
        </p:nvSpPr>
        <p:spPr>
          <a:xfrm>
            <a:off x="3015551" y="266113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4" name="object 2634"/>
          <p:cNvSpPr/>
          <p:nvPr/>
        </p:nvSpPr>
        <p:spPr>
          <a:xfrm>
            <a:off x="3022265" y="2642848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61"/>
                </a:moveTo>
                <a:lnTo>
                  <a:pt x="6619" y="0"/>
                </a:lnTo>
              </a:path>
            </a:pathLst>
          </a:custGeom>
          <a:ln w="125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5" name="object 2635"/>
          <p:cNvSpPr/>
          <p:nvPr/>
        </p:nvSpPr>
        <p:spPr>
          <a:xfrm>
            <a:off x="3022170" y="264590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6" name="object 2636"/>
          <p:cNvSpPr/>
          <p:nvPr/>
        </p:nvSpPr>
        <p:spPr>
          <a:xfrm>
            <a:off x="3028885" y="264284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812" y="0"/>
                </a:lnTo>
              </a:path>
            </a:pathLst>
          </a:custGeom>
          <a:ln w="115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7" name="object 2637"/>
          <p:cNvSpPr/>
          <p:nvPr/>
        </p:nvSpPr>
        <p:spPr>
          <a:xfrm>
            <a:off x="3028983" y="263672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8" name="object 2638"/>
          <p:cNvSpPr/>
          <p:nvPr/>
        </p:nvSpPr>
        <p:spPr>
          <a:xfrm>
            <a:off x="3035697" y="2631427"/>
            <a:ext cx="8255" cy="28575"/>
          </a:xfrm>
          <a:custGeom>
            <a:avLst/>
            <a:gdLst/>
            <a:ahLst/>
            <a:cxnLst/>
            <a:rect l="l" t="t" r="r" b="b"/>
            <a:pathLst>
              <a:path w="8255" h="28575">
                <a:moveTo>
                  <a:pt x="0" y="0"/>
                </a:moveTo>
                <a:lnTo>
                  <a:pt x="7807" y="28057"/>
                </a:lnTo>
              </a:path>
            </a:pathLst>
          </a:custGeom>
          <a:ln w="1321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9" name="object 2639"/>
          <p:cNvSpPr/>
          <p:nvPr/>
        </p:nvSpPr>
        <p:spPr>
          <a:xfrm>
            <a:off x="3036790" y="2659856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0" name="object 2640"/>
          <p:cNvSpPr/>
          <p:nvPr/>
        </p:nvSpPr>
        <p:spPr>
          <a:xfrm>
            <a:off x="3043504" y="2648021"/>
            <a:ext cx="6985" cy="12065"/>
          </a:xfrm>
          <a:custGeom>
            <a:avLst/>
            <a:gdLst/>
            <a:ahLst/>
            <a:cxnLst/>
            <a:rect l="l" t="t" r="r" b="b"/>
            <a:pathLst>
              <a:path w="6985" h="12064">
                <a:moveTo>
                  <a:pt x="0" y="11463"/>
                </a:moveTo>
                <a:lnTo>
                  <a:pt x="6619" y="0"/>
                </a:lnTo>
              </a:path>
            </a:pathLst>
          </a:custGeom>
          <a:ln w="1269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1" name="object 2641"/>
          <p:cNvSpPr/>
          <p:nvPr/>
        </p:nvSpPr>
        <p:spPr>
          <a:xfrm>
            <a:off x="3043410" y="265412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2" name="object 2642"/>
          <p:cNvSpPr/>
          <p:nvPr/>
        </p:nvSpPr>
        <p:spPr>
          <a:xfrm>
            <a:off x="3050124" y="2631427"/>
            <a:ext cx="6985" cy="28575"/>
          </a:xfrm>
          <a:custGeom>
            <a:avLst/>
            <a:gdLst/>
            <a:ahLst/>
            <a:cxnLst/>
            <a:rect l="l" t="t" r="r" b="b"/>
            <a:pathLst>
              <a:path w="6985" h="28575">
                <a:moveTo>
                  <a:pt x="0" y="28057"/>
                </a:moveTo>
                <a:lnTo>
                  <a:pt x="6630" y="0"/>
                </a:lnTo>
              </a:path>
            </a:pathLst>
          </a:custGeom>
          <a:ln w="1327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3" name="object 2643"/>
          <p:cNvSpPr/>
          <p:nvPr/>
        </p:nvSpPr>
        <p:spPr>
          <a:xfrm>
            <a:off x="3050041" y="262577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3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4" name="object 2644"/>
          <p:cNvSpPr/>
          <p:nvPr/>
        </p:nvSpPr>
        <p:spPr>
          <a:xfrm>
            <a:off x="3056755" y="2620940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801" y="16593"/>
                </a:lnTo>
              </a:path>
            </a:pathLst>
          </a:custGeom>
          <a:ln w="1300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5" name="object 2645"/>
          <p:cNvSpPr/>
          <p:nvPr/>
        </p:nvSpPr>
        <p:spPr>
          <a:xfrm>
            <a:off x="3056842" y="263799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6" name="object 2646"/>
          <p:cNvSpPr/>
          <p:nvPr/>
        </p:nvSpPr>
        <p:spPr>
          <a:xfrm>
            <a:off x="3063557" y="2631427"/>
            <a:ext cx="8255" cy="6350"/>
          </a:xfrm>
          <a:custGeom>
            <a:avLst/>
            <a:gdLst/>
            <a:ahLst/>
            <a:cxnLst/>
            <a:rect l="l" t="t" r="r" b="b"/>
            <a:pathLst>
              <a:path w="8255" h="6350">
                <a:moveTo>
                  <a:pt x="0" y="6107"/>
                </a:moveTo>
                <a:lnTo>
                  <a:pt x="7817" y="0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7" name="object 2647"/>
          <p:cNvSpPr/>
          <p:nvPr/>
        </p:nvSpPr>
        <p:spPr>
          <a:xfrm>
            <a:off x="3064660" y="264019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8" name="object 2648"/>
          <p:cNvSpPr/>
          <p:nvPr/>
        </p:nvSpPr>
        <p:spPr>
          <a:xfrm>
            <a:off x="3064660" y="265412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9" name="object 2649"/>
          <p:cNvSpPr/>
          <p:nvPr/>
        </p:nvSpPr>
        <p:spPr>
          <a:xfrm>
            <a:off x="3071374" y="2631427"/>
            <a:ext cx="6985" cy="28575"/>
          </a:xfrm>
          <a:custGeom>
            <a:avLst/>
            <a:gdLst/>
            <a:ahLst/>
            <a:cxnLst/>
            <a:rect l="l" t="t" r="r" b="b"/>
            <a:pathLst>
              <a:path w="6985" h="28575">
                <a:moveTo>
                  <a:pt x="0" y="28057"/>
                </a:moveTo>
                <a:lnTo>
                  <a:pt x="6619" y="0"/>
                </a:lnTo>
              </a:path>
            </a:pathLst>
          </a:custGeom>
          <a:ln w="1327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0" name="object 2650"/>
          <p:cNvSpPr/>
          <p:nvPr/>
        </p:nvSpPr>
        <p:spPr>
          <a:xfrm>
            <a:off x="3071280" y="26200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1" name="object 2651"/>
          <p:cNvSpPr/>
          <p:nvPr/>
        </p:nvSpPr>
        <p:spPr>
          <a:xfrm>
            <a:off x="3077994" y="2593810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15850"/>
                </a:moveTo>
                <a:lnTo>
                  <a:pt x="6812" y="0"/>
                </a:lnTo>
              </a:path>
            </a:pathLst>
          </a:custGeom>
          <a:ln w="1297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2" name="object 2652"/>
          <p:cNvSpPr/>
          <p:nvPr/>
        </p:nvSpPr>
        <p:spPr>
          <a:xfrm>
            <a:off x="3078092" y="258246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3" name="object 2653"/>
          <p:cNvSpPr/>
          <p:nvPr/>
        </p:nvSpPr>
        <p:spPr>
          <a:xfrm>
            <a:off x="3084807" y="2572044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4" name="object 2654"/>
          <p:cNvSpPr/>
          <p:nvPr/>
        </p:nvSpPr>
        <p:spPr>
          <a:xfrm>
            <a:off x="3084712" y="258339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5" name="object 2655"/>
          <p:cNvSpPr/>
          <p:nvPr/>
        </p:nvSpPr>
        <p:spPr>
          <a:xfrm>
            <a:off x="3091427" y="259381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6" name="object 2656"/>
          <p:cNvSpPr/>
          <p:nvPr/>
        </p:nvSpPr>
        <p:spPr>
          <a:xfrm>
            <a:off x="3092530" y="259688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7" name="object 2657"/>
          <p:cNvSpPr/>
          <p:nvPr/>
        </p:nvSpPr>
        <p:spPr>
          <a:xfrm>
            <a:off x="3099245" y="259913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44" y="5172"/>
                </a:lnTo>
              </a:path>
            </a:pathLst>
          </a:custGeom>
          <a:ln w="115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8" name="object 2658"/>
          <p:cNvSpPr/>
          <p:nvPr/>
        </p:nvSpPr>
        <p:spPr>
          <a:xfrm>
            <a:off x="3099375" y="2576289"/>
            <a:ext cx="13970" cy="28575"/>
          </a:xfrm>
          <a:custGeom>
            <a:avLst/>
            <a:gdLst/>
            <a:ahLst/>
            <a:cxnLst/>
            <a:rect l="l" t="t" r="r" b="b"/>
            <a:pathLst>
              <a:path w="13969" h="28575">
                <a:moveTo>
                  <a:pt x="0" y="28015"/>
                </a:moveTo>
                <a:lnTo>
                  <a:pt x="13428" y="28015"/>
                </a:lnTo>
                <a:lnTo>
                  <a:pt x="13428" y="0"/>
                </a:lnTo>
                <a:lnTo>
                  <a:pt x="0" y="0"/>
                </a:lnTo>
                <a:lnTo>
                  <a:pt x="0" y="280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9" name="object 2659"/>
          <p:cNvSpPr/>
          <p:nvPr/>
        </p:nvSpPr>
        <p:spPr>
          <a:xfrm>
            <a:off x="3106089" y="2577216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587" y="5322"/>
                </a:lnTo>
              </a:path>
            </a:pathLst>
          </a:custGeom>
          <a:ln w="1165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0" name="object 2660"/>
          <p:cNvSpPr/>
          <p:nvPr/>
        </p:nvSpPr>
        <p:spPr>
          <a:xfrm>
            <a:off x="3105962" y="2582539"/>
            <a:ext cx="13970" cy="27940"/>
          </a:xfrm>
          <a:custGeom>
            <a:avLst/>
            <a:gdLst/>
            <a:ahLst/>
            <a:cxnLst/>
            <a:rect l="l" t="t" r="r" b="b"/>
            <a:pathLst>
              <a:path w="13969" h="27939">
                <a:moveTo>
                  <a:pt x="0" y="27865"/>
                </a:moveTo>
                <a:lnTo>
                  <a:pt x="13428" y="27865"/>
                </a:lnTo>
                <a:lnTo>
                  <a:pt x="13428" y="0"/>
                </a:lnTo>
                <a:lnTo>
                  <a:pt x="0" y="0"/>
                </a:lnTo>
                <a:lnTo>
                  <a:pt x="0" y="2786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1" name="object 2661"/>
          <p:cNvSpPr/>
          <p:nvPr/>
        </p:nvSpPr>
        <p:spPr>
          <a:xfrm>
            <a:off x="3112677" y="2609661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769" y="21765"/>
                </a:lnTo>
              </a:path>
            </a:pathLst>
          </a:custGeom>
          <a:ln w="1316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2" name="object 2662"/>
          <p:cNvSpPr/>
          <p:nvPr/>
        </p:nvSpPr>
        <p:spPr>
          <a:xfrm>
            <a:off x="3112732" y="264019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3" name="object 2663"/>
          <p:cNvSpPr/>
          <p:nvPr/>
        </p:nvSpPr>
        <p:spPr>
          <a:xfrm>
            <a:off x="3119446" y="2642848"/>
            <a:ext cx="8255" cy="5715"/>
          </a:xfrm>
          <a:custGeom>
            <a:avLst/>
            <a:gdLst/>
            <a:ahLst/>
            <a:cxnLst/>
            <a:rect l="l" t="t" r="r" b="b"/>
            <a:pathLst>
              <a:path w="8255" h="5714">
                <a:moveTo>
                  <a:pt x="0" y="5172"/>
                </a:moveTo>
                <a:lnTo>
                  <a:pt x="7807" y="0"/>
                </a:lnTo>
              </a:path>
            </a:pathLst>
          </a:custGeom>
          <a:ln w="113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4" name="object 2664"/>
          <p:cNvSpPr/>
          <p:nvPr/>
        </p:nvSpPr>
        <p:spPr>
          <a:xfrm>
            <a:off x="3120539" y="2648488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2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5" name="object 2665"/>
          <p:cNvSpPr/>
          <p:nvPr/>
        </p:nvSpPr>
        <p:spPr>
          <a:xfrm>
            <a:off x="3127254" y="2653309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705" y="16593"/>
                </a:lnTo>
              </a:path>
            </a:pathLst>
          </a:custGeom>
          <a:ln w="1301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6" name="object 2666"/>
          <p:cNvSpPr/>
          <p:nvPr/>
        </p:nvSpPr>
        <p:spPr>
          <a:xfrm>
            <a:off x="3127245" y="266419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4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7" name="object 2667"/>
          <p:cNvSpPr/>
          <p:nvPr/>
        </p:nvSpPr>
        <p:spPr>
          <a:xfrm>
            <a:off x="3133959" y="2653309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6174"/>
                </a:moveTo>
                <a:lnTo>
                  <a:pt x="6587" y="0"/>
                </a:lnTo>
              </a:path>
            </a:pathLst>
          </a:custGeom>
          <a:ln w="118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8" name="object 2668"/>
          <p:cNvSpPr/>
          <p:nvPr/>
        </p:nvSpPr>
        <p:spPr>
          <a:xfrm>
            <a:off x="3133833" y="265371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9" name="object 2669"/>
          <p:cNvSpPr/>
          <p:nvPr/>
        </p:nvSpPr>
        <p:spPr>
          <a:xfrm>
            <a:off x="3140547" y="2653309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769" y="21765"/>
                </a:lnTo>
              </a:path>
            </a:pathLst>
          </a:custGeom>
          <a:ln w="1316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0" name="object 2670"/>
          <p:cNvSpPr/>
          <p:nvPr/>
        </p:nvSpPr>
        <p:spPr>
          <a:xfrm>
            <a:off x="3140602" y="267553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1" name="object 2671"/>
          <p:cNvSpPr/>
          <p:nvPr/>
        </p:nvSpPr>
        <p:spPr>
          <a:xfrm>
            <a:off x="3147317" y="2664656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10419"/>
                </a:moveTo>
                <a:lnTo>
                  <a:pt x="7881" y="0"/>
                </a:lnTo>
              </a:path>
            </a:pathLst>
          </a:custGeom>
          <a:ln w="123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2" name="object 2672"/>
          <p:cNvSpPr/>
          <p:nvPr/>
        </p:nvSpPr>
        <p:spPr>
          <a:xfrm>
            <a:off x="3148484" y="266156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3" name="object 2673"/>
          <p:cNvSpPr/>
          <p:nvPr/>
        </p:nvSpPr>
        <p:spPr>
          <a:xfrm>
            <a:off x="3155199" y="2659484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630" y="10419"/>
                </a:lnTo>
              </a:path>
            </a:pathLst>
          </a:custGeom>
          <a:ln w="125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4" name="object 2674"/>
          <p:cNvSpPr/>
          <p:nvPr/>
        </p:nvSpPr>
        <p:spPr>
          <a:xfrm>
            <a:off x="3155115" y="267295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5" name="object 2675"/>
          <p:cNvSpPr/>
          <p:nvPr/>
        </p:nvSpPr>
        <p:spPr>
          <a:xfrm>
            <a:off x="3161829" y="2648021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27054"/>
                </a:moveTo>
                <a:lnTo>
                  <a:pt x="6726" y="0"/>
                </a:lnTo>
              </a:path>
            </a:pathLst>
          </a:custGeom>
          <a:ln w="132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6" name="object 2676"/>
          <p:cNvSpPr/>
          <p:nvPr/>
        </p:nvSpPr>
        <p:spPr>
          <a:xfrm>
            <a:off x="3161842" y="2656785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7" name="object 2677"/>
          <p:cNvSpPr/>
          <p:nvPr/>
        </p:nvSpPr>
        <p:spPr>
          <a:xfrm>
            <a:off x="3168556" y="2664656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630" y="21874"/>
                </a:lnTo>
              </a:path>
            </a:pathLst>
          </a:custGeom>
          <a:ln w="1318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8" name="object 2678"/>
          <p:cNvSpPr/>
          <p:nvPr/>
        </p:nvSpPr>
        <p:spPr>
          <a:xfrm>
            <a:off x="3168472" y="268699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9" name="object 2679"/>
          <p:cNvSpPr/>
          <p:nvPr/>
        </p:nvSpPr>
        <p:spPr>
          <a:xfrm>
            <a:off x="3175187" y="26865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68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0" name="object 2680"/>
          <p:cNvSpPr/>
          <p:nvPr/>
        </p:nvSpPr>
        <p:spPr>
          <a:xfrm>
            <a:off x="3176354" y="2692242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4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1" name="object 2681"/>
          <p:cNvSpPr/>
          <p:nvPr/>
        </p:nvSpPr>
        <p:spPr>
          <a:xfrm>
            <a:off x="3183069" y="2697025"/>
            <a:ext cx="6985" cy="28575"/>
          </a:xfrm>
          <a:custGeom>
            <a:avLst/>
            <a:gdLst/>
            <a:ahLst/>
            <a:cxnLst/>
            <a:rect l="l" t="t" r="r" b="b"/>
            <a:pathLst>
              <a:path w="6985" h="28575">
                <a:moveTo>
                  <a:pt x="0" y="0"/>
                </a:moveTo>
                <a:lnTo>
                  <a:pt x="6737" y="28057"/>
                </a:lnTo>
              </a:path>
            </a:pathLst>
          </a:custGeom>
          <a:ln w="1326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2" name="object 2682"/>
          <p:cNvSpPr/>
          <p:nvPr/>
        </p:nvSpPr>
        <p:spPr>
          <a:xfrm>
            <a:off x="3183092" y="2716301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3" name="object 2683"/>
          <p:cNvSpPr/>
          <p:nvPr/>
        </p:nvSpPr>
        <p:spPr>
          <a:xfrm>
            <a:off x="3189806" y="2708447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4" name="object 2684"/>
          <p:cNvSpPr/>
          <p:nvPr/>
        </p:nvSpPr>
        <p:spPr>
          <a:xfrm>
            <a:off x="3196426" y="2708447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865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5" name="object 2685"/>
          <p:cNvSpPr/>
          <p:nvPr/>
        </p:nvSpPr>
        <p:spPr>
          <a:xfrm>
            <a:off x="3196426" y="2735494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619" y="16635"/>
                </a:lnTo>
              </a:path>
            </a:pathLst>
          </a:custGeom>
          <a:ln w="130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6" name="object 2686"/>
          <p:cNvSpPr/>
          <p:nvPr/>
        </p:nvSpPr>
        <p:spPr>
          <a:xfrm>
            <a:off x="3196332" y="275520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7" name="object 2687"/>
          <p:cNvSpPr/>
          <p:nvPr/>
        </p:nvSpPr>
        <p:spPr>
          <a:xfrm>
            <a:off x="3203046" y="2746849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5" h="10794">
                <a:moveTo>
                  <a:pt x="0" y="10486"/>
                </a:moveTo>
                <a:lnTo>
                  <a:pt x="7892" y="0"/>
                </a:lnTo>
              </a:path>
            </a:pathLst>
          </a:custGeom>
          <a:ln w="123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8" name="object 2688"/>
          <p:cNvSpPr/>
          <p:nvPr/>
        </p:nvSpPr>
        <p:spPr>
          <a:xfrm>
            <a:off x="3204224" y="2749899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9" name="object 2689"/>
          <p:cNvSpPr/>
          <p:nvPr/>
        </p:nvSpPr>
        <p:spPr>
          <a:xfrm>
            <a:off x="3210939" y="2752130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769" y="16593"/>
                </a:lnTo>
              </a:path>
            </a:pathLst>
          </a:custGeom>
          <a:ln w="130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0" name="object 2690"/>
          <p:cNvSpPr/>
          <p:nvPr/>
        </p:nvSpPr>
        <p:spPr>
          <a:xfrm>
            <a:off x="3210994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1" name="object 2691"/>
          <p:cNvSpPr/>
          <p:nvPr/>
        </p:nvSpPr>
        <p:spPr>
          <a:xfrm>
            <a:off x="3217708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2" name="object 2692"/>
          <p:cNvSpPr/>
          <p:nvPr/>
        </p:nvSpPr>
        <p:spPr>
          <a:xfrm>
            <a:off x="3217582" y="2771794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3" name="object 2693"/>
          <p:cNvSpPr/>
          <p:nvPr/>
        </p:nvSpPr>
        <p:spPr>
          <a:xfrm>
            <a:off x="322429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4" name="object 2694"/>
          <p:cNvSpPr/>
          <p:nvPr/>
        </p:nvSpPr>
        <p:spPr>
          <a:xfrm>
            <a:off x="322442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5" name="object 2695"/>
          <p:cNvSpPr/>
          <p:nvPr/>
        </p:nvSpPr>
        <p:spPr>
          <a:xfrm>
            <a:off x="3231141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6" name="object 2696"/>
          <p:cNvSpPr/>
          <p:nvPr/>
        </p:nvSpPr>
        <p:spPr>
          <a:xfrm>
            <a:off x="323224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7" name="object 2697"/>
          <p:cNvSpPr/>
          <p:nvPr/>
        </p:nvSpPr>
        <p:spPr>
          <a:xfrm>
            <a:off x="323895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5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8" name="object 2698"/>
          <p:cNvSpPr/>
          <p:nvPr/>
        </p:nvSpPr>
        <p:spPr>
          <a:xfrm>
            <a:off x="323886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9" name="object 2699"/>
          <p:cNvSpPr/>
          <p:nvPr/>
        </p:nvSpPr>
        <p:spPr>
          <a:xfrm>
            <a:off x="324557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0" name="object 2700"/>
          <p:cNvSpPr/>
          <p:nvPr/>
        </p:nvSpPr>
        <p:spPr>
          <a:xfrm>
            <a:off x="324567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1" name="object 2701"/>
          <p:cNvSpPr/>
          <p:nvPr/>
        </p:nvSpPr>
        <p:spPr>
          <a:xfrm>
            <a:off x="3252391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2" name="object 2702"/>
          <p:cNvSpPr/>
          <p:nvPr/>
        </p:nvSpPr>
        <p:spPr>
          <a:xfrm>
            <a:off x="325229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3" name="object 2703"/>
          <p:cNvSpPr/>
          <p:nvPr/>
        </p:nvSpPr>
        <p:spPr>
          <a:xfrm>
            <a:off x="3259011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4" name="object 2704"/>
          <p:cNvSpPr/>
          <p:nvPr/>
        </p:nvSpPr>
        <p:spPr>
          <a:xfrm>
            <a:off x="326010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5" name="object 2705"/>
          <p:cNvSpPr/>
          <p:nvPr/>
        </p:nvSpPr>
        <p:spPr>
          <a:xfrm>
            <a:off x="326681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60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6" name="object 2706"/>
          <p:cNvSpPr/>
          <p:nvPr/>
        </p:nvSpPr>
        <p:spPr>
          <a:xfrm>
            <a:off x="326691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7" name="object 2707"/>
          <p:cNvSpPr/>
          <p:nvPr/>
        </p:nvSpPr>
        <p:spPr>
          <a:xfrm>
            <a:off x="327363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8" name="object 2708"/>
          <p:cNvSpPr/>
          <p:nvPr/>
        </p:nvSpPr>
        <p:spPr>
          <a:xfrm>
            <a:off x="327353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9" name="object 2709"/>
          <p:cNvSpPr/>
          <p:nvPr/>
        </p:nvSpPr>
        <p:spPr>
          <a:xfrm>
            <a:off x="328025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0" name="object 2710"/>
          <p:cNvSpPr/>
          <p:nvPr/>
        </p:nvSpPr>
        <p:spPr>
          <a:xfrm>
            <a:off x="328016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1" name="object 2711"/>
          <p:cNvSpPr/>
          <p:nvPr/>
        </p:nvSpPr>
        <p:spPr>
          <a:xfrm>
            <a:off x="3286881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0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2" name="object 2712"/>
          <p:cNvSpPr/>
          <p:nvPr/>
        </p:nvSpPr>
        <p:spPr>
          <a:xfrm>
            <a:off x="328797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3" name="object 2713"/>
          <p:cNvSpPr/>
          <p:nvPr/>
        </p:nvSpPr>
        <p:spPr>
          <a:xfrm>
            <a:off x="329468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4" name="object 2714"/>
          <p:cNvSpPr/>
          <p:nvPr/>
        </p:nvSpPr>
        <p:spPr>
          <a:xfrm>
            <a:off x="329478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5" name="object 2715"/>
          <p:cNvSpPr/>
          <p:nvPr/>
        </p:nvSpPr>
        <p:spPr>
          <a:xfrm>
            <a:off x="330150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6" name="object 2716"/>
          <p:cNvSpPr/>
          <p:nvPr/>
        </p:nvSpPr>
        <p:spPr>
          <a:xfrm>
            <a:off x="330140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7" name="object 2717"/>
          <p:cNvSpPr/>
          <p:nvPr/>
        </p:nvSpPr>
        <p:spPr>
          <a:xfrm>
            <a:off x="330812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8" name="object 2718"/>
          <p:cNvSpPr/>
          <p:nvPr/>
        </p:nvSpPr>
        <p:spPr>
          <a:xfrm>
            <a:off x="330825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9" name="object 2719"/>
          <p:cNvSpPr/>
          <p:nvPr/>
        </p:nvSpPr>
        <p:spPr>
          <a:xfrm>
            <a:off x="3314965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0" name="object 2720"/>
          <p:cNvSpPr/>
          <p:nvPr/>
        </p:nvSpPr>
        <p:spPr>
          <a:xfrm>
            <a:off x="331603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1" name="object 2721"/>
          <p:cNvSpPr/>
          <p:nvPr/>
        </p:nvSpPr>
        <p:spPr>
          <a:xfrm>
            <a:off x="3322751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2" name="object 2722"/>
          <p:cNvSpPr/>
          <p:nvPr/>
        </p:nvSpPr>
        <p:spPr>
          <a:xfrm>
            <a:off x="332265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3" name="object 2723"/>
          <p:cNvSpPr/>
          <p:nvPr/>
        </p:nvSpPr>
        <p:spPr>
          <a:xfrm>
            <a:off x="332937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4" name="object 2724"/>
          <p:cNvSpPr/>
          <p:nvPr/>
        </p:nvSpPr>
        <p:spPr>
          <a:xfrm>
            <a:off x="3329501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5" name="object 2725"/>
          <p:cNvSpPr/>
          <p:nvPr/>
        </p:nvSpPr>
        <p:spPr>
          <a:xfrm>
            <a:off x="333621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6" name="object 2726"/>
          <p:cNvSpPr/>
          <p:nvPr/>
        </p:nvSpPr>
        <p:spPr>
          <a:xfrm>
            <a:off x="3336121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7" name="object 2727"/>
          <p:cNvSpPr/>
          <p:nvPr/>
        </p:nvSpPr>
        <p:spPr>
          <a:xfrm>
            <a:off x="3342835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7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8" name="object 2728"/>
          <p:cNvSpPr/>
          <p:nvPr/>
        </p:nvSpPr>
        <p:spPr>
          <a:xfrm>
            <a:off x="334393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9" name="object 2729"/>
          <p:cNvSpPr/>
          <p:nvPr/>
        </p:nvSpPr>
        <p:spPr>
          <a:xfrm>
            <a:off x="335065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0" name="object 2730"/>
          <p:cNvSpPr/>
          <p:nvPr/>
        </p:nvSpPr>
        <p:spPr>
          <a:xfrm>
            <a:off x="335052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1" name="object 2731"/>
          <p:cNvSpPr/>
          <p:nvPr/>
        </p:nvSpPr>
        <p:spPr>
          <a:xfrm>
            <a:off x="335052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2" name="object 2732"/>
          <p:cNvSpPr/>
          <p:nvPr/>
        </p:nvSpPr>
        <p:spPr>
          <a:xfrm>
            <a:off x="335724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3" name="object 2733"/>
          <p:cNvSpPr/>
          <p:nvPr/>
        </p:nvSpPr>
        <p:spPr>
          <a:xfrm>
            <a:off x="3357371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4" name="object 2734"/>
          <p:cNvSpPr/>
          <p:nvPr/>
        </p:nvSpPr>
        <p:spPr>
          <a:xfrm>
            <a:off x="336408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5" name="object 2735"/>
          <p:cNvSpPr/>
          <p:nvPr/>
        </p:nvSpPr>
        <p:spPr>
          <a:xfrm>
            <a:off x="3363991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6" name="object 2736"/>
          <p:cNvSpPr/>
          <p:nvPr/>
        </p:nvSpPr>
        <p:spPr>
          <a:xfrm>
            <a:off x="3370705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6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7" name="object 2737"/>
          <p:cNvSpPr/>
          <p:nvPr/>
        </p:nvSpPr>
        <p:spPr>
          <a:xfrm>
            <a:off x="337180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8" name="object 2738"/>
          <p:cNvSpPr/>
          <p:nvPr/>
        </p:nvSpPr>
        <p:spPr>
          <a:xfrm>
            <a:off x="337852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9" name="object 2739"/>
          <p:cNvSpPr/>
          <p:nvPr/>
        </p:nvSpPr>
        <p:spPr>
          <a:xfrm>
            <a:off x="337861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0" name="object 2740"/>
          <p:cNvSpPr/>
          <p:nvPr/>
        </p:nvSpPr>
        <p:spPr>
          <a:xfrm>
            <a:off x="338532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1" name="object 2741"/>
          <p:cNvSpPr/>
          <p:nvPr/>
        </p:nvSpPr>
        <p:spPr>
          <a:xfrm>
            <a:off x="3385241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2" name="object 2742"/>
          <p:cNvSpPr/>
          <p:nvPr/>
        </p:nvSpPr>
        <p:spPr>
          <a:xfrm>
            <a:off x="339195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3" name="object 2743"/>
          <p:cNvSpPr/>
          <p:nvPr/>
        </p:nvSpPr>
        <p:spPr>
          <a:xfrm>
            <a:off x="339201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4" name="object 2744"/>
          <p:cNvSpPr/>
          <p:nvPr/>
        </p:nvSpPr>
        <p:spPr>
          <a:xfrm>
            <a:off x="3398725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5" name="object 2745"/>
          <p:cNvSpPr/>
          <p:nvPr/>
        </p:nvSpPr>
        <p:spPr>
          <a:xfrm>
            <a:off x="339986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6" name="object 2746"/>
          <p:cNvSpPr/>
          <p:nvPr/>
        </p:nvSpPr>
        <p:spPr>
          <a:xfrm>
            <a:off x="340657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7" name="object 2747"/>
          <p:cNvSpPr/>
          <p:nvPr/>
        </p:nvSpPr>
        <p:spPr>
          <a:xfrm>
            <a:off x="340648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8" name="object 2748"/>
          <p:cNvSpPr/>
          <p:nvPr/>
        </p:nvSpPr>
        <p:spPr>
          <a:xfrm>
            <a:off x="341319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9" name="object 2749"/>
          <p:cNvSpPr/>
          <p:nvPr/>
        </p:nvSpPr>
        <p:spPr>
          <a:xfrm>
            <a:off x="341325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0" name="object 2750"/>
          <p:cNvSpPr/>
          <p:nvPr/>
        </p:nvSpPr>
        <p:spPr>
          <a:xfrm>
            <a:off x="341996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1" name="object 2751"/>
          <p:cNvSpPr/>
          <p:nvPr/>
        </p:nvSpPr>
        <p:spPr>
          <a:xfrm>
            <a:off x="341995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2" name="object 2752"/>
          <p:cNvSpPr/>
          <p:nvPr/>
        </p:nvSpPr>
        <p:spPr>
          <a:xfrm>
            <a:off x="3426670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5172"/>
                </a:moveTo>
                <a:lnTo>
                  <a:pt x="7774" y="0"/>
                </a:lnTo>
              </a:path>
            </a:pathLst>
          </a:custGeom>
          <a:ln w="113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3" name="object 2753"/>
          <p:cNvSpPr/>
          <p:nvPr/>
        </p:nvSpPr>
        <p:spPr>
          <a:xfrm>
            <a:off x="3427730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4" name="object 2754"/>
          <p:cNvSpPr/>
          <p:nvPr/>
        </p:nvSpPr>
        <p:spPr>
          <a:xfrm>
            <a:off x="3434445" y="2768723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5" name="object 2755"/>
          <p:cNvSpPr/>
          <p:nvPr/>
        </p:nvSpPr>
        <p:spPr>
          <a:xfrm>
            <a:off x="3434350" y="277179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6" name="object 2756"/>
          <p:cNvSpPr/>
          <p:nvPr/>
        </p:nvSpPr>
        <p:spPr>
          <a:xfrm>
            <a:off x="3441065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7" name="object 2757"/>
          <p:cNvSpPr/>
          <p:nvPr/>
        </p:nvSpPr>
        <p:spPr>
          <a:xfrm>
            <a:off x="344112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8" name="object 2758"/>
          <p:cNvSpPr/>
          <p:nvPr/>
        </p:nvSpPr>
        <p:spPr>
          <a:xfrm>
            <a:off x="344783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9" name="object 2759"/>
          <p:cNvSpPr/>
          <p:nvPr/>
        </p:nvSpPr>
        <p:spPr>
          <a:xfrm>
            <a:off x="344781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0" name="object 2760"/>
          <p:cNvSpPr/>
          <p:nvPr/>
        </p:nvSpPr>
        <p:spPr>
          <a:xfrm>
            <a:off x="3454529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7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1" name="object 2761"/>
          <p:cNvSpPr/>
          <p:nvPr/>
        </p:nvSpPr>
        <p:spPr>
          <a:xfrm>
            <a:off x="3455590" y="2770846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2" name="object 2762"/>
          <p:cNvSpPr/>
          <p:nvPr/>
        </p:nvSpPr>
        <p:spPr>
          <a:xfrm>
            <a:off x="3462304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80" y="5172"/>
                </a:lnTo>
              </a:path>
            </a:pathLst>
          </a:custGeom>
          <a:ln w="1157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3" name="object 2763"/>
          <p:cNvSpPr/>
          <p:nvPr/>
        </p:nvSpPr>
        <p:spPr>
          <a:xfrm>
            <a:off x="3462370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4" name="object 2764"/>
          <p:cNvSpPr/>
          <p:nvPr/>
        </p:nvSpPr>
        <p:spPr>
          <a:xfrm>
            <a:off x="346908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5" name="object 2765"/>
          <p:cNvSpPr/>
          <p:nvPr/>
        </p:nvSpPr>
        <p:spPr>
          <a:xfrm>
            <a:off x="346906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6" name="object 2766"/>
          <p:cNvSpPr/>
          <p:nvPr/>
        </p:nvSpPr>
        <p:spPr>
          <a:xfrm>
            <a:off x="3475779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7" name="object 2767"/>
          <p:cNvSpPr/>
          <p:nvPr/>
        </p:nvSpPr>
        <p:spPr>
          <a:xfrm>
            <a:off x="347580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8" name="object 2768"/>
          <p:cNvSpPr/>
          <p:nvPr/>
        </p:nvSpPr>
        <p:spPr>
          <a:xfrm>
            <a:off x="3482517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9" name="object 2769"/>
          <p:cNvSpPr/>
          <p:nvPr/>
        </p:nvSpPr>
        <p:spPr>
          <a:xfrm>
            <a:off x="3483609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0" name="object 2770"/>
          <p:cNvSpPr/>
          <p:nvPr/>
        </p:nvSpPr>
        <p:spPr>
          <a:xfrm>
            <a:off x="3490324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19" y="0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1" name="object 2771"/>
          <p:cNvSpPr/>
          <p:nvPr/>
        </p:nvSpPr>
        <p:spPr>
          <a:xfrm>
            <a:off x="3490229" y="277179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2" name="object 2772"/>
          <p:cNvSpPr/>
          <p:nvPr/>
        </p:nvSpPr>
        <p:spPr>
          <a:xfrm>
            <a:off x="349694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3" name="object 2773"/>
          <p:cNvSpPr/>
          <p:nvPr/>
        </p:nvSpPr>
        <p:spPr>
          <a:xfrm>
            <a:off x="349708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4" name="object 2774"/>
          <p:cNvSpPr/>
          <p:nvPr/>
        </p:nvSpPr>
        <p:spPr>
          <a:xfrm>
            <a:off x="3503799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5" name="object 2775"/>
          <p:cNvSpPr/>
          <p:nvPr/>
        </p:nvSpPr>
        <p:spPr>
          <a:xfrm>
            <a:off x="350370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6" name="object 2776"/>
          <p:cNvSpPr/>
          <p:nvPr/>
        </p:nvSpPr>
        <p:spPr>
          <a:xfrm>
            <a:off x="3510419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36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7" name="object 2777"/>
          <p:cNvSpPr/>
          <p:nvPr/>
        </p:nvSpPr>
        <p:spPr>
          <a:xfrm>
            <a:off x="3511479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8" name="object 2778"/>
          <p:cNvSpPr/>
          <p:nvPr/>
        </p:nvSpPr>
        <p:spPr>
          <a:xfrm>
            <a:off x="3518194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9" name="object 2779"/>
          <p:cNvSpPr/>
          <p:nvPr/>
        </p:nvSpPr>
        <p:spPr>
          <a:xfrm>
            <a:off x="351817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0" name="object 2780"/>
          <p:cNvSpPr/>
          <p:nvPr/>
        </p:nvSpPr>
        <p:spPr>
          <a:xfrm>
            <a:off x="3524889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1" name="object 2781"/>
          <p:cNvSpPr/>
          <p:nvPr/>
        </p:nvSpPr>
        <p:spPr>
          <a:xfrm>
            <a:off x="352494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2" name="object 2782"/>
          <p:cNvSpPr/>
          <p:nvPr/>
        </p:nvSpPr>
        <p:spPr>
          <a:xfrm>
            <a:off x="353165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8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3" name="object 2783"/>
          <p:cNvSpPr/>
          <p:nvPr/>
        </p:nvSpPr>
        <p:spPr>
          <a:xfrm>
            <a:off x="353157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4" name="object 2784"/>
          <p:cNvSpPr/>
          <p:nvPr/>
        </p:nvSpPr>
        <p:spPr>
          <a:xfrm>
            <a:off x="3538289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36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5" name="object 2785"/>
          <p:cNvSpPr/>
          <p:nvPr/>
        </p:nvSpPr>
        <p:spPr>
          <a:xfrm>
            <a:off x="353942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6" name="object 2786"/>
          <p:cNvSpPr/>
          <p:nvPr/>
        </p:nvSpPr>
        <p:spPr>
          <a:xfrm>
            <a:off x="3546139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7" name="object 2787"/>
          <p:cNvSpPr/>
          <p:nvPr/>
        </p:nvSpPr>
        <p:spPr>
          <a:xfrm>
            <a:off x="354619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8" name="object 2788"/>
          <p:cNvSpPr/>
          <p:nvPr/>
        </p:nvSpPr>
        <p:spPr>
          <a:xfrm>
            <a:off x="355290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9" name="object 2789"/>
          <p:cNvSpPr/>
          <p:nvPr/>
        </p:nvSpPr>
        <p:spPr>
          <a:xfrm>
            <a:off x="355281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0" name="object 2790"/>
          <p:cNvSpPr/>
          <p:nvPr/>
        </p:nvSpPr>
        <p:spPr>
          <a:xfrm>
            <a:off x="355952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1" name="object 2791"/>
          <p:cNvSpPr/>
          <p:nvPr/>
        </p:nvSpPr>
        <p:spPr>
          <a:xfrm>
            <a:off x="355962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2" name="object 2792"/>
          <p:cNvSpPr/>
          <p:nvPr/>
        </p:nvSpPr>
        <p:spPr>
          <a:xfrm>
            <a:off x="3566341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3" name="object 2793"/>
          <p:cNvSpPr/>
          <p:nvPr/>
        </p:nvSpPr>
        <p:spPr>
          <a:xfrm>
            <a:off x="356744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4" name="object 2794"/>
          <p:cNvSpPr/>
          <p:nvPr/>
        </p:nvSpPr>
        <p:spPr>
          <a:xfrm>
            <a:off x="357415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5" name="object 2795"/>
          <p:cNvSpPr/>
          <p:nvPr/>
        </p:nvSpPr>
        <p:spPr>
          <a:xfrm>
            <a:off x="357406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6" name="object 2796"/>
          <p:cNvSpPr/>
          <p:nvPr/>
        </p:nvSpPr>
        <p:spPr>
          <a:xfrm>
            <a:off x="3580779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7" name="object 2797"/>
          <p:cNvSpPr/>
          <p:nvPr/>
        </p:nvSpPr>
        <p:spPr>
          <a:xfrm>
            <a:off x="3580684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8" name="object 2798"/>
          <p:cNvSpPr/>
          <p:nvPr/>
        </p:nvSpPr>
        <p:spPr>
          <a:xfrm>
            <a:off x="3587398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9" name="object 2799"/>
          <p:cNvSpPr/>
          <p:nvPr/>
        </p:nvSpPr>
        <p:spPr>
          <a:xfrm>
            <a:off x="3587496" y="2765206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3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0" name="object 2800"/>
          <p:cNvSpPr/>
          <p:nvPr/>
        </p:nvSpPr>
        <p:spPr>
          <a:xfrm>
            <a:off x="3594211" y="2746849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4" h="10794">
                <a:moveTo>
                  <a:pt x="0" y="10486"/>
                </a:moveTo>
                <a:lnTo>
                  <a:pt x="7807" y="0"/>
                </a:lnTo>
              </a:path>
            </a:pathLst>
          </a:custGeom>
          <a:ln w="1238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1" name="object 2801"/>
          <p:cNvSpPr/>
          <p:nvPr/>
        </p:nvSpPr>
        <p:spPr>
          <a:xfrm>
            <a:off x="3595304" y="2743386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9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2" name="object 2802"/>
          <p:cNvSpPr/>
          <p:nvPr/>
        </p:nvSpPr>
        <p:spPr>
          <a:xfrm>
            <a:off x="3602018" y="273549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247"/>
                </a:moveTo>
                <a:lnTo>
                  <a:pt x="6630" y="0"/>
                </a:lnTo>
              </a:path>
            </a:pathLst>
          </a:custGeom>
          <a:ln w="1162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3" name="object 2803"/>
          <p:cNvSpPr/>
          <p:nvPr/>
        </p:nvSpPr>
        <p:spPr>
          <a:xfrm>
            <a:off x="3608649" y="2702197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5">
                <a:moveTo>
                  <a:pt x="0" y="33296"/>
                </a:moveTo>
                <a:lnTo>
                  <a:pt x="0" y="0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4" name="object 2804"/>
          <p:cNvSpPr/>
          <p:nvPr/>
        </p:nvSpPr>
        <p:spPr>
          <a:xfrm>
            <a:off x="3608649" y="26970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6099"/>
                </a:moveTo>
                <a:lnTo>
                  <a:pt x="6844" y="0"/>
                </a:lnTo>
              </a:path>
            </a:pathLst>
          </a:custGeom>
          <a:ln w="117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5" name="object 2805"/>
          <p:cNvSpPr/>
          <p:nvPr/>
        </p:nvSpPr>
        <p:spPr>
          <a:xfrm>
            <a:off x="3608779" y="2708372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6" name="object 2806"/>
          <p:cNvSpPr/>
          <p:nvPr/>
        </p:nvSpPr>
        <p:spPr>
          <a:xfrm>
            <a:off x="3615493" y="2713619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280"/>
                </a:moveTo>
                <a:lnTo>
                  <a:pt x="6587" y="0"/>
                </a:lnTo>
              </a:path>
            </a:pathLst>
          </a:custGeom>
          <a:ln w="116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7" name="object 2807"/>
          <p:cNvSpPr/>
          <p:nvPr/>
        </p:nvSpPr>
        <p:spPr>
          <a:xfrm>
            <a:off x="3615366" y="2704858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8" name="object 2808"/>
          <p:cNvSpPr/>
          <p:nvPr/>
        </p:nvSpPr>
        <p:spPr>
          <a:xfrm>
            <a:off x="3622081" y="2681250"/>
            <a:ext cx="8255" cy="15875"/>
          </a:xfrm>
          <a:custGeom>
            <a:avLst/>
            <a:gdLst/>
            <a:ahLst/>
            <a:cxnLst/>
            <a:rect l="l" t="t" r="r" b="b"/>
            <a:pathLst>
              <a:path w="8254" h="15875">
                <a:moveTo>
                  <a:pt x="0" y="15775"/>
                </a:moveTo>
                <a:lnTo>
                  <a:pt x="7807" y="0"/>
                </a:lnTo>
              </a:path>
            </a:pathLst>
          </a:custGeom>
          <a:ln w="128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9" name="object 2809"/>
          <p:cNvSpPr/>
          <p:nvPr/>
        </p:nvSpPr>
        <p:spPr>
          <a:xfrm>
            <a:off x="3623174" y="268171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0" name="object 2810"/>
          <p:cNvSpPr/>
          <p:nvPr/>
        </p:nvSpPr>
        <p:spPr>
          <a:xfrm>
            <a:off x="3629888" y="2681250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844" y="10452"/>
                </a:lnTo>
              </a:path>
            </a:pathLst>
          </a:custGeom>
          <a:ln w="1254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1" name="object 2811"/>
          <p:cNvSpPr/>
          <p:nvPr/>
        </p:nvSpPr>
        <p:spPr>
          <a:xfrm>
            <a:off x="3630018" y="2688653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2" name="object 2812"/>
          <p:cNvSpPr/>
          <p:nvPr/>
        </p:nvSpPr>
        <p:spPr>
          <a:xfrm>
            <a:off x="3636733" y="2686531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3" name="object 2813"/>
          <p:cNvSpPr/>
          <p:nvPr/>
        </p:nvSpPr>
        <p:spPr>
          <a:xfrm>
            <a:off x="3636649" y="2689585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4" name="object 2814"/>
          <p:cNvSpPr/>
          <p:nvPr/>
        </p:nvSpPr>
        <p:spPr>
          <a:xfrm>
            <a:off x="3636649" y="2692171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5" name="object 2815"/>
          <p:cNvSpPr/>
          <p:nvPr/>
        </p:nvSpPr>
        <p:spPr>
          <a:xfrm>
            <a:off x="3643363" y="2681250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52"/>
                </a:moveTo>
                <a:lnTo>
                  <a:pt x="6801" y="0"/>
                </a:lnTo>
              </a:path>
            </a:pathLst>
          </a:custGeom>
          <a:ln w="125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6" name="object 2816"/>
          <p:cNvSpPr/>
          <p:nvPr/>
        </p:nvSpPr>
        <p:spPr>
          <a:xfrm>
            <a:off x="3643450" y="2677791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7" name="object 2817"/>
          <p:cNvSpPr/>
          <p:nvPr/>
        </p:nvSpPr>
        <p:spPr>
          <a:xfrm>
            <a:off x="3650165" y="266990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5172"/>
                </a:moveTo>
                <a:lnTo>
                  <a:pt x="7817" y="0"/>
                </a:lnTo>
              </a:path>
            </a:pathLst>
          </a:custGeom>
          <a:ln w="113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8" name="object 2818"/>
          <p:cNvSpPr/>
          <p:nvPr/>
        </p:nvSpPr>
        <p:spPr>
          <a:xfrm>
            <a:off x="3657982" y="2641888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28015"/>
                </a:moveTo>
                <a:lnTo>
                  <a:pt x="0" y="0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9" name="object 2819"/>
          <p:cNvSpPr/>
          <p:nvPr/>
        </p:nvSpPr>
        <p:spPr>
          <a:xfrm>
            <a:off x="3657982" y="2642848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0" name="object 2820"/>
          <p:cNvSpPr/>
          <p:nvPr/>
        </p:nvSpPr>
        <p:spPr>
          <a:xfrm>
            <a:off x="3657888" y="265419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1" name="object 2821"/>
          <p:cNvSpPr/>
          <p:nvPr/>
        </p:nvSpPr>
        <p:spPr>
          <a:xfrm>
            <a:off x="3664603" y="2664656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2" name="object 2822"/>
          <p:cNvSpPr/>
          <p:nvPr/>
        </p:nvSpPr>
        <p:spPr>
          <a:xfrm>
            <a:off x="3664508" y="2658515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3" name="object 2823"/>
          <p:cNvSpPr/>
          <p:nvPr/>
        </p:nvSpPr>
        <p:spPr>
          <a:xfrm>
            <a:off x="3671222" y="2653309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812" y="11346"/>
                </a:lnTo>
              </a:path>
            </a:pathLst>
          </a:custGeom>
          <a:ln w="126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4" name="object 2824"/>
          <p:cNvSpPr/>
          <p:nvPr/>
        </p:nvSpPr>
        <p:spPr>
          <a:xfrm>
            <a:off x="3671320" y="2665103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5" name="object 2825"/>
          <p:cNvSpPr/>
          <p:nvPr/>
        </p:nvSpPr>
        <p:spPr>
          <a:xfrm>
            <a:off x="3678035" y="2659484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5172"/>
                </a:moveTo>
                <a:lnTo>
                  <a:pt x="7817" y="0"/>
                </a:lnTo>
              </a:path>
            </a:pathLst>
          </a:custGeom>
          <a:ln w="113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6" name="object 2826"/>
          <p:cNvSpPr/>
          <p:nvPr/>
        </p:nvSpPr>
        <p:spPr>
          <a:xfrm>
            <a:off x="3679138" y="2659856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7" name="object 2827"/>
          <p:cNvSpPr/>
          <p:nvPr/>
        </p:nvSpPr>
        <p:spPr>
          <a:xfrm>
            <a:off x="3685853" y="2648021"/>
            <a:ext cx="6985" cy="12065"/>
          </a:xfrm>
          <a:custGeom>
            <a:avLst/>
            <a:gdLst/>
            <a:ahLst/>
            <a:cxnLst/>
            <a:rect l="l" t="t" r="r" b="b"/>
            <a:pathLst>
              <a:path w="6985" h="12064">
                <a:moveTo>
                  <a:pt x="0" y="11463"/>
                </a:moveTo>
                <a:lnTo>
                  <a:pt x="6619" y="0"/>
                </a:lnTo>
              </a:path>
            </a:pathLst>
          </a:custGeom>
          <a:ln w="1269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8" name="object 2828"/>
          <p:cNvSpPr/>
          <p:nvPr/>
        </p:nvSpPr>
        <p:spPr>
          <a:xfrm>
            <a:off x="3685758" y="2651075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9" name="object 2829"/>
          <p:cNvSpPr/>
          <p:nvPr/>
        </p:nvSpPr>
        <p:spPr>
          <a:xfrm>
            <a:off x="3692473" y="2637534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15775"/>
                </a:moveTo>
                <a:lnTo>
                  <a:pt x="6812" y="0"/>
                </a:lnTo>
              </a:path>
            </a:pathLst>
          </a:custGeom>
          <a:ln w="1296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0" name="object 2830"/>
          <p:cNvSpPr/>
          <p:nvPr/>
        </p:nvSpPr>
        <p:spPr>
          <a:xfrm>
            <a:off x="3692571" y="2631431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1" name="object 2831"/>
          <p:cNvSpPr/>
          <p:nvPr/>
        </p:nvSpPr>
        <p:spPr>
          <a:xfrm>
            <a:off x="3699285" y="2626255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0"/>
                </a:moveTo>
                <a:lnTo>
                  <a:pt x="6619" y="27054"/>
                </a:lnTo>
              </a:path>
            </a:pathLst>
          </a:custGeom>
          <a:ln w="1326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2" name="object 2832"/>
          <p:cNvSpPr/>
          <p:nvPr/>
        </p:nvSpPr>
        <p:spPr>
          <a:xfrm>
            <a:off x="3699191" y="265676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3" name="object 2833"/>
          <p:cNvSpPr/>
          <p:nvPr/>
        </p:nvSpPr>
        <p:spPr>
          <a:xfrm>
            <a:off x="3705905" y="2653309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6174"/>
                </a:moveTo>
                <a:lnTo>
                  <a:pt x="7817" y="0"/>
                </a:lnTo>
              </a:path>
            </a:pathLst>
          </a:custGeom>
          <a:ln w="116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4" name="object 2834"/>
          <p:cNvSpPr/>
          <p:nvPr/>
        </p:nvSpPr>
        <p:spPr>
          <a:xfrm>
            <a:off x="3707008" y="265371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5" name="object 2835"/>
          <p:cNvSpPr/>
          <p:nvPr/>
        </p:nvSpPr>
        <p:spPr>
          <a:xfrm>
            <a:off x="3713723" y="2637534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15775"/>
                </a:moveTo>
                <a:lnTo>
                  <a:pt x="6801" y="0"/>
                </a:lnTo>
              </a:path>
            </a:pathLst>
          </a:custGeom>
          <a:ln w="1296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6" name="object 2836"/>
          <p:cNvSpPr/>
          <p:nvPr/>
        </p:nvSpPr>
        <p:spPr>
          <a:xfrm>
            <a:off x="3713810" y="264058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7" name="object 2837"/>
          <p:cNvSpPr/>
          <p:nvPr/>
        </p:nvSpPr>
        <p:spPr>
          <a:xfrm>
            <a:off x="3720524" y="264284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172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8" name="object 2838"/>
          <p:cNvSpPr/>
          <p:nvPr/>
        </p:nvSpPr>
        <p:spPr>
          <a:xfrm>
            <a:off x="3720430" y="264495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9" name="object 2839"/>
          <p:cNvSpPr/>
          <p:nvPr/>
        </p:nvSpPr>
        <p:spPr>
          <a:xfrm>
            <a:off x="3727144" y="2642848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30" y="5172"/>
                </a:lnTo>
              </a:path>
            </a:pathLst>
          </a:custGeom>
          <a:ln w="1160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0" name="object 2840"/>
          <p:cNvSpPr/>
          <p:nvPr/>
        </p:nvSpPr>
        <p:spPr>
          <a:xfrm>
            <a:off x="3727061" y="2648488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1" name="object 2841"/>
          <p:cNvSpPr/>
          <p:nvPr/>
        </p:nvSpPr>
        <p:spPr>
          <a:xfrm>
            <a:off x="3733775" y="2637534"/>
            <a:ext cx="8255" cy="10795"/>
          </a:xfrm>
          <a:custGeom>
            <a:avLst/>
            <a:gdLst/>
            <a:ahLst/>
            <a:cxnLst/>
            <a:rect l="l" t="t" r="r" b="b"/>
            <a:pathLst>
              <a:path w="8254" h="10794">
                <a:moveTo>
                  <a:pt x="0" y="10486"/>
                </a:moveTo>
                <a:lnTo>
                  <a:pt x="7807" y="0"/>
                </a:lnTo>
              </a:path>
            </a:pathLst>
          </a:custGeom>
          <a:ln w="1238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2" name="object 2842"/>
          <p:cNvSpPr/>
          <p:nvPr/>
        </p:nvSpPr>
        <p:spPr>
          <a:xfrm>
            <a:off x="3734868" y="2631431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3" name="object 2843"/>
          <p:cNvSpPr/>
          <p:nvPr/>
        </p:nvSpPr>
        <p:spPr>
          <a:xfrm>
            <a:off x="3741582" y="262625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44" y="5172"/>
                </a:lnTo>
              </a:path>
            </a:pathLst>
          </a:custGeom>
          <a:ln w="115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4" name="object 2844"/>
          <p:cNvSpPr/>
          <p:nvPr/>
        </p:nvSpPr>
        <p:spPr>
          <a:xfrm>
            <a:off x="3741712" y="263189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5" name="object 2845"/>
          <p:cNvSpPr/>
          <p:nvPr/>
        </p:nvSpPr>
        <p:spPr>
          <a:xfrm>
            <a:off x="3748427" y="2631427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587" y="6107"/>
                </a:lnTo>
              </a:path>
            </a:pathLst>
          </a:custGeom>
          <a:ln w="118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6" name="object 2846"/>
          <p:cNvSpPr/>
          <p:nvPr/>
        </p:nvSpPr>
        <p:spPr>
          <a:xfrm>
            <a:off x="3748300" y="2637998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7" name="object 2847"/>
          <p:cNvSpPr/>
          <p:nvPr/>
        </p:nvSpPr>
        <p:spPr>
          <a:xfrm>
            <a:off x="3755014" y="2637534"/>
            <a:ext cx="6985" cy="15875"/>
          </a:xfrm>
          <a:custGeom>
            <a:avLst/>
            <a:gdLst/>
            <a:ahLst/>
            <a:cxnLst/>
            <a:rect l="l" t="t" r="r" b="b"/>
            <a:pathLst>
              <a:path w="6985" h="15875">
                <a:moveTo>
                  <a:pt x="0" y="0"/>
                </a:moveTo>
                <a:lnTo>
                  <a:pt x="6769" y="15775"/>
                </a:lnTo>
              </a:path>
            </a:pathLst>
          </a:custGeom>
          <a:ln w="1297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8" name="object 2848"/>
          <p:cNvSpPr/>
          <p:nvPr/>
        </p:nvSpPr>
        <p:spPr>
          <a:xfrm>
            <a:off x="3755070" y="264195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9" name="object 2849"/>
          <p:cNvSpPr/>
          <p:nvPr/>
        </p:nvSpPr>
        <p:spPr>
          <a:xfrm>
            <a:off x="3761784" y="2604305"/>
            <a:ext cx="8255" cy="27305"/>
          </a:xfrm>
          <a:custGeom>
            <a:avLst/>
            <a:gdLst/>
            <a:ahLst/>
            <a:cxnLst/>
            <a:rect l="l" t="t" r="r" b="b"/>
            <a:pathLst>
              <a:path w="8254" h="27305">
                <a:moveTo>
                  <a:pt x="0" y="27121"/>
                </a:moveTo>
                <a:lnTo>
                  <a:pt x="7892" y="0"/>
                </a:lnTo>
              </a:path>
            </a:pathLst>
          </a:custGeom>
          <a:ln w="131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0" name="object 2850"/>
          <p:cNvSpPr/>
          <p:nvPr/>
        </p:nvSpPr>
        <p:spPr>
          <a:xfrm>
            <a:off x="3762962" y="2610446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1" name="object 2851"/>
          <p:cNvSpPr/>
          <p:nvPr/>
        </p:nvSpPr>
        <p:spPr>
          <a:xfrm>
            <a:off x="3769677" y="2615769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619" y="10486"/>
                </a:lnTo>
              </a:path>
            </a:pathLst>
          </a:custGeom>
          <a:ln w="125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2" name="object 2852"/>
          <p:cNvSpPr/>
          <p:nvPr/>
        </p:nvSpPr>
        <p:spPr>
          <a:xfrm>
            <a:off x="3769582" y="2626647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3" name="object 2853"/>
          <p:cNvSpPr/>
          <p:nvPr/>
        </p:nvSpPr>
        <p:spPr>
          <a:xfrm>
            <a:off x="3776297" y="2615769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86"/>
                </a:moveTo>
                <a:lnTo>
                  <a:pt x="6737" y="0"/>
                </a:lnTo>
              </a:path>
            </a:pathLst>
          </a:custGeom>
          <a:ln w="1257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4" name="object 2854"/>
          <p:cNvSpPr/>
          <p:nvPr/>
        </p:nvSpPr>
        <p:spPr>
          <a:xfrm>
            <a:off x="3776320" y="2616178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5" name="object 2855"/>
          <p:cNvSpPr/>
          <p:nvPr/>
        </p:nvSpPr>
        <p:spPr>
          <a:xfrm>
            <a:off x="3783034" y="2615769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6" name="object 2856"/>
          <p:cNvSpPr/>
          <p:nvPr/>
        </p:nvSpPr>
        <p:spPr>
          <a:xfrm>
            <a:off x="3782940" y="260700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752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7" name="object 2857"/>
          <p:cNvSpPr/>
          <p:nvPr/>
        </p:nvSpPr>
        <p:spPr>
          <a:xfrm>
            <a:off x="3789654" y="2599133"/>
            <a:ext cx="8255" cy="22225"/>
          </a:xfrm>
          <a:custGeom>
            <a:avLst/>
            <a:gdLst/>
            <a:ahLst/>
            <a:cxnLst/>
            <a:rect l="l" t="t" r="r" b="b"/>
            <a:pathLst>
              <a:path w="8254" h="22225">
                <a:moveTo>
                  <a:pt x="0" y="0"/>
                </a:moveTo>
                <a:lnTo>
                  <a:pt x="7892" y="21807"/>
                </a:lnTo>
              </a:path>
            </a:pathLst>
          </a:custGeom>
          <a:ln w="130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8" name="object 2858"/>
          <p:cNvSpPr/>
          <p:nvPr/>
        </p:nvSpPr>
        <p:spPr>
          <a:xfrm>
            <a:off x="3797547" y="2620940"/>
            <a:ext cx="0" cy="28575"/>
          </a:xfrm>
          <a:custGeom>
            <a:avLst/>
            <a:gdLst/>
            <a:ahLst/>
            <a:cxnLst/>
            <a:rect l="l" t="t" r="r" b="b"/>
            <a:pathLst>
              <a:path w="0" h="28575">
                <a:moveTo>
                  <a:pt x="0" y="0"/>
                </a:moveTo>
                <a:lnTo>
                  <a:pt x="0" y="28015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9" name="object 2859"/>
          <p:cNvSpPr/>
          <p:nvPr/>
        </p:nvSpPr>
        <p:spPr>
          <a:xfrm>
            <a:off x="3797547" y="2631427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16593"/>
                </a:moveTo>
                <a:lnTo>
                  <a:pt x="6737" y="0"/>
                </a:lnTo>
              </a:path>
            </a:pathLst>
          </a:custGeom>
          <a:ln w="1301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0" name="object 2860"/>
          <p:cNvSpPr/>
          <p:nvPr/>
        </p:nvSpPr>
        <p:spPr>
          <a:xfrm>
            <a:off x="3797570" y="26200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1" name="object 2861"/>
          <p:cNvSpPr/>
          <p:nvPr/>
        </p:nvSpPr>
        <p:spPr>
          <a:xfrm>
            <a:off x="3804284" y="2609661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619" y="11279"/>
                </a:lnTo>
              </a:path>
            </a:pathLst>
          </a:custGeom>
          <a:ln w="1267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2" name="object 2862"/>
          <p:cNvSpPr/>
          <p:nvPr/>
        </p:nvSpPr>
        <p:spPr>
          <a:xfrm>
            <a:off x="3804190" y="262140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3" name="object 2863"/>
          <p:cNvSpPr/>
          <p:nvPr/>
        </p:nvSpPr>
        <p:spPr>
          <a:xfrm>
            <a:off x="3810904" y="2620940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314"/>
                </a:lnTo>
              </a:path>
            </a:pathLst>
          </a:custGeom>
          <a:ln w="116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4" name="object 2864"/>
          <p:cNvSpPr/>
          <p:nvPr/>
        </p:nvSpPr>
        <p:spPr>
          <a:xfrm>
            <a:off x="3817524" y="2626255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3973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5" name="object 2865"/>
          <p:cNvSpPr/>
          <p:nvPr/>
        </p:nvSpPr>
        <p:spPr>
          <a:xfrm>
            <a:off x="3817524" y="2615769"/>
            <a:ext cx="8255" cy="43815"/>
          </a:xfrm>
          <a:custGeom>
            <a:avLst/>
            <a:gdLst/>
            <a:ahLst/>
            <a:cxnLst/>
            <a:rect l="l" t="t" r="r" b="b"/>
            <a:pathLst>
              <a:path w="8254" h="43814">
                <a:moveTo>
                  <a:pt x="0" y="43715"/>
                </a:moveTo>
                <a:lnTo>
                  <a:pt x="7892" y="0"/>
                </a:lnTo>
              </a:path>
            </a:pathLst>
          </a:custGeom>
          <a:ln w="13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6" name="object 2866"/>
          <p:cNvSpPr/>
          <p:nvPr/>
        </p:nvSpPr>
        <p:spPr>
          <a:xfrm>
            <a:off x="3818702" y="2604418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7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7" name="object 2867"/>
          <p:cNvSpPr/>
          <p:nvPr/>
        </p:nvSpPr>
        <p:spPr>
          <a:xfrm>
            <a:off x="3825417" y="2593810"/>
            <a:ext cx="6985" cy="38100"/>
          </a:xfrm>
          <a:custGeom>
            <a:avLst/>
            <a:gdLst/>
            <a:ahLst/>
            <a:cxnLst/>
            <a:rect l="l" t="t" r="r" b="b"/>
            <a:pathLst>
              <a:path w="6985" h="38100">
                <a:moveTo>
                  <a:pt x="0" y="0"/>
                </a:moveTo>
                <a:lnTo>
                  <a:pt x="6726" y="37616"/>
                </a:lnTo>
              </a:path>
            </a:pathLst>
          </a:custGeom>
          <a:ln w="1333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8" name="object 2868"/>
          <p:cNvSpPr/>
          <p:nvPr/>
        </p:nvSpPr>
        <p:spPr>
          <a:xfrm>
            <a:off x="3825430" y="263494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03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9" name="object 2869"/>
          <p:cNvSpPr/>
          <p:nvPr/>
        </p:nvSpPr>
        <p:spPr>
          <a:xfrm>
            <a:off x="3832144" y="2604305"/>
            <a:ext cx="6985" cy="33655"/>
          </a:xfrm>
          <a:custGeom>
            <a:avLst/>
            <a:gdLst/>
            <a:ahLst/>
            <a:cxnLst/>
            <a:rect l="l" t="t" r="r" b="b"/>
            <a:pathLst>
              <a:path w="6985" h="33655">
                <a:moveTo>
                  <a:pt x="0" y="33229"/>
                </a:moveTo>
                <a:lnTo>
                  <a:pt x="6630" y="0"/>
                </a:lnTo>
              </a:path>
            </a:pathLst>
          </a:custGeom>
          <a:ln w="1331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0" name="object 2870"/>
          <p:cNvSpPr/>
          <p:nvPr/>
        </p:nvSpPr>
        <p:spPr>
          <a:xfrm>
            <a:off x="3832060" y="2601272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1" name="object 2871"/>
          <p:cNvSpPr/>
          <p:nvPr/>
        </p:nvSpPr>
        <p:spPr>
          <a:xfrm>
            <a:off x="3838774" y="2587711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11421"/>
                </a:moveTo>
                <a:lnTo>
                  <a:pt x="6844" y="0"/>
                </a:lnTo>
              </a:path>
            </a:pathLst>
          </a:custGeom>
          <a:ln w="126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2" name="object 2872"/>
          <p:cNvSpPr/>
          <p:nvPr/>
        </p:nvSpPr>
        <p:spPr>
          <a:xfrm>
            <a:off x="3838905" y="259122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03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3" name="object 2873"/>
          <p:cNvSpPr/>
          <p:nvPr/>
        </p:nvSpPr>
        <p:spPr>
          <a:xfrm>
            <a:off x="3845619" y="2593810"/>
            <a:ext cx="8255" cy="33020"/>
          </a:xfrm>
          <a:custGeom>
            <a:avLst/>
            <a:gdLst/>
            <a:ahLst/>
            <a:cxnLst/>
            <a:rect l="l" t="t" r="r" b="b"/>
            <a:pathLst>
              <a:path w="8254" h="33019">
                <a:moveTo>
                  <a:pt x="0" y="0"/>
                </a:moveTo>
                <a:lnTo>
                  <a:pt x="7807" y="32444"/>
                </a:lnTo>
              </a:path>
            </a:pathLst>
          </a:custGeom>
          <a:ln w="1326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4" name="object 2874"/>
          <p:cNvSpPr/>
          <p:nvPr/>
        </p:nvSpPr>
        <p:spPr>
          <a:xfrm>
            <a:off x="3846712" y="2626647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5" name="object 2875"/>
          <p:cNvSpPr/>
          <p:nvPr/>
        </p:nvSpPr>
        <p:spPr>
          <a:xfrm>
            <a:off x="3853426" y="2626255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0"/>
                </a:moveTo>
                <a:lnTo>
                  <a:pt x="6630" y="21765"/>
                </a:lnTo>
              </a:path>
            </a:pathLst>
          </a:custGeom>
          <a:ln w="131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6" name="object 2876"/>
          <p:cNvSpPr/>
          <p:nvPr/>
        </p:nvSpPr>
        <p:spPr>
          <a:xfrm>
            <a:off x="3853342" y="2651075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7" name="object 2877"/>
          <p:cNvSpPr/>
          <p:nvPr/>
        </p:nvSpPr>
        <p:spPr>
          <a:xfrm>
            <a:off x="3860057" y="2620940"/>
            <a:ext cx="6985" cy="32384"/>
          </a:xfrm>
          <a:custGeom>
            <a:avLst/>
            <a:gdLst/>
            <a:ahLst/>
            <a:cxnLst/>
            <a:rect l="l" t="t" r="r" b="b"/>
            <a:pathLst>
              <a:path w="6985" h="32385">
                <a:moveTo>
                  <a:pt x="0" y="32369"/>
                </a:moveTo>
                <a:lnTo>
                  <a:pt x="6801" y="0"/>
                </a:lnTo>
              </a:path>
            </a:pathLst>
          </a:custGeom>
          <a:ln w="133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8" name="object 2878"/>
          <p:cNvSpPr/>
          <p:nvPr/>
        </p:nvSpPr>
        <p:spPr>
          <a:xfrm>
            <a:off x="3860144" y="262140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9" name="object 2879"/>
          <p:cNvSpPr/>
          <p:nvPr/>
        </p:nvSpPr>
        <p:spPr>
          <a:xfrm>
            <a:off x="3866858" y="2620940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0"/>
                </a:moveTo>
                <a:lnTo>
                  <a:pt x="6630" y="10486"/>
                </a:lnTo>
              </a:path>
            </a:pathLst>
          </a:custGeom>
          <a:ln w="1258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0" name="object 2880"/>
          <p:cNvSpPr/>
          <p:nvPr/>
        </p:nvSpPr>
        <p:spPr>
          <a:xfrm>
            <a:off x="3866775" y="263189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1" name="object 2881"/>
          <p:cNvSpPr/>
          <p:nvPr/>
        </p:nvSpPr>
        <p:spPr>
          <a:xfrm>
            <a:off x="3873489" y="2631427"/>
            <a:ext cx="8255" cy="22225"/>
          </a:xfrm>
          <a:custGeom>
            <a:avLst/>
            <a:gdLst/>
            <a:ahLst/>
            <a:cxnLst/>
            <a:rect l="l" t="t" r="r" b="b"/>
            <a:pathLst>
              <a:path w="8254" h="22225">
                <a:moveTo>
                  <a:pt x="0" y="0"/>
                </a:moveTo>
                <a:lnTo>
                  <a:pt x="7807" y="21882"/>
                </a:lnTo>
              </a:path>
            </a:pathLst>
          </a:custGeom>
          <a:ln w="1309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2" name="object 2882"/>
          <p:cNvSpPr/>
          <p:nvPr/>
        </p:nvSpPr>
        <p:spPr>
          <a:xfrm>
            <a:off x="3874582" y="265943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3" name="object 2883"/>
          <p:cNvSpPr/>
          <p:nvPr/>
        </p:nvSpPr>
        <p:spPr>
          <a:xfrm>
            <a:off x="3881296" y="2664656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4" name="object 2884"/>
          <p:cNvSpPr/>
          <p:nvPr/>
        </p:nvSpPr>
        <p:spPr>
          <a:xfrm>
            <a:off x="3881394" y="267033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134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5" name="object 2885"/>
          <p:cNvSpPr/>
          <p:nvPr/>
        </p:nvSpPr>
        <p:spPr>
          <a:xfrm>
            <a:off x="3888108" y="2675076"/>
            <a:ext cx="6985" cy="12065"/>
          </a:xfrm>
          <a:custGeom>
            <a:avLst/>
            <a:gdLst/>
            <a:ahLst/>
            <a:cxnLst/>
            <a:rect l="l" t="t" r="r" b="b"/>
            <a:pathLst>
              <a:path w="6985" h="12064">
                <a:moveTo>
                  <a:pt x="0" y="0"/>
                </a:moveTo>
                <a:lnTo>
                  <a:pt x="6619" y="11455"/>
                </a:lnTo>
              </a:path>
            </a:pathLst>
          </a:custGeom>
          <a:ln w="1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6" name="object 2886"/>
          <p:cNvSpPr/>
          <p:nvPr/>
        </p:nvSpPr>
        <p:spPr>
          <a:xfrm>
            <a:off x="3894728" y="2652374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34157"/>
                </a:moveTo>
                <a:lnTo>
                  <a:pt x="0" y="0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7" name="object 2887"/>
          <p:cNvSpPr/>
          <p:nvPr/>
        </p:nvSpPr>
        <p:spPr>
          <a:xfrm>
            <a:off x="3894728" y="2653309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8" name="object 2888"/>
          <p:cNvSpPr/>
          <p:nvPr/>
        </p:nvSpPr>
        <p:spPr>
          <a:xfrm>
            <a:off x="3894634" y="265676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9" name="object 2889"/>
          <p:cNvSpPr/>
          <p:nvPr/>
        </p:nvSpPr>
        <p:spPr>
          <a:xfrm>
            <a:off x="3901348" y="265948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4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0" name="object 2890"/>
          <p:cNvSpPr/>
          <p:nvPr/>
        </p:nvSpPr>
        <p:spPr>
          <a:xfrm>
            <a:off x="3902452" y="2670831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2269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1" name="object 2891"/>
          <p:cNvSpPr/>
          <p:nvPr/>
        </p:nvSpPr>
        <p:spPr>
          <a:xfrm>
            <a:off x="3909166" y="2669903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11346"/>
                </a:moveTo>
                <a:lnTo>
                  <a:pt x="6812" y="0"/>
                </a:lnTo>
              </a:path>
            </a:pathLst>
          </a:custGeom>
          <a:ln w="126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2" name="object 2892"/>
          <p:cNvSpPr/>
          <p:nvPr/>
        </p:nvSpPr>
        <p:spPr>
          <a:xfrm>
            <a:off x="3909264" y="2670313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3" name="object 2893"/>
          <p:cNvSpPr/>
          <p:nvPr/>
        </p:nvSpPr>
        <p:spPr>
          <a:xfrm>
            <a:off x="3915979" y="266990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619" y="5172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4" name="object 2894"/>
          <p:cNvSpPr/>
          <p:nvPr/>
        </p:nvSpPr>
        <p:spPr>
          <a:xfrm>
            <a:off x="3915884" y="2678627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710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5" name="object 2895"/>
          <p:cNvSpPr/>
          <p:nvPr/>
        </p:nvSpPr>
        <p:spPr>
          <a:xfrm>
            <a:off x="3922598" y="2681250"/>
            <a:ext cx="6985" cy="27305"/>
          </a:xfrm>
          <a:custGeom>
            <a:avLst/>
            <a:gdLst/>
            <a:ahLst/>
            <a:cxnLst/>
            <a:rect l="l" t="t" r="r" b="b"/>
            <a:pathLst>
              <a:path w="6985" h="27305">
                <a:moveTo>
                  <a:pt x="0" y="0"/>
                </a:moveTo>
                <a:lnTo>
                  <a:pt x="6844" y="27197"/>
                </a:lnTo>
              </a:path>
            </a:pathLst>
          </a:custGeom>
          <a:ln w="132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6" name="object 2896"/>
          <p:cNvSpPr/>
          <p:nvPr/>
        </p:nvSpPr>
        <p:spPr>
          <a:xfrm>
            <a:off x="3929443" y="2674332"/>
            <a:ext cx="0" cy="34290"/>
          </a:xfrm>
          <a:custGeom>
            <a:avLst/>
            <a:gdLst/>
            <a:ahLst/>
            <a:cxnLst/>
            <a:rect l="l" t="t" r="r" b="b"/>
            <a:pathLst>
              <a:path w="0" h="34289">
                <a:moveTo>
                  <a:pt x="0" y="0"/>
                </a:moveTo>
                <a:lnTo>
                  <a:pt x="0" y="34115"/>
                </a:lnTo>
              </a:path>
            </a:pathLst>
          </a:custGeom>
          <a:ln w="13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7" name="object 2897"/>
          <p:cNvSpPr/>
          <p:nvPr/>
        </p:nvSpPr>
        <p:spPr>
          <a:xfrm>
            <a:off x="3929443" y="2675076"/>
            <a:ext cx="8255" cy="43815"/>
          </a:xfrm>
          <a:custGeom>
            <a:avLst/>
            <a:gdLst/>
            <a:ahLst/>
            <a:cxnLst/>
            <a:rect l="l" t="t" r="r" b="b"/>
            <a:pathLst>
              <a:path w="8254" h="43814">
                <a:moveTo>
                  <a:pt x="0" y="0"/>
                </a:moveTo>
                <a:lnTo>
                  <a:pt x="7774" y="43824"/>
                </a:lnTo>
              </a:path>
            </a:pathLst>
          </a:custGeom>
          <a:ln w="1333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8" name="object 2898"/>
          <p:cNvSpPr/>
          <p:nvPr/>
        </p:nvSpPr>
        <p:spPr>
          <a:xfrm>
            <a:off x="3930504" y="271930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9" name="object 2899"/>
          <p:cNvSpPr/>
          <p:nvPr/>
        </p:nvSpPr>
        <p:spPr>
          <a:xfrm>
            <a:off x="3937218" y="2718900"/>
            <a:ext cx="6985" cy="11430"/>
          </a:xfrm>
          <a:custGeom>
            <a:avLst/>
            <a:gdLst/>
            <a:ahLst/>
            <a:cxnLst/>
            <a:rect l="l" t="t" r="r" b="b"/>
            <a:pathLst>
              <a:path w="6985" h="11430">
                <a:moveTo>
                  <a:pt x="0" y="0"/>
                </a:moveTo>
                <a:lnTo>
                  <a:pt x="6630" y="11355"/>
                </a:lnTo>
              </a:path>
            </a:pathLst>
          </a:custGeom>
          <a:ln w="1268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0" name="object 2900"/>
          <p:cNvSpPr/>
          <p:nvPr/>
        </p:nvSpPr>
        <p:spPr>
          <a:xfrm>
            <a:off x="3937134" y="2733284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0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1" name="object 2901"/>
          <p:cNvSpPr/>
          <p:nvPr/>
        </p:nvSpPr>
        <p:spPr>
          <a:xfrm>
            <a:off x="3943849" y="2735494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844" y="5247"/>
                </a:lnTo>
              </a:path>
            </a:pathLst>
          </a:custGeom>
          <a:ln w="1157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2" name="object 2902"/>
          <p:cNvSpPr/>
          <p:nvPr/>
        </p:nvSpPr>
        <p:spPr>
          <a:xfrm>
            <a:off x="3943979" y="274120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3" name="object 2903"/>
          <p:cNvSpPr/>
          <p:nvPr/>
        </p:nvSpPr>
        <p:spPr>
          <a:xfrm>
            <a:off x="3950693" y="2730255"/>
            <a:ext cx="6985" cy="10795"/>
          </a:xfrm>
          <a:custGeom>
            <a:avLst/>
            <a:gdLst/>
            <a:ahLst/>
            <a:cxnLst/>
            <a:rect l="l" t="t" r="r" b="b"/>
            <a:pathLst>
              <a:path w="6985" h="10794">
                <a:moveTo>
                  <a:pt x="0" y="10486"/>
                </a:moveTo>
                <a:lnTo>
                  <a:pt x="6619" y="0"/>
                </a:lnTo>
              </a:path>
            </a:pathLst>
          </a:custGeom>
          <a:ln w="125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4" name="object 2904"/>
          <p:cNvSpPr/>
          <p:nvPr/>
        </p:nvSpPr>
        <p:spPr>
          <a:xfrm>
            <a:off x="3950599" y="2727201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5" name="object 2905"/>
          <p:cNvSpPr/>
          <p:nvPr/>
        </p:nvSpPr>
        <p:spPr>
          <a:xfrm>
            <a:off x="3957313" y="272508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0"/>
                </a:moveTo>
                <a:lnTo>
                  <a:pt x="7817" y="5172"/>
                </a:lnTo>
              </a:path>
            </a:pathLst>
          </a:custGeom>
          <a:ln w="113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6" name="object 2906"/>
          <p:cNvSpPr/>
          <p:nvPr/>
        </p:nvSpPr>
        <p:spPr>
          <a:xfrm>
            <a:off x="3958416" y="2730698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7" name="object 2907"/>
          <p:cNvSpPr/>
          <p:nvPr/>
        </p:nvSpPr>
        <p:spPr>
          <a:xfrm>
            <a:off x="3965131" y="2730255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577" y="5238"/>
                </a:lnTo>
              </a:path>
            </a:pathLst>
          </a:custGeom>
          <a:ln w="1163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8" name="object 2908"/>
          <p:cNvSpPr/>
          <p:nvPr/>
        </p:nvSpPr>
        <p:spPr>
          <a:xfrm>
            <a:off x="3964994" y="2738585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8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9" name="object 2909"/>
          <p:cNvSpPr/>
          <p:nvPr/>
        </p:nvSpPr>
        <p:spPr>
          <a:xfrm>
            <a:off x="3971708" y="2740741"/>
            <a:ext cx="6985" cy="17145"/>
          </a:xfrm>
          <a:custGeom>
            <a:avLst/>
            <a:gdLst/>
            <a:ahLst/>
            <a:cxnLst/>
            <a:rect l="l" t="t" r="r" b="b"/>
            <a:pathLst>
              <a:path w="6985" h="17144">
                <a:moveTo>
                  <a:pt x="0" y="0"/>
                </a:moveTo>
                <a:lnTo>
                  <a:pt x="6855" y="16593"/>
                </a:lnTo>
              </a:path>
            </a:pathLst>
          </a:custGeom>
          <a:ln w="130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0" name="object 2910"/>
          <p:cNvSpPr/>
          <p:nvPr/>
        </p:nvSpPr>
        <p:spPr>
          <a:xfrm>
            <a:off x="3971849" y="276038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61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1" name="object 2911"/>
          <p:cNvSpPr/>
          <p:nvPr/>
        </p:nvSpPr>
        <p:spPr>
          <a:xfrm>
            <a:off x="3978563" y="276262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2" name="object 2912"/>
          <p:cNvSpPr/>
          <p:nvPr/>
        </p:nvSpPr>
        <p:spPr>
          <a:xfrm>
            <a:off x="3978469" y="2763033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3" name="object 2913"/>
          <p:cNvSpPr/>
          <p:nvPr/>
        </p:nvSpPr>
        <p:spPr>
          <a:xfrm>
            <a:off x="3985183" y="2762624"/>
            <a:ext cx="8255" cy="11430"/>
          </a:xfrm>
          <a:custGeom>
            <a:avLst/>
            <a:gdLst/>
            <a:ahLst/>
            <a:cxnLst/>
            <a:rect l="l" t="t" r="r" b="b"/>
            <a:pathLst>
              <a:path w="8254" h="11430">
                <a:moveTo>
                  <a:pt x="0" y="0"/>
                </a:moveTo>
                <a:lnTo>
                  <a:pt x="7807" y="11271"/>
                </a:lnTo>
              </a:path>
            </a:pathLst>
          </a:custGeom>
          <a:ln w="1247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4" name="object 2914"/>
          <p:cNvSpPr/>
          <p:nvPr/>
        </p:nvSpPr>
        <p:spPr>
          <a:xfrm>
            <a:off x="3986276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5" name="object 2915"/>
          <p:cNvSpPr/>
          <p:nvPr/>
        </p:nvSpPr>
        <p:spPr>
          <a:xfrm>
            <a:off x="3992990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8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6" name="object 2916"/>
          <p:cNvSpPr/>
          <p:nvPr/>
        </p:nvSpPr>
        <p:spPr>
          <a:xfrm>
            <a:off x="399308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7" name="object 2917"/>
          <p:cNvSpPr/>
          <p:nvPr/>
        </p:nvSpPr>
        <p:spPr>
          <a:xfrm>
            <a:off x="3999803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619" y="0"/>
                </a:lnTo>
              </a:path>
            </a:pathLst>
          </a:custGeom>
          <a:ln w="116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8" name="object 2918"/>
          <p:cNvSpPr/>
          <p:nvPr/>
        </p:nvSpPr>
        <p:spPr>
          <a:xfrm>
            <a:off x="3999708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9" name="object 2919"/>
          <p:cNvSpPr/>
          <p:nvPr/>
        </p:nvSpPr>
        <p:spPr>
          <a:xfrm>
            <a:off x="4006422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0"/>
                </a:moveTo>
                <a:lnTo>
                  <a:pt x="6780" y="5172"/>
                </a:lnTo>
              </a:path>
            </a:pathLst>
          </a:custGeom>
          <a:ln w="1157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0" name="object 2920"/>
          <p:cNvSpPr/>
          <p:nvPr/>
        </p:nvSpPr>
        <p:spPr>
          <a:xfrm>
            <a:off x="4006489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1" name="object 2921"/>
          <p:cNvSpPr/>
          <p:nvPr/>
        </p:nvSpPr>
        <p:spPr>
          <a:xfrm>
            <a:off x="4013203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1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2" name="object 2922"/>
          <p:cNvSpPr/>
          <p:nvPr/>
        </p:nvSpPr>
        <p:spPr>
          <a:xfrm>
            <a:off x="401433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3" name="object 2923"/>
          <p:cNvSpPr/>
          <p:nvPr/>
        </p:nvSpPr>
        <p:spPr>
          <a:xfrm>
            <a:off x="402105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4" name="object 2924"/>
          <p:cNvSpPr/>
          <p:nvPr/>
        </p:nvSpPr>
        <p:spPr>
          <a:xfrm>
            <a:off x="402095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5" name="object 2925"/>
          <p:cNvSpPr/>
          <p:nvPr/>
        </p:nvSpPr>
        <p:spPr>
          <a:xfrm>
            <a:off x="402767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6" name="object 2926"/>
          <p:cNvSpPr/>
          <p:nvPr/>
        </p:nvSpPr>
        <p:spPr>
          <a:xfrm>
            <a:off x="402772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7" name="object 2927"/>
          <p:cNvSpPr/>
          <p:nvPr/>
        </p:nvSpPr>
        <p:spPr>
          <a:xfrm>
            <a:off x="403444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8" name="object 2928"/>
          <p:cNvSpPr/>
          <p:nvPr/>
        </p:nvSpPr>
        <p:spPr>
          <a:xfrm>
            <a:off x="403442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9" name="object 2929"/>
          <p:cNvSpPr/>
          <p:nvPr/>
        </p:nvSpPr>
        <p:spPr>
          <a:xfrm>
            <a:off x="4041137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7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0" name="object 2930"/>
          <p:cNvSpPr/>
          <p:nvPr/>
        </p:nvSpPr>
        <p:spPr>
          <a:xfrm>
            <a:off x="404219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1" name="object 2931"/>
          <p:cNvSpPr/>
          <p:nvPr/>
        </p:nvSpPr>
        <p:spPr>
          <a:xfrm>
            <a:off x="404891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2" name="object 2932"/>
          <p:cNvSpPr/>
          <p:nvPr/>
        </p:nvSpPr>
        <p:spPr>
          <a:xfrm>
            <a:off x="404882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3" name="object 2933"/>
          <p:cNvSpPr/>
          <p:nvPr/>
        </p:nvSpPr>
        <p:spPr>
          <a:xfrm>
            <a:off x="4055543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4" name="object 2934"/>
          <p:cNvSpPr/>
          <p:nvPr/>
        </p:nvSpPr>
        <p:spPr>
          <a:xfrm>
            <a:off x="405559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5" name="object 2935"/>
          <p:cNvSpPr/>
          <p:nvPr/>
        </p:nvSpPr>
        <p:spPr>
          <a:xfrm>
            <a:off x="406231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6" name="object 2936"/>
          <p:cNvSpPr/>
          <p:nvPr/>
        </p:nvSpPr>
        <p:spPr>
          <a:xfrm>
            <a:off x="406229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7" name="object 2937"/>
          <p:cNvSpPr/>
          <p:nvPr/>
        </p:nvSpPr>
        <p:spPr>
          <a:xfrm>
            <a:off x="4069007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897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8" name="object 2938"/>
          <p:cNvSpPr/>
          <p:nvPr/>
        </p:nvSpPr>
        <p:spPr>
          <a:xfrm>
            <a:off x="407006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9" name="object 2939"/>
          <p:cNvSpPr/>
          <p:nvPr/>
        </p:nvSpPr>
        <p:spPr>
          <a:xfrm>
            <a:off x="407678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0" name="object 2940"/>
          <p:cNvSpPr/>
          <p:nvPr/>
        </p:nvSpPr>
        <p:spPr>
          <a:xfrm>
            <a:off x="4076837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1" name="object 2941"/>
          <p:cNvSpPr/>
          <p:nvPr/>
        </p:nvSpPr>
        <p:spPr>
          <a:xfrm>
            <a:off x="408355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2" name="object 2942"/>
          <p:cNvSpPr/>
          <p:nvPr/>
        </p:nvSpPr>
        <p:spPr>
          <a:xfrm>
            <a:off x="408354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3" name="object 2943"/>
          <p:cNvSpPr/>
          <p:nvPr/>
        </p:nvSpPr>
        <p:spPr>
          <a:xfrm>
            <a:off x="4090257" y="2768723"/>
            <a:ext cx="6985" cy="5715"/>
          </a:xfrm>
          <a:custGeom>
            <a:avLst/>
            <a:gdLst/>
            <a:ahLst/>
            <a:cxnLst/>
            <a:rect l="l" t="t" r="r" b="b"/>
            <a:pathLst>
              <a:path w="6985" h="5714">
                <a:moveTo>
                  <a:pt x="0" y="5172"/>
                </a:moveTo>
                <a:lnTo>
                  <a:pt x="6726" y="0"/>
                </a:lnTo>
              </a:path>
            </a:pathLst>
          </a:custGeom>
          <a:ln w="115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4" name="object 2944"/>
          <p:cNvSpPr/>
          <p:nvPr/>
        </p:nvSpPr>
        <p:spPr>
          <a:xfrm>
            <a:off x="4090270" y="2769133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5" name="object 2945"/>
          <p:cNvSpPr/>
          <p:nvPr/>
        </p:nvSpPr>
        <p:spPr>
          <a:xfrm>
            <a:off x="4096984" y="2768723"/>
            <a:ext cx="8255" cy="5715"/>
          </a:xfrm>
          <a:custGeom>
            <a:avLst/>
            <a:gdLst/>
            <a:ahLst/>
            <a:cxnLst/>
            <a:rect l="l" t="t" r="r" b="b"/>
            <a:pathLst>
              <a:path w="8254" h="5714">
                <a:moveTo>
                  <a:pt x="0" y="0"/>
                </a:moveTo>
                <a:lnTo>
                  <a:pt x="7817" y="5172"/>
                </a:lnTo>
              </a:path>
            </a:pathLst>
          </a:custGeom>
          <a:ln w="113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6" name="object 2946"/>
          <p:cNvSpPr/>
          <p:nvPr/>
        </p:nvSpPr>
        <p:spPr>
          <a:xfrm>
            <a:off x="409808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7" name="object 2947"/>
          <p:cNvSpPr/>
          <p:nvPr/>
        </p:nvSpPr>
        <p:spPr>
          <a:xfrm>
            <a:off x="410480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8" name="object 2948"/>
          <p:cNvSpPr/>
          <p:nvPr/>
        </p:nvSpPr>
        <p:spPr>
          <a:xfrm>
            <a:off x="4104707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9" name="object 2949"/>
          <p:cNvSpPr/>
          <p:nvPr/>
        </p:nvSpPr>
        <p:spPr>
          <a:xfrm>
            <a:off x="411142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92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0" name="object 2950"/>
          <p:cNvSpPr/>
          <p:nvPr/>
        </p:nvSpPr>
        <p:spPr>
          <a:xfrm>
            <a:off x="411140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1" name="object 2951"/>
          <p:cNvSpPr/>
          <p:nvPr/>
        </p:nvSpPr>
        <p:spPr>
          <a:xfrm>
            <a:off x="411811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2" name="object 2952"/>
          <p:cNvSpPr/>
          <p:nvPr/>
        </p:nvSpPr>
        <p:spPr>
          <a:xfrm>
            <a:off x="411818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3" name="object 2953"/>
          <p:cNvSpPr/>
          <p:nvPr/>
        </p:nvSpPr>
        <p:spPr>
          <a:xfrm>
            <a:off x="4124897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36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4" name="object 2954"/>
          <p:cNvSpPr/>
          <p:nvPr/>
        </p:nvSpPr>
        <p:spPr>
          <a:xfrm>
            <a:off x="4125958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5" name="object 2955"/>
          <p:cNvSpPr/>
          <p:nvPr/>
        </p:nvSpPr>
        <p:spPr>
          <a:xfrm>
            <a:off x="4132672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81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6" name="object 2956"/>
          <p:cNvSpPr/>
          <p:nvPr/>
        </p:nvSpPr>
        <p:spPr>
          <a:xfrm>
            <a:off x="413265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7" name="object 2957"/>
          <p:cNvSpPr/>
          <p:nvPr/>
        </p:nvSpPr>
        <p:spPr>
          <a:xfrm>
            <a:off x="413936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1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8" name="object 2958"/>
          <p:cNvSpPr/>
          <p:nvPr/>
        </p:nvSpPr>
        <p:spPr>
          <a:xfrm>
            <a:off x="413942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9" name="object 2959"/>
          <p:cNvSpPr/>
          <p:nvPr/>
        </p:nvSpPr>
        <p:spPr>
          <a:xfrm>
            <a:off x="414613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0" name="object 2960"/>
          <p:cNvSpPr/>
          <p:nvPr/>
        </p:nvSpPr>
        <p:spPr>
          <a:xfrm>
            <a:off x="414605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1" name="object 2961"/>
          <p:cNvSpPr/>
          <p:nvPr/>
        </p:nvSpPr>
        <p:spPr>
          <a:xfrm>
            <a:off x="4152767" y="277389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036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2" name="object 2962"/>
          <p:cNvSpPr/>
          <p:nvPr/>
        </p:nvSpPr>
        <p:spPr>
          <a:xfrm>
            <a:off x="4153903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3" name="object 2963"/>
          <p:cNvSpPr/>
          <p:nvPr/>
        </p:nvSpPr>
        <p:spPr>
          <a:xfrm>
            <a:off x="416061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4" name="object 2964"/>
          <p:cNvSpPr/>
          <p:nvPr/>
        </p:nvSpPr>
        <p:spPr>
          <a:xfrm>
            <a:off x="416067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5" name="object 2965"/>
          <p:cNvSpPr/>
          <p:nvPr/>
        </p:nvSpPr>
        <p:spPr>
          <a:xfrm>
            <a:off x="4167387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6" name="object 2966"/>
          <p:cNvSpPr/>
          <p:nvPr/>
        </p:nvSpPr>
        <p:spPr>
          <a:xfrm>
            <a:off x="416729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7" name="object 2967"/>
          <p:cNvSpPr/>
          <p:nvPr/>
        </p:nvSpPr>
        <p:spPr>
          <a:xfrm>
            <a:off x="4174006" y="277389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774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8" name="object 2968"/>
          <p:cNvSpPr/>
          <p:nvPr/>
        </p:nvSpPr>
        <p:spPr>
          <a:xfrm>
            <a:off x="4174105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9" name="object 2969"/>
          <p:cNvSpPr/>
          <p:nvPr/>
        </p:nvSpPr>
        <p:spPr>
          <a:xfrm>
            <a:off x="4180819" y="27738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0" name="object 2970"/>
          <p:cNvSpPr/>
          <p:nvPr/>
        </p:nvSpPr>
        <p:spPr>
          <a:xfrm>
            <a:off x="4181912" y="2774380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1" name="object 2971"/>
          <p:cNvSpPr/>
          <p:nvPr/>
        </p:nvSpPr>
        <p:spPr>
          <a:xfrm>
            <a:off x="4188626" y="2752130"/>
            <a:ext cx="6985" cy="22225"/>
          </a:xfrm>
          <a:custGeom>
            <a:avLst/>
            <a:gdLst/>
            <a:ahLst/>
            <a:cxnLst/>
            <a:rect l="l" t="t" r="r" b="b"/>
            <a:pathLst>
              <a:path w="6985" h="22225">
                <a:moveTo>
                  <a:pt x="0" y="21765"/>
                </a:moveTo>
                <a:lnTo>
                  <a:pt x="6630" y="0"/>
                </a:lnTo>
              </a:path>
            </a:pathLst>
          </a:custGeom>
          <a:ln w="131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2" name="object 2972"/>
          <p:cNvSpPr/>
          <p:nvPr/>
        </p:nvSpPr>
        <p:spPr>
          <a:xfrm>
            <a:off x="4188542" y="2746026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122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3" name="object 2973"/>
          <p:cNvSpPr/>
          <p:nvPr/>
        </p:nvSpPr>
        <p:spPr>
          <a:xfrm>
            <a:off x="4195257" y="2740741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07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4" name="object 2974"/>
          <p:cNvSpPr/>
          <p:nvPr/>
        </p:nvSpPr>
        <p:spPr>
          <a:xfrm>
            <a:off x="4195162" y="274120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5" name="object 2975"/>
          <p:cNvSpPr/>
          <p:nvPr/>
        </p:nvSpPr>
        <p:spPr>
          <a:xfrm>
            <a:off x="4201877" y="2740741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49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6" name="object 2976"/>
          <p:cNvSpPr/>
          <p:nvPr/>
        </p:nvSpPr>
        <p:spPr>
          <a:xfrm>
            <a:off x="4201975" y="2741209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 h="0">
                <a:moveTo>
                  <a:pt x="0" y="0"/>
                </a:moveTo>
                <a:lnTo>
                  <a:pt x="1342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7" name="object 2977"/>
          <p:cNvSpPr/>
          <p:nvPr/>
        </p:nvSpPr>
        <p:spPr>
          <a:xfrm>
            <a:off x="4208689" y="274074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55" y="0"/>
                </a:lnTo>
              </a:path>
            </a:pathLst>
          </a:custGeom>
          <a:ln w="104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8" name="object 2978"/>
          <p:cNvSpPr/>
          <p:nvPr/>
        </p:nvSpPr>
        <p:spPr>
          <a:xfrm>
            <a:off x="886124" y="2074444"/>
            <a:ext cx="0" cy="695325"/>
          </a:xfrm>
          <a:custGeom>
            <a:avLst/>
            <a:gdLst/>
            <a:ahLst/>
            <a:cxnLst/>
            <a:rect l="l" t="t" r="r" b="b"/>
            <a:pathLst>
              <a:path w="0" h="695325">
                <a:moveTo>
                  <a:pt x="0" y="0"/>
                </a:moveTo>
                <a:lnTo>
                  <a:pt x="0" y="695098"/>
                </a:lnTo>
              </a:path>
            </a:pathLst>
          </a:custGeom>
          <a:ln w="6799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9" name="object 2979"/>
          <p:cNvSpPr/>
          <p:nvPr/>
        </p:nvSpPr>
        <p:spPr>
          <a:xfrm>
            <a:off x="886124" y="2801017"/>
            <a:ext cx="0" cy="694690"/>
          </a:xfrm>
          <a:custGeom>
            <a:avLst/>
            <a:gdLst/>
            <a:ahLst/>
            <a:cxnLst/>
            <a:rect l="l" t="t" r="r" b="b"/>
            <a:pathLst>
              <a:path w="0" h="694689">
                <a:moveTo>
                  <a:pt x="0" y="0"/>
                </a:moveTo>
                <a:lnTo>
                  <a:pt x="0" y="694288"/>
                </a:lnTo>
              </a:path>
            </a:pathLst>
          </a:custGeom>
          <a:ln w="6799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0" name="object 2980"/>
          <p:cNvSpPr/>
          <p:nvPr/>
        </p:nvSpPr>
        <p:spPr>
          <a:xfrm>
            <a:off x="774243" y="2784390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 h="0">
                <a:moveTo>
                  <a:pt x="0" y="0"/>
                </a:moveTo>
                <a:lnTo>
                  <a:pt x="91640" y="0"/>
                </a:lnTo>
              </a:path>
            </a:pathLst>
          </a:custGeom>
          <a:ln w="5312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1" name="object 2981"/>
          <p:cNvSpPr/>
          <p:nvPr/>
        </p:nvSpPr>
        <p:spPr>
          <a:xfrm>
            <a:off x="906180" y="2784390"/>
            <a:ext cx="3317240" cy="0"/>
          </a:xfrm>
          <a:custGeom>
            <a:avLst/>
            <a:gdLst/>
            <a:ahLst/>
            <a:cxnLst/>
            <a:rect l="l" t="t" r="r" b="b"/>
            <a:pathLst>
              <a:path w="3317240" h="0">
                <a:moveTo>
                  <a:pt x="0" y="0"/>
                </a:moveTo>
                <a:lnTo>
                  <a:pt x="3316936" y="0"/>
                </a:lnTo>
              </a:path>
            </a:pathLst>
          </a:custGeom>
          <a:ln w="5312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2" name="object 2982"/>
          <p:cNvSpPr/>
          <p:nvPr/>
        </p:nvSpPr>
        <p:spPr>
          <a:xfrm>
            <a:off x="871489" y="2785338"/>
            <a:ext cx="29209" cy="0"/>
          </a:xfrm>
          <a:custGeom>
            <a:avLst/>
            <a:gdLst/>
            <a:ahLst/>
            <a:cxnLst/>
            <a:rect l="l" t="t" r="r" b="b"/>
            <a:pathLst>
              <a:path w="29209" h="0">
                <a:moveTo>
                  <a:pt x="0" y="0"/>
                </a:moveTo>
                <a:lnTo>
                  <a:pt x="29085" y="0"/>
                </a:lnTo>
              </a:path>
            </a:pathLst>
          </a:custGeom>
          <a:ln w="22833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3" name="object 2983"/>
          <p:cNvSpPr/>
          <p:nvPr/>
        </p:nvSpPr>
        <p:spPr>
          <a:xfrm>
            <a:off x="941861" y="2074444"/>
            <a:ext cx="0" cy="695325"/>
          </a:xfrm>
          <a:custGeom>
            <a:avLst/>
            <a:gdLst/>
            <a:ahLst/>
            <a:cxnLst/>
            <a:rect l="l" t="t" r="r" b="b"/>
            <a:pathLst>
              <a:path w="0" h="695325">
                <a:moveTo>
                  <a:pt x="0" y="0"/>
                </a:moveTo>
                <a:lnTo>
                  <a:pt x="0" y="695098"/>
                </a:lnTo>
              </a:path>
            </a:pathLst>
          </a:custGeom>
          <a:ln w="6799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4" name="object 2984"/>
          <p:cNvSpPr/>
          <p:nvPr/>
        </p:nvSpPr>
        <p:spPr>
          <a:xfrm>
            <a:off x="941861" y="2801017"/>
            <a:ext cx="0" cy="694690"/>
          </a:xfrm>
          <a:custGeom>
            <a:avLst/>
            <a:gdLst/>
            <a:ahLst/>
            <a:cxnLst/>
            <a:rect l="l" t="t" r="r" b="b"/>
            <a:pathLst>
              <a:path w="0" h="694689">
                <a:moveTo>
                  <a:pt x="0" y="0"/>
                </a:moveTo>
                <a:lnTo>
                  <a:pt x="0" y="694288"/>
                </a:lnTo>
              </a:path>
            </a:pathLst>
          </a:custGeom>
          <a:ln w="6799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5" name="object 2985"/>
          <p:cNvSpPr/>
          <p:nvPr/>
        </p:nvSpPr>
        <p:spPr>
          <a:xfrm>
            <a:off x="774243" y="2784390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5" h="0">
                <a:moveTo>
                  <a:pt x="0" y="0"/>
                </a:moveTo>
                <a:lnTo>
                  <a:pt x="147563" y="0"/>
                </a:lnTo>
              </a:path>
            </a:pathLst>
          </a:custGeom>
          <a:ln w="5312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6" name="object 2986"/>
          <p:cNvSpPr/>
          <p:nvPr/>
        </p:nvSpPr>
        <p:spPr>
          <a:xfrm>
            <a:off x="962102" y="2784390"/>
            <a:ext cx="3261360" cy="0"/>
          </a:xfrm>
          <a:custGeom>
            <a:avLst/>
            <a:gdLst/>
            <a:ahLst/>
            <a:cxnLst/>
            <a:rect l="l" t="t" r="r" b="b"/>
            <a:pathLst>
              <a:path w="3261360" h="0">
                <a:moveTo>
                  <a:pt x="0" y="0"/>
                </a:moveTo>
                <a:lnTo>
                  <a:pt x="3261014" y="0"/>
                </a:lnTo>
              </a:path>
            </a:pathLst>
          </a:custGeom>
          <a:ln w="5312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7" name="object 2987"/>
          <p:cNvSpPr/>
          <p:nvPr/>
        </p:nvSpPr>
        <p:spPr>
          <a:xfrm>
            <a:off x="927411" y="2785338"/>
            <a:ext cx="29209" cy="0"/>
          </a:xfrm>
          <a:custGeom>
            <a:avLst/>
            <a:gdLst/>
            <a:ahLst/>
            <a:cxnLst/>
            <a:rect l="l" t="t" r="r" b="b"/>
            <a:pathLst>
              <a:path w="29209" h="0">
                <a:moveTo>
                  <a:pt x="0" y="0"/>
                </a:moveTo>
                <a:lnTo>
                  <a:pt x="29086" y="0"/>
                </a:lnTo>
              </a:path>
            </a:pathLst>
          </a:custGeom>
          <a:ln w="22833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8" name="object 2988"/>
          <p:cNvSpPr txBox="1"/>
          <p:nvPr/>
        </p:nvSpPr>
        <p:spPr>
          <a:xfrm>
            <a:off x="502504" y="2078544"/>
            <a:ext cx="2313305" cy="81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37037" sz="675" spc="112">
                <a:latin typeface="Microsoft Sans Serif"/>
                <a:cs typeface="Microsoft Sans Serif"/>
              </a:rPr>
              <a:t>0.0002</a:t>
            </a:r>
            <a:r>
              <a:rPr dirty="0" baseline="37037" sz="675" spc="195">
                <a:latin typeface="Microsoft Sans Serif"/>
                <a:cs typeface="Microsoft Sans Serif"/>
              </a:rPr>
              <a:t> </a:t>
            </a:r>
            <a:r>
              <a:rPr dirty="0" sz="450" spc="105">
                <a:latin typeface="Microsoft Sans Serif"/>
                <a:cs typeface="Microsoft Sans Serif"/>
              </a:rPr>
              <a:t>R</a:t>
            </a:r>
            <a:r>
              <a:rPr dirty="0" sz="450" spc="40">
                <a:latin typeface="Microsoft Sans Serif"/>
                <a:cs typeface="Microsoft Sans Serif"/>
              </a:rPr>
              <a:t> </a:t>
            </a:r>
            <a:r>
              <a:rPr dirty="0" sz="450" spc="85">
                <a:latin typeface="Microsoft Sans Serif"/>
                <a:cs typeface="Microsoft Sans Serif"/>
              </a:rPr>
              <a:t>DELTOID:</a:t>
            </a:r>
            <a:r>
              <a:rPr dirty="0" sz="450" spc="40">
                <a:latin typeface="Microsoft Sans Serif"/>
                <a:cs typeface="Microsoft Sans Serif"/>
              </a:rPr>
              <a:t> </a:t>
            </a:r>
            <a:r>
              <a:rPr dirty="0" sz="450" spc="114">
                <a:latin typeface="Microsoft Sans Serif"/>
                <a:cs typeface="Microsoft Sans Serif"/>
              </a:rPr>
              <a:t>EMG</a:t>
            </a:r>
            <a:r>
              <a:rPr dirty="0" sz="450" spc="40">
                <a:latin typeface="Microsoft Sans Serif"/>
                <a:cs typeface="Microsoft Sans Serif"/>
              </a:rPr>
              <a:t> </a:t>
            </a:r>
            <a:r>
              <a:rPr dirty="0" sz="450" spc="80">
                <a:latin typeface="Microsoft Sans Serif"/>
                <a:cs typeface="Microsoft Sans Serif"/>
              </a:rPr>
              <a:t>1-&gt;RMean,</a:t>
            </a:r>
            <a:r>
              <a:rPr dirty="0" sz="450" spc="40">
                <a:latin typeface="Microsoft Sans Serif"/>
                <a:cs typeface="Microsoft Sans Serif"/>
              </a:rPr>
              <a:t> </a:t>
            </a:r>
            <a:r>
              <a:rPr dirty="0" sz="450" spc="105">
                <a:latin typeface="Microsoft Sans Serif"/>
                <a:cs typeface="Microsoft Sans Serif"/>
              </a:rPr>
              <a:t>R</a:t>
            </a:r>
            <a:r>
              <a:rPr dirty="0" sz="450" spc="40">
                <a:latin typeface="Microsoft Sans Serif"/>
                <a:cs typeface="Microsoft Sans Serif"/>
              </a:rPr>
              <a:t> </a:t>
            </a:r>
            <a:r>
              <a:rPr dirty="0" sz="450" spc="85">
                <a:latin typeface="Microsoft Sans Serif"/>
                <a:cs typeface="Microsoft Sans Serif"/>
              </a:rPr>
              <a:t>DELTOID:</a:t>
            </a:r>
            <a:r>
              <a:rPr dirty="0" sz="450" spc="40">
                <a:latin typeface="Microsoft Sans Serif"/>
                <a:cs typeface="Microsoft Sans Serif"/>
              </a:rPr>
              <a:t> </a:t>
            </a:r>
            <a:r>
              <a:rPr dirty="0" sz="450" spc="114">
                <a:latin typeface="Microsoft Sans Serif"/>
                <a:cs typeface="Microsoft Sans Serif"/>
              </a:rPr>
              <a:t>EMG</a:t>
            </a:r>
            <a:r>
              <a:rPr dirty="0" sz="450" spc="40">
                <a:latin typeface="Microsoft Sans Serif"/>
                <a:cs typeface="Microsoft Sans Serif"/>
              </a:rPr>
              <a:t> </a:t>
            </a:r>
            <a:r>
              <a:rPr dirty="0" sz="450" spc="90">
                <a:latin typeface="Microsoft Sans Serif"/>
                <a:cs typeface="Microsoft Sans Serif"/>
              </a:rPr>
              <a:t>1-&gt;RMS</a:t>
            </a:r>
            <a:r>
              <a:rPr dirty="0" sz="450" spc="-5">
                <a:latin typeface="Microsoft Sans Serif"/>
                <a:cs typeface="Microsoft Sans Serif"/>
              </a:rPr>
              <a:t> </a:t>
            </a:r>
            <a:r>
              <a:rPr dirty="0" sz="450">
                <a:latin typeface="Microsoft Sans Serif"/>
                <a:cs typeface="Microsoft Sans Serif"/>
              </a:rPr>
              <a:t> 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989" name="object 2989"/>
          <p:cNvSpPr/>
          <p:nvPr/>
        </p:nvSpPr>
        <p:spPr>
          <a:xfrm>
            <a:off x="3032264" y="3213754"/>
            <a:ext cx="1077595" cy="181610"/>
          </a:xfrm>
          <a:custGeom>
            <a:avLst/>
            <a:gdLst/>
            <a:ahLst/>
            <a:cxnLst/>
            <a:rect l="l" t="t" r="r" b="b"/>
            <a:pathLst>
              <a:path w="1077595" h="181610">
                <a:moveTo>
                  <a:pt x="0" y="181012"/>
                </a:moveTo>
                <a:lnTo>
                  <a:pt x="1076991" y="181012"/>
                </a:lnTo>
                <a:lnTo>
                  <a:pt x="1076991" y="0"/>
                </a:lnTo>
                <a:lnTo>
                  <a:pt x="0" y="0"/>
                </a:lnTo>
                <a:lnTo>
                  <a:pt x="0" y="181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0" name="object 2990"/>
          <p:cNvSpPr/>
          <p:nvPr/>
        </p:nvSpPr>
        <p:spPr>
          <a:xfrm>
            <a:off x="3032264" y="3213760"/>
            <a:ext cx="1077595" cy="181610"/>
          </a:xfrm>
          <a:custGeom>
            <a:avLst/>
            <a:gdLst/>
            <a:ahLst/>
            <a:cxnLst/>
            <a:rect l="l" t="t" r="r" b="b"/>
            <a:pathLst>
              <a:path w="1077595" h="181610">
                <a:moveTo>
                  <a:pt x="0" y="181012"/>
                </a:moveTo>
                <a:lnTo>
                  <a:pt x="1076997" y="181012"/>
                </a:lnTo>
                <a:lnTo>
                  <a:pt x="1076997" y="0"/>
                </a:lnTo>
                <a:lnTo>
                  <a:pt x="0" y="0"/>
                </a:lnTo>
                <a:lnTo>
                  <a:pt x="0" y="181012"/>
                </a:lnTo>
                <a:close/>
              </a:path>
            </a:pathLst>
          </a:custGeom>
          <a:ln w="53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1" name="object 2991"/>
          <p:cNvSpPr txBox="1"/>
          <p:nvPr/>
        </p:nvSpPr>
        <p:spPr>
          <a:xfrm>
            <a:off x="2373827" y="3223451"/>
            <a:ext cx="1765300" cy="444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94385" marR="30480" indent="-77470">
              <a:lnSpc>
                <a:spcPct val="119900"/>
              </a:lnSpc>
            </a:pPr>
            <a:r>
              <a:rPr dirty="0" sz="450" spc="105">
                <a:solidFill>
                  <a:srgbClr val="0000FF"/>
                </a:solidFill>
                <a:latin typeface="Microsoft Sans Serif"/>
                <a:cs typeface="Microsoft Sans Serif"/>
              </a:rPr>
              <a:t>R</a:t>
            </a:r>
            <a:r>
              <a:rPr dirty="0" sz="450" spc="2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dirty="0" sz="450" spc="85">
                <a:solidFill>
                  <a:srgbClr val="0000FF"/>
                </a:solidFill>
                <a:latin typeface="Microsoft Sans Serif"/>
                <a:cs typeface="Microsoft Sans Serif"/>
              </a:rPr>
              <a:t>DELTOID:</a:t>
            </a:r>
            <a:r>
              <a:rPr dirty="0" sz="450" spc="2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dirty="0" sz="450" spc="114">
                <a:solidFill>
                  <a:srgbClr val="0000FF"/>
                </a:solidFill>
                <a:latin typeface="Microsoft Sans Serif"/>
                <a:cs typeface="Microsoft Sans Serif"/>
              </a:rPr>
              <a:t>EMG</a:t>
            </a:r>
            <a:r>
              <a:rPr dirty="0" sz="450" spc="2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dirty="0" sz="450" spc="85">
                <a:solidFill>
                  <a:srgbClr val="0000FF"/>
                </a:solidFill>
                <a:latin typeface="Microsoft Sans Serif"/>
                <a:cs typeface="Microsoft Sans Serif"/>
              </a:rPr>
              <a:t>1-&gt;RMean  </a:t>
            </a:r>
            <a:r>
              <a:rPr dirty="0" sz="450" spc="105">
                <a:solidFill>
                  <a:srgbClr val="FF0000"/>
                </a:solidFill>
                <a:latin typeface="Microsoft Sans Serif"/>
                <a:cs typeface="Microsoft Sans Serif"/>
              </a:rPr>
              <a:t>R</a:t>
            </a:r>
            <a:r>
              <a:rPr dirty="0" sz="450" spc="2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450" spc="85">
                <a:solidFill>
                  <a:srgbClr val="FF0000"/>
                </a:solidFill>
                <a:latin typeface="Microsoft Sans Serif"/>
                <a:cs typeface="Microsoft Sans Serif"/>
              </a:rPr>
              <a:t>DELTOID:</a:t>
            </a:r>
            <a:r>
              <a:rPr dirty="0" sz="450" spc="2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450" spc="114">
                <a:solidFill>
                  <a:srgbClr val="FF0000"/>
                </a:solidFill>
                <a:latin typeface="Microsoft Sans Serif"/>
                <a:cs typeface="Microsoft Sans Serif"/>
              </a:rPr>
              <a:t>EMG</a:t>
            </a:r>
            <a:r>
              <a:rPr dirty="0" sz="450" spc="2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450" spc="90">
                <a:solidFill>
                  <a:srgbClr val="FF0000"/>
                </a:solidFill>
                <a:latin typeface="Microsoft Sans Serif"/>
                <a:cs typeface="Microsoft Sans Serif"/>
              </a:rPr>
              <a:t>1-&gt;RMS</a:t>
            </a:r>
            <a:endParaRPr sz="4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"/>
              </a:spcBef>
            </a:pP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ts val="530"/>
              </a:lnSpc>
              <a:tabLst>
                <a:tab pos="291465" algn="l"/>
                <a:tab pos="564515" algn="l"/>
                <a:tab pos="843280" algn="l"/>
                <a:tab pos="1116330" algn="l"/>
                <a:tab pos="1395730" algn="l"/>
                <a:tab pos="1666875" algn="l"/>
              </a:tabLst>
            </a:pPr>
            <a:r>
              <a:rPr dirty="0" sz="450" spc="80">
                <a:latin typeface="Microsoft Sans Serif"/>
                <a:cs typeface="Microsoft Sans Serif"/>
              </a:rPr>
              <a:t>3</a:t>
            </a:r>
            <a:r>
              <a:rPr dirty="0" sz="450" spc="85">
                <a:latin typeface="Microsoft Sans Serif"/>
                <a:cs typeface="Microsoft Sans Serif"/>
              </a:rPr>
              <a:t>0</a:t>
            </a:r>
            <a:r>
              <a:rPr dirty="0" sz="450">
                <a:latin typeface="Times New Roman"/>
                <a:cs typeface="Times New Roman"/>
              </a:rPr>
              <a:t>	</a:t>
            </a:r>
            <a:r>
              <a:rPr dirty="0" sz="450" spc="80">
                <a:latin typeface="Microsoft Sans Serif"/>
                <a:cs typeface="Microsoft Sans Serif"/>
              </a:rPr>
              <a:t>3</a:t>
            </a:r>
            <a:r>
              <a:rPr dirty="0" sz="450" spc="85">
                <a:latin typeface="Microsoft Sans Serif"/>
                <a:cs typeface="Microsoft Sans Serif"/>
              </a:rPr>
              <a:t>5</a:t>
            </a:r>
            <a:r>
              <a:rPr dirty="0" sz="450">
                <a:latin typeface="Times New Roman"/>
                <a:cs typeface="Times New Roman"/>
              </a:rPr>
              <a:t>	</a:t>
            </a:r>
            <a:r>
              <a:rPr dirty="0" sz="450" spc="80">
                <a:latin typeface="Microsoft Sans Serif"/>
                <a:cs typeface="Microsoft Sans Serif"/>
              </a:rPr>
              <a:t>4</a:t>
            </a:r>
            <a:r>
              <a:rPr dirty="0" sz="450" spc="85">
                <a:latin typeface="Microsoft Sans Serif"/>
                <a:cs typeface="Microsoft Sans Serif"/>
              </a:rPr>
              <a:t>0</a:t>
            </a:r>
            <a:r>
              <a:rPr dirty="0" sz="450">
                <a:latin typeface="Times New Roman"/>
                <a:cs typeface="Times New Roman"/>
              </a:rPr>
              <a:t>	</a:t>
            </a:r>
            <a:r>
              <a:rPr dirty="0" sz="450" spc="80">
                <a:latin typeface="Microsoft Sans Serif"/>
                <a:cs typeface="Microsoft Sans Serif"/>
              </a:rPr>
              <a:t>4</a:t>
            </a:r>
            <a:r>
              <a:rPr dirty="0" sz="450" spc="85">
                <a:latin typeface="Microsoft Sans Serif"/>
                <a:cs typeface="Microsoft Sans Serif"/>
              </a:rPr>
              <a:t>5</a:t>
            </a:r>
            <a:r>
              <a:rPr dirty="0" sz="450">
                <a:latin typeface="Times New Roman"/>
                <a:cs typeface="Times New Roman"/>
              </a:rPr>
              <a:t>	</a:t>
            </a:r>
            <a:r>
              <a:rPr dirty="0" sz="450" spc="80">
                <a:latin typeface="Microsoft Sans Serif"/>
                <a:cs typeface="Microsoft Sans Serif"/>
              </a:rPr>
              <a:t>5</a:t>
            </a:r>
            <a:r>
              <a:rPr dirty="0" sz="450" spc="85">
                <a:latin typeface="Microsoft Sans Serif"/>
                <a:cs typeface="Microsoft Sans Serif"/>
              </a:rPr>
              <a:t>0</a:t>
            </a:r>
            <a:r>
              <a:rPr dirty="0" sz="450">
                <a:latin typeface="Times New Roman"/>
                <a:cs typeface="Times New Roman"/>
              </a:rPr>
              <a:t>	</a:t>
            </a:r>
            <a:r>
              <a:rPr dirty="0" sz="450" spc="80">
                <a:latin typeface="Microsoft Sans Serif"/>
                <a:cs typeface="Microsoft Sans Serif"/>
              </a:rPr>
              <a:t>5</a:t>
            </a:r>
            <a:r>
              <a:rPr dirty="0" sz="450" spc="85">
                <a:latin typeface="Microsoft Sans Serif"/>
                <a:cs typeface="Microsoft Sans Serif"/>
              </a:rPr>
              <a:t>5</a:t>
            </a:r>
            <a:r>
              <a:rPr dirty="0" sz="450">
                <a:latin typeface="Times New Roman"/>
                <a:cs typeface="Times New Roman"/>
              </a:rPr>
              <a:t>	</a:t>
            </a:r>
            <a:r>
              <a:rPr dirty="0" sz="450" spc="80">
                <a:latin typeface="Microsoft Sans Serif"/>
                <a:cs typeface="Microsoft Sans Serif"/>
              </a:rPr>
              <a:t>60</a:t>
            </a:r>
            <a:endParaRPr sz="450">
              <a:latin typeface="Microsoft Sans Serif"/>
              <a:cs typeface="Microsoft Sans Serif"/>
            </a:endParaRPr>
          </a:p>
          <a:p>
            <a:pPr marL="74930">
              <a:lnSpc>
                <a:spcPts val="530"/>
              </a:lnSpc>
            </a:pPr>
            <a:r>
              <a:rPr dirty="0" sz="450" spc="35">
                <a:latin typeface="Microsoft Sans Serif"/>
                <a:cs typeface="Microsoft Sans Serif"/>
              </a:rPr>
              <a:t> </a:t>
            </a:r>
            <a:r>
              <a:rPr dirty="0" sz="450" spc="55">
                <a:latin typeface="Microsoft Sans Serif"/>
                <a:cs typeface="Microsoft Sans Serif"/>
              </a:rPr>
              <a:t>[s]</a:t>
            </a:r>
            <a:endParaRPr sz="450">
              <a:latin typeface="Microsoft Sans Serif"/>
              <a:cs typeface="Microsoft Sans Serif"/>
            </a:endParaRPr>
          </a:p>
        </p:txBody>
      </p:sp>
      <p:sp>
        <p:nvSpPr>
          <p:cNvPr id="2992" name="object 2992"/>
          <p:cNvSpPr/>
          <p:nvPr/>
        </p:nvSpPr>
        <p:spPr>
          <a:xfrm>
            <a:off x="769853" y="2077117"/>
            <a:ext cx="3451225" cy="1405255"/>
          </a:xfrm>
          <a:custGeom>
            <a:avLst/>
            <a:gdLst/>
            <a:ahLst/>
            <a:cxnLst/>
            <a:rect l="l" t="t" r="r" b="b"/>
            <a:pathLst>
              <a:path w="3451225" h="1405254">
                <a:moveTo>
                  <a:pt x="0" y="1405053"/>
                </a:moveTo>
                <a:lnTo>
                  <a:pt x="3451038" y="1405053"/>
                </a:lnTo>
                <a:lnTo>
                  <a:pt x="3451038" y="0"/>
                </a:lnTo>
                <a:lnTo>
                  <a:pt x="0" y="0"/>
                </a:lnTo>
                <a:lnTo>
                  <a:pt x="0" y="1405053"/>
                </a:lnTo>
                <a:close/>
              </a:path>
            </a:pathLst>
          </a:custGeom>
          <a:ln w="55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3" name="object 2993"/>
          <p:cNvSpPr/>
          <p:nvPr/>
        </p:nvSpPr>
        <p:spPr>
          <a:xfrm>
            <a:off x="4787912" y="1997201"/>
            <a:ext cx="4159250" cy="1830705"/>
          </a:xfrm>
          <a:custGeom>
            <a:avLst/>
            <a:gdLst/>
            <a:ahLst/>
            <a:cxnLst/>
            <a:rect l="l" t="t" r="r" b="b"/>
            <a:pathLst>
              <a:path w="4159250" h="1830704">
                <a:moveTo>
                  <a:pt x="0" y="1830324"/>
                </a:moveTo>
                <a:lnTo>
                  <a:pt x="4159224" y="1830324"/>
                </a:lnTo>
                <a:lnTo>
                  <a:pt x="4159224" y="0"/>
                </a:lnTo>
                <a:lnTo>
                  <a:pt x="0" y="0"/>
                </a:lnTo>
                <a:lnTo>
                  <a:pt x="0" y="18303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4" name="object 2994"/>
          <p:cNvSpPr/>
          <p:nvPr/>
        </p:nvSpPr>
        <p:spPr>
          <a:xfrm>
            <a:off x="5226253" y="2048989"/>
            <a:ext cx="3644900" cy="1586230"/>
          </a:xfrm>
          <a:custGeom>
            <a:avLst/>
            <a:gdLst/>
            <a:ahLst/>
            <a:cxnLst/>
            <a:rect l="l" t="t" r="r" b="b"/>
            <a:pathLst>
              <a:path w="3644900" h="1586229">
                <a:moveTo>
                  <a:pt x="0" y="1586064"/>
                </a:moveTo>
                <a:lnTo>
                  <a:pt x="3644722" y="1586064"/>
                </a:lnTo>
                <a:lnTo>
                  <a:pt x="3644722" y="0"/>
                </a:lnTo>
                <a:lnTo>
                  <a:pt x="0" y="0"/>
                </a:lnTo>
                <a:lnTo>
                  <a:pt x="0" y="15860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5" name="object 2995"/>
          <p:cNvSpPr/>
          <p:nvPr/>
        </p:nvSpPr>
        <p:spPr>
          <a:xfrm>
            <a:off x="8880945" y="2036192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0" y="0"/>
                </a:moveTo>
                <a:lnTo>
                  <a:pt x="0" y="5951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6" name="object 2996"/>
          <p:cNvSpPr/>
          <p:nvPr/>
        </p:nvSpPr>
        <p:spPr>
          <a:xfrm>
            <a:off x="5216227" y="3640856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0" y="0"/>
                </a:moveTo>
                <a:lnTo>
                  <a:pt x="0" y="5951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7" name="object 2997"/>
          <p:cNvSpPr/>
          <p:nvPr/>
        </p:nvSpPr>
        <p:spPr>
          <a:xfrm>
            <a:off x="5219120" y="2039169"/>
            <a:ext cx="0" cy="1598930"/>
          </a:xfrm>
          <a:custGeom>
            <a:avLst/>
            <a:gdLst/>
            <a:ahLst/>
            <a:cxnLst/>
            <a:rect l="l" t="t" r="r" b="b"/>
            <a:pathLst>
              <a:path w="0" h="1598929">
                <a:moveTo>
                  <a:pt x="0" y="0"/>
                </a:moveTo>
                <a:lnTo>
                  <a:pt x="0" y="1598714"/>
                </a:lnTo>
              </a:path>
            </a:pathLst>
          </a:custGeom>
          <a:ln w="7032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8" name="object 2998"/>
          <p:cNvSpPr/>
          <p:nvPr/>
        </p:nvSpPr>
        <p:spPr>
          <a:xfrm>
            <a:off x="5215604" y="2042067"/>
            <a:ext cx="3658870" cy="0"/>
          </a:xfrm>
          <a:custGeom>
            <a:avLst/>
            <a:gdLst/>
            <a:ahLst/>
            <a:cxnLst/>
            <a:rect l="l" t="t" r="r" b="b"/>
            <a:pathLst>
              <a:path w="3658870" h="0">
                <a:moveTo>
                  <a:pt x="0" y="0"/>
                </a:moveTo>
                <a:lnTo>
                  <a:pt x="3658866" y="0"/>
                </a:lnTo>
              </a:path>
            </a:pathLst>
          </a:custGeom>
          <a:ln w="5804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9" name="object 2999"/>
          <p:cNvSpPr/>
          <p:nvPr/>
        </p:nvSpPr>
        <p:spPr>
          <a:xfrm>
            <a:off x="8883938" y="2045979"/>
            <a:ext cx="0" cy="1598930"/>
          </a:xfrm>
          <a:custGeom>
            <a:avLst/>
            <a:gdLst/>
            <a:ahLst/>
            <a:cxnLst/>
            <a:rect l="l" t="t" r="r" b="b"/>
            <a:pathLst>
              <a:path w="0" h="1598929">
                <a:moveTo>
                  <a:pt x="0" y="0"/>
                </a:moveTo>
                <a:lnTo>
                  <a:pt x="0" y="1598895"/>
                </a:lnTo>
              </a:path>
            </a:pathLst>
          </a:custGeom>
          <a:ln w="718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0" name="object 3000"/>
          <p:cNvSpPr/>
          <p:nvPr/>
        </p:nvSpPr>
        <p:spPr>
          <a:xfrm>
            <a:off x="5222643" y="3646734"/>
            <a:ext cx="3659504" cy="0"/>
          </a:xfrm>
          <a:custGeom>
            <a:avLst/>
            <a:gdLst/>
            <a:ahLst/>
            <a:cxnLst/>
            <a:rect l="l" t="t" r="r" b="b"/>
            <a:pathLst>
              <a:path w="3659504" h="0">
                <a:moveTo>
                  <a:pt x="0" y="0"/>
                </a:moveTo>
                <a:lnTo>
                  <a:pt x="3658981" y="0"/>
                </a:lnTo>
              </a:path>
            </a:pathLst>
          </a:custGeom>
          <a:ln w="580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1" name="object 3001"/>
          <p:cNvSpPr/>
          <p:nvPr/>
        </p:nvSpPr>
        <p:spPr>
          <a:xfrm>
            <a:off x="5526567" y="2051820"/>
            <a:ext cx="0" cy="1593215"/>
          </a:xfrm>
          <a:custGeom>
            <a:avLst/>
            <a:gdLst/>
            <a:ahLst/>
            <a:cxnLst/>
            <a:rect l="l" t="t" r="r" b="b"/>
            <a:pathLst>
              <a:path w="0" h="1593214">
                <a:moveTo>
                  <a:pt x="0" y="0"/>
                </a:moveTo>
                <a:lnTo>
                  <a:pt x="0" y="1593055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2" name="object 3002"/>
          <p:cNvSpPr/>
          <p:nvPr/>
        </p:nvSpPr>
        <p:spPr>
          <a:xfrm>
            <a:off x="5526567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3" name="object 3003"/>
          <p:cNvSpPr/>
          <p:nvPr/>
        </p:nvSpPr>
        <p:spPr>
          <a:xfrm>
            <a:off x="5829141" y="2051820"/>
            <a:ext cx="0" cy="1593215"/>
          </a:xfrm>
          <a:custGeom>
            <a:avLst/>
            <a:gdLst/>
            <a:ahLst/>
            <a:cxnLst/>
            <a:rect l="l" t="t" r="r" b="b"/>
            <a:pathLst>
              <a:path w="0" h="1593214">
                <a:moveTo>
                  <a:pt x="0" y="0"/>
                </a:moveTo>
                <a:lnTo>
                  <a:pt x="0" y="1593055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4" name="object 3004"/>
          <p:cNvSpPr/>
          <p:nvPr/>
        </p:nvSpPr>
        <p:spPr>
          <a:xfrm>
            <a:off x="5829141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5" name="object 3005"/>
          <p:cNvSpPr/>
          <p:nvPr/>
        </p:nvSpPr>
        <p:spPr>
          <a:xfrm>
            <a:off x="6131819" y="2051820"/>
            <a:ext cx="0" cy="1593215"/>
          </a:xfrm>
          <a:custGeom>
            <a:avLst/>
            <a:gdLst/>
            <a:ahLst/>
            <a:cxnLst/>
            <a:rect l="l" t="t" r="r" b="b"/>
            <a:pathLst>
              <a:path w="0" h="1593214">
                <a:moveTo>
                  <a:pt x="0" y="0"/>
                </a:moveTo>
                <a:lnTo>
                  <a:pt x="0" y="1593055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6" name="object 3006"/>
          <p:cNvSpPr/>
          <p:nvPr/>
        </p:nvSpPr>
        <p:spPr>
          <a:xfrm>
            <a:off x="6131819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7" name="object 3007"/>
          <p:cNvSpPr/>
          <p:nvPr/>
        </p:nvSpPr>
        <p:spPr>
          <a:xfrm>
            <a:off x="6434382" y="2051820"/>
            <a:ext cx="0" cy="1593215"/>
          </a:xfrm>
          <a:custGeom>
            <a:avLst/>
            <a:gdLst/>
            <a:ahLst/>
            <a:cxnLst/>
            <a:rect l="l" t="t" r="r" b="b"/>
            <a:pathLst>
              <a:path w="0" h="1593214">
                <a:moveTo>
                  <a:pt x="0" y="0"/>
                </a:moveTo>
                <a:lnTo>
                  <a:pt x="0" y="1593055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8" name="object 3008"/>
          <p:cNvSpPr/>
          <p:nvPr/>
        </p:nvSpPr>
        <p:spPr>
          <a:xfrm>
            <a:off x="6434382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9" name="object 3009"/>
          <p:cNvSpPr/>
          <p:nvPr/>
        </p:nvSpPr>
        <p:spPr>
          <a:xfrm>
            <a:off x="6738363" y="2051820"/>
            <a:ext cx="0" cy="1367790"/>
          </a:xfrm>
          <a:custGeom>
            <a:avLst/>
            <a:gdLst/>
            <a:ahLst/>
            <a:cxnLst/>
            <a:rect l="l" t="t" r="r" b="b"/>
            <a:pathLst>
              <a:path w="0" h="1367789">
                <a:moveTo>
                  <a:pt x="0" y="0"/>
                </a:moveTo>
                <a:lnTo>
                  <a:pt x="0" y="136761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0" name="object 3010"/>
          <p:cNvSpPr/>
          <p:nvPr/>
        </p:nvSpPr>
        <p:spPr>
          <a:xfrm>
            <a:off x="6738363" y="3531203"/>
            <a:ext cx="0" cy="113664"/>
          </a:xfrm>
          <a:custGeom>
            <a:avLst/>
            <a:gdLst/>
            <a:ahLst/>
            <a:cxnLst/>
            <a:rect l="l" t="t" r="r" b="b"/>
            <a:pathLst>
              <a:path w="0" h="113664">
                <a:moveTo>
                  <a:pt x="0" y="0"/>
                </a:moveTo>
                <a:lnTo>
                  <a:pt x="0" y="11367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1" name="object 3011"/>
          <p:cNvSpPr/>
          <p:nvPr/>
        </p:nvSpPr>
        <p:spPr>
          <a:xfrm>
            <a:off x="6738363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2" name="object 3012"/>
          <p:cNvSpPr txBox="1"/>
          <p:nvPr/>
        </p:nvSpPr>
        <p:spPr>
          <a:xfrm>
            <a:off x="5491402" y="3673355"/>
            <a:ext cx="130492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2100" algn="l"/>
                <a:tab pos="596265" algn="l"/>
                <a:tab pos="899160" algn="l"/>
                <a:tab pos="1201420" algn="l"/>
              </a:tabLst>
            </a:pPr>
            <a:r>
              <a:rPr dirty="0" sz="500" spc="75">
                <a:latin typeface="Microsoft Sans Serif"/>
                <a:cs typeface="Microsoft Sans Serif"/>
              </a:rPr>
              <a:t>5</a:t>
            </a:r>
            <a:r>
              <a:rPr dirty="0" sz="500" spc="75">
                <a:latin typeface="Times New Roman"/>
                <a:cs typeface="Times New Roman"/>
              </a:rPr>
              <a:t>	</a:t>
            </a:r>
            <a:r>
              <a:rPr dirty="0" sz="500" spc="70">
                <a:latin typeface="Microsoft Sans Serif"/>
                <a:cs typeface="Microsoft Sans Serif"/>
              </a:rPr>
              <a:t>1</a:t>
            </a:r>
            <a:r>
              <a:rPr dirty="0" sz="500" spc="75">
                <a:latin typeface="Microsoft Sans Serif"/>
                <a:cs typeface="Microsoft Sans Serif"/>
              </a:rPr>
              <a:t>0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70">
                <a:latin typeface="Microsoft Sans Serif"/>
                <a:cs typeface="Microsoft Sans Serif"/>
              </a:rPr>
              <a:t>1</a:t>
            </a:r>
            <a:r>
              <a:rPr dirty="0" sz="500" spc="75">
                <a:latin typeface="Microsoft Sans Serif"/>
                <a:cs typeface="Microsoft Sans Serif"/>
              </a:rPr>
              <a:t>5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70">
                <a:latin typeface="Microsoft Sans Serif"/>
                <a:cs typeface="Microsoft Sans Serif"/>
              </a:rPr>
              <a:t>2</a:t>
            </a:r>
            <a:r>
              <a:rPr dirty="0" sz="500" spc="75">
                <a:latin typeface="Microsoft Sans Serif"/>
                <a:cs typeface="Microsoft Sans Serif"/>
              </a:rPr>
              <a:t>0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70">
                <a:latin typeface="Microsoft Sans Serif"/>
                <a:cs typeface="Microsoft Sans Serif"/>
              </a:rPr>
              <a:t>25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013" name="object 3013"/>
          <p:cNvSpPr/>
          <p:nvPr/>
        </p:nvSpPr>
        <p:spPr>
          <a:xfrm>
            <a:off x="7040853" y="2051820"/>
            <a:ext cx="0" cy="1367790"/>
          </a:xfrm>
          <a:custGeom>
            <a:avLst/>
            <a:gdLst/>
            <a:ahLst/>
            <a:cxnLst/>
            <a:rect l="l" t="t" r="r" b="b"/>
            <a:pathLst>
              <a:path w="0" h="1367789">
                <a:moveTo>
                  <a:pt x="0" y="0"/>
                </a:moveTo>
                <a:lnTo>
                  <a:pt x="0" y="136761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4" name="object 3014"/>
          <p:cNvSpPr/>
          <p:nvPr/>
        </p:nvSpPr>
        <p:spPr>
          <a:xfrm>
            <a:off x="7040853" y="3531203"/>
            <a:ext cx="0" cy="113664"/>
          </a:xfrm>
          <a:custGeom>
            <a:avLst/>
            <a:gdLst/>
            <a:ahLst/>
            <a:cxnLst/>
            <a:rect l="l" t="t" r="r" b="b"/>
            <a:pathLst>
              <a:path w="0" h="113664">
                <a:moveTo>
                  <a:pt x="0" y="0"/>
                </a:moveTo>
                <a:lnTo>
                  <a:pt x="0" y="11367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5" name="object 3015"/>
          <p:cNvSpPr/>
          <p:nvPr/>
        </p:nvSpPr>
        <p:spPr>
          <a:xfrm>
            <a:off x="7040853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6" name="object 3016"/>
          <p:cNvSpPr/>
          <p:nvPr/>
        </p:nvSpPr>
        <p:spPr>
          <a:xfrm>
            <a:off x="7343615" y="2051820"/>
            <a:ext cx="0" cy="1367790"/>
          </a:xfrm>
          <a:custGeom>
            <a:avLst/>
            <a:gdLst/>
            <a:ahLst/>
            <a:cxnLst/>
            <a:rect l="l" t="t" r="r" b="b"/>
            <a:pathLst>
              <a:path w="0" h="1367789">
                <a:moveTo>
                  <a:pt x="0" y="0"/>
                </a:moveTo>
                <a:lnTo>
                  <a:pt x="0" y="136761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7" name="object 3017"/>
          <p:cNvSpPr/>
          <p:nvPr/>
        </p:nvSpPr>
        <p:spPr>
          <a:xfrm>
            <a:off x="7343615" y="3531203"/>
            <a:ext cx="0" cy="113664"/>
          </a:xfrm>
          <a:custGeom>
            <a:avLst/>
            <a:gdLst/>
            <a:ahLst/>
            <a:cxnLst/>
            <a:rect l="l" t="t" r="r" b="b"/>
            <a:pathLst>
              <a:path w="0" h="113664">
                <a:moveTo>
                  <a:pt x="0" y="0"/>
                </a:moveTo>
                <a:lnTo>
                  <a:pt x="0" y="11367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8" name="object 3018"/>
          <p:cNvSpPr/>
          <p:nvPr/>
        </p:nvSpPr>
        <p:spPr>
          <a:xfrm>
            <a:off x="7343614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9" name="object 3019"/>
          <p:cNvSpPr/>
          <p:nvPr/>
        </p:nvSpPr>
        <p:spPr>
          <a:xfrm>
            <a:off x="7646105" y="2051820"/>
            <a:ext cx="0" cy="1367790"/>
          </a:xfrm>
          <a:custGeom>
            <a:avLst/>
            <a:gdLst/>
            <a:ahLst/>
            <a:cxnLst/>
            <a:rect l="l" t="t" r="r" b="b"/>
            <a:pathLst>
              <a:path w="0" h="1367789">
                <a:moveTo>
                  <a:pt x="0" y="0"/>
                </a:moveTo>
                <a:lnTo>
                  <a:pt x="0" y="136761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0" name="object 3020"/>
          <p:cNvSpPr/>
          <p:nvPr/>
        </p:nvSpPr>
        <p:spPr>
          <a:xfrm>
            <a:off x="7646105" y="3531203"/>
            <a:ext cx="0" cy="113664"/>
          </a:xfrm>
          <a:custGeom>
            <a:avLst/>
            <a:gdLst/>
            <a:ahLst/>
            <a:cxnLst/>
            <a:rect l="l" t="t" r="r" b="b"/>
            <a:pathLst>
              <a:path w="0" h="113664">
                <a:moveTo>
                  <a:pt x="0" y="0"/>
                </a:moveTo>
                <a:lnTo>
                  <a:pt x="0" y="11367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1" name="object 3021"/>
          <p:cNvSpPr/>
          <p:nvPr/>
        </p:nvSpPr>
        <p:spPr>
          <a:xfrm>
            <a:off x="7646104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2" name="object 3022"/>
          <p:cNvSpPr/>
          <p:nvPr/>
        </p:nvSpPr>
        <p:spPr>
          <a:xfrm>
            <a:off x="7948814" y="2051820"/>
            <a:ext cx="0" cy="1367790"/>
          </a:xfrm>
          <a:custGeom>
            <a:avLst/>
            <a:gdLst/>
            <a:ahLst/>
            <a:cxnLst/>
            <a:rect l="l" t="t" r="r" b="b"/>
            <a:pathLst>
              <a:path w="0" h="1367789">
                <a:moveTo>
                  <a:pt x="0" y="0"/>
                </a:moveTo>
                <a:lnTo>
                  <a:pt x="0" y="136761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3" name="object 3023"/>
          <p:cNvSpPr/>
          <p:nvPr/>
        </p:nvSpPr>
        <p:spPr>
          <a:xfrm>
            <a:off x="7948814" y="3531203"/>
            <a:ext cx="0" cy="113664"/>
          </a:xfrm>
          <a:custGeom>
            <a:avLst/>
            <a:gdLst/>
            <a:ahLst/>
            <a:cxnLst/>
            <a:rect l="l" t="t" r="r" b="b"/>
            <a:pathLst>
              <a:path w="0" h="113664">
                <a:moveTo>
                  <a:pt x="0" y="0"/>
                </a:moveTo>
                <a:lnTo>
                  <a:pt x="0" y="11367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4" name="object 3024"/>
          <p:cNvSpPr/>
          <p:nvPr/>
        </p:nvSpPr>
        <p:spPr>
          <a:xfrm>
            <a:off x="7948814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5" name="object 3025"/>
          <p:cNvSpPr/>
          <p:nvPr/>
        </p:nvSpPr>
        <p:spPr>
          <a:xfrm>
            <a:off x="8252617" y="2051820"/>
            <a:ext cx="0" cy="1367790"/>
          </a:xfrm>
          <a:custGeom>
            <a:avLst/>
            <a:gdLst/>
            <a:ahLst/>
            <a:cxnLst/>
            <a:rect l="l" t="t" r="r" b="b"/>
            <a:pathLst>
              <a:path w="0" h="1367789">
                <a:moveTo>
                  <a:pt x="0" y="0"/>
                </a:moveTo>
                <a:lnTo>
                  <a:pt x="0" y="136761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6" name="object 3026"/>
          <p:cNvSpPr/>
          <p:nvPr/>
        </p:nvSpPr>
        <p:spPr>
          <a:xfrm>
            <a:off x="8252617" y="3531203"/>
            <a:ext cx="0" cy="113664"/>
          </a:xfrm>
          <a:custGeom>
            <a:avLst/>
            <a:gdLst/>
            <a:ahLst/>
            <a:cxnLst/>
            <a:rect l="l" t="t" r="r" b="b"/>
            <a:pathLst>
              <a:path w="0" h="113664">
                <a:moveTo>
                  <a:pt x="0" y="0"/>
                </a:moveTo>
                <a:lnTo>
                  <a:pt x="0" y="11367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7" name="object 3027"/>
          <p:cNvSpPr/>
          <p:nvPr/>
        </p:nvSpPr>
        <p:spPr>
          <a:xfrm>
            <a:off x="8252617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8" name="object 3028"/>
          <p:cNvSpPr/>
          <p:nvPr/>
        </p:nvSpPr>
        <p:spPr>
          <a:xfrm>
            <a:off x="8555327" y="2051820"/>
            <a:ext cx="0" cy="1367790"/>
          </a:xfrm>
          <a:custGeom>
            <a:avLst/>
            <a:gdLst/>
            <a:ahLst/>
            <a:cxnLst/>
            <a:rect l="l" t="t" r="r" b="b"/>
            <a:pathLst>
              <a:path w="0" h="1367789">
                <a:moveTo>
                  <a:pt x="0" y="0"/>
                </a:moveTo>
                <a:lnTo>
                  <a:pt x="0" y="136761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9" name="object 3029"/>
          <p:cNvSpPr/>
          <p:nvPr/>
        </p:nvSpPr>
        <p:spPr>
          <a:xfrm>
            <a:off x="8555327" y="3531203"/>
            <a:ext cx="0" cy="113664"/>
          </a:xfrm>
          <a:custGeom>
            <a:avLst/>
            <a:gdLst/>
            <a:ahLst/>
            <a:cxnLst/>
            <a:rect l="l" t="t" r="r" b="b"/>
            <a:pathLst>
              <a:path w="0" h="113664">
                <a:moveTo>
                  <a:pt x="0" y="0"/>
                </a:moveTo>
                <a:lnTo>
                  <a:pt x="0" y="113672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0" name="object 3030"/>
          <p:cNvSpPr/>
          <p:nvPr/>
        </p:nvSpPr>
        <p:spPr>
          <a:xfrm>
            <a:off x="8555326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1" name="object 3031"/>
          <p:cNvSpPr txBox="1"/>
          <p:nvPr/>
        </p:nvSpPr>
        <p:spPr>
          <a:xfrm>
            <a:off x="6983204" y="3673355"/>
            <a:ext cx="163004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90"/>
              </a:lnSpc>
              <a:tabLst>
                <a:tab pos="314960" algn="l"/>
                <a:tab pos="618490" algn="l"/>
                <a:tab pos="921385" algn="l"/>
                <a:tab pos="1224280" algn="l"/>
                <a:tab pos="1526540" algn="l"/>
              </a:tabLst>
            </a:pPr>
            <a:r>
              <a:rPr dirty="0" sz="500" spc="70">
                <a:latin typeface="Microsoft Sans Serif"/>
                <a:cs typeface="Microsoft Sans Serif"/>
              </a:rPr>
              <a:t>3</a:t>
            </a:r>
            <a:r>
              <a:rPr dirty="0" sz="500" spc="75">
                <a:latin typeface="Microsoft Sans Serif"/>
                <a:cs typeface="Microsoft Sans Serif"/>
              </a:rPr>
              <a:t>0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70">
                <a:latin typeface="Microsoft Sans Serif"/>
                <a:cs typeface="Microsoft Sans Serif"/>
              </a:rPr>
              <a:t>3</a:t>
            </a:r>
            <a:r>
              <a:rPr dirty="0" sz="500" spc="75">
                <a:latin typeface="Microsoft Sans Serif"/>
                <a:cs typeface="Microsoft Sans Serif"/>
              </a:rPr>
              <a:t>5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70">
                <a:latin typeface="Microsoft Sans Serif"/>
                <a:cs typeface="Microsoft Sans Serif"/>
              </a:rPr>
              <a:t>4</a:t>
            </a:r>
            <a:r>
              <a:rPr dirty="0" sz="500" spc="75">
                <a:latin typeface="Microsoft Sans Serif"/>
                <a:cs typeface="Microsoft Sans Serif"/>
              </a:rPr>
              <a:t>0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70">
                <a:latin typeface="Microsoft Sans Serif"/>
                <a:cs typeface="Microsoft Sans Serif"/>
              </a:rPr>
              <a:t>4</a:t>
            </a:r>
            <a:r>
              <a:rPr dirty="0" sz="500" spc="75">
                <a:latin typeface="Microsoft Sans Serif"/>
                <a:cs typeface="Microsoft Sans Serif"/>
              </a:rPr>
              <a:t>5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70">
                <a:latin typeface="Microsoft Sans Serif"/>
                <a:cs typeface="Microsoft Sans Serif"/>
              </a:rPr>
              <a:t>5</a:t>
            </a:r>
            <a:r>
              <a:rPr dirty="0" sz="500" spc="75">
                <a:latin typeface="Microsoft Sans Serif"/>
                <a:cs typeface="Microsoft Sans Serif"/>
              </a:rPr>
              <a:t>0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70">
                <a:latin typeface="Microsoft Sans Serif"/>
                <a:cs typeface="Microsoft Sans Serif"/>
              </a:rPr>
              <a:t>55</a:t>
            </a:r>
            <a:endParaRPr sz="500">
              <a:latin typeface="Microsoft Sans Serif"/>
              <a:cs typeface="Microsoft Sans Serif"/>
            </a:endParaRPr>
          </a:p>
          <a:p>
            <a:pPr marL="19685">
              <a:lnSpc>
                <a:spcPts val="590"/>
              </a:lnSpc>
            </a:pPr>
            <a:r>
              <a:rPr dirty="0" sz="500" spc="30">
                <a:latin typeface="Microsoft Sans Serif"/>
                <a:cs typeface="Microsoft Sans Serif"/>
              </a:rPr>
              <a:t> </a:t>
            </a:r>
            <a:r>
              <a:rPr dirty="0" sz="500" spc="50">
                <a:latin typeface="Microsoft Sans Serif"/>
                <a:cs typeface="Microsoft Sans Serif"/>
              </a:rPr>
              <a:t>[s]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032" name="object 3032"/>
          <p:cNvSpPr/>
          <p:nvPr/>
        </p:nvSpPr>
        <p:spPr>
          <a:xfrm>
            <a:off x="8857817" y="2051820"/>
            <a:ext cx="0" cy="1593215"/>
          </a:xfrm>
          <a:custGeom>
            <a:avLst/>
            <a:gdLst/>
            <a:ahLst/>
            <a:cxnLst/>
            <a:rect l="l" t="t" r="r" b="b"/>
            <a:pathLst>
              <a:path w="0" h="1593214">
                <a:moveTo>
                  <a:pt x="0" y="0"/>
                </a:moveTo>
                <a:lnTo>
                  <a:pt x="0" y="1593055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3" name="object 3033"/>
          <p:cNvSpPr/>
          <p:nvPr/>
        </p:nvSpPr>
        <p:spPr>
          <a:xfrm>
            <a:off x="8857817" y="360558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38250"/>
                </a:moveTo>
                <a:lnTo>
                  <a:pt x="0" y="0"/>
                </a:lnTo>
              </a:path>
            </a:pathLst>
          </a:custGeom>
          <a:ln w="719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4" name="object 3034"/>
          <p:cNvSpPr txBox="1"/>
          <p:nvPr/>
        </p:nvSpPr>
        <p:spPr>
          <a:xfrm>
            <a:off x="8801471" y="3673355"/>
            <a:ext cx="11557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70">
                <a:latin typeface="Microsoft Sans Serif"/>
                <a:cs typeface="Microsoft Sans Serif"/>
              </a:rPr>
              <a:t>60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035" name="object 3035"/>
          <p:cNvSpPr txBox="1"/>
          <p:nvPr/>
        </p:nvSpPr>
        <p:spPr>
          <a:xfrm>
            <a:off x="4812459" y="2689528"/>
            <a:ext cx="107314" cy="3130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755"/>
              </a:lnSpc>
            </a:pP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>
                <a:latin typeface="Microsoft Sans Serif"/>
                <a:cs typeface="Microsoft Sans Serif"/>
              </a:rPr>
              <a:t>[P</a:t>
            </a:r>
            <a:r>
              <a:rPr dirty="0" sz="650" spc="-5">
                <a:latin typeface="Microsoft Sans Serif"/>
                <a:cs typeface="Microsoft Sans Serif"/>
              </a:rPr>
              <a:t>e</a:t>
            </a:r>
            <a:r>
              <a:rPr dirty="0" sz="650">
                <a:latin typeface="Microsoft Sans Serif"/>
                <a:cs typeface="Microsoft Sans Serif"/>
              </a:rPr>
              <a:t>rc</a:t>
            </a:r>
            <a:r>
              <a:rPr dirty="0" sz="650" spc="-5">
                <a:latin typeface="Microsoft Sans Serif"/>
                <a:cs typeface="Microsoft Sans Serif"/>
              </a:rPr>
              <a:t>en</a:t>
            </a:r>
            <a:r>
              <a:rPr dirty="0" sz="650">
                <a:latin typeface="Microsoft Sans Serif"/>
                <a:cs typeface="Microsoft Sans Serif"/>
              </a:rPr>
              <a:t>t]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3036" name="object 3036"/>
          <p:cNvSpPr/>
          <p:nvPr/>
        </p:nvSpPr>
        <p:spPr>
          <a:xfrm>
            <a:off x="5230885" y="3643832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7" name="object 3037"/>
          <p:cNvSpPr/>
          <p:nvPr/>
        </p:nvSpPr>
        <p:spPr>
          <a:xfrm>
            <a:off x="8759866" y="350858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20" h="0">
                <a:moveTo>
                  <a:pt x="0" y="0"/>
                </a:moveTo>
                <a:lnTo>
                  <a:pt x="121689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8" name="object 3038"/>
          <p:cNvSpPr/>
          <p:nvPr/>
        </p:nvSpPr>
        <p:spPr>
          <a:xfrm>
            <a:off x="5230885" y="3508580"/>
            <a:ext cx="1437005" cy="0"/>
          </a:xfrm>
          <a:custGeom>
            <a:avLst/>
            <a:gdLst/>
            <a:ahLst/>
            <a:cxnLst/>
            <a:rect l="l" t="t" r="r" b="b"/>
            <a:pathLst>
              <a:path w="1437004" h="0">
                <a:moveTo>
                  <a:pt x="0" y="0"/>
                </a:moveTo>
                <a:lnTo>
                  <a:pt x="1436424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9" name="object 3039"/>
          <p:cNvSpPr/>
          <p:nvPr/>
        </p:nvSpPr>
        <p:spPr>
          <a:xfrm>
            <a:off x="5230885" y="3380297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0" name="object 3040"/>
          <p:cNvSpPr/>
          <p:nvPr/>
        </p:nvSpPr>
        <p:spPr>
          <a:xfrm>
            <a:off x="5230885" y="3245044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1" name="object 3041"/>
          <p:cNvSpPr/>
          <p:nvPr/>
        </p:nvSpPr>
        <p:spPr>
          <a:xfrm>
            <a:off x="5230885" y="3110844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2" name="object 3042"/>
          <p:cNvSpPr/>
          <p:nvPr/>
        </p:nvSpPr>
        <p:spPr>
          <a:xfrm>
            <a:off x="5230885" y="2982587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3" name="object 3043"/>
          <p:cNvSpPr/>
          <p:nvPr/>
        </p:nvSpPr>
        <p:spPr>
          <a:xfrm>
            <a:off x="5230885" y="2847300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4" name="object 3044"/>
          <p:cNvSpPr/>
          <p:nvPr/>
        </p:nvSpPr>
        <p:spPr>
          <a:xfrm>
            <a:off x="5230885" y="2713100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5" name="object 3045"/>
          <p:cNvSpPr/>
          <p:nvPr/>
        </p:nvSpPr>
        <p:spPr>
          <a:xfrm>
            <a:off x="5230885" y="2584842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6" name="object 3046"/>
          <p:cNvSpPr/>
          <p:nvPr/>
        </p:nvSpPr>
        <p:spPr>
          <a:xfrm>
            <a:off x="5230885" y="2449556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7" name="object 3047"/>
          <p:cNvSpPr/>
          <p:nvPr/>
        </p:nvSpPr>
        <p:spPr>
          <a:xfrm>
            <a:off x="5230885" y="2315356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8" name="object 3048"/>
          <p:cNvSpPr/>
          <p:nvPr/>
        </p:nvSpPr>
        <p:spPr>
          <a:xfrm>
            <a:off x="5230885" y="2186063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9" name="object 3049"/>
          <p:cNvSpPr txBox="1"/>
          <p:nvPr/>
        </p:nvSpPr>
        <p:spPr>
          <a:xfrm>
            <a:off x="5100015" y="2149029"/>
            <a:ext cx="115570" cy="1545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70">
                <a:latin typeface="Microsoft Sans Serif"/>
                <a:cs typeface="Microsoft Sans Serif"/>
              </a:rPr>
              <a:t>22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500" spc="70">
                <a:latin typeface="Microsoft Sans Serif"/>
                <a:cs typeface="Microsoft Sans Serif"/>
              </a:rPr>
              <a:t>20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"/>
              </a:spcBef>
            </a:pPr>
            <a:endParaRPr sz="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500" spc="70">
                <a:latin typeface="Microsoft Sans Serif"/>
                <a:cs typeface="Microsoft Sans Serif"/>
              </a:rPr>
              <a:t>18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500" spc="70">
                <a:latin typeface="Microsoft Sans Serif"/>
                <a:cs typeface="Microsoft Sans Serif"/>
              </a:rPr>
              <a:t>16</a:t>
            </a:r>
            <a:endParaRPr sz="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dirty="0" sz="500" spc="70">
                <a:latin typeface="Microsoft Sans Serif"/>
                <a:cs typeface="Microsoft Sans Serif"/>
              </a:rPr>
              <a:t>14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"/>
              </a:spcBef>
            </a:pPr>
            <a:endParaRPr sz="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500" spc="70">
                <a:latin typeface="Microsoft Sans Serif"/>
                <a:cs typeface="Microsoft Sans Serif"/>
              </a:rPr>
              <a:t>12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500" spc="70">
                <a:latin typeface="Microsoft Sans Serif"/>
                <a:cs typeface="Microsoft Sans Serif"/>
              </a:rPr>
              <a:t>10</a:t>
            </a:r>
            <a:endParaRPr sz="500">
              <a:latin typeface="Microsoft Sans Serif"/>
              <a:cs typeface="Microsoft Sans Serif"/>
            </a:endParaRPr>
          </a:p>
          <a:p>
            <a:pPr marL="55880">
              <a:lnSpc>
                <a:spcPct val="100000"/>
              </a:lnSpc>
              <a:spcBef>
                <a:spcPts val="409"/>
              </a:spcBef>
            </a:pPr>
            <a:r>
              <a:rPr dirty="0" sz="500" spc="75">
                <a:latin typeface="Microsoft Sans Serif"/>
                <a:cs typeface="Microsoft Sans Serif"/>
              </a:rPr>
              <a:t>8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"/>
              </a:spcBef>
            </a:pPr>
            <a:endParaRPr sz="40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</a:pPr>
            <a:r>
              <a:rPr dirty="0" sz="500" spc="75">
                <a:latin typeface="Microsoft Sans Serif"/>
                <a:cs typeface="Microsoft Sans Serif"/>
              </a:rPr>
              <a:t>6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35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</a:pPr>
            <a:r>
              <a:rPr dirty="0" sz="500" spc="75">
                <a:latin typeface="Microsoft Sans Serif"/>
                <a:cs typeface="Microsoft Sans Serif"/>
              </a:rPr>
              <a:t>4</a:t>
            </a:r>
            <a:endParaRPr sz="500">
              <a:latin typeface="Microsoft Sans Serif"/>
              <a:cs typeface="Microsoft Sans Serif"/>
            </a:endParaRPr>
          </a:p>
          <a:p>
            <a:pPr marL="55880">
              <a:lnSpc>
                <a:spcPct val="100000"/>
              </a:lnSpc>
              <a:spcBef>
                <a:spcPts val="415"/>
              </a:spcBef>
            </a:pPr>
            <a:r>
              <a:rPr dirty="0" sz="500" spc="75">
                <a:latin typeface="Microsoft Sans Serif"/>
                <a:cs typeface="Microsoft Sans Serif"/>
              </a:rPr>
              <a:t>2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35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</a:pPr>
            <a:r>
              <a:rPr dirty="0" sz="500" spc="75">
                <a:latin typeface="Microsoft Sans Serif"/>
                <a:cs typeface="Microsoft Sans Serif"/>
              </a:rPr>
              <a:t>0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3050" name="object 3050"/>
          <p:cNvSpPr/>
          <p:nvPr/>
        </p:nvSpPr>
        <p:spPr>
          <a:xfrm>
            <a:off x="5230885" y="2051820"/>
            <a:ext cx="3651250" cy="0"/>
          </a:xfrm>
          <a:custGeom>
            <a:avLst/>
            <a:gdLst/>
            <a:ahLst/>
            <a:cxnLst/>
            <a:rect l="l" t="t" r="r" b="b"/>
            <a:pathLst>
              <a:path w="3651250" h="0">
                <a:moveTo>
                  <a:pt x="0" y="0"/>
                </a:moveTo>
                <a:lnTo>
                  <a:pt x="3650670" y="0"/>
                </a:lnTo>
              </a:path>
            </a:pathLst>
          </a:custGeom>
          <a:ln w="595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1" name="object 3051"/>
          <p:cNvSpPr/>
          <p:nvPr/>
        </p:nvSpPr>
        <p:spPr>
          <a:xfrm>
            <a:off x="5230885" y="3576301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0"/>
                </a:moveTo>
                <a:lnTo>
                  <a:pt x="0" y="31255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2" name="object 3052"/>
          <p:cNvSpPr/>
          <p:nvPr/>
        </p:nvSpPr>
        <p:spPr>
          <a:xfrm>
            <a:off x="5230885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29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3" name="object 3053"/>
          <p:cNvSpPr/>
          <p:nvPr/>
        </p:nvSpPr>
        <p:spPr>
          <a:xfrm>
            <a:off x="523451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4" name="object 3054"/>
          <p:cNvSpPr/>
          <p:nvPr/>
        </p:nvSpPr>
        <p:spPr>
          <a:xfrm>
            <a:off x="523811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5" name="object 3055"/>
          <p:cNvSpPr/>
          <p:nvPr/>
        </p:nvSpPr>
        <p:spPr>
          <a:xfrm>
            <a:off x="5241508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6" name="object 3056"/>
          <p:cNvSpPr/>
          <p:nvPr/>
        </p:nvSpPr>
        <p:spPr>
          <a:xfrm>
            <a:off x="5245105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28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7" name="object 3057"/>
          <p:cNvSpPr/>
          <p:nvPr/>
        </p:nvSpPr>
        <p:spPr>
          <a:xfrm>
            <a:off x="5248680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8" name="object 3058"/>
          <p:cNvSpPr/>
          <p:nvPr/>
        </p:nvSpPr>
        <p:spPr>
          <a:xfrm>
            <a:off x="5252278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8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9" name="object 3059"/>
          <p:cNvSpPr/>
          <p:nvPr/>
        </p:nvSpPr>
        <p:spPr>
          <a:xfrm>
            <a:off x="525697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0" name="object 3060"/>
          <p:cNvSpPr/>
          <p:nvPr/>
        </p:nvSpPr>
        <p:spPr>
          <a:xfrm>
            <a:off x="526057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1" name="object 3061"/>
          <p:cNvSpPr/>
          <p:nvPr/>
        </p:nvSpPr>
        <p:spPr>
          <a:xfrm>
            <a:off x="526397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2" name="object 3062"/>
          <p:cNvSpPr/>
          <p:nvPr/>
        </p:nvSpPr>
        <p:spPr>
          <a:xfrm>
            <a:off x="5267571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29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3" name="object 3063"/>
          <p:cNvSpPr/>
          <p:nvPr/>
        </p:nvSpPr>
        <p:spPr>
          <a:xfrm>
            <a:off x="5271199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4" name="object 3064"/>
          <p:cNvSpPr/>
          <p:nvPr/>
        </p:nvSpPr>
        <p:spPr>
          <a:xfrm>
            <a:off x="5274796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5" name="object 3065"/>
          <p:cNvSpPr/>
          <p:nvPr/>
        </p:nvSpPr>
        <p:spPr>
          <a:xfrm>
            <a:off x="5278194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6" name="object 3066"/>
          <p:cNvSpPr/>
          <p:nvPr/>
        </p:nvSpPr>
        <p:spPr>
          <a:xfrm>
            <a:off x="5281792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7" name="object 3067"/>
          <p:cNvSpPr/>
          <p:nvPr/>
        </p:nvSpPr>
        <p:spPr>
          <a:xfrm>
            <a:off x="528648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8" name="object 3068"/>
          <p:cNvSpPr/>
          <p:nvPr/>
        </p:nvSpPr>
        <p:spPr>
          <a:xfrm>
            <a:off x="5290080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83" y="5804"/>
                </a:lnTo>
              </a:path>
            </a:pathLst>
          </a:custGeom>
          <a:ln w="64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9" name="object 3069"/>
          <p:cNvSpPr/>
          <p:nvPr/>
        </p:nvSpPr>
        <p:spPr>
          <a:xfrm>
            <a:off x="5293666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0" name="object 3070"/>
          <p:cNvSpPr/>
          <p:nvPr/>
        </p:nvSpPr>
        <p:spPr>
          <a:xfrm>
            <a:off x="529726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1" name="object 3071"/>
          <p:cNvSpPr/>
          <p:nvPr/>
        </p:nvSpPr>
        <p:spPr>
          <a:xfrm>
            <a:off x="530070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2" name="object 3072"/>
          <p:cNvSpPr/>
          <p:nvPr/>
        </p:nvSpPr>
        <p:spPr>
          <a:xfrm>
            <a:off x="530430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3" name="object 3073"/>
          <p:cNvSpPr/>
          <p:nvPr/>
        </p:nvSpPr>
        <p:spPr>
          <a:xfrm>
            <a:off x="530769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4" name="object 3074"/>
          <p:cNvSpPr/>
          <p:nvPr/>
        </p:nvSpPr>
        <p:spPr>
          <a:xfrm>
            <a:off x="5311295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5" name="object 3075"/>
          <p:cNvSpPr/>
          <p:nvPr/>
        </p:nvSpPr>
        <p:spPr>
          <a:xfrm>
            <a:off x="5315955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6" name="object 3076"/>
          <p:cNvSpPr/>
          <p:nvPr/>
        </p:nvSpPr>
        <p:spPr>
          <a:xfrm>
            <a:off x="5319552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29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7" name="object 3077"/>
          <p:cNvSpPr/>
          <p:nvPr/>
        </p:nvSpPr>
        <p:spPr>
          <a:xfrm>
            <a:off x="5323169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8" name="object 3078"/>
          <p:cNvSpPr/>
          <p:nvPr/>
        </p:nvSpPr>
        <p:spPr>
          <a:xfrm>
            <a:off x="5326767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995" y="5951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9" name="object 3079"/>
          <p:cNvSpPr/>
          <p:nvPr/>
        </p:nvSpPr>
        <p:spPr>
          <a:xfrm>
            <a:off x="5330164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0" name="object 3080"/>
          <p:cNvSpPr/>
          <p:nvPr/>
        </p:nvSpPr>
        <p:spPr>
          <a:xfrm>
            <a:off x="5333762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29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1" name="object 3081"/>
          <p:cNvSpPr/>
          <p:nvPr/>
        </p:nvSpPr>
        <p:spPr>
          <a:xfrm>
            <a:off x="5337389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2" name="object 3082"/>
          <p:cNvSpPr/>
          <p:nvPr/>
        </p:nvSpPr>
        <p:spPr>
          <a:xfrm>
            <a:off x="5340987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3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3" name="object 3083"/>
          <p:cNvSpPr/>
          <p:nvPr/>
        </p:nvSpPr>
        <p:spPr>
          <a:xfrm>
            <a:off x="534564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4" name="object 3084"/>
          <p:cNvSpPr/>
          <p:nvPr/>
        </p:nvSpPr>
        <p:spPr>
          <a:xfrm>
            <a:off x="5349244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026" y="0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5" name="object 3085"/>
          <p:cNvSpPr/>
          <p:nvPr/>
        </p:nvSpPr>
        <p:spPr>
          <a:xfrm>
            <a:off x="5352673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6" name="object 3086"/>
          <p:cNvSpPr/>
          <p:nvPr/>
        </p:nvSpPr>
        <p:spPr>
          <a:xfrm>
            <a:off x="5356270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83" y="5951"/>
                </a:lnTo>
              </a:path>
            </a:pathLst>
          </a:custGeom>
          <a:ln w="64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7" name="object 3087"/>
          <p:cNvSpPr/>
          <p:nvPr/>
        </p:nvSpPr>
        <p:spPr>
          <a:xfrm>
            <a:off x="535985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8" name="object 3088"/>
          <p:cNvSpPr/>
          <p:nvPr/>
        </p:nvSpPr>
        <p:spPr>
          <a:xfrm>
            <a:off x="5363453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951"/>
                </a:moveTo>
                <a:lnTo>
                  <a:pt x="6995" y="0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9" name="object 3089"/>
          <p:cNvSpPr/>
          <p:nvPr/>
        </p:nvSpPr>
        <p:spPr>
          <a:xfrm>
            <a:off x="5370448" y="3600674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298" y="5951"/>
                </a:lnTo>
              </a:path>
            </a:pathLst>
          </a:custGeom>
          <a:ln w="63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0" name="object 3090"/>
          <p:cNvSpPr/>
          <p:nvPr/>
        </p:nvSpPr>
        <p:spPr>
          <a:xfrm>
            <a:off x="537515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1" name="object 3091"/>
          <p:cNvSpPr/>
          <p:nvPr/>
        </p:nvSpPr>
        <p:spPr>
          <a:xfrm>
            <a:off x="5378747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951"/>
                </a:moveTo>
                <a:lnTo>
                  <a:pt x="6995" y="0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2" name="object 3092"/>
          <p:cNvSpPr/>
          <p:nvPr/>
        </p:nvSpPr>
        <p:spPr>
          <a:xfrm>
            <a:off x="538214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3" name="object 3093"/>
          <p:cNvSpPr/>
          <p:nvPr/>
        </p:nvSpPr>
        <p:spPr>
          <a:xfrm>
            <a:off x="5385742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14" y="5951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4" name="object 3094"/>
          <p:cNvSpPr/>
          <p:nvPr/>
        </p:nvSpPr>
        <p:spPr>
          <a:xfrm>
            <a:off x="538935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5" name="object 3095"/>
          <p:cNvSpPr/>
          <p:nvPr/>
        </p:nvSpPr>
        <p:spPr>
          <a:xfrm>
            <a:off x="5392957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6" name="object 3096"/>
          <p:cNvSpPr/>
          <p:nvPr/>
        </p:nvSpPr>
        <p:spPr>
          <a:xfrm>
            <a:off x="539635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7" name="object 3097"/>
          <p:cNvSpPr/>
          <p:nvPr/>
        </p:nvSpPr>
        <p:spPr>
          <a:xfrm>
            <a:off x="5399952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8" name="object 3098"/>
          <p:cNvSpPr/>
          <p:nvPr/>
        </p:nvSpPr>
        <p:spPr>
          <a:xfrm>
            <a:off x="5404653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9" name="object 3099"/>
          <p:cNvSpPr/>
          <p:nvPr/>
        </p:nvSpPr>
        <p:spPr>
          <a:xfrm>
            <a:off x="5408251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83" y="5951"/>
                </a:lnTo>
              </a:path>
            </a:pathLst>
          </a:custGeom>
          <a:ln w="64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0" name="object 3100"/>
          <p:cNvSpPr/>
          <p:nvPr/>
        </p:nvSpPr>
        <p:spPr>
          <a:xfrm>
            <a:off x="541183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1" name="object 3101"/>
          <p:cNvSpPr/>
          <p:nvPr/>
        </p:nvSpPr>
        <p:spPr>
          <a:xfrm>
            <a:off x="5415434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37" y="5804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2" name="object 3102"/>
          <p:cNvSpPr/>
          <p:nvPr/>
        </p:nvSpPr>
        <p:spPr>
          <a:xfrm>
            <a:off x="5418873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3" name="object 3103"/>
          <p:cNvSpPr/>
          <p:nvPr/>
        </p:nvSpPr>
        <p:spPr>
          <a:xfrm>
            <a:off x="5422471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172" y="0"/>
                </a:lnTo>
              </a:path>
            </a:pathLst>
          </a:custGeom>
          <a:ln w="644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4" name="object 3104"/>
          <p:cNvSpPr/>
          <p:nvPr/>
        </p:nvSpPr>
        <p:spPr>
          <a:xfrm>
            <a:off x="542604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5" name="object 3105"/>
          <p:cNvSpPr/>
          <p:nvPr/>
        </p:nvSpPr>
        <p:spPr>
          <a:xfrm>
            <a:off x="5429643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4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6" name="object 3106"/>
          <p:cNvSpPr/>
          <p:nvPr/>
        </p:nvSpPr>
        <p:spPr>
          <a:xfrm>
            <a:off x="543431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7" name="object 3107"/>
          <p:cNvSpPr/>
          <p:nvPr/>
        </p:nvSpPr>
        <p:spPr>
          <a:xfrm>
            <a:off x="5437911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29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8" name="object 3108"/>
          <p:cNvSpPr/>
          <p:nvPr/>
        </p:nvSpPr>
        <p:spPr>
          <a:xfrm>
            <a:off x="544134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9" name="object 3109"/>
          <p:cNvSpPr/>
          <p:nvPr/>
        </p:nvSpPr>
        <p:spPr>
          <a:xfrm>
            <a:off x="5444937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0" name="object 3110"/>
          <p:cNvSpPr/>
          <p:nvPr/>
        </p:nvSpPr>
        <p:spPr>
          <a:xfrm>
            <a:off x="544852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1" name="object 3111"/>
          <p:cNvSpPr/>
          <p:nvPr/>
        </p:nvSpPr>
        <p:spPr>
          <a:xfrm>
            <a:off x="5452120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37" y="5804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2" name="object 3112"/>
          <p:cNvSpPr/>
          <p:nvPr/>
        </p:nvSpPr>
        <p:spPr>
          <a:xfrm>
            <a:off x="5455560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3" name="object 3113"/>
          <p:cNvSpPr/>
          <p:nvPr/>
        </p:nvSpPr>
        <p:spPr>
          <a:xfrm>
            <a:off x="5459157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4" name="object 3114"/>
          <p:cNvSpPr/>
          <p:nvPr/>
        </p:nvSpPr>
        <p:spPr>
          <a:xfrm>
            <a:off x="546381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5" name="object 3115"/>
          <p:cNvSpPr/>
          <p:nvPr/>
        </p:nvSpPr>
        <p:spPr>
          <a:xfrm>
            <a:off x="5467414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29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6" name="object 3116"/>
          <p:cNvSpPr/>
          <p:nvPr/>
        </p:nvSpPr>
        <p:spPr>
          <a:xfrm>
            <a:off x="547084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7" name="object 3117"/>
          <p:cNvSpPr/>
          <p:nvPr/>
        </p:nvSpPr>
        <p:spPr>
          <a:xfrm>
            <a:off x="5474441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8" name="object 3118"/>
          <p:cNvSpPr/>
          <p:nvPr/>
        </p:nvSpPr>
        <p:spPr>
          <a:xfrm>
            <a:off x="5478027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9" name="object 3119"/>
          <p:cNvSpPr/>
          <p:nvPr/>
        </p:nvSpPr>
        <p:spPr>
          <a:xfrm>
            <a:off x="5481624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037" y="0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0" name="object 3120"/>
          <p:cNvSpPr/>
          <p:nvPr/>
        </p:nvSpPr>
        <p:spPr>
          <a:xfrm>
            <a:off x="548506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1" name="object 3121"/>
          <p:cNvSpPr/>
          <p:nvPr/>
        </p:nvSpPr>
        <p:spPr>
          <a:xfrm>
            <a:off x="5488661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2" name="object 3122"/>
          <p:cNvSpPr/>
          <p:nvPr/>
        </p:nvSpPr>
        <p:spPr>
          <a:xfrm>
            <a:off x="549332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3" name="object 3123"/>
          <p:cNvSpPr/>
          <p:nvPr/>
        </p:nvSpPr>
        <p:spPr>
          <a:xfrm>
            <a:off x="5496918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4" name="object 3124"/>
          <p:cNvSpPr/>
          <p:nvPr/>
        </p:nvSpPr>
        <p:spPr>
          <a:xfrm>
            <a:off x="550050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5" name="object 3125"/>
          <p:cNvSpPr/>
          <p:nvPr/>
        </p:nvSpPr>
        <p:spPr>
          <a:xfrm>
            <a:off x="5504101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026" y="0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6" name="object 3126"/>
          <p:cNvSpPr/>
          <p:nvPr/>
        </p:nvSpPr>
        <p:spPr>
          <a:xfrm>
            <a:off x="5507530" y="3597250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7" name="object 3127"/>
          <p:cNvSpPr/>
          <p:nvPr/>
        </p:nvSpPr>
        <p:spPr>
          <a:xfrm>
            <a:off x="5511127" y="359490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83" y="5769"/>
                </a:lnTo>
              </a:path>
            </a:pathLst>
          </a:custGeom>
          <a:ln w="64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8" name="object 3128"/>
          <p:cNvSpPr/>
          <p:nvPr/>
        </p:nvSpPr>
        <p:spPr>
          <a:xfrm>
            <a:off x="5514713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9" name="object 3129"/>
          <p:cNvSpPr/>
          <p:nvPr/>
        </p:nvSpPr>
        <p:spPr>
          <a:xfrm>
            <a:off x="5518310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0" name="object 3130"/>
          <p:cNvSpPr/>
          <p:nvPr/>
        </p:nvSpPr>
        <p:spPr>
          <a:xfrm>
            <a:off x="5526567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1" name="object 3131"/>
          <p:cNvSpPr/>
          <p:nvPr/>
        </p:nvSpPr>
        <p:spPr>
          <a:xfrm>
            <a:off x="5529965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2" name="object 3132"/>
          <p:cNvSpPr/>
          <p:nvPr/>
        </p:nvSpPr>
        <p:spPr>
          <a:xfrm>
            <a:off x="5533563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3" name="object 3133"/>
          <p:cNvSpPr/>
          <p:nvPr/>
        </p:nvSpPr>
        <p:spPr>
          <a:xfrm>
            <a:off x="553707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4" name="object 3134"/>
          <p:cNvSpPr/>
          <p:nvPr/>
        </p:nvSpPr>
        <p:spPr>
          <a:xfrm>
            <a:off x="554067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5" name="object 3135"/>
          <p:cNvSpPr/>
          <p:nvPr/>
        </p:nvSpPr>
        <p:spPr>
          <a:xfrm>
            <a:off x="5544217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6" name="object 3136"/>
          <p:cNvSpPr/>
          <p:nvPr/>
        </p:nvSpPr>
        <p:spPr>
          <a:xfrm>
            <a:off x="5547814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67" y="5951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7" name="object 3137"/>
          <p:cNvSpPr/>
          <p:nvPr/>
        </p:nvSpPr>
        <p:spPr>
          <a:xfrm>
            <a:off x="5552484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8" name="object 3138"/>
          <p:cNvSpPr/>
          <p:nvPr/>
        </p:nvSpPr>
        <p:spPr>
          <a:xfrm>
            <a:off x="5556081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804"/>
                </a:moveTo>
                <a:lnTo>
                  <a:pt x="6984" y="0"/>
                </a:lnTo>
              </a:path>
            </a:pathLst>
          </a:custGeom>
          <a:ln w="64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9" name="object 3139"/>
          <p:cNvSpPr/>
          <p:nvPr/>
        </p:nvSpPr>
        <p:spPr>
          <a:xfrm>
            <a:off x="555946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0" name="object 3140"/>
          <p:cNvSpPr/>
          <p:nvPr/>
        </p:nvSpPr>
        <p:spPr>
          <a:xfrm>
            <a:off x="5563067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1" name="object 3141"/>
          <p:cNvSpPr/>
          <p:nvPr/>
        </p:nvSpPr>
        <p:spPr>
          <a:xfrm>
            <a:off x="556669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2" name="object 3142"/>
          <p:cNvSpPr/>
          <p:nvPr/>
        </p:nvSpPr>
        <p:spPr>
          <a:xfrm>
            <a:off x="5570291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3" name="object 3143"/>
          <p:cNvSpPr/>
          <p:nvPr/>
        </p:nvSpPr>
        <p:spPr>
          <a:xfrm>
            <a:off x="557368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4" name="object 3144"/>
          <p:cNvSpPr/>
          <p:nvPr/>
        </p:nvSpPr>
        <p:spPr>
          <a:xfrm>
            <a:off x="5577287" y="360662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0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5" name="object 3145"/>
          <p:cNvSpPr/>
          <p:nvPr/>
        </p:nvSpPr>
        <p:spPr>
          <a:xfrm>
            <a:off x="5581946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6" name="object 3146"/>
          <p:cNvSpPr/>
          <p:nvPr/>
        </p:nvSpPr>
        <p:spPr>
          <a:xfrm>
            <a:off x="5585543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7" name="object 3147"/>
          <p:cNvSpPr/>
          <p:nvPr/>
        </p:nvSpPr>
        <p:spPr>
          <a:xfrm>
            <a:off x="5589160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8" name="object 3148"/>
          <p:cNvSpPr/>
          <p:nvPr/>
        </p:nvSpPr>
        <p:spPr>
          <a:xfrm>
            <a:off x="5592758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37" y="5951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9" name="object 3149"/>
          <p:cNvSpPr/>
          <p:nvPr/>
        </p:nvSpPr>
        <p:spPr>
          <a:xfrm>
            <a:off x="559619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0" name="object 3150"/>
          <p:cNvSpPr/>
          <p:nvPr/>
        </p:nvSpPr>
        <p:spPr>
          <a:xfrm>
            <a:off x="5599795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1" name="object 3151"/>
          <p:cNvSpPr/>
          <p:nvPr/>
        </p:nvSpPr>
        <p:spPr>
          <a:xfrm>
            <a:off x="560341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2" name="object 3152"/>
          <p:cNvSpPr/>
          <p:nvPr/>
        </p:nvSpPr>
        <p:spPr>
          <a:xfrm>
            <a:off x="5607009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8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3" name="object 3153"/>
          <p:cNvSpPr/>
          <p:nvPr/>
        </p:nvSpPr>
        <p:spPr>
          <a:xfrm>
            <a:off x="561167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4" name="object 3154"/>
          <p:cNvSpPr/>
          <p:nvPr/>
        </p:nvSpPr>
        <p:spPr>
          <a:xfrm>
            <a:off x="561527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5" name="object 3155"/>
          <p:cNvSpPr/>
          <p:nvPr/>
        </p:nvSpPr>
        <p:spPr>
          <a:xfrm>
            <a:off x="5618674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6" name="object 3156"/>
          <p:cNvSpPr/>
          <p:nvPr/>
        </p:nvSpPr>
        <p:spPr>
          <a:xfrm>
            <a:off x="5622272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7" name="object 3157"/>
          <p:cNvSpPr/>
          <p:nvPr/>
        </p:nvSpPr>
        <p:spPr>
          <a:xfrm>
            <a:off x="5625670" y="3597250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8" name="object 3158"/>
          <p:cNvSpPr/>
          <p:nvPr/>
        </p:nvSpPr>
        <p:spPr>
          <a:xfrm>
            <a:off x="5629267" y="359490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45" y="5769"/>
                </a:lnTo>
              </a:path>
            </a:pathLst>
          </a:custGeom>
          <a:ln w="643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9" name="object 3159"/>
          <p:cNvSpPr/>
          <p:nvPr/>
        </p:nvSpPr>
        <p:spPr>
          <a:xfrm>
            <a:off x="5632915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0" name="object 3160"/>
          <p:cNvSpPr/>
          <p:nvPr/>
        </p:nvSpPr>
        <p:spPr>
          <a:xfrm>
            <a:off x="5636512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4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1" name="object 3161"/>
          <p:cNvSpPr/>
          <p:nvPr/>
        </p:nvSpPr>
        <p:spPr>
          <a:xfrm>
            <a:off x="564114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2" name="object 3162"/>
          <p:cNvSpPr/>
          <p:nvPr/>
        </p:nvSpPr>
        <p:spPr>
          <a:xfrm>
            <a:off x="5644738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3" name="object 3163"/>
          <p:cNvSpPr/>
          <p:nvPr/>
        </p:nvSpPr>
        <p:spPr>
          <a:xfrm>
            <a:off x="5648178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4" name="object 3164"/>
          <p:cNvSpPr/>
          <p:nvPr/>
        </p:nvSpPr>
        <p:spPr>
          <a:xfrm>
            <a:off x="5651775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5" name="object 3165"/>
          <p:cNvSpPr/>
          <p:nvPr/>
        </p:nvSpPr>
        <p:spPr>
          <a:xfrm>
            <a:off x="5655392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6" name="object 3166"/>
          <p:cNvSpPr/>
          <p:nvPr/>
        </p:nvSpPr>
        <p:spPr>
          <a:xfrm>
            <a:off x="5658990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995" y="5951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7" name="object 3167"/>
          <p:cNvSpPr/>
          <p:nvPr/>
        </p:nvSpPr>
        <p:spPr>
          <a:xfrm>
            <a:off x="566238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8" name="object 3168"/>
          <p:cNvSpPr/>
          <p:nvPr/>
        </p:nvSpPr>
        <p:spPr>
          <a:xfrm>
            <a:off x="5665985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9" name="object 3169"/>
          <p:cNvSpPr/>
          <p:nvPr/>
        </p:nvSpPr>
        <p:spPr>
          <a:xfrm>
            <a:off x="5674242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0" name="object 3170"/>
          <p:cNvSpPr/>
          <p:nvPr/>
        </p:nvSpPr>
        <p:spPr>
          <a:xfrm>
            <a:off x="567786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1" name="object 3171"/>
          <p:cNvSpPr/>
          <p:nvPr/>
        </p:nvSpPr>
        <p:spPr>
          <a:xfrm>
            <a:off x="5681467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026" y="0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2" name="object 3172"/>
          <p:cNvSpPr/>
          <p:nvPr/>
        </p:nvSpPr>
        <p:spPr>
          <a:xfrm>
            <a:off x="5684896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3" name="object 3173"/>
          <p:cNvSpPr/>
          <p:nvPr/>
        </p:nvSpPr>
        <p:spPr>
          <a:xfrm>
            <a:off x="5688493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4" name="object 3174"/>
          <p:cNvSpPr/>
          <p:nvPr/>
        </p:nvSpPr>
        <p:spPr>
          <a:xfrm>
            <a:off x="5692037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5" name="object 3175"/>
          <p:cNvSpPr/>
          <p:nvPr/>
        </p:nvSpPr>
        <p:spPr>
          <a:xfrm>
            <a:off x="5695634" y="360662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340" y="5804"/>
                </a:lnTo>
              </a:path>
            </a:pathLst>
          </a:custGeom>
          <a:ln w="63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6" name="object 3176"/>
          <p:cNvSpPr/>
          <p:nvPr/>
        </p:nvSpPr>
        <p:spPr>
          <a:xfrm>
            <a:off x="5700378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7" name="object 3177"/>
          <p:cNvSpPr/>
          <p:nvPr/>
        </p:nvSpPr>
        <p:spPr>
          <a:xfrm>
            <a:off x="5703975" y="361243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8" name="object 3178"/>
          <p:cNvSpPr/>
          <p:nvPr/>
        </p:nvSpPr>
        <p:spPr>
          <a:xfrm>
            <a:off x="5707373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9" name="object 3179"/>
          <p:cNvSpPr/>
          <p:nvPr/>
        </p:nvSpPr>
        <p:spPr>
          <a:xfrm>
            <a:off x="5710970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804"/>
                </a:moveTo>
                <a:lnTo>
                  <a:pt x="6995" y="0"/>
                </a:lnTo>
              </a:path>
            </a:pathLst>
          </a:custGeom>
          <a:ln w="64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0" name="object 3180"/>
          <p:cNvSpPr/>
          <p:nvPr/>
        </p:nvSpPr>
        <p:spPr>
          <a:xfrm>
            <a:off x="571436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1" name="object 3181"/>
          <p:cNvSpPr/>
          <p:nvPr/>
        </p:nvSpPr>
        <p:spPr>
          <a:xfrm>
            <a:off x="5717966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214" y="0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2" name="object 3182"/>
          <p:cNvSpPr/>
          <p:nvPr/>
        </p:nvSpPr>
        <p:spPr>
          <a:xfrm>
            <a:off x="5721582" y="3597250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3" name="object 3183"/>
          <p:cNvSpPr/>
          <p:nvPr/>
        </p:nvSpPr>
        <p:spPr>
          <a:xfrm>
            <a:off x="5725180" y="359490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67" y="5769"/>
                </a:lnTo>
              </a:path>
            </a:pathLst>
          </a:custGeom>
          <a:ln w="63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4" name="object 3184"/>
          <p:cNvSpPr/>
          <p:nvPr/>
        </p:nvSpPr>
        <p:spPr>
          <a:xfrm>
            <a:off x="5729850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5" name="object 3185"/>
          <p:cNvSpPr/>
          <p:nvPr/>
        </p:nvSpPr>
        <p:spPr>
          <a:xfrm>
            <a:off x="5733447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6" name="object 3186"/>
          <p:cNvSpPr/>
          <p:nvPr/>
        </p:nvSpPr>
        <p:spPr>
          <a:xfrm>
            <a:off x="5736876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7" name="object 3187"/>
          <p:cNvSpPr/>
          <p:nvPr/>
        </p:nvSpPr>
        <p:spPr>
          <a:xfrm>
            <a:off x="5740474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8" name="object 3188"/>
          <p:cNvSpPr/>
          <p:nvPr/>
        </p:nvSpPr>
        <p:spPr>
          <a:xfrm>
            <a:off x="5744018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9" name="object 3189"/>
          <p:cNvSpPr/>
          <p:nvPr/>
        </p:nvSpPr>
        <p:spPr>
          <a:xfrm>
            <a:off x="5747615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0" name="object 3190"/>
          <p:cNvSpPr/>
          <p:nvPr/>
        </p:nvSpPr>
        <p:spPr>
          <a:xfrm>
            <a:off x="575108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1" name="object 3191"/>
          <p:cNvSpPr/>
          <p:nvPr/>
        </p:nvSpPr>
        <p:spPr>
          <a:xfrm>
            <a:off x="5754684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2" name="object 3192"/>
          <p:cNvSpPr/>
          <p:nvPr/>
        </p:nvSpPr>
        <p:spPr>
          <a:xfrm>
            <a:off x="575935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3" name="object 3193"/>
          <p:cNvSpPr/>
          <p:nvPr/>
        </p:nvSpPr>
        <p:spPr>
          <a:xfrm>
            <a:off x="5762951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4" name="object 3194"/>
          <p:cNvSpPr/>
          <p:nvPr/>
        </p:nvSpPr>
        <p:spPr>
          <a:xfrm>
            <a:off x="576649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5" name="object 3195"/>
          <p:cNvSpPr/>
          <p:nvPr/>
        </p:nvSpPr>
        <p:spPr>
          <a:xfrm>
            <a:off x="5770092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6" name="object 3196"/>
          <p:cNvSpPr/>
          <p:nvPr/>
        </p:nvSpPr>
        <p:spPr>
          <a:xfrm>
            <a:off x="577356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7" name="object 3197"/>
          <p:cNvSpPr/>
          <p:nvPr/>
        </p:nvSpPr>
        <p:spPr>
          <a:xfrm>
            <a:off x="577716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8" name="object 3198"/>
          <p:cNvSpPr/>
          <p:nvPr/>
        </p:nvSpPr>
        <p:spPr>
          <a:xfrm>
            <a:off x="578059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9" name="object 3199"/>
          <p:cNvSpPr/>
          <p:nvPr/>
        </p:nvSpPr>
        <p:spPr>
          <a:xfrm>
            <a:off x="5784187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9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0" name="object 3200"/>
          <p:cNvSpPr/>
          <p:nvPr/>
        </p:nvSpPr>
        <p:spPr>
          <a:xfrm>
            <a:off x="578885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1" name="object 3201"/>
          <p:cNvSpPr/>
          <p:nvPr/>
        </p:nvSpPr>
        <p:spPr>
          <a:xfrm>
            <a:off x="579245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2" name="object 3202"/>
          <p:cNvSpPr/>
          <p:nvPr/>
        </p:nvSpPr>
        <p:spPr>
          <a:xfrm>
            <a:off x="579607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3" name="object 3203"/>
          <p:cNvSpPr/>
          <p:nvPr/>
        </p:nvSpPr>
        <p:spPr>
          <a:xfrm>
            <a:off x="5799669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4" name="object 3204"/>
          <p:cNvSpPr/>
          <p:nvPr/>
        </p:nvSpPr>
        <p:spPr>
          <a:xfrm>
            <a:off x="580306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5" name="object 3205"/>
          <p:cNvSpPr/>
          <p:nvPr/>
        </p:nvSpPr>
        <p:spPr>
          <a:xfrm>
            <a:off x="580666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6" name="object 3206"/>
          <p:cNvSpPr/>
          <p:nvPr/>
        </p:nvSpPr>
        <p:spPr>
          <a:xfrm>
            <a:off x="581020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7" name="object 3207"/>
          <p:cNvSpPr/>
          <p:nvPr/>
        </p:nvSpPr>
        <p:spPr>
          <a:xfrm>
            <a:off x="5813805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5951"/>
                </a:moveTo>
                <a:lnTo>
                  <a:pt x="8267" y="0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8" name="object 3208"/>
          <p:cNvSpPr/>
          <p:nvPr/>
        </p:nvSpPr>
        <p:spPr>
          <a:xfrm>
            <a:off x="581847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09" name="object 3209"/>
          <p:cNvSpPr/>
          <p:nvPr/>
        </p:nvSpPr>
        <p:spPr>
          <a:xfrm>
            <a:off x="5822072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0" name="object 3210"/>
          <p:cNvSpPr/>
          <p:nvPr/>
        </p:nvSpPr>
        <p:spPr>
          <a:xfrm>
            <a:off x="5829141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1" name="object 3211"/>
          <p:cNvSpPr/>
          <p:nvPr/>
        </p:nvSpPr>
        <p:spPr>
          <a:xfrm>
            <a:off x="5832727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2" name="object 3212"/>
          <p:cNvSpPr/>
          <p:nvPr/>
        </p:nvSpPr>
        <p:spPr>
          <a:xfrm>
            <a:off x="5836324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951"/>
                </a:moveTo>
                <a:lnTo>
                  <a:pt x="6984" y="0"/>
                </a:lnTo>
              </a:path>
            </a:pathLst>
          </a:custGeom>
          <a:ln w="64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3" name="object 3213"/>
          <p:cNvSpPr/>
          <p:nvPr/>
        </p:nvSpPr>
        <p:spPr>
          <a:xfrm>
            <a:off x="5839712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4" name="object 3214"/>
          <p:cNvSpPr/>
          <p:nvPr/>
        </p:nvSpPr>
        <p:spPr>
          <a:xfrm>
            <a:off x="5843309" y="360067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7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5" name="object 3215"/>
          <p:cNvSpPr/>
          <p:nvPr/>
        </p:nvSpPr>
        <p:spPr>
          <a:xfrm>
            <a:off x="5848052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6" name="object 3216"/>
          <p:cNvSpPr/>
          <p:nvPr/>
        </p:nvSpPr>
        <p:spPr>
          <a:xfrm>
            <a:off x="5851649" y="359490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769"/>
                </a:moveTo>
                <a:lnTo>
                  <a:pt x="7141" y="0"/>
                </a:lnTo>
              </a:path>
            </a:pathLst>
          </a:custGeom>
          <a:ln w="64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7" name="object 3217"/>
          <p:cNvSpPr/>
          <p:nvPr/>
        </p:nvSpPr>
        <p:spPr>
          <a:xfrm>
            <a:off x="5858790" y="3513496"/>
            <a:ext cx="0" cy="81915"/>
          </a:xfrm>
          <a:custGeom>
            <a:avLst/>
            <a:gdLst/>
            <a:ahLst/>
            <a:cxnLst/>
            <a:rect l="l" t="t" r="r" b="b"/>
            <a:pathLst>
              <a:path w="0" h="81914">
                <a:moveTo>
                  <a:pt x="0" y="81408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8" name="object 3218"/>
          <p:cNvSpPr/>
          <p:nvPr/>
        </p:nvSpPr>
        <p:spPr>
          <a:xfrm>
            <a:off x="5858790" y="3331369"/>
            <a:ext cx="6985" cy="183515"/>
          </a:xfrm>
          <a:custGeom>
            <a:avLst/>
            <a:gdLst/>
            <a:ahLst/>
            <a:cxnLst/>
            <a:rect l="l" t="t" r="r" b="b"/>
            <a:pathLst>
              <a:path w="6985" h="183514">
                <a:moveTo>
                  <a:pt x="0" y="183170"/>
                </a:moveTo>
                <a:lnTo>
                  <a:pt x="6995" y="0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9" name="object 3219"/>
          <p:cNvSpPr/>
          <p:nvPr/>
        </p:nvSpPr>
        <p:spPr>
          <a:xfrm>
            <a:off x="5865786" y="3048220"/>
            <a:ext cx="0" cy="283210"/>
          </a:xfrm>
          <a:custGeom>
            <a:avLst/>
            <a:gdLst/>
            <a:ahLst/>
            <a:cxnLst/>
            <a:rect l="l" t="t" r="r" b="b"/>
            <a:pathLst>
              <a:path w="0" h="283210">
                <a:moveTo>
                  <a:pt x="0" y="283148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0" name="object 3220"/>
          <p:cNvSpPr/>
          <p:nvPr/>
        </p:nvSpPr>
        <p:spPr>
          <a:xfrm>
            <a:off x="5865786" y="2854113"/>
            <a:ext cx="6985" cy="195580"/>
          </a:xfrm>
          <a:custGeom>
            <a:avLst/>
            <a:gdLst/>
            <a:ahLst/>
            <a:cxnLst/>
            <a:rect l="l" t="t" r="r" b="b"/>
            <a:pathLst>
              <a:path w="6985" h="195580">
                <a:moveTo>
                  <a:pt x="0" y="195116"/>
                </a:moveTo>
                <a:lnTo>
                  <a:pt x="6995" y="0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1" name="object 3221"/>
          <p:cNvSpPr/>
          <p:nvPr/>
        </p:nvSpPr>
        <p:spPr>
          <a:xfrm>
            <a:off x="5872781" y="2791490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62623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2" name="object 3222"/>
          <p:cNvSpPr/>
          <p:nvPr/>
        </p:nvSpPr>
        <p:spPr>
          <a:xfrm>
            <a:off x="5872781" y="2792533"/>
            <a:ext cx="8890" cy="24765"/>
          </a:xfrm>
          <a:custGeom>
            <a:avLst/>
            <a:gdLst/>
            <a:ahLst/>
            <a:cxnLst/>
            <a:rect l="l" t="t" r="r" b="b"/>
            <a:pathLst>
              <a:path w="8889" h="24764">
                <a:moveTo>
                  <a:pt x="0" y="0"/>
                </a:moveTo>
                <a:lnTo>
                  <a:pt x="8340" y="24442"/>
                </a:lnTo>
              </a:path>
            </a:pathLst>
          </a:custGeom>
          <a:ln w="70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3" name="object 3223"/>
          <p:cNvSpPr/>
          <p:nvPr/>
        </p:nvSpPr>
        <p:spPr>
          <a:xfrm>
            <a:off x="5881122" y="277976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37206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4" name="object 3224"/>
          <p:cNvSpPr/>
          <p:nvPr/>
        </p:nvSpPr>
        <p:spPr>
          <a:xfrm>
            <a:off x="5881122" y="2584842"/>
            <a:ext cx="7620" cy="196215"/>
          </a:xfrm>
          <a:custGeom>
            <a:avLst/>
            <a:gdLst/>
            <a:ahLst/>
            <a:cxnLst/>
            <a:rect l="l" t="t" r="r" b="b"/>
            <a:pathLst>
              <a:path w="7620" h="196214">
                <a:moveTo>
                  <a:pt x="0" y="195969"/>
                </a:moveTo>
                <a:lnTo>
                  <a:pt x="7172" y="0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5" name="object 3225"/>
          <p:cNvSpPr/>
          <p:nvPr/>
        </p:nvSpPr>
        <p:spPr>
          <a:xfrm>
            <a:off x="5888294" y="2478992"/>
            <a:ext cx="0" cy="106045"/>
          </a:xfrm>
          <a:custGeom>
            <a:avLst/>
            <a:gdLst/>
            <a:ahLst/>
            <a:cxnLst/>
            <a:rect l="l" t="t" r="r" b="b"/>
            <a:pathLst>
              <a:path w="0" h="106044">
                <a:moveTo>
                  <a:pt x="0" y="105850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6" name="object 3226"/>
          <p:cNvSpPr/>
          <p:nvPr/>
        </p:nvSpPr>
        <p:spPr>
          <a:xfrm>
            <a:off x="5888294" y="2479923"/>
            <a:ext cx="6985" cy="135255"/>
          </a:xfrm>
          <a:custGeom>
            <a:avLst/>
            <a:gdLst/>
            <a:ahLst/>
            <a:cxnLst/>
            <a:rect l="l" t="t" r="r" b="b"/>
            <a:pathLst>
              <a:path w="6985" h="135255">
                <a:moveTo>
                  <a:pt x="0" y="0"/>
                </a:moveTo>
                <a:lnTo>
                  <a:pt x="6995" y="135209"/>
                </a:lnTo>
              </a:path>
            </a:pathLst>
          </a:custGeom>
          <a:ln w="7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7" name="object 3227"/>
          <p:cNvSpPr/>
          <p:nvPr/>
        </p:nvSpPr>
        <p:spPr>
          <a:xfrm>
            <a:off x="5895290" y="2615132"/>
            <a:ext cx="0" cy="191135"/>
          </a:xfrm>
          <a:custGeom>
            <a:avLst/>
            <a:gdLst/>
            <a:ahLst/>
            <a:cxnLst/>
            <a:rect l="l" t="t" r="r" b="b"/>
            <a:pathLst>
              <a:path w="0" h="191135">
                <a:moveTo>
                  <a:pt x="0" y="0"/>
                </a:moveTo>
                <a:lnTo>
                  <a:pt x="0" y="191096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8" name="object 3228"/>
          <p:cNvSpPr/>
          <p:nvPr/>
        </p:nvSpPr>
        <p:spPr>
          <a:xfrm>
            <a:off x="5895290" y="2773930"/>
            <a:ext cx="7620" cy="31750"/>
          </a:xfrm>
          <a:custGeom>
            <a:avLst/>
            <a:gdLst/>
            <a:ahLst/>
            <a:cxnLst/>
            <a:rect l="l" t="t" r="r" b="b"/>
            <a:pathLst>
              <a:path w="7620" h="31750">
                <a:moveTo>
                  <a:pt x="0" y="31255"/>
                </a:moveTo>
                <a:lnTo>
                  <a:pt x="7224" y="0"/>
                </a:lnTo>
              </a:path>
            </a:pathLst>
          </a:custGeom>
          <a:ln w="713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9" name="object 3229"/>
          <p:cNvSpPr/>
          <p:nvPr/>
        </p:nvSpPr>
        <p:spPr>
          <a:xfrm>
            <a:off x="5902514" y="2405509"/>
            <a:ext cx="0" cy="368935"/>
          </a:xfrm>
          <a:custGeom>
            <a:avLst/>
            <a:gdLst/>
            <a:ahLst/>
            <a:cxnLst/>
            <a:rect l="l" t="t" r="r" b="b"/>
            <a:pathLst>
              <a:path w="0" h="368935">
                <a:moveTo>
                  <a:pt x="0" y="368420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0" name="object 3230"/>
          <p:cNvSpPr/>
          <p:nvPr/>
        </p:nvSpPr>
        <p:spPr>
          <a:xfrm>
            <a:off x="5902514" y="2210574"/>
            <a:ext cx="8255" cy="196215"/>
          </a:xfrm>
          <a:custGeom>
            <a:avLst/>
            <a:gdLst/>
            <a:ahLst/>
            <a:cxnLst/>
            <a:rect l="l" t="t" r="r" b="b"/>
            <a:pathLst>
              <a:path w="8254" h="196214">
                <a:moveTo>
                  <a:pt x="0" y="195969"/>
                </a:moveTo>
                <a:lnTo>
                  <a:pt x="8256" y="0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1" name="object 3231"/>
          <p:cNvSpPr/>
          <p:nvPr/>
        </p:nvSpPr>
        <p:spPr>
          <a:xfrm>
            <a:off x="5910771" y="2210574"/>
            <a:ext cx="0" cy="191135"/>
          </a:xfrm>
          <a:custGeom>
            <a:avLst/>
            <a:gdLst/>
            <a:ahLst/>
            <a:cxnLst/>
            <a:rect l="l" t="t" r="r" b="b"/>
            <a:pathLst>
              <a:path w="0" h="191135">
                <a:moveTo>
                  <a:pt x="0" y="0"/>
                </a:moveTo>
                <a:lnTo>
                  <a:pt x="0" y="191096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2" name="object 3232"/>
          <p:cNvSpPr/>
          <p:nvPr/>
        </p:nvSpPr>
        <p:spPr>
          <a:xfrm>
            <a:off x="5910771" y="2400559"/>
            <a:ext cx="6985" cy="153035"/>
          </a:xfrm>
          <a:custGeom>
            <a:avLst/>
            <a:gdLst/>
            <a:ahLst/>
            <a:cxnLst/>
            <a:rect l="l" t="t" r="r" b="b"/>
            <a:pathLst>
              <a:path w="6985" h="153035">
                <a:moveTo>
                  <a:pt x="0" y="0"/>
                </a:moveTo>
                <a:lnTo>
                  <a:pt x="6995" y="152846"/>
                </a:lnTo>
              </a:path>
            </a:pathLst>
          </a:custGeom>
          <a:ln w="7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3" name="object 3233"/>
          <p:cNvSpPr/>
          <p:nvPr/>
        </p:nvSpPr>
        <p:spPr>
          <a:xfrm>
            <a:off x="5914169" y="254999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1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4" name="object 3234"/>
          <p:cNvSpPr/>
          <p:nvPr/>
        </p:nvSpPr>
        <p:spPr>
          <a:xfrm>
            <a:off x="5917767" y="2547636"/>
            <a:ext cx="7620" cy="55244"/>
          </a:xfrm>
          <a:custGeom>
            <a:avLst/>
            <a:gdLst/>
            <a:ahLst/>
            <a:cxnLst/>
            <a:rect l="l" t="t" r="r" b="b"/>
            <a:pathLst>
              <a:path w="7620" h="55244">
                <a:moveTo>
                  <a:pt x="0" y="0"/>
                </a:moveTo>
                <a:lnTo>
                  <a:pt x="7214" y="54766"/>
                </a:lnTo>
              </a:path>
            </a:pathLst>
          </a:custGeom>
          <a:ln w="71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5" name="object 3235"/>
          <p:cNvSpPr/>
          <p:nvPr/>
        </p:nvSpPr>
        <p:spPr>
          <a:xfrm>
            <a:off x="5924981" y="2503400"/>
            <a:ext cx="0" cy="99060"/>
          </a:xfrm>
          <a:custGeom>
            <a:avLst/>
            <a:gdLst/>
            <a:ahLst/>
            <a:cxnLst/>
            <a:rect l="l" t="t" r="r" b="b"/>
            <a:pathLst>
              <a:path w="0" h="99060">
                <a:moveTo>
                  <a:pt x="0" y="99002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6" name="object 3236"/>
          <p:cNvSpPr/>
          <p:nvPr/>
        </p:nvSpPr>
        <p:spPr>
          <a:xfrm>
            <a:off x="5924981" y="2339876"/>
            <a:ext cx="7620" cy="165100"/>
          </a:xfrm>
          <a:custGeom>
            <a:avLst/>
            <a:gdLst/>
            <a:ahLst/>
            <a:cxnLst/>
            <a:rect l="l" t="t" r="r" b="b"/>
            <a:pathLst>
              <a:path w="7620" h="165100">
                <a:moveTo>
                  <a:pt x="0" y="164567"/>
                </a:moveTo>
                <a:lnTo>
                  <a:pt x="7037" y="0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7" name="object 3237"/>
          <p:cNvSpPr/>
          <p:nvPr/>
        </p:nvSpPr>
        <p:spPr>
          <a:xfrm>
            <a:off x="5932018" y="2339876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451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8" name="object 3238"/>
          <p:cNvSpPr/>
          <p:nvPr/>
        </p:nvSpPr>
        <p:spPr>
          <a:xfrm>
            <a:off x="5932018" y="2364465"/>
            <a:ext cx="8255" cy="128270"/>
          </a:xfrm>
          <a:custGeom>
            <a:avLst/>
            <a:gdLst/>
            <a:ahLst/>
            <a:cxnLst/>
            <a:rect l="l" t="t" r="r" b="b"/>
            <a:pathLst>
              <a:path w="8254" h="128269">
                <a:moveTo>
                  <a:pt x="0" y="0"/>
                </a:moveTo>
                <a:lnTo>
                  <a:pt x="8256" y="128257"/>
                </a:lnTo>
              </a:path>
            </a:pathLst>
          </a:custGeom>
          <a:ln w="71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9" name="object 3239"/>
          <p:cNvSpPr/>
          <p:nvPr/>
        </p:nvSpPr>
        <p:spPr>
          <a:xfrm>
            <a:off x="5940275" y="249272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80">
                <a:moveTo>
                  <a:pt x="0" y="0"/>
                </a:moveTo>
                <a:lnTo>
                  <a:pt x="0" y="55767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0" name="object 3240"/>
          <p:cNvSpPr/>
          <p:nvPr/>
        </p:nvSpPr>
        <p:spPr>
          <a:xfrm>
            <a:off x="5940275" y="2547636"/>
            <a:ext cx="6985" cy="153035"/>
          </a:xfrm>
          <a:custGeom>
            <a:avLst/>
            <a:gdLst/>
            <a:ahLst/>
            <a:cxnLst/>
            <a:rect l="l" t="t" r="r" b="b"/>
            <a:pathLst>
              <a:path w="6985" h="153035">
                <a:moveTo>
                  <a:pt x="0" y="0"/>
                </a:moveTo>
                <a:lnTo>
                  <a:pt x="6995" y="152777"/>
                </a:lnTo>
              </a:path>
            </a:pathLst>
          </a:custGeom>
          <a:ln w="7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1" name="object 3241"/>
          <p:cNvSpPr/>
          <p:nvPr/>
        </p:nvSpPr>
        <p:spPr>
          <a:xfrm>
            <a:off x="5947270" y="2700413"/>
            <a:ext cx="0" cy="167005"/>
          </a:xfrm>
          <a:custGeom>
            <a:avLst/>
            <a:gdLst/>
            <a:ahLst/>
            <a:cxnLst/>
            <a:rect l="l" t="t" r="r" b="b"/>
            <a:pathLst>
              <a:path w="0" h="167005">
                <a:moveTo>
                  <a:pt x="0" y="0"/>
                </a:moveTo>
                <a:lnTo>
                  <a:pt x="0" y="166499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2" name="object 3242"/>
          <p:cNvSpPr/>
          <p:nvPr/>
        </p:nvSpPr>
        <p:spPr>
          <a:xfrm>
            <a:off x="5947270" y="2865903"/>
            <a:ext cx="7620" cy="43180"/>
          </a:xfrm>
          <a:custGeom>
            <a:avLst/>
            <a:gdLst/>
            <a:ahLst/>
            <a:cxnLst/>
            <a:rect l="l" t="t" r="r" b="b"/>
            <a:pathLst>
              <a:path w="7620" h="43180">
                <a:moveTo>
                  <a:pt x="0" y="0"/>
                </a:moveTo>
                <a:lnTo>
                  <a:pt x="7214" y="43166"/>
                </a:lnTo>
              </a:path>
            </a:pathLst>
          </a:custGeom>
          <a:ln w="71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3" name="object 3243"/>
          <p:cNvSpPr/>
          <p:nvPr/>
        </p:nvSpPr>
        <p:spPr>
          <a:xfrm>
            <a:off x="5954484" y="2909070"/>
            <a:ext cx="0" cy="80645"/>
          </a:xfrm>
          <a:custGeom>
            <a:avLst/>
            <a:gdLst/>
            <a:ahLst/>
            <a:cxnLst/>
            <a:rect l="l" t="t" r="r" b="b"/>
            <a:pathLst>
              <a:path w="0" h="80644">
                <a:moveTo>
                  <a:pt x="0" y="0"/>
                </a:moveTo>
                <a:lnTo>
                  <a:pt x="0" y="8033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4" name="object 3244"/>
          <p:cNvSpPr/>
          <p:nvPr/>
        </p:nvSpPr>
        <p:spPr>
          <a:xfrm>
            <a:off x="5954484" y="2945380"/>
            <a:ext cx="6985" cy="43180"/>
          </a:xfrm>
          <a:custGeom>
            <a:avLst/>
            <a:gdLst/>
            <a:ahLst/>
            <a:cxnLst/>
            <a:rect l="l" t="t" r="r" b="b"/>
            <a:pathLst>
              <a:path w="6985" h="43180">
                <a:moveTo>
                  <a:pt x="0" y="42976"/>
                </a:moveTo>
                <a:lnTo>
                  <a:pt x="6995" y="0"/>
                </a:lnTo>
              </a:path>
            </a:pathLst>
          </a:custGeom>
          <a:ln w="71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5" name="object 3245"/>
          <p:cNvSpPr/>
          <p:nvPr/>
        </p:nvSpPr>
        <p:spPr>
          <a:xfrm>
            <a:off x="5961480" y="2883584"/>
            <a:ext cx="0" cy="62230"/>
          </a:xfrm>
          <a:custGeom>
            <a:avLst/>
            <a:gdLst/>
            <a:ahLst/>
            <a:cxnLst/>
            <a:rect l="l" t="t" r="r" b="b"/>
            <a:pathLst>
              <a:path w="0" h="62230">
                <a:moveTo>
                  <a:pt x="0" y="61795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6" name="object 3246"/>
          <p:cNvSpPr/>
          <p:nvPr/>
        </p:nvSpPr>
        <p:spPr>
          <a:xfrm>
            <a:off x="5961480" y="2884697"/>
            <a:ext cx="8255" cy="128270"/>
          </a:xfrm>
          <a:custGeom>
            <a:avLst/>
            <a:gdLst/>
            <a:ahLst/>
            <a:cxnLst/>
            <a:rect l="l" t="t" r="r" b="b"/>
            <a:pathLst>
              <a:path w="8254" h="128269">
                <a:moveTo>
                  <a:pt x="0" y="0"/>
                </a:moveTo>
                <a:lnTo>
                  <a:pt x="8267" y="128248"/>
                </a:lnTo>
              </a:path>
            </a:pathLst>
          </a:custGeom>
          <a:ln w="71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7" name="object 3247"/>
          <p:cNvSpPr/>
          <p:nvPr/>
        </p:nvSpPr>
        <p:spPr>
          <a:xfrm>
            <a:off x="5969747" y="3012946"/>
            <a:ext cx="0" cy="118110"/>
          </a:xfrm>
          <a:custGeom>
            <a:avLst/>
            <a:gdLst/>
            <a:ahLst/>
            <a:cxnLst/>
            <a:rect l="l" t="t" r="r" b="b"/>
            <a:pathLst>
              <a:path w="0" h="118110">
                <a:moveTo>
                  <a:pt x="0" y="0"/>
                </a:moveTo>
                <a:lnTo>
                  <a:pt x="0" y="117537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8" name="object 3248"/>
          <p:cNvSpPr/>
          <p:nvPr/>
        </p:nvSpPr>
        <p:spPr>
          <a:xfrm>
            <a:off x="5969747" y="3129448"/>
            <a:ext cx="7620" cy="31115"/>
          </a:xfrm>
          <a:custGeom>
            <a:avLst/>
            <a:gdLst/>
            <a:ahLst/>
            <a:cxnLst/>
            <a:rect l="l" t="t" r="r" b="b"/>
            <a:pathLst>
              <a:path w="7620" h="31114">
                <a:moveTo>
                  <a:pt x="0" y="0"/>
                </a:moveTo>
                <a:lnTo>
                  <a:pt x="7214" y="30505"/>
                </a:lnTo>
              </a:path>
            </a:pathLst>
          </a:custGeom>
          <a:ln w="71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9" name="object 3249"/>
          <p:cNvSpPr/>
          <p:nvPr/>
        </p:nvSpPr>
        <p:spPr>
          <a:xfrm>
            <a:off x="5976961" y="3159953"/>
            <a:ext cx="7620" cy="128270"/>
          </a:xfrm>
          <a:custGeom>
            <a:avLst/>
            <a:gdLst/>
            <a:ahLst/>
            <a:cxnLst/>
            <a:rect l="l" t="t" r="r" b="b"/>
            <a:pathLst>
              <a:path w="7620" h="128270">
                <a:moveTo>
                  <a:pt x="0" y="0"/>
                </a:moveTo>
                <a:lnTo>
                  <a:pt x="7037" y="128248"/>
                </a:lnTo>
              </a:path>
            </a:pathLst>
          </a:custGeom>
          <a:ln w="71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0" name="object 3250"/>
          <p:cNvSpPr/>
          <p:nvPr/>
        </p:nvSpPr>
        <p:spPr>
          <a:xfrm>
            <a:off x="5983998" y="3288202"/>
            <a:ext cx="0" cy="167005"/>
          </a:xfrm>
          <a:custGeom>
            <a:avLst/>
            <a:gdLst/>
            <a:ahLst/>
            <a:cxnLst/>
            <a:rect l="l" t="t" r="r" b="b"/>
            <a:pathLst>
              <a:path w="0" h="167004">
                <a:moveTo>
                  <a:pt x="0" y="0"/>
                </a:moveTo>
                <a:lnTo>
                  <a:pt x="0" y="166508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1" name="object 3251"/>
          <p:cNvSpPr/>
          <p:nvPr/>
        </p:nvSpPr>
        <p:spPr>
          <a:xfrm>
            <a:off x="5983998" y="3453813"/>
            <a:ext cx="7620" cy="109855"/>
          </a:xfrm>
          <a:custGeom>
            <a:avLst/>
            <a:gdLst/>
            <a:ahLst/>
            <a:cxnLst/>
            <a:rect l="l" t="t" r="r" b="b"/>
            <a:pathLst>
              <a:path w="7620" h="109854">
                <a:moveTo>
                  <a:pt x="0" y="0"/>
                </a:moveTo>
                <a:lnTo>
                  <a:pt x="7214" y="109688"/>
                </a:lnTo>
              </a:path>
            </a:pathLst>
          </a:custGeom>
          <a:ln w="71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2" name="object 3252"/>
          <p:cNvSpPr/>
          <p:nvPr/>
        </p:nvSpPr>
        <p:spPr>
          <a:xfrm>
            <a:off x="5991213" y="3563502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207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3" name="object 3253"/>
          <p:cNvSpPr/>
          <p:nvPr/>
        </p:nvSpPr>
        <p:spPr>
          <a:xfrm>
            <a:off x="5991213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4" name="object 3254"/>
          <p:cNvSpPr/>
          <p:nvPr/>
        </p:nvSpPr>
        <p:spPr>
          <a:xfrm>
            <a:off x="5995872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5" name="object 3255"/>
          <p:cNvSpPr/>
          <p:nvPr/>
        </p:nvSpPr>
        <p:spPr>
          <a:xfrm>
            <a:off x="5999469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995" y="5951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6" name="object 3256"/>
          <p:cNvSpPr/>
          <p:nvPr/>
        </p:nvSpPr>
        <p:spPr>
          <a:xfrm>
            <a:off x="600286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7" name="object 3257"/>
          <p:cNvSpPr/>
          <p:nvPr/>
        </p:nvSpPr>
        <p:spPr>
          <a:xfrm>
            <a:off x="6006465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8" name="object 3258"/>
          <p:cNvSpPr/>
          <p:nvPr/>
        </p:nvSpPr>
        <p:spPr>
          <a:xfrm>
            <a:off x="6010092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9" name="object 3259"/>
          <p:cNvSpPr/>
          <p:nvPr/>
        </p:nvSpPr>
        <p:spPr>
          <a:xfrm>
            <a:off x="6013690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0" name="object 3260"/>
          <p:cNvSpPr/>
          <p:nvPr/>
        </p:nvSpPr>
        <p:spPr>
          <a:xfrm>
            <a:off x="6017077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1" name="object 3261"/>
          <p:cNvSpPr/>
          <p:nvPr/>
        </p:nvSpPr>
        <p:spPr>
          <a:xfrm>
            <a:off x="6020675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5951"/>
                </a:moveTo>
                <a:lnTo>
                  <a:pt x="8267" y="0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2" name="object 3262"/>
          <p:cNvSpPr/>
          <p:nvPr/>
        </p:nvSpPr>
        <p:spPr>
          <a:xfrm>
            <a:off x="602534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3" name="object 3263"/>
          <p:cNvSpPr/>
          <p:nvPr/>
        </p:nvSpPr>
        <p:spPr>
          <a:xfrm>
            <a:off x="6028942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26" y="5951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4" name="object 3264"/>
          <p:cNvSpPr/>
          <p:nvPr/>
        </p:nvSpPr>
        <p:spPr>
          <a:xfrm>
            <a:off x="603237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5" name="object 3265"/>
          <p:cNvSpPr/>
          <p:nvPr/>
        </p:nvSpPr>
        <p:spPr>
          <a:xfrm>
            <a:off x="6035969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6" name="object 3266"/>
          <p:cNvSpPr/>
          <p:nvPr/>
        </p:nvSpPr>
        <p:spPr>
          <a:xfrm>
            <a:off x="603959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7" name="object 3267"/>
          <p:cNvSpPr/>
          <p:nvPr/>
        </p:nvSpPr>
        <p:spPr>
          <a:xfrm>
            <a:off x="6043193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951"/>
                </a:moveTo>
                <a:lnTo>
                  <a:pt x="6995" y="0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8" name="object 3268"/>
          <p:cNvSpPr/>
          <p:nvPr/>
        </p:nvSpPr>
        <p:spPr>
          <a:xfrm>
            <a:off x="6046591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9" name="object 3269"/>
          <p:cNvSpPr/>
          <p:nvPr/>
        </p:nvSpPr>
        <p:spPr>
          <a:xfrm>
            <a:off x="6050189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56" y="5951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0" name="object 3270"/>
          <p:cNvSpPr/>
          <p:nvPr/>
        </p:nvSpPr>
        <p:spPr>
          <a:xfrm>
            <a:off x="605484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1" name="object 3271"/>
          <p:cNvSpPr/>
          <p:nvPr/>
        </p:nvSpPr>
        <p:spPr>
          <a:xfrm>
            <a:off x="605844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2" name="object 3272"/>
          <p:cNvSpPr/>
          <p:nvPr/>
        </p:nvSpPr>
        <p:spPr>
          <a:xfrm>
            <a:off x="606206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3" name="object 3273"/>
          <p:cNvSpPr/>
          <p:nvPr/>
        </p:nvSpPr>
        <p:spPr>
          <a:xfrm>
            <a:off x="606566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4" name="object 3274"/>
          <p:cNvSpPr/>
          <p:nvPr/>
        </p:nvSpPr>
        <p:spPr>
          <a:xfrm>
            <a:off x="606910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5" name="object 3275"/>
          <p:cNvSpPr/>
          <p:nvPr/>
        </p:nvSpPr>
        <p:spPr>
          <a:xfrm>
            <a:off x="6072697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141" y="0"/>
                </a:lnTo>
              </a:path>
            </a:pathLst>
          </a:custGeom>
          <a:ln w="64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6" name="object 3276"/>
          <p:cNvSpPr/>
          <p:nvPr/>
        </p:nvSpPr>
        <p:spPr>
          <a:xfrm>
            <a:off x="6076241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7" name="object 3277"/>
          <p:cNvSpPr/>
          <p:nvPr/>
        </p:nvSpPr>
        <p:spPr>
          <a:xfrm>
            <a:off x="6079838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4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8" name="object 3278"/>
          <p:cNvSpPr/>
          <p:nvPr/>
        </p:nvSpPr>
        <p:spPr>
          <a:xfrm>
            <a:off x="6084571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9" name="object 3279"/>
          <p:cNvSpPr/>
          <p:nvPr/>
        </p:nvSpPr>
        <p:spPr>
          <a:xfrm>
            <a:off x="6088168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0" name="object 3280"/>
          <p:cNvSpPr/>
          <p:nvPr/>
        </p:nvSpPr>
        <p:spPr>
          <a:xfrm>
            <a:off x="6091566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1" name="object 3281"/>
          <p:cNvSpPr/>
          <p:nvPr/>
        </p:nvSpPr>
        <p:spPr>
          <a:xfrm>
            <a:off x="6095164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2" name="object 3282"/>
          <p:cNvSpPr/>
          <p:nvPr/>
        </p:nvSpPr>
        <p:spPr>
          <a:xfrm>
            <a:off x="6098718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3" name="object 3283"/>
          <p:cNvSpPr/>
          <p:nvPr/>
        </p:nvSpPr>
        <p:spPr>
          <a:xfrm>
            <a:off x="6102315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4" name="object 3284"/>
          <p:cNvSpPr/>
          <p:nvPr/>
        </p:nvSpPr>
        <p:spPr>
          <a:xfrm>
            <a:off x="610571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5" name="object 3285"/>
          <p:cNvSpPr/>
          <p:nvPr/>
        </p:nvSpPr>
        <p:spPr>
          <a:xfrm>
            <a:off x="6109311" y="360662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9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6" name="object 3286"/>
          <p:cNvSpPr/>
          <p:nvPr/>
        </p:nvSpPr>
        <p:spPr>
          <a:xfrm>
            <a:off x="611404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7" name="object 3287"/>
          <p:cNvSpPr/>
          <p:nvPr/>
        </p:nvSpPr>
        <p:spPr>
          <a:xfrm>
            <a:off x="611764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8" name="object 3288"/>
          <p:cNvSpPr/>
          <p:nvPr/>
        </p:nvSpPr>
        <p:spPr>
          <a:xfrm>
            <a:off x="612108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9" name="object 3289"/>
          <p:cNvSpPr/>
          <p:nvPr/>
        </p:nvSpPr>
        <p:spPr>
          <a:xfrm>
            <a:off x="6124678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1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0" name="object 3290"/>
          <p:cNvSpPr/>
          <p:nvPr/>
        </p:nvSpPr>
        <p:spPr>
          <a:xfrm>
            <a:off x="6131819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1" name="object 3291"/>
          <p:cNvSpPr/>
          <p:nvPr/>
        </p:nvSpPr>
        <p:spPr>
          <a:xfrm>
            <a:off x="6135290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2" name="object 3292"/>
          <p:cNvSpPr/>
          <p:nvPr/>
        </p:nvSpPr>
        <p:spPr>
          <a:xfrm>
            <a:off x="6138887" y="359490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5769"/>
                </a:moveTo>
                <a:lnTo>
                  <a:pt x="8256" y="0"/>
                </a:lnTo>
              </a:path>
            </a:pathLst>
          </a:custGeom>
          <a:ln w="63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3" name="object 3293"/>
          <p:cNvSpPr/>
          <p:nvPr/>
        </p:nvSpPr>
        <p:spPr>
          <a:xfrm>
            <a:off x="6143547" y="359830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4" name="object 3294"/>
          <p:cNvSpPr/>
          <p:nvPr/>
        </p:nvSpPr>
        <p:spPr>
          <a:xfrm>
            <a:off x="6147144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1" y="5951"/>
                </a:lnTo>
              </a:path>
            </a:pathLst>
          </a:custGeom>
          <a:ln w="64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5" name="object 3295"/>
          <p:cNvSpPr/>
          <p:nvPr/>
        </p:nvSpPr>
        <p:spPr>
          <a:xfrm>
            <a:off x="615068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6" name="object 3296"/>
          <p:cNvSpPr/>
          <p:nvPr/>
        </p:nvSpPr>
        <p:spPr>
          <a:xfrm>
            <a:off x="6154285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995" y="5804"/>
                </a:lnTo>
              </a:path>
            </a:pathLst>
          </a:custGeom>
          <a:ln w="64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7" name="object 3297"/>
          <p:cNvSpPr/>
          <p:nvPr/>
        </p:nvSpPr>
        <p:spPr>
          <a:xfrm>
            <a:off x="6157683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8" name="object 3298"/>
          <p:cNvSpPr/>
          <p:nvPr/>
        </p:nvSpPr>
        <p:spPr>
          <a:xfrm>
            <a:off x="6161281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256" y="0"/>
                </a:lnTo>
              </a:path>
            </a:pathLst>
          </a:custGeom>
          <a:ln w="64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9" name="object 3299"/>
          <p:cNvSpPr/>
          <p:nvPr/>
        </p:nvSpPr>
        <p:spPr>
          <a:xfrm>
            <a:off x="6164939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0" name="object 3300"/>
          <p:cNvSpPr/>
          <p:nvPr/>
        </p:nvSpPr>
        <p:spPr>
          <a:xfrm>
            <a:off x="6168537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4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1" name="object 3301"/>
          <p:cNvSpPr/>
          <p:nvPr/>
        </p:nvSpPr>
        <p:spPr>
          <a:xfrm>
            <a:off x="617316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2" name="object 3302"/>
          <p:cNvSpPr/>
          <p:nvPr/>
        </p:nvSpPr>
        <p:spPr>
          <a:xfrm>
            <a:off x="6176762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37" y="5951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3" name="object 3303"/>
          <p:cNvSpPr/>
          <p:nvPr/>
        </p:nvSpPr>
        <p:spPr>
          <a:xfrm>
            <a:off x="618020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4" name="object 3304"/>
          <p:cNvSpPr/>
          <p:nvPr/>
        </p:nvSpPr>
        <p:spPr>
          <a:xfrm>
            <a:off x="6183799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068" y="0"/>
                </a:lnTo>
              </a:path>
            </a:pathLst>
          </a:custGeom>
          <a:ln w="64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5" name="object 3305"/>
          <p:cNvSpPr/>
          <p:nvPr/>
        </p:nvSpPr>
        <p:spPr>
          <a:xfrm>
            <a:off x="6187270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6" name="object 3306"/>
          <p:cNvSpPr/>
          <p:nvPr/>
        </p:nvSpPr>
        <p:spPr>
          <a:xfrm>
            <a:off x="6190868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1" y="5951"/>
                </a:lnTo>
              </a:path>
            </a:pathLst>
          </a:custGeom>
          <a:ln w="64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7" name="object 3307"/>
          <p:cNvSpPr/>
          <p:nvPr/>
        </p:nvSpPr>
        <p:spPr>
          <a:xfrm>
            <a:off x="619441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8" name="object 3308"/>
          <p:cNvSpPr/>
          <p:nvPr/>
        </p:nvSpPr>
        <p:spPr>
          <a:xfrm>
            <a:off x="6198009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9" name="object 3309"/>
          <p:cNvSpPr/>
          <p:nvPr/>
        </p:nvSpPr>
        <p:spPr>
          <a:xfrm>
            <a:off x="620266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0" name="object 3310"/>
          <p:cNvSpPr/>
          <p:nvPr/>
        </p:nvSpPr>
        <p:spPr>
          <a:xfrm>
            <a:off x="6206266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1" name="object 3311"/>
          <p:cNvSpPr/>
          <p:nvPr/>
        </p:nvSpPr>
        <p:spPr>
          <a:xfrm>
            <a:off x="620973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2" name="object 3312"/>
          <p:cNvSpPr/>
          <p:nvPr/>
        </p:nvSpPr>
        <p:spPr>
          <a:xfrm>
            <a:off x="621333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3" name="object 3313"/>
          <p:cNvSpPr/>
          <p:nvPr/>
        </p:nvSpPr>
        <p:spPr>
          <a:xfrm>
            <a:off x="6216920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4" name="object 3314"/>
          <p:cNvSpPr/>
          <p:nvPr/>
        </p:nvSpPr>
        <p:spPr>
          <a:xfrm>
            <a:off x="6220517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5" name="object 3315"/>
          <p:cNvSpPr/>
          <p:nvPr/>
        </p:nvSpPr>
        <p:spPr>
          <a:xfrm>
            <a:off x="622391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6" name="object 3316"/>
          <p:cNvSpPr/>
          <p:nvPr/>
        </p:nvSpPr>
        <p:spPr>
          <a:xfrm>
            <a:off x="6227513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56" y="5951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7" name="object 3317"/>
          <p:cNvSpPr/>
          <p:nvPr/>
        </p:nvSpPr>
        <p:spPr>
          <a:xfrm>
            <a:off x="6232172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8" name="object 3318"/>
          <p:cNvSpPr/>
          <p:nvPr/>
        </p:nvSpPr>
        <p:spPr>
          <a:xfrm>
            <a:off x="6235770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9" name="object 3319"/>
          <p:cNvSpPr/>
          <p:nvPr/>
        </p:nvSpPr>
        <p:spPr>
          <a:xfrm>
            <a:off x="6239397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0" name="object 3320"/>
          <p:cNvSpPr/>
          <p:nvPr/>
        </p:nvSpPr>
        <p:spPr>
          <a:xfrm>
            <a:off x="6242994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1" name="object 3321"/>
          <p:cNvSpPr/>
          <p:nvPr/>
        </p:nvSpPr>
        <p:spPr>
          <a:xfrm>
            <a:off x="6246392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2" name="object 3322"/>
          <p:cNvSpPr/>
          <p:nvPr/>
        </p:nvSpPr>
        <p:spPr>
          <a:xfrm>
            <a:off x="6249990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14" y="5951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3" name="object 3323"/>
          <p:cNvSpPr/>
          <p:nvPr/>
        </p:nvSpPr>
        <p:spPr>
          <a:xfrm>
            <a:off x="625360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4" name="object 3324"/>
          <p:cNvSpPr/>
          <p:nvPr/>
        </p:nvSpPr>
        <p:spPr>
          <a:xfrm>
            <a:off x="6257204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5" name="object 3325"/>
          <p:cNvSpPr/>
          <p:nvPr/>
        </p:nvSpPr>
        <p:spPr>
          <a:xfrm>
            <a:off x="6261863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6" name="object 3326"/>
          <p:cNvSpPr/>
          <p:nvPr/>
        </p:nvSpPr>
        <p:spPr>
          <a:xfrm>
            <a:off x="6265461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7" name="object 3327"/>
          <p:cNvSpPr/>
          <p:nvPr/>
        </p:nvSpPr>
        <p:spPr>
          <a:xfrm>
            <a:off x="6268901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8" name="object 3328"/>
          <p:cNvSpPr/>
          <p:nvPr/>
        </p:nvSpPr>
        <p:spPr>
          <a:xfrm>
            <a:off x="6272498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995" y="5951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9" name="object 3329"/>
          <p:cNvSpPr/>
          <p:nvPr/>
        </p:nvSpPr>
        <p:spPr>
          <a:xfrm>
            <a:off x="6275896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0" name="object 3330"/>
          <p:cNvSpPr/>
          <p:nvPr/>
        </p:nvSpPr>
        <p:spPr>
          <a:xfrm>
            <a:off x="6279493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1" name="object 3331"/>
          <p:cNvSpPr/>
          <p:nvPr/>
        </p:nvSpPr>
        <p:spPr>
          <a:xfrm>
            <a:off x="6286708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56" y="5951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2" name="object 3332"/>
          <p:cNvSpPr/>
          <p:nvPr/>
        </p:nvSpPr>
        <p:spPr>
          <a:xfrm>
            <a:off x="629136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3" name="object 3333"/>
          <p:cNvSpPr/>
          <p:nvPr/>
        </p:nvSpPr>
        <p:spPr>
          <a:xfrm>
            <a:off x="629496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4" name="object 3334"/>
          <p:cNvSpPr/>
          <p:nvPr/>
        </p:nvSpPr>
        <p:spPr>
          <a:xfrm>
            <a:off x="629836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5" name="object 3335"/>
          <p:cNvSpPr/>
          <p:nvPr/>
        </p:nvSpPr>
        <p:spPr>
          <a:xfrm>
            <a:off x="630196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6" name="object 3336"/>
          <p:cNvSpPr/>
          <p:nvPr/>
        </p:nvSpPr>
        <p:spPr>
          <a:xfrm>
            <a:off x="6305587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7" name="object 3337"/>
          <p:cNvSpPr/>
          <p:nvPr/>
        </p:nvSpPr>
        <p:spPr>
          <a:xfrm>
            <a:off x="6309185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8" name="object 3338"/>
          <p:cNvSpPr/>
          <p:nvPr/>
        </p:nvSpPr>
        <p:spPr>
          <a:xfrm>
            <a:off x="6312614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9" name="object 3339"/>
          <p:cNvSpPr/>
          <p:nvPr/>
        </p:nvSpPr>
        <p:spPr>
          <a:xfrm>
            <a:off x="6316211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0" name="object 3340"/>
          <p:cNvSpPr/>
          <p:nvPr/>
        </p:nvSpPr>
        <p:spPr>
          <a:xfrm>
            <a:off x="6320881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1" name="object 3341"/>
          <p:cNvSpPr/>
          <p:nvPr/>
        </p:nvSpPr>
        <p:spPr>
          <a:xfrm>
            <a:off x="6324478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14" y="5951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2" name="object 3342"/>
          <p:cNvSpPr/>
          <p:nvPr/>
        </p:nvSpPr>
        <p:spPr>
          <a:xfrm>
            <a:off x="632809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3" name="object 3343"/>
          <p:cNvSpPr/>
          <p:nvPr/>
        </p:nvSpPr>
        <p:spPr>
          <a:xfrm>
            <a:off x="6331692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4" name="object 3344"/>
          <p:cNvSpPr/>
          <p:nvPr/>
        </p:nvSpPr>
        <p:spPr>
          <a:xfrm>
            <a:off x="6335091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5" name="object 3345"/>
          <p:cNvSpPr/>
          <p:nvPr/>
        </p:nvSpPr>
        <p:spPr>
          <a:xfrm>
            <a:off x="6338688" y="3576301"/>
            <a:ext cx="6985" cy="24765"/>
          </a:xfrm>
          <a:custGeom>
            <a:avLst/>
            <a:gdLst/>
            <a:ahLst/>
            <a:cxnLst/>
            <a:rect l="l" t="t" r="r" b="b"/>
            <a:pathLst>
              <a:path w="6985" h="24764">
                <a:moveTo>
                  <a:pt x="0" y="24373"/>
                </a:moveTo>
                <a:lnTo>
                  <a:pt x="6995" y="0"/>
                </a:lnTo>
              </a:path>
            </a:pathLst>
          </a:custGeom>
          <a:ln w="70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6" name="object 3346"/>
          <p:cNvSpPr/>
          <p:nvPr/>
        </p:nvSpPr>
        <p:spPr>
          <a:xfrm>
            <a:off x="6345683" y="3397856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178444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7" name="object 3347"/>
          <p:cNvSpPr/>
          <p:nvPr/>
        </p:nvSpPr>
        <p:spPr>
          <a:xfrm>
            <a:off x="6345683" y="3116752"/>
            <a:ext cx="8255" cy="282575"/>
          </a:xfrm>
          <a:custGeom>
            <a:avLst/>
            <a:gdLst/>
            <a:ahLst/>
            <a:cxnLst/>
            <a:rect l="l" t="t" r="r" b="b"/>
            <a:pathLst>
              <a:path w="8254" h="282575">
                <a:moveTo>
                  <a:pt x="0" y="282147"/>
                </a:moveTo>
                <a:lnTo>
                  <a:pt x="8256" y="0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8" name="object 3348"/>
          <p:cNvSpPr/>
          <p:nvPr/>
        </p:nvSpPr>
        <p:spPr>
          <a:xfrm>
            <a:off x="6353940" y="2834656"/>
            <a:ext cx="0" cy="282575"/>
          </a:xfrm>
          <a:custGeom>
            <a:avLst/>
            <a:gdLst/>
            <a:ahLst/>
            <a:cxnLst/>
            <a:rect l="l" t="t" r="r" b="b"/>
            <a:pathLst>
              <a:path w="0" h="282575">
                <a:moveTo>
                  <a:pt x="0" y="282095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9" name="object 3349"/>
          <p:cNvSpPr/>
          <p:nvPr/>
        </p:nvSpPr>
        <p:spPr>
          <a:xfrm>
            <a:off x="6353940" y="2713100"/>
            <a:ext cx="7620" cy="122555"/>
          </a:xfrm>
          <a:custGeom>
            <a:avLst/>
            <a:gdLst/>
            <a:ahLst/>
            <a:cxnLst/>
            <a:rect l="l" t="t" r="r" b="b"/>
            <a:pathLst>
              <a:path w="7620" h="122555">
                <a:moveTo>
                  <a:pt x="0" y="122410"/>
                </a:moveTo>
                <a:lnTo>
                  <a:pt x="7224" y="0"/>
                </a:lnTo>
              </a:path>
            </a:pathLst>
          </a:custGeom>
          <a:ln w="71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0" name="object 3350"/>
          <p:cNvSpPr/>
          <p:nvPr/>
        </p:nvSpPr>
        <p:spPr>
          <a:xfrm>
            <a:off x="6361165" y="267499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38103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1" name="object 3351"/>
          <p:cNvSpPr/>
          <p:nvPr/>
        </p:nvSpPr>
        <p:spPr>
          <a:xfrm>
            <a:off x="6361165" y="2609362"/>
            <a:ext cx="7620" cy="66675"/>
          </a:xfrm>
          <a:custGeom>
            <a:avLst/>
            <a:gdLst/>
            <a:ahLst/>
            <a:cxnLst/>
            <a:rect l="l" t="t" r="r" b="b"/>
            <a:pathLst>
              <a:path w="7620" h="66675">
                <a:moveTo>
                  <a:pt x="0" y="66530"/>
                </a:moveTo>
                <a:lnTo>
                  <a:pt x="7026" y="0"/>
                </a:lnTo>
              </a:path>
            </a:pathLst>
          </a:custGeom>
          <a:ln w="71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2" name="object 3352"/>
          <p:cNvSpPr/>
          <p:nvPr/>
        </p:nvSpPr>
        <p:spPr>
          <a:xfrm>
            <a:off x="6364594" y="260244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138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3" name="object 3353"/>
          <p:cNvSpPr/>
          <p:nvPr/>
        </p:nvSpPr>
        <p:spPr>
          <a:xfrm>
            <a:off x="6368192" y="2572009"/>
            <a:ext cx="7620" cy="24765"/>
          </a:xfrm>
          <a:custGeom>
            <a:avLst/>
            <a:gdLst/>
            <a:ahLst/>
            <a:cxnLst/>
            <a:rect l="l" t="t" r="r" b="b"/>
            <a:pathLst>
              <a:path w="7620" h="24764">
                <a:moveTo>
                  <a:pt x="0" y="24519"/>
                </a:moveTo>
                <a:lnTo>
                  <a:pt x="7214" y="0"/>
                </a:lnTo>
              </a:path>
            </a:pathLst>
          </a:custGeom>
          <a:ln w="709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4" name="object 3354"/>
          <p:cNvSpPr/>
          <p:nvPr/>
        </p:nvSpPr>
        <p:spPr>
          <a:xfrm>
            <a:off x="6371809" y="256860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1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5" name="object 3355"/>
          <p:cNvSpPr/>
          <p:nvPr/>
        </p:nvSpPr>
        <p:spPr>
          <a:xfrm>
            <a:off x="6375406" y="2566239"/>
            <a:ext cx="8255" cy="43180"/>
          </a:xfrm>
          <a:custGeom>
            <a:avLst/>
            <a:gdLst/>
            <a:ahLst/>
            <a:cxnLst/>
            <a:rect l="l" t="t" r="r" b="b"/>
            <a:pathLst>
              <a:path w="8254" h="43180">
                <a:moveTo>
                  <a:pt x="0" y="0"/>
                </a:moveTo>
                <a:lnTo>
                  <a:pt x="8267" y="43123"/>
                </a:lnTo>
              </a:path>
            </a:pathLst>
          </a:custGeom>
          <a:ln w="715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6" name="object 3356"/>
          <p:cNvSpPr/>
          <p:nvPr/>
        </p:nvSpPr>
        <p:spPr>
          <a:xfrm>
            <a:off x="6383673" y="2609362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206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7" name="object 3357"/>
          <p:cNvSpPr/>
          <p:nvPr/>
        </p:nvSpPr>
        <p:spPr>
          <a:xfrm>
            <a:off x="6383673" y="2615132"/>
            <a:ext cx="6985" cy="30480"/>
          </a:xfrm>
          <a:custGeom>
            <a:avLst/>
            <a:gdLst/>
            <a:ahLst/>
            <a:cxnLst/>
            <a:rect l="l" t="t" r="r" b="b"/>
            <a:pathLst>
              <a:path w="6985" h="30480">
                <a:moveTo>
                  <a:pt x="0" y="30393"/>
                </a:moveTo>
                <a:lnTo>
                  <a:pt x="6995" y="0"/>
                </a:lnTo>
              </a:path>
            </a:pathLst>
          </a:custGeom>
          <a:ln w="71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8" name="object 3358"/>
          <p:cNvSpPr/>
          <p:nvPr/>
        </p:nvSpPr>
        <p:spPr>
          <a:xfrm>
            <a:off x="6390669" y="2424113"/>
            <a:ext cx="0" cy="191135"/>
          </a:xfrm>
          <a:custGeom>
            <a:avLst/>
            <a:gdLst/>
            <a:ahLst/>
            <a:cxnLst/>
            <a:rect l="l" t="t" r="r" b="b"/>
            <a:pathLst>
              <a:path w="0" h="191135">
                <a:moveTo>
                  <a:pt x="0" y="191019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9" name="object 3359"/>
          <p:cNvSpPr/>
          <p:nvPr/>
        </p:nvSpPr>
        <p:spPr>
          <a:xfrm>
            <a:off x="6390669" y="2351666"/>
            <a:ext cx="7620" cy="73660"/>
          </a:xfrm>
          <a:custGeom>
            <a:avLst/>
            <a:gdLst/>
            <a:ahLst/>
            <a:cxnLst/>
            <a:rect l="l" t="t" r="r" b="b"/>
            <a:pathLst>
              <a:path w="7620" h="73660">
                <a:moveTo>
                  <a:pt x="0" y="73482"/>
                </a:moveTo>
                <a:lnTo>
                  <a:pt x="7141" y="0"/>
                </a:lnTo>
              </a:path>
            </a:pathLst>
          </a:custGeom>
          <a:ln w="71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0" name="object 3360"/>
          <p:cNvSpPr/>
          <p:nvPr/>
        </p:nvSpPr>
        <p:spPr>
          <a:xfrm>
            <a:off x="6397810" y="2351666"/>
            <a:ext cx="0" cy="147955"/>
          </a:xfrm>
          <a:custGeom>
            <a:avLst/>
            <a:gdLst/>
            <a:ahLst/>
            <a:cxnLst/>
            <a:rect l="l" t="t" r="r" b="b"/>
            <a:pathLst>
              <a:path w="0" h="147955">
                <a:moveTo>
                  <a:pt x="0" y="0"/>
                </a:moveTo>
                <a:lnTo>
                  <a:pt x="0" y="147895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1" name="object 3361"/>
          <p:cNvSpPr/>
          <p:nvPr/>
        </p:nvSpPr>
        <p:spPr>
          <a:xfrm>
            <a:off x="6397810" y="2498639"/>
            <a:ext cx="7620" cy="128905"/>
          </a:xfrm>
          <a:custGeom>
            <a:avLst/>
            <a:gdLst/>
            <a:ahLst/>
            <a:cxnLst/>
            <a:rect l="l" t="t" r="r" b="b"/>
            <a:pathLst>
              <a:path w="7620" h="128905">
                <a:moveTo>
                  <a:pt x="0" y="0"/>
                </a:moveTo>
                <a:lnTo>
                  <a:pt x="7068" y="128283"/>
                </a:lnTo>
              </a:path>
            </a:pathLst>
          </a:custGeom>
          <a:ln w="71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2" name="object 3362"/>
          <p:cNvSpPr/>
          <p:nvPr/>
        </p:nvSpPr>
        <p:spPr>
          <a:xfrm>
            <a:off x="6401281" y="2623503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3" name="object 3363"/>
          <p:cNvSpPr/>
          <p:nvPr/>
        </p:nvSpPr>
        <p:spPr>
          <a:xfrm>
            <a:off x="6404878" y="2621118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56" y="5804"/>
                </a:lnTo>
              </a:path>
            </a:pathLst>
          </a:custGeom>
          <a:ln w="63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4" name="object 3364"/>
          <p:cNvSpPr/>
          <p:nvPr/>
        </p:nvSpPr>
        <p:spPr>
          <a:xfrm>
            <a:off x="6413135" y="2626922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416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5" name="object 3365"/>
          <p:cNvSpPr/>
          <p:nvPr/>
        </p:nvSpPr>
        <p:spPr>
          <a:xfrm>
            <a:off x="6413135" y="2566239"/>
            <a:ext cx="7620" cy="85725"/>
          </a:xfrm>
          <a:custGeom>
            <a:avLst/>
            <a:gdLst/>
            <a:ahLst/>
            <a:cxnLst/>
            <a:rect l="l" t="t" r="r" b="b"/>
            <a:pathLst>
              <a:path w="7620" h="85725">
                <a:moveTo>
                  <a:pt x="0" y="85246"/>
                </a:moveTo>
                <a:lnTo>
                  <a:pt x="7183" y="0"/>
                </a:lnTo>
              </a:path>
            </a:pathLst>
          </a:custGeom>
          <a:ln w="71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6" name="object 3366"/>
          <p:cNvSpPr/>
          <p:nvPr/>
        </p:nvSpPr>
        <p:spPr>
          <a:xfrm>
            <a:off x="6420318" y="2478992"/>
            <a:ext cx="0" cy="87630"/>
          </a:xfrm>
          <a:custGeom>
            <a:avLst/>
            <a:gdLst/>
            <a:ahLst/>
            <a:cxnLst/>
            <a:rect l="l" t="t" r="r" b="b"/>
            <a:pathLst>
              <a:path w="0" h="87630">
                <a:moveTo>
                  <a:pt x="0" y="87247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7" name="object 3367"/>
          <p:cNvSpPr/>
          <p:nvPr/>
        </p:nvSpPr>
        <p:spPr>
          <a:xfrm>
            <a:off x="6420318" y="2479923"/>
            <a:ext cx="7620" cy="122555"/>
          </a:xfrm>
          <a:custGeom>
            <a:avLst/>
            <a:gdLst/>
            <a:ahLst/>
            <a:cxnLst/>
            <a:rect l="l" t="t" r="r" b="b"/>
            <a:pathLst>
              <a:path w="7620" h="122555">
                <a:moveTo>
                  <a:pt x="0" y="0"/>
                </a:moveTo>
                <a:lnTo>
                  <a:pt x="7068" y="122479"/>
                </a:lnTo>
              </a:path>
            </a:pathLst>
          </a:custGeom>
          <a:ln w="71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8" name="object 3368"/>
          <p:cNvSpPr/>
          <p:nvPr/>
        </p:nvSpPr>
        <p:spPr>
          <a:xfrm>
            <a:off x="6427387" y="2602402"/>
            <a:ext cx="0" cy="283210"/>
          </a:xfrm>
          <a:custGeom>
            <a:avLst/>
            <a:gdLst/>
            <a:ahLst/>
            <a:cxnLst/>
            <a:rect l="l" t="t" r="r" b="b"/>
            <a:pathLst>
              <a:path w="0" h="283210">
                <a:moveTo>
                  <a:pt x="0" y="0"/>
                </a:moveTo>
                <a:lnTo>
                  <a:pt x="0" y="283113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9" name="object 3369"/>
          <p:cNvSpPr/>
          <p:nvPr/>
        </p:nvSpPr>
        <p:spPr>
          <a:xfrm>
            <a:off x="6427387" y="2884697"/>
            <a:ext cx="6985" cy="183515"/>
          </a:xfrm>
          <a:custGeom>
            <a:avLst/>
            <a:gdLst/>
            <a:ahLst/>
            <a:cxnLst/>
            <a:rect l="l" t="t" r="r" b="b"/>
            <a:pathLst>
              <a:path w="6985" h="183514">
                <a:moveTo>
                  <a:pt x="0" y="0"/>
                </a:moveTo>
                <a:lnTo>
                  <a:pt x="6995" y="183136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0" name="object 3370"/>
          <p:cNvSpPr/>
          <p:nvPr/>
        </p:nvSpPr>
        <p:spPr>
          <a:xfrm>
            <a:off x="6434382" y="3067833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1" name="object 3371"/>
          <p:cNvSpPr/>
          <p:nvPr/>
        </p:nvSpPr>
        <p:spPr>
          <a:xfrm>
            <a:off x="6442639" y="3006063"/>
            <a:ext cx="0" cy="62230"/>
          </a:xfrm>
          <a:custGeom>
            <a:avLst/>
            <a:gdLst/>
            <a:ahLst/>
            <a:cxnLst/>
            <a:rect l="l" t="t" r="r" b="b"/>
            <a:pathLst>
              <a:path w="0" h="62230">
                <a:moveTo>
                  <a:pt x="0" y="61769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2" name="object 3372"/>
          <p:cNvSpPr/>
          <p:nvPr/>
        </p:nvSpPr>
        <p:spPr>
          <a:xfrm>
            <a:off x="6442639" y="2933590"/>
            <a:ext cx="7620" cy="73660"/>
          </a:xfrm>
          <a:custGeom>
            <a:avLst/>
            <a:gdLst/>
            <a:ahLst/>
            <a:cxnLst/>
            <a:rect l="l" t="t" r="r" b="b"/>
            <a:pathLst>
              <a:path w="7620" h="73660">
                <a:moveTo>
                  <a:pt x="0" y="73516"/>
                </a:moveTo>
                <a:lnTo>
                  <a:pt x="7224" y="0"/>
                </a:lnTo>
              </a:path>
            </a:pathLst>
          </a:custGeom>
          <a:ln w="71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3" name="object 3373"/>
          <p:cNvSpPr/>
          <p:nvPr/>
        </p:nvSpPr>
        <p:spPr>
          <a:xfrm>
            <a:off x="6449864" y="2933590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206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4" name="object 3374"/>
          <p:cNvSpPr/>
          <p:nvPr/>
        </p:nvSpPr>
        <p:spPr>
          <a:xfrm>
            <a:off x="6449864" y="2969753"/>
            <a:ext cx="6985" cy="128905"/>
          </a:xfrm>
          <a:custGeom>
            <a:avLst/>
            <a:gdLst/>
            <a:ahLst/>
            <a:cxnLst/>
            <a:rect l="l" t="t" r="r" b="b"/>
            <a:pathLst>
              <a:path w="6985" h="128905">
                <a:moveTo>
                  <a:pt x="0" y="0"/>
                </a:moveTo>
                <a:lnTo>
                  <a:pt x="6995" y="128395"/>
                </a:lnTo>
              </a:path>
            </a:pathLst>
          </a:custGeom>
          <a:ln w="71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5" name="object 3375"/>
          <p:cNvSpPr/>
          <p:nvPr/>
        </p:nvSpPr>
        <p:spPr>
          <a:xfrm>
            <a:off x="6456859" y="3098149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6853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6" name="object 3376"/>
          <p:cNvSpPr/>
          <p:nvPr/>
        </p:nvSpPr>
        <p:spPr>
          <a:xfrm>
            <a:off x="6456859" y="3153968"/>
            <a:ext cx="7620" cy="66675"/>
          </a:xfrm>
          <a:custGeom>
            <a:avLst/>
            <a:gdLst/>
            <a:ahLst/>
            <a:cxnLst/>
            <a:rect l="l" t="t" r="r" b="b"/>
            <a:pathLst>
              <a:path w="7620" h="66675">
                <a:moveTo>
                  <a:pt x="0" y="0"/>
                </a:moveTo>
                <a:lnTo>
                  <a:pt x="7183" y="66668"/>
                </a:lnTo>
              </a:path>
            </a:pathLst>
          </a:custGeom>
          <a:ln w="71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7" name="object 3377"/>
          <p:cNvSpPr/>
          <p:nvPr/>
        </p:nvSpPr>
        <p:spPr>
          <a:xfrm>
            <a:off x="6464042" y="3220636"/>
            <a:ext cx="0" cy="172720"/>
          </a:xfrm>
          <a:custGeom>
            <a:avLst/>
            <a:gdLst/>
            <a:ahLst/>
            <a:cxnLst/>
            <a:rect l="l" t="t" r="r" b="b"/>
            <a:pathLst>
              <a:path w="0" h="172720">
                <a:moveTo>
                  <a:pt x="0" y="0"/>
                </a:moveTo>
                <a:lnTo>
                  <a:pt x="0" y="172493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8" name="object 3378"/>
          <p:cNvSpPr/>
          <p:nvPr/>
        </p:nvSpPr>
        <p:spPr>
          <a:xfrm>
            <a:off x="6464042" y="3392052"/>
            <a:ext cx="8255" cy="214629"/>
          </a:xfrm>
          <a:custGeom>
            <a:avLst/>
            <a:gdLst/>
            <a:ahLst/>
            <a:cxnLst/>
            <a:rect l="l" t="t" r="r" b="b"/>
            <a:pathLst>
              <a:path w="8254" h="214629">
                <a:moveTo>
                  <a:pt x="0" y="0"/>
                </a:moveTo>
                <a:lnTo>
                  <a:pt x="8256" y="214573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9" name="object 3379"/>
          <p:cNvSpPr/>
          <p:nvPr/>
        </p:nvSpPr>
        <p:spPr>
          <a:xfrm>
            <a:off x="646870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0" name="object 3380"/>
          <p:cNvSpPr/>
          <p:nvPr/>
        </p:nvSpPr>
        <p:spPr>
          <a:xfrm>
            <a:off x="6472299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1" name="object 3381"/>
          <p:cNvSpPr/>
          <p:nvPr/>
        </p:nvSpPr>
        <p:spPr>
          <a:xfrm>
            <a:off x="647577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2" name="object 3382"/>
          <p:cNvSpPr/>
          <p:nvPr/>
        </p:nvSpPr>
        <p:spPr>
          <a:xfrm>
            <a:off x="6479367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141" y="0"/>
                </a:lnTo>
              </a:path>
            </a:pathLst>
          </a:custGeom>
          <a:ln w="64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3" name="object 3383"/>
          <p:cNvSpPr/>
          <p:nvPr/>
        </p:nvSpPr>
        <p:spPr>
          <a:xfrm>
            <a:off x="6482911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4" name="object 3384"/>
          <p:cNvSpPr/>
          <p:nvPr/>
        </p:nvSpPr>
        <p:spPr>
          <a:xfrm>
            <a:off x="6486509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5" name="object 3385"/>
          <p:cNvSpPr/>
          <p:nvPr/>
        </p:nvSpPr>
        <p:spPr>
          <a:xfrm>
            <a:off x="6489906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6" name="object 3386"/>
          <p:cNvSpPr/>
          <p:nvPr/>
        </p:nvSpPr>
        <p:spPr>
          <a:xfrm>
            <a:off x="6493504" y="360662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340" y="5804"/>
                </a:lnTo>
              </a:path>
            </a:pathLst>
          </a:custGeom>
          <a:ln w="63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7" name="object 3387"/>
          <p:cNvSpPr/>
          <p:nvPr/>
        </p:nvSpPr>
        <p:spPr>
          <a:xfrm>
            <a:off x="6498247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8" name="object 3388"/>
          <p:cNvSpPr/>
          <p:nvPr/>
        </p:nvSpPr>
        <p:spPr>
          <a:xfrm>
            <a:off x="650184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9" name="object 3389"/>
          <p:cNvSpPr/>
          <p:nvPr/>
        </p:nvSpPr>
        <p:spPr>
          <a:xfrm>
            <a:off x="650538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0" name="object 3390"/>
          <p:cNvSpPr/>
          <p:nvPr/>
        </p:nvSpPr>
        <p:spPr>
          <a:xfrm>
            <a:off x="6508985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026" y="0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1" name="object 3391"/>
          <p:cNvSpPr/>
          <p:nvPr/>
        </p:nvSpPr>
        <p:spPr>
          <a:xfrm>
            <a:off x="6512414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2" name="object 3392"/>
          <p:cNvSpPr/>
          <p:nvPr/>
        </p:nvSpPr>
        <p:spPr>
          <a:xfrm>
            <a:off x="6516012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995" y="5951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3" name="object 3393"/>
          <p:cNvSpPr/>
          <p:nvPr/>
        </p:nvSpPr>
        <p:spPr>
          <a:xfrm>
            <a:off x="651941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4" name="object 3394"/>
          <p:cNvSpPr/>
          <p:nvPr/>
        </p:nvSpPr>
        <p:spPr>
          <a:xfrm>
            <a:off x="6523008" y="360662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8340" y="5804"/>
                </a:lnTo>
              </a:path>
            </a:pathLst>
          </a:custGeom>
          <a:ln w="63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5" name="object 3395"/>
          <p:cNvSpPr/>
          <p:nvPr/>
        </p:nvSpPr>
        <p:spPr>
          <a:xfrm>
            <a:off x="6527751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6" name="object 3396"/>
          <p:cNvSpPr/>
          <p:nvPr/>
        </p:nvSpPr>
        <p:spPr>
          <a:xfrm>
            <a:off x="6531347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141" y="0"/>
                </a:lnTo>
              </a:path>
            </a:pathLst>
          </a:custGeom>
          <a:ln w="644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7" name="object 3397"/>
          <p:cNvSpPr/>
          <p:nvPr/>
        </p:nvSpPr>
        <p:spPr>
          <a:xfrm>
            <a:off x="653489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8" name="object 3398"/>
          <p:cNvSpPr/>
          <p:nvPr/>
        </p:nvSpPr>
        <p:spPr>
          <a:xfrm>
            <a:off x="6538489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9" name="object 3399"/>
          <p:cNvSpPr/>
          <p:nvPr/>
        </p:nvSpPr>
        <p:spPr>
          <a:xfrm>
            <a:off x="654188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0" name="object 3400"/>
          <p:cNvSpPr/>
          <p:nvPr/>
        </p:nvSpPr>
        <p:spPr>
          <a:xfrm>
            <a:off x="6545484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1" name="object 3401"/>
          <p:cNvSpPr/>
          <p:nvPr/>
        </p:nvSpPr>
        <p:spPr>
          <a:xfrm>
            <a:off x="654910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2" name="object 3402"/>
          <p:cNvSpPr/>
          <p:nvPr/>
        </p:nvSpPr>
        <p:spPr>
          <a:xfrm>
            <a:off x="6552699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8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3" name="object 3403"/>
          <p:cNvSpPr/>
          <p:nvPr/>
        </p:nvSpPr>
        <p:spPr>
          <a:xfrm>
            <a:off x="655736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4" name="object 3404"/>
          <p:cNvSpPr/>
          <p:nvPr/>
        </p:nvSpPr>
        <p:spPr>
          <a:xfrm>
            <a:off x="656096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5" name="object 3405"/>
          <p:cNvSpPr/>
          <p:nvPr/>
        </p:nvSpPr>
        <p:spPr>
          <a:xfrm>
            <a:off x="656439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6" name="object 3406"/>
          <p:cNvSpPr/>
          <p:nvPr/>
        </p:nvSpPr>
        <p:spPr>
          <a:xfrm>
            <a:off x="6567992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7" name="object 3407"/>
          <p:cNvSpPr/>
          <p:nvPr/>
        </p:nvSpPr>
        <p:spPr>
          <a:xfrm>
            <a:off x="657161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8" name="object 3408"/>
          <p:cNvSpPr/>
          <p:nvPr/>
        </p:nvSpPr>
        <p:spPr>
          <a:xfrm>
            <a:off x="6575207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9" name="object 3409"/>
          <p:cNvSpPr/>
          <p:nvPr/>
        </p:nvSpPr>
        <p:spPr>
          <a:xfrm>
            <a:off x="657860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0" name="object 3410"/>
          <p:cNvSpPr/>
          <p:nvPr/>
        </p:nvSpPr>
        <p:spPr>
          <a:xfrm>
            <a:off x="6582202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1" name="object 3411"/>
          <p:cNvSpPr/>
          <p:nvPr/>
        </p:nvSpPr>
        <p:spPr>
          <a:xfrm>
            <a:off x="6590469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2" name="object 3412"/>
          <p:cNvSpPr/>
          <p:nvPr/>
        </p:nvSpPr>
        <p:spPr>
          <a:xfrm>
            <a:off x="659386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3" name="object 3413"/>
          <p:cNvSpPr/>
          <p:nvPr/>
        </p:nvSpPr>
        <p:spPr>
          <a:xfrm>
            <a:off x="6597465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4" name="object 3414"/>
          <p:cNvSpPr/>
          <p:nvPr/>
        </p:nvSpPr>
        <p:spPr>
          <a:xfrm>
            <a:off x="660112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5" name="object 3415"/>
          <p:cNvSpPr/>
          <p:nvPr/>
        </p:nvSpPr>
        <p:spPr>
          <a:xfrm>
            <a:off x="6604721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5951"/>
                </a:moveTo>
                <a:lnTo>
                  <a:pt x="6995" y="0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6" name="object 3416"/>
          <p:cNvSpPr/>
          <p:nvPr/>
        </p:nvSpPr>
        <p:spPr>
          <a:xfrm>
            <a:off x="6608119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7" name="object 3417"/>
          <p:cNvSpPr/>
          <p:nvPr/>
        </p:nvSpPr>
        <p:spPr>
          <a:xfrm>
            <a:off x="6611716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8" name="object 3418"/>
          <p:cNvSpPr/>
          <p:nvPr/>
        </p:nvSpPr>
        <p:spPr>
          <a:xfrm>
            <a:off x="661637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9" name="object 3419"/>
          <p:cNvSpPr/>
          <p:nvPr/>
        </p:nvSpPr>
        <p:spPr>
          <a:xfrm>
            <a:off x="6619973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0" name="object 3420"/>
          <p:cNvSpPr/>
          <p:nvPr/>
        </p:nvSpPr>
        <p:spPr>
          <a:xfrm>
            <a:off x="6623591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1" name="object 3421"/>
          <p:cNvSpPr/>
          <p:nvPr/>
        </p:nvSpPr>
        <p:spPr>
          <a:xfrm>
            <a:off x="6627187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2" name="object 3422"/>
          <p:cNvSpPr/>
          <p:nvPr/>
        </p:nvSpPr>
        <p:spPr>
          <a:xfrm>
            <a:off x="663058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3" name="object 3423"/>
          <p:cNvSpPr/>
          <p:nvPr/>
        </p:nvSpPr>
        <p:spPr>
          <a:xfrm>
            <a:off x="6634183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24" y="5951"/>
                </a:lnTo>
              </a:path>
            </a:pathLst>
          </a:custGeom>
          <a:ln w="64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4" name="object 3424"/>
          <p:cNvSpPr/>
          <p:nvPr/>
        </p:nvSpPr>
        <p:spPr>
          <a:xfrm>
            <a:off x="6637811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5" name="object 3425"/>
          <p:cNvSpPr/>
          <p:nvPr/>
        </p:nvSpPr>
        <p:spPr>
          <a:xfrm>
            <a:off x="6641407" y="36124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6" name="object 3426"/>
          <p:cNvSpPr/>
          <p:nvPr/>
        </p:nvSpPr>
        <p:spPr>
          <a:xfrm>
            <a:off x="6646067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7" name="object 3427"/>
          <p:cNvSpPr/>
          <p:nvPr/>
        </p:nvSpPr>
        <p:spPr>
          <a:xfrm>
            <a:off x="6649664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026" y="0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8" name="object 3428"/>
          <p:cNvSpPr/>
          <p:nvPr/>
        </p:nvSpPr>
        <p:spPr>
          <a:xfrm>
            <a:off x="6653094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9" name="object 3429"/>
          <p:cNvSpPr/>
          <p:nvPr/>
        </p:nvSpPr>
        <p:spPr>
          <a:xfrm>
            <a:off x="6656691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0" name="object 3430"/>
          <p:cNvSpPr/>
          <p:nvPr/>
        </p:nvSpPr>
        <p:spPr>
          <a:xfrm>
            <a:off x="6660319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1" name="object 3431"/>
          <p:cNvSpPr/>
          <p:nvPr/>
        </p:nvSpPr>
        <p:spPr>
          <a:xfrm>
            <a:off x="6663916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995" y="5804"/>
                </a:lnTo>
              </a:path>
            </a:pathLst>
          </a:custGeom>
          <a:ln w="64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2" name="object 3432"/>
          <p:cNvSpPr/>
          <p:nvPr/>
        </p:nvSpPr>
        <p:spPr>
          <a:xfrm>
            <a:off x="6667314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3" name="object 3433"/>
          <p:cNvSpPr/>
          <p:nvPr/>
        </p:nvSpPr>
        <p:spPr>
          <a:xfrm>
            <a:off x="6670911" y="36124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4" name="object 3434"/>
          <p:cNvSpPr/>
          <p:nvPr/>
        </p:nvSpPr>
        <p:spPr>
          <a:xfrm>
            <a:off x="6675571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5" name="object 3435"/>
          <p:cNvSpPr/>
          <p:nvPr/>
        </p:nvSpPr>
        <p:spPr>
          <a:xfrm>
            <a:off x="6679168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5804"/>
                </a:moveTo>
                <a:lnTo>
                  <a:pt x="6995" y="0"/>
                </a:lnTo>
              </a:path>
            </a:pathLst>
          </a:custGeom>
          <a:ln w="64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6" name="object 3436"/>
          <p:cNvSpPr/>
          <p:nvPr/>
        </p:nvSpPr>
        <p:spPr>
          <a:xfrm>
            <a:off x="668256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7" name="object 3437"/>
          <p:cNvSpPr/>
          <p:nvPr/>
        </p:nvSpPr>
        <p:spPr>
          <a:xfrm>
            <a:off x="6686163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214" y="0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8" name="object 3438"/>
          <p:cNvSpPr/>
          <p:nvPr/>
        </p:nvSpPr>
        <p:spPr>
          <a:xfrm>
            <a:off x="6689780" y="3597250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9" name="object 3439"/>
          <p:cNvSpPr/>
          <p:nvPr/>
        </p:nvSpPr>
        <p:spPr>
          <a:xfrm>
            <a:off x="6693378" y="359490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37" y="5769"/>
                </a:lnTo>
              </a:path>
            </a:pathLst>
          </a:custGeom>
          <a:ln w="64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0" name="object 3440"/>
          <p:cNvSpPr/>
          <p:nvPr/>
        </p:nvSpPr>
        <p:spPr>
          <a:xfrm>
            <a:off x="6696818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1" name="object 3441"/>
          <p:cNvSpPr/>
          <p:nvPr/>
        </p:nvSpPr>
        <p:spPr>
          <a:xfrm>
            <a:off x="6700415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2" name="object 3442"/>
          <p:cNvSpPr/>
          <p:nvPr/>
        </p:nvSpPr>
        <p:spPr>
          <a:xfrm>
            <a:off x="6705075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3" name="object 3443"/>
          <p:cNvSpPr/>
          <p:nvPr/>
        </p:nvSpPr>
        <p:spPr>
          <a:xfrm>
            <a:off x="6708671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4" name="object 3444"/>
          <p:cNvSpPr/>
          <p:nvPr/>
        </p:nvSpPr>
        <p:spPr>
          <a:xfrm>
            <a:off x="6712299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5" name="object 3445"/>
          <p:cNvSpPr/>
          <p:nvPr/>
        </p:nvSpPr>
        <p:spPr>
          <a:xfrm>
            <a:off x="6715897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6" name="object 3446"/>
          <p:cNvSpPr/>
          <p:nvPr/>
        </p:nvSpPr>
        <p:spPr>
          <a:xfrm>
            <a:off x="6719284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7" name="object 3447"/>
          <p:cNvSpPr/>
          <p:nvPr/>
        </p:nvSpPr>
        <p:spPr>
          <a:xfrm>
            <a:off x="6722881" y="361243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8" name="object 3448"/>
          <p:cNvSpPr/>
          <p:nvPr/>
        </p:nvSpPr>
        <p:spPr>
          <a:xfrm>
            <a:off x="6726435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9" name="object 3449"/>
          <p:cNvSpPr/>
          <p:nvPr/>
        </p:nvSpPr>
        <p:spPr>
          <a:xfrm>
            <a:off x="6730033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0" name="object 3450"/>
          <p:cNvSpPr/>
          <p:nvPr/>
        </p:nvSpPr>
        <p:spPr>
          <a:xfrm>
            <a:off x="673836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1" name="object 3451"/>
          <p:cNvSpPr/>
          <p:nvPr/>
        </p:nvSpPr>
        <p:spPr>
          <a:xfrm>
            <a:off x="674176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2" name="object 3452"/>
          <p:cNvSpPr/>
          <p:nvPr/>
        </p:nvSpPr>
        <p:spPr>
          <a:xfrm>
            <a:off x="6745358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3" name="object 3453"/>
          <p:cNvSpPr/>
          <p:nvPr/>
        </p:nvSpPr>
        <p:spPr>
          <a:xfrm>
            <a:off x="674879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4" name="object 3454"/>
          <p:cNvSpPr/>
          <p:nvPr/>
        </p:nvSpPr>
        <p:spPr>
          <a:xfrm>
            <a:off x="6752395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5" name="object 3455"/>
          <p:cNvSpPr/>
          <p:nvPr/>
        </p:nvSpPr>
        <p:spPr>
          <a:xfrm>
            <a:off x="675593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6" name="object 3456"/>
          <p:cNvSpPr/>
          <p:nvPr/>
        </p:nvSpPr>
        <p:spPr>
          <a:xfrm>
            <a:off x="6759537" y="3600674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951"/>
                </a:moveTo>
                <a:lnTo>
                  <a:pt x="8329" y="0"/>
                </a:lnTo>
              </a:path>
            </a:pathLst>
          </a:custGeom>
          <a:ln w="637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7" name="object 3457"/>
          <p:cNvSpPr/>
          <p:nvPr/>
        </p:nvSpPr>
        <p:spPr>
          <a:xfrm>
            <a:off x="6764270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8" name="object 3458"/>
          <p:cNvSpPr/>
          <p:nvPr/>
        </p:nvSpPr>
        <p:spPr>
          <a:xfrm>
            <a:off x="6767866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995" y="5951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9" name="object 3459"/>
          <p:cNvSpPr/>
          <p:nvPr/>
        </p:nvSpPr>
        <p:spPr>
          <a:xfrm>
            <a:off x="677126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0" name="object 3460"/>
          <p:cNvSpPr/>
          <p:nvPr/>
        </p:nvSpPr>
        <p:spPr>
          <a:xfrm>
            <a:off x="6774862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141" y="0"/>
                </a:lnTo>
              </a:path>
            </a:pathLst>
          </a:custGeom>
          <a:ln w="64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1" name="object 3461"/>
          <p:cNvSpPr/>
          <p:nvPr/>
        </p:nvSpPr>
        <p:spPr>
          <a:xfrm>
            <a:off x="6778406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2" name="object 3462"/>
          <p:cNvSpPr/>
          <p:nvPr/>
        </p:nvSpPr>
        <p:spPr>
          <a:xfrm>
            <a:off x="6782003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3" name="object 3463"/>
          <p:cNvSpPr/>
          <p:nvPr/>
        </p:nvSpPr>
        <p:spPr>
          <a:xfrm>
            <a:off x="678548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4" name="object 3464"/>
          <p:cNvSpPr/>
          <p:nvPr/>
        </p:nvSpPr>
        <p:spPr>
          <a:xfrm>
            <a:off x="6789082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56" y="5951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5" name="object 3465"/>
          <p:cNvSpPr/>
          <p:nvPr/>
        </p:nvSpPr>
        <p:spPr>
          <a:xfrm>
            <a:off x="6793741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6" name="object 3466"/>
          <p:cNvSpPr/>
          <p:nvPr/>
        </p:nvSpPr>
        <p:spPr>
          <a:xfrm>
            <a:off x="6797339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7" name="object 3467"/>
          <p:cNvSpPr/>
          <p:nvPr/>
        </p:nvSpPr>
        <p:spPr>
          <a:xfrm>
            <a:off x="6800925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8" name="object 3468"/>
          <p:cNvSpPr/>
          <p:nvPr/>
        </p:nvSpPr>
        <p:spPr>
          <a:xfrm>
            <a:off x="6804522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29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9" name="object 3469"/>
          <p:cNvSpPr/>
          <p:nvPr/>
        </p:nvSpPr>
        <p:spPr>
          <a:xfrm>
            <a:off x="680792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0" name="object 3470"/>
          <p:cNvSpPr/>
          <p:nvPr/>
        </p:nvSpPr>
        <p:spPr>
          <a:xfrm>
            <a:off x="6811517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214" y="0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1" name="object 3471"/>
          <p:cNvSpPr/>
          <p:nvPr/>
        </p:nvSpPr>
        <p:spPr>
          <a:xfrm>
            <a:off x="6815134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2" name="object 3472"/>
          <p:cNvSpPr/>
          <p:nvPr/>
        </p:nvSpPr>
        <p:spPr>
          <a:xfrm>
            <a:off x="6818731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3" name="object 3473"/>
          <p:cNvSpPr/>
          <p:nvPr/>
        </p:nvSpPr>
        <p:spPr>
          <a:xfrm>
            <a:off x="6823391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4" name="object 3474"/>
          <p:cNvSpPr/>
          <p:nvPr/>
        </p:nvSpPr>
        <p:spPr>
          <a:xfrm>
            <a:off x="6826988" y="3563502"/>
            <a:ext cx="6985" cy="37465"/>
          </a:xfrm>
          <a:custGeom>
            <a:avLst/>
            <a:gdLst/>
            <a:ahLst/>
            <a:cxnLst/>
            <a:rect l="l" t="t" r="r" b="b"/>
            <a:pathLst>
              <a:path w="6984" h="37464">
                <a:moveTo>
                  <a:pt x="0" y="37172"/>
                </a:moveTo>
                <a:lnTo>
                  <a:pt x="6995" y="0"/>
                </a:lnTo>
              </a:path>
            </a:pathLst>
          </a:custGeom>
          <a:ln w="71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5" name="object 3475"/>
          <p:cNvSpPr/>
          <p:nvPr/>
        </p:nvSpPr>
        <p:spPr>
          <a:xfrm>
            <a:off x="6833984" y="3311721"/>
            <a:ext cx="0" cy="107950"/>
          </a:xfrm>
          <a:custGeom>
            <a:avLst/>
            <a:gdLst/>
            <a:ahLst/>
            <a:cxnLst/>
            <a:rect l="l" t="t" r="r" b="b"/>
            <a:pathLst>
              <a:path w="0" h="107950">
                <a:moveTo>
                  <a:pt x="0" y="0"/>
                </a:moveTo>
                <a:lnTo>
                  <a:pt x="0" y="10771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6" name="object 3476"/>
          <p:cNvSpPr/>
          <p:nvPr/>
        </p:nvSpPr>
        <p:spPr>
          <a:xfrm>
            <a:off x="6833984" y="3531203"/>
            <a:ext cx="0" cy="32384"/>
          </a:xfrm>
          <a:custGeom>
            <a:avLst/>
            <a:gdLst/>
            <a:ahLst/>
            <a:cxnLst/>
            <a:rect l="l" t="t" r="r" b="b"/>
            <a:pathLst>
              <a:path w="0" h="32385">
                <a:moveTo>
                  <a:pt x="0" y="0"/>
                </a:moveTo>
                <a:lnTo>
                  <a:pt x="0" y="32299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7" name="object 3477"/>
          <p:cNvSpPr/>
          <p:nvPr/>
        </p:nvSpPr>
        <p:spPr>
          <a:xfrm>
            <a:off x="6833984" y="3061873"/>
            <a:ext cx="7620" cy="251460"/>
          </a:xfrm>
          <a:custGeom>
            <a:avLst/>
            <a:gdLst/>
            <a:ahLst/>
            <a:cxnLst/>
            <a:rect l="l" t="t" r="r" b="b"/>
            <a:pathLst>
              <a:path w="7620" h="251460">
                <a:moveTo>
                  <a:pt x="0" y="250891"/>
                </a:moveTo>
                <a:lnTo>
                  <a:pt x="7068" y="0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8" name="object 3478"/>
          <p:cNvSpPr/>
          <p:nvPr/>
        </p:nvSpPr>
        <p:spPr>
          <a:xfrm>
            <a:off x="6841052" y="2902187"/>
            <a:ext cx="0" cy="160020"/>
          </a:xfrm>
          <a:custGeom>
            <a:avLst/>
            <a:gdLst/>
            <a:ahLst/>
            <a:cxnLst/>
            <a:rect l="l" t="t" r="r" b="b"/>
            <a:pathLst>
              <a:path w="0" h="160019">
                <a:moveTo>
                  <a:pt x="0" y="159685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9" name="object 3479"/>
          <p:cNvSpPr/>
          <p:nvPr/>
        </p:nvSpPr>
        <p:spPr>
          <a:xfrm>
            <a:off x="6841052" y="2841496"/>
            <a:ext cx="7620" cy="62230"/>
          </a:xfrm>
          <a:custGeom>
            <a:avLst/>
            <a:gdLst/>
            <a:ahLst/>
            <a:cxnLst/>
            <a:rect l="l" t="t" r="r" b="b"/>
            <a:pathLst>
              <a:path w="7620" h="62230">
                <a:moveTo>
                  <a:pt x="0" y="61804"/>
                </a:moveTo>
                <a:lnTo>
                  <a:pt x="7183" y="0"/>
                </a:lnTo>
              </a:path>
            </a:pathLst>
          </a:custGeom>
          <a:ln w="71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0" name="object 3480"/>
          <p:cNvSpPr/>
          <p:nvPr/>
        </p:nvSpPr>
        <p:spPr>
          <a:xfrm>
            <a:off x="6848235" y="2712203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39">
                <a:moveTo>
                  <a:pt x="0" y="129292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1" name="object 3481"/>
          <p:cNvSpPr/>
          <p:nvPr/>
        </p:nvSpPr>
        <p:spPr>
          <a:xfrm>
            <a:off x="6848235" y="2413392"/>
            <a:ext cx="8255" cy="299720"/>
          </a:xfrm>
          <a:custGeom>
            <a:avLst/>
            <a:gdLst/>
            <a:ahLst/>
            <a:cxnLst/>
            <a:rect l="l" t="t" r="r" b="b"/>
            <a:pathLst>
              <a:path w="8254" h="299719">
                <a:moveTo>
                  <a:pt x="0" y="299707"/>
                </a:moveTo>
                <a:lnTo>
                  <a:pt x="8256" y="0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2" name="object 3482"/>
          <p:cNvSpPr/>
          <p:nvPr/>
        </p:nvSpPr>
        <p:spPr>
          <a:xfrm>
            <a:off x="6856492" y="2295855"/>
            <a:ext cx="0" cy="118110"/>
          </a:xfrm>
          <a:custGeom>
            <a:avLst/>
            <a:gdLst/>
            <a:ahLst/>
            <a:cxnLst/>
            <a:rect l="l" t="t" r="r" b="b"/>
            <a:pathLst>
              <a:path w="0" h="118110">
                <a:moveTo>
                  <a:pt x="0" y="117537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3" name="object 3483"/>
          <p:cNvSpPr/>
          <p:nvPr/>
        </p:nvSpPr>
        <p:spPr>
          <a:xfrm>
            <a:off x="6856492" y="2296752"/>
            <a:ext cx="7620" cy="196215"/>
          </a:xfrm>
          <a:custGeom>
            <a:avLst/>
            <a:gdLst/>
            <a:ahLst/>
            <a:cxnLst/>
            <a:rect l="l" t="t" r="r" b="b"/>
            <a:pathLst>
              <a:path w="7620" h="196214">
                <a:moveTo>
                  <a:pt x="0" y="0"/>
                </a:moveTo>
                <a:lnTo>
                  <a:pt x="7078" y="195969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4" name="object 3484"/>
          <p:cNvSpPr/>
          <p:nvPr/>
        </p:nvSpPr>
        <p:spPr>
          <a:xfrm>
            <a:off x="6863570" y="2492722"/>
            <a:ext cx="0" cy="215900"/>
          </a:xfrm>
          <a:custGeom>
            <a:avLst/>
            <a:gdLst/>
            <a:ahLst/>
            <a:cxnLst/>
            <a:rect l="l" t="t" r="r" b="b"/>
            <a:pathLst>
              <a:path w="0" h="215900">
                <a:moveTo>
                  <a:pt x="0" y="0"/>
                </a:moveTo>
                <a:lnTo>
                  <a:pt x="0" y="215427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5" name="object 3485"/>
          <p:cNvSpPr/>
          <p:nvPr/>
        </p:nvSpPr>
        <p:spPr>
          <a:xfrm>
            <a:off x="6863570" y="2707296"/>
            <a:ext cx="7620" cy="42545"/>
          </a:xfrm>
          <a:custGeom>
            <a:avLst/>
            <a:gdLst/>
            <a:ahLst/>
            <a:cxnLst/>
            <a:rect l="l" t="t" r="r" b="b"/>
            <a:pathLst>
              <a:path w="7620" h="42544">
                <a:moveTo>
                  <a:pt x="0" y="0"/>
                </a:moveTo>
                <a:lnTo>
                  <a:pt x="7141" y="42114"/>
                </a:lnTo>
              </a:path>
            </a:pathLst>
          </a:custGeom>
          <a:ln w="71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6" name="object 3486"/>
          <p:cNvSpPr/>
          <p:nvPr/>
        </p:nvSpPr>
        <p:spPr>
          <a:xfrm>
            <a:off x="6870712" y="2712203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37206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7" name="object 3487"/>
          <p:cNvSpPr/>
          <p:nvPr/>
        </p:nvSpPr>
        <p:spPr>
          <a:xfrm>
            <a:off x="6870712" y="2621118"/>
            <a:ext cx="6985" cy="92075"/>
          </a:xfrm>
          <a:custGeom>
            <a:avLst/>
            <a:gdLst/>
            <a:ahLst/>
            <a:cxnLst/>
            <a:rect l="l" t="t" r="r" b="b"/>
            <a:pathLst>
              <a:path w="6984" h="92075">
                <a:moveTo>
                  <a:pt x="0" y="91982"/>
                </a:moveTo>
                <a:lnTo>
                  <a:pt x="6995" y="0"/>
                </a:lnTo>
              </a:path>
            </a:pathLst>
          </a:custGeom>
          <a:ln w="71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8" name="object 3488"/>
          <p:cNvSpPr/>
          <p:nvPr/>
        </p:nvSpPr>
        <p:spPr>
          <a:xfrm>
            <a:off x="6877708" y="2399705"/>
            <a:ext cx="0" cy="221615"/>
          </a:xfrm>
          <a:custGeom>
            <a:avLst/>
            <a:gdLst/>
            <a:ahLst/>
            <a:cxnLst/>
            <a:rect l="l" t="t" r="r" b="b"/>
            <a:pathLst>
              <a:path w="0" h="221614">
                <a:moveTo>
                  <a:pt x="0" y="221412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9" name="object 3489"/>
          <p:cNvSpPr/>
          <p:nvPr/>
        </p:nvSpPr>
        <p:spPr>
          <a:xfrm>
            <a:off x="6877708" y="2266394"/>
            <a:ext cx="7620" cy="134620"/>
          </a:xfrm>
          <a:custGeom>
            <a:avLst/>
            <a:gdLst/>
            <a:ahLst/>
            <a:cxnLst/>
            <a:rect l="l" t="t" r="r" b="b"/>
            <a:pathLst>
              <a:path w="7620" h="134619">
                <a:moveTo>
                  <a:pt x="0" y="134165"/>
                </a:moveTo>
                <a:lnTo>
                  <a:pt x="7214" y="0"/>
                </a:lnTo>
              </a:path>
            </a:pathLst>
          </a:custGeom>
          <a:ln w="71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0" name="object 3490"/>
          <p:cNvSpPr/>
          <p:nvPr/>
        </p:nvSpPr>
        <p:spPr>
          <a:xfrm>
            <a:off x="6884922" y="2266394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205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1" name="object 3491"/>
          <p:cNvSpPr/>
          <p:nvPr/>
        </p:nvSpPr>
        <p:spPr>
          <a:xfrm>
            <a:off x="6884922" y="2449556"/>
            <a:ext cx="8255" cy="208915"/>
          </a:xfrm>
          <a:custGeom>
            <a:avLst/>
            <a:gdLst/>
            <a:ahLst/>
            <a:cxnLst/>
            <a:rect l="l" t="t" r="r" b="b"/>
            <a:pathLst>
              <a:path w="8254" h="208914">
                <a:moveTo>
                  <a:pt x="0" y="0"/>
                </a:moveTo>
                <a:lnTo>
                  <a:pt x="8256" y="208768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2" name="object 3492"/>
          <p:cNvSpPr/>
          <p:nvPr/>
        </p:nvSpPr>
        <p:spPr>
          <a:xfrm>
            <a:off x="6893179" y="2645526"/>
            <a:ext cx="7620" cy="13335"/>
          </a:xfrm>
          <a:custGeom>
            <a:avLst/>
            <a:gdLst/>
            <a:ahLst/>
            <a:cxnLst/>
            <a:rect l="l" t="t" r="r" b="b"/>
            <a:pathLst>
              <a:path w="7620" h="13335">
                <a:moveTo>
                  <a:pt x="0" y="12799"/>
                </a:moveTo>
                <a:lnTo>
                  <a:pt x="7037" y="0"/>
                </a:lnTo>
              </a:path>
            </a:pathLst>
          </a:custGeom>
          <a:ln w="69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3" name="object 3493"/>
          <p:cNvSpPr/>
          <p:nvPr/>
        </p:nvSpPr>
        <p:spPr>
          <a:xfrm>
            <a:off x="6900216" y="2625887"/>
            <a:ext cx="0" cy="19685"/>
          </a:xfrm>
          <a:custGeom>
            <a:avLst/>
            <a:gdLst/>
            <a:ahLst/>
            <a:cxnLst/>
            <a:rect l="l" t="t" r="r" b="b"/>
            <a:pathLst>
              <a:path w="0" h="19685">
                <a:moveTo>
                  <a:pt x="0" y="19638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4" name="object 3494"/>
          <p:cNvSpPr/>
          <p:nvPr/>
        </p:nvSpPr>
        <p:spPr>
          <a:xfrm>
            <a:off x="6900216" y="2626922"/>
            <a:ext cx="7620" cy="19050"/>
          </a:xfrm>
          <a:custGeom>
            <a:avLst/>
            <a:gdLst/>
            <a:ahLst/>
            <a:cxnLst/>
            <a:rect l="l" t="t" r="r" b="b"/>
            <a:pathLst>
              <a:path w="7620" h="19050">
                <a:moveTo>
                  <a:pt x="0" y="0"/>
                </a:moveTo>
                <a:lnTo>
                  <a:pt x="7214" y="18603"/>
                </a:lnTo>
              </a:path>
            </a:pathLst>
          </a:custGeom>
          <a:ln w="70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5" name="object 3495"/>
          <p:cNvSpPr/>
          <p:nvPr/>
        </p:nvSpPr>
        <p:spPr>
          <a:xfrm>
            <a:off x="6907430" y="2645526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4">
                <a:moveTo>
                  <a:pt x="0" y="0"/>
                </a:moveTo>
                <a:lnTo>
                  <a:pt x="0" y="93129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6" name="object 3496"/>
          <p:cNvSpPr/>
          <p:nvPr/>
        </p:nvSpPr>
        <p:spPr>
          <a:xfrm>
            <a:off x="6907430" y="2664129"/>
            <a:ext cx="6985" cy="73660"/>
          </a:xfrm>
          <a:custGeom>
            <a:avLst/>
            <a:gdLst/>
            <a:ahLst/>
            <a:cxnLst/>
            <a:rect l="l" t="t" r="r" b="b"/>
            <a:pathLst>
              <a:path w="6984" h="73660">
                <a:moveTo>
                  <a:pt x="0" y="73490"/>
                </a:moveTo>
                <a:lnTo>
                  <a:pt x="6995" y="0"/>
                </a:lnTo>
              </a:path>
            </a:pathLst>
          </a:custGeom>
          <a:ln w="71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7" name="object 3497"/>
          <p:cNvSpPr/>
          <p:nvPr/>
        </p:nvSpPr>
        <p:spPr>
          <a:xfrm>
            <a:off x="6914426" y="2424113"/>
            <a:ext cx="0" cy="240029"/>
          </a:xfrm>
          <a:custGeom>
            <a:avLst/>
            <a:gdLst/>
            <a:ahLst/>
            <a:cxnLst/>
            <a:rect l="l" t="t" r="r" b="b"/>
            <a:pathLst>
              <a:path w="0" h="240030">
                <a:moveTo>
                  <a:pt x="0" y="240016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8" name="object 3498"/>
          <p:cNvSpPr/>
          <p:nvPr/>
        </p:nvSpPr>
        <p:spPr>
          <a:xfrm>
            <a:off x="6914426" y="2419162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5985"/>
                </a:moveTo>
                <a:lnTo>
                  <a:pt x="8267" y="0"/>
                </a:lnTo>
              </a:path>
            </a:pathLst>
          </a:custGeom>
          <a:ln w="63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9" name="object 3499"/>
          <p:cNvSpPr/>
          <p:nvPr/>
        </p:nvSpPr>
        <p:spPr>
          <a:xfrm>
            <a:off x="6922692" y="2419162"/>
            <a:ext cx="0" cy="227965"/>
          </a:xfrm>
          <a:custGeom>
            <a:avLst/>
            <a:gdLst/>
            <a:ahLst/>
            <a:cxnLst/>
            <a:rect l="l" t="t" r="r" b="b"/>
            <a:pathLst>
              <a:path w="0" h="227964">
                <a:moveTo>
                  <a:pt x="0" y="0"/>
                </a:moveTo>
                <a:lnTo>
                  <a:pt x="0" y="227406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0" name="object 3500"/>
          <p:cNvSpPr/>
          <p:nvPr/>
        </p:nvSpPr>
        <p:spPr>
          <a:xfrm>
            <a:off x="6922692" y="2645526"/>
            <a:ext cx="6985" cy="196215"/>
          </a:xfrm>
          <a:custGeom>
            <a:avLst/>
            <a:gdLst/>
            <a:ahLst/>
            <a:cxnLst/>
            <a:rect l="l" t="t" r="r" b="b"/>
            <a:pathLst>
              <a:path w="6984" h="196214">
                <a:moveTo>
                  <a:pt x="0" y="0"/>
                </a:moveTo>
                <a:lnTo>
                  <a:pt x="6984" y="195969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1" name="object 3501"/>
          <p:cNvSpPr/>
          <p:nvPr/>
        </p:nvSpPr>
        <p:spPr>
          <a:xfrm>
            <a:off x="6929677" y="2841496"/>
            <a:ext cx="0" cy="111125"/>
          </a:xfrm>
          <a:custGeom>
            <a:avLst/>
            <a:gdLst/>
            <a:ahLst/>
            <a:cxnLst/>
            <a:rect l="l" t="t" r="r" b="b"/>
            <a:pathLst>
              <a:path w="0" h="111125">
                <a:moveTo>
                  <a:pt x="0" y="0"/>
                </a:moveTo>
                <a:lnTo>
                  <a:pt x="0" y="110697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2" name="object 3502"/>
          <p:cNvSpPr/>
          <p:nvPr/>
        </p:nvSpPr>
        <p:spPr>
          <a:xfrm>
            <a:off x="6929677" y="2951150"/>
            <a:ext cx="7620" cy="13335"/>
          </a:xfrm>
          <a:custGeom>
            <a:avLst/>
            <a:gdLst/>
            <a:ahLst/>
            <a:cxnLst/>
            <a:rect l="l" t="t" r="r" b="b"/>
            <a:pathLst>
              <a:path w="7620" h="13335">
                <a:moveTo>
                  <a:pt x="0" y="0"/>
                </a:moveTo>
                <a:lnTo>
                  <a:pt x="7224" y="12833"/>
                </a:lnTo>
              </a:path>
            </a:pathLst>
          </a:custGeom>
          <a:ln w="689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3" name="object 3503"/>
          <p:cNvSpPr/>
          <p:nvPr/>
        </p:nvSpPr>
        <p:spPr>
          <a:xfrm>
            <a:off x="6936902" y="2963983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416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4" name="object 3504"/>
          <p:cNvSpPr/>
          <p:nvPr/>
        </p:nvSpPr>
        <p:spPr>
          <a:xfrm>
            <a:off x="6936902" y="2988357"/>
            <a:ext cx="7620" cy="104139"/>
          </a:xfrm>
          <a:custGeom>
            <a:avLst/>
            <a:gdLst/>
            <a:ahLst/>
            <a:cxnLst/>
            <a:rect l="l" t="t" r="r" b="b"/>
            <a:pathLst>
              <a:path w="7620" h="104139">
                <a:moveTo>
                  <a:pt x="0" y="0"/>
                </a:moveTo>
                <a:lnTo>
                  <a:pt x="7026" y="103884"/>
                </a:lnTo>
              </a:path>
            </a:pathLst>
          </a:custGeom>
          <a:ln w="71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5" name="object 3505"/>
          <p:cNvSpPr/>
          <p:nvPr/>
        </p:nvSpPr>
        <p:spPr>
          <a:xfrm>
            <a:off x="6943929" y="3092241"/>
            <a:ext cx="0" cy="50165"/>
          </a:xfrm>
          <a:custGeom>
            <a:avLst/>
            <a:gdLst/>
            <a:ahLst/>
            <a:cxnLst/>
            <a:rect l="l" t="t" r="r" b="b"/>
            <a:pathLst>
              <a:path w="0" h="50164">
                <a:moveTo>
                  <a:pt x="0" y="0"/>
                </a:moveTo>
                <a:lnTo>
                  <a:pt x="0" y="50005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6" name="object 3506"/>
          <p:cNvSpPr/>
          <p:nvPr/>
        </p:nvSpPr>
        <p:spPr>
          <a:xfrm>
            <a:off x="6943929" y="3141160"/>
            <a:ext cx="8255" cy="37465"/>
          </a:xfrm>
          <a:custGeom>
            <a:avLst/>
            <a:gdLst/>
            <a:ahLst/>
            <a:cxnLst/>
            <a:rect l="l" t="t" r="r" b="b"/>
            <a:pathLst>
              <a:path w="8254" h="37464">
                <a:moveTo>
                  <a:pt x="0" y="0"/>
                </a:moveTo>
                <a:lnTo>
                  <a:pt x="8267" y="37396"/>
                </a:lnTo>
              </a:path>
            </a:pathLst>
          </a:custGeom>
          <a:ln w="71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7" name="object 3507"/>
          <p:cNvSpPr/>
          <p:nvPr/>
        </p:nvSpPr>
        <p:spPr>
          <a:xfrm>
            <a:off x="6952196" y="3178557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80">
                <a:moveTo>
                  <a:pt x="0" y="0"/>
                </a:moveTo>
                <a:lnTo>
                  <a:pt x="0" y="55775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8" name="object 3508"/>
          <p:cNvSpPr/>
          <p:nvPr/>
        </p:nvSpPr>
        <p:spPr>
          <a:xfrm>
            <a:off x="6952196" y="3233289"/>
            <a:ext cx="7620" cy="60960"/>
          </a:xfrm>
          <a:custGeom>
            <a:avLst/>
            <a:gdLst/>
            <a:ahLst/>
            <a:cxnLst/>
            <a:rect l="l" t="t" r="r" b="b"/>
            <a:pathLst>
              <a:path w="7620" h="60960">
                <a:moveTo>
                  <a:pt x="0" y="0"/>
                </a:moveTo>
                <a:lnTo>
                  <a:pt x="7214" y="60872"/>
                </a:lnTo>
              </a:path>
            </a:pathLst>
          </a:custGeom>
          <a:ln w="71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09" name="object 3509"/>
          <p:cNvSpPr/>
          <p:nvPr/>
        </p:nvSpPr>
        <p:spPr>
          <a:xfrm>
            <a:off x="6959410" y="3294162"/>
            <a:ext cx="0" cy="81280"/>
          </a:xfrm>
          <a:custGeom>
            <a:avLst/>
            <a:gdLst/>
            <a:ahLst/>
            <a:cxnLst/>
            <a:rect l="l" t="t" r="r" b="b"/>
            <a:pathLst>
              <a:path w="0" h="81279">
                <a:moveTo>
                  <a:pt x="0" y="0"/>
                </a:moveTo>
                <a:lnTo>
                  <a:pt x="0" y="81218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0" name="object 3510"/>
          <p:cNvSpPr/>
          <p:nvPr/>
        </p:nvSpPr>
        <p:spPr>
          <a:xfrm>
            <a:off x="6959410" y="3374380"/>
            <a:ext cx="6985" cy="98425"/>
          </a:xfrm>
          <a:custGeom>
            <a:avLst/>
            <a:gdLst/>
            <a:ahLst/>
            <a:cxnLst/>
            <a:rect l="l" t="t" r="r" b="b"/>
            <a:pathLst>
              <a:path w="6984" h="98425">
                <a:moveTo>
                  <a:pt x="0" y="0"/>
                </a:moveTo>
                <a:lnTo>
                  <a:pt x="6995" y="98036"/>
                </a:lnTo>
              </a:path>
            </a:pathLst>
          </a:custGeom>
          <a:ln w="71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1" name="object 3511"/>
          <p:cNvSpPr/>
          <p:nvPr/>
        </p:nvSpPr>
        <p:spPr>
          <a:xfrm>
            <a:off x="6966406" y="3531203"/>
            <a:ext cx="0" cy="64769"/>
          </a:xfrm>
          <a:custGeom>
            <a:avLst/>
            <a:gdLst/>
            <a:ahLst/>
            <a:cxnLst/>
            <a:rect l="l" t="t" r="r" b="b"/>
            <a:pathLst>
              <a:path w="0" h="64770">
                <a:moveTo>
                  <a:pt x="0" y="0"/>
                </a:moveTo>
                <a:lnTo>
                  <a:pt x="0" y="64555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2" name="object 3512"/>
          <p:cNvSpPr/>
          <p:nvPr/>
        </p:nvSpPr>
        <p:spPr>
          <a:xfrm>
            <a:off x="6966406" y="3594904"/>
            <a:ext cx="7620" cy="12065"/>
          </a:xfrm>
          <a:custGeom>
            <a:avLst/>
            <a:gdLst/>
            <a:ahLst/>
            <a:cxnLst/>
            <a:rect l="l" t="t" r="r" b="b"/>
            <a:pathLst>
              <a:path w="7620" h="12064">
                <a:moveTo>
                  <a:pt x="0" y="0"/>
                </a:moveTo>
                <a:lnTo>
                  <a:pt x="7214" y="11720"/>
                </a:lnTo>
              </a:path>
            </a:pathLst>
          </a:custGeom>
          <a:ln w="68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3" name="object 3513"/>
          <p:cNvSpPr/>
          <p:nvPr/>
        </p:nvSpPr>
        <p:spPr>
          <a:xfrm>
            <a:off x="6970023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4" name="object 3514"/>
          <p:cNvSpPr/>
          <p:nvPr/>
        </p:nvSpPr>
        <p:spPr>
          <a:xfrm>
            <a:off x="6973620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0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5" name="object 3515"/>
          <p:cNvSpPr/>
          <p:nvPr/>
        </p:nvSpPr>
        <p:spPr>
          <a:xfrm>
            <a:off x="6978291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6" name="object 3516"/>
          <p:cNvSpPr/>
          <p:nvPr/>
        </p:nvSpPr>
        <p:spPr>
          <a:xfrm>
            <a:off x="6981887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7" name="object 3517"/>
          <p:cNvSpPr/>
          <p:nvPr/>
        </p:nvSpPr>
        <p:spPr>
          <a:xfrm>
            <a:off x="6985286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8" name="object 3518"/>
          <p:cNvSpPr/>
          <p:nvPr/>
        </p:nvSpPr>
        <p:spPr>
          <a:xfrm>
            <a:off x="6988883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9" name="object 3519"/>
          <p:cNvSpPr/>
          <p:nvPr/>
        </p:nvSpPr>
        <p:spPr>
          <a:xfrm>
            <a:off x="6992312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0" name="object 3520"/>
          <p:cNvSpPr/>
          <p:nvPr/>
        </p:nvSpPr>
        <p:spPr>
          <a:xfrm>
            <a:off x="699591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1" name="object 3521"/>
          <p:cNvSpPr/>
          <p:nvPr/>
        </p:nvSpPr>
        <p:spPr>
          <a:xfrm>
            <a:off x="699953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2" name="object 3522"/>
          <p:cNvSpPr/>
          <p:nvPr/>
        </p:nvSpPr>
        <p:spPr>
          <a:xfrm>
            <a:off x="7003134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9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3" name="object 3523"/>
          <p:cNvSpPr/>
          <p:nvPr/>
        </p:nvSpPr>
        <p:spPr>
          <a:xfrm>
            <a:off x="700779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4" name="object 3524"/>
          <p:cNvSpPr/>
          <p:nvPr/>
        </p:nvSpPr>
        <p:spPr>
          <a:xfrm>
            <a:off x="7011391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5" name="object 3525"/>
          <p:cNvSpPr/>
          <p:nvPr/>
        </p:nvSpPr>
        <p:spPr>
          <a:xfrm>
            <a:off x="7014789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6" name="object 3526"/>
          <p:cNvSpPr/>
          <p:nvPr/>
        </p:nvSpPr>
        <p:spPr>
          <a:xfrm>
            <a:off x="7018387" y="359490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769"/>
                </a:moveTo>
                <a:lnTo>
                  <a:pt x="7214" y="0"/>
                </a:lnTo>
              </a:path>
            </a:pathLst>
          </a:custGeom>
          <a:ln w="64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7" name="object 3527"/>
          <p:cNvSpPr/>
          <p:nvPr/>
        </p:nvSpPr>
        <p:spPr>
          <a:xfrm>
            <a:off x="7022003" y="359830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8" name="object 3528"/>
          <p:cNvSpPr/>
          <p:nvPr/>
        </p:nvSpPr>
        <p:spPr>
          <a:xfrm>
            <a:off x="7025601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37" y="5951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9" name="object 3529"/>
          <p:cNvSpPr/>
          <p:nvPr/>
        </p:nvSpPr>
        <p:spPr>
          <a:xfrm>
            <a:off x="7029041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0" name="object 3530"/>
          <p:cNvSpPr/>
          <p:nvPr/>
        </p:nvSpPr>
        <p:spPr>
          <a:xfrm>
            <a:off x="7032638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1" name="object 3531"/>
          <p:cNvSpPr/>
          <p:nvPr/>
        </p:nvSpPr>
        <p:spPr>
          <a:xfrm>
            <a:off x="7040853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2" name="object 3532"/>
          <p:cNvSpPr/>
          <p:nvPr/>
        </p:nvSpPr>
        <p:spPr>
          <a:xfrm>
            <a:off x="7044439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3" name="object 3533"/>
          <p:cNvSpPr/>
          <p:nvPr/>
        </p:nvSpPr>
        <p:spPr>
          <a:xfrm>
            <a:off x="7048036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4" name="object 3534"/>
          <p:cNvSpPr/>
          <p:nvPr/>
        </p:nvSpPr>
        <p:spPr>
          <a:xfrm>
            <a:off x="7051507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5" name="object 3535"/>
          <p:cNvSpPr/>
          <p:nvPr/>
        </p:nvSpPr>
        <p:spPr>
          <a:xfrm>
            <a:off x="7055105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6" name="object 3536"/>
          <p:cNvSpPr/>
          <p:nvPr/>
        </p:nvSpPr>
        <p:spPr>
          <a:xfrm>
            <a:off x="7058648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7" name="object 3537"/>
          <p:cNvSpPr/>
          <p:nvPr/>
        </p:nvSpPr>
        <p:spPr>
          <a:xfrm>
            <a:off x="7062246" y="3606625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67" y="5804"/>
                </a:lnTo>
              </a:path>
            </a:pathLst>
          </a:custGeom>
          <a:ln w="63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8" name="object 3538"/>
          <p:cNvSpPr/>
          <p:nvPr/>
        </p:nvSpPr>
        <p:spPr>
          <a:xfrm>
            <a:off x="7066915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9" name="object 3539"/>
          <p:cNvSpPr/>
          <p:nvPr/>
        </p:nvSpPr>
        <p:spPr>
          <a:xfrm>
            <a:off x="7070513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0" name="object 3540"/>
          <p:cNvSpPr/>
          <p:nvPr/>
        </p:nvSpPr>
        <p:spPr>
          <a:xfrm>
            <a:off x="7073984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1" name="object 3541"/>
          <p:cNvSpPr/>
          <p:nvPr/>
        </p:nvSpPr>
        <p:spPr>
          <a:xfrm>
            <a:off x="7077581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2" name="object 3542"/>
          <p:cNvSpPr/>
          <p:nvPr/>
        </p:nvSpPr>
        <p:spPr>
          <a:xfrm>
            <a:off x="7081011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3" name="object 3543"/>
          <p:cNvSpPr/>
          <p:nvPr/>
        </p:nvSpPr>
        <p:spPr>
          <a:xfrm>
            <a:off x="7084608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4" name="object 3544"/>
          <p:cNvSpPr/>
          <p:nvPr/>
        </p:nvSpPr>
        <p:spPr>
          <a:xfrm>
            <a:off x="7088162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5" name="object 3545"/>
          <p:cNvSpPr/>
          <p:nvPr/>
        </p:nvSpPr>
        <p:spPr>
          <a:xfrm>
            <a:off x="7091760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3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6" name="object 3546"/>
          <p:cNvSpPr/>
          <p:nvPr/>
        </p:nvSpPr>
        <p:spPr>
          <a:xfrm>
            <a:off x="7096493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7" name="object 3547"/>
          <p:cNvSpPr/>
          <p:nvPr/>
        </p:nvSpPr>
        <p:spPr>
          <a:xfrm>
            <a:off x="7100089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8" name="object 3548"/>
          <p:cNvSpPr/>
          <p:nvPr/>
        </p:nvSpPr>
        <p:spPr>
          <a:xfrm>
            <a:off x="7103488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9" name="object 3549"/>
          <p:cNvSpPr/>
          <p:nvPr/>
        </p:nvSpPr>
        <p:spPr>
          <a:xfrm>
            <a:off x="7107085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1" y="5951"/>
                </a:lnTo>
              </a:path>
            </a:pathLst>
          </a:custGeom>
          <a:ln w="64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0" name="object 3550"/>
          <p:cNvSpPr/>
          <p:nvPr/>
        </p:nvSpPr>
        <p:spPr>
          <a:xfrm>
            <a:off x="7110629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1" name="object 3551"/>
          <p:cNvSpPr/>
          <p:nvPr/>
        </p:nvSpPr>
        <p:spPr>
          <a:xfrm>
            <a:off x="7114226" y="361243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2" name="object 3552"/>
          <p:cNvSpPr/>
          <p:nvPr/>
        </p:nvSpPr>
        <p:spPr>
          <a:xfrm>
            <a:off x="7117625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3" name="object 3553"/>
          <p:cNvSpPr/>
          <p:nvPr/>
        </p:nvSpPr>
        <p:spPr>
          <a:xfrm>
            <a:off x="7121221" y="3600674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951"/>
                </a:moveTo>
                <a:lnTo>
                  <a:pt x="8340" y="0"/>
                </a:lnTo>
              </a:path>
            </a:pathLst>
          </a:custGeom>
          <a:ln w="637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4" name="object 3554"/>
          <p:cNvSpPr/>
          <p:nvPr/>
        </p:nvSpPr>
        <p:spPr>
          <a:xfrm>
            <a:off x="712596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5" name="object 3555"/>
          <p:cNvSpPr/>
          <p:nvPr/>
        </p:nvSpPr>
        <p:spPr>
          <a:xfrm>
            <a:off x="7129562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6" name="object 3556"/>
          <p:cNvSpPr/>
          <p:nvPr/>
        </p:nvSpPr>
        <p:spPr>
          <a:xfrm>
            <a:off x="7133137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7" name="object 3557"/>
          <p:cNvSpPr/>
          <p:nvPr/>
        </p:nvSpPr>
        <p:spPr>
          <a:xfrm>
            <a:off x="713673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8" name="object 3558"/>
          <p:cNvSpPr/>
          <p:nvPr/>
        </p:nvSpPr>
        <p:spPr>
          <a:xfrm>
            <a:off x="714013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9" name="object 3559"/>
          <p:cNvSpPr/>
          <p:nvPr/>
        </p:nvSpPr>
        <p:spPr>
          <a:xfrm>
            <a:off x="7143730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0" name="object 3560"/>
          <p:cNvSpPr/>
          <p:nvPr/>
        </p:nvSpPr>
        <p:spPr>
          <a:xfrm>
            <a:off x="714712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1" name="object 3561"/>
          <p:cNvSpPr/>
          <p:nvPr/>
        </p:nvSpPr>
        <p:spPr>
          <a:xfrm>
            <a:off x="7150725" y="360662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60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2" name="object 3562"/>
          <p:cNvSpPr/>
          <p:nvPr/>
        </p:nvSpPr>
        <p:spPr>
          <a:xfrm>
            <a:off x="715546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3" name="object 3563"/>
          <p:cNvSpPr/>
          <p:nvPr/>
        </p:nvSpPr>
        <p:spPr>
          <a:xfrm>
            <a:off x="715906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4" name="object 3564"/>
          <p:cNvSpPr/>
          <p:nvPr/>
        </p:nvSpPr>
        <p:spPr>
          <a:xfrm>
            <a:off x="716261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5" name="object 3565"/>
          <p:cNvSpPr/>
          <p:nvPr/>
        </p:nvSpPr>
        <p:spPr>
          <a:xfrm>
            <a:off x="7166207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995" y="5804"/>
                </a:lnTo>
              </a:path>
            </a:pathLst>
          </a:custGeom>
          <a:ln w="64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6" name="object 3566"/>
          <p:cNvSpPr/>
          <p:nvPr/>
        </p:nvSpPr>
        <p:spPr>
          <a:xfrm>
            <a:off x="7169605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7" name="object 3567"/>
          <p:cNvSpPr/>
          <p:nvPr/>
        </p:nvSpPr>
        <p:spPr>
          <a:xfrm>
            <a:off x="7173202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256" y="0"/>
                </a:lnTo>
              </a:path>
            </a:pathLst>
          </a:custGeom>
          <a:ln w="64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8" name="object 3568"/>
          <p:cNvSpPr/>
          <p:nvPr/>
        </p:nvSpPr>
        <p:spPr>
          <a:xfrm>
            <a:off x="7176861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9" name="object 3569"/>
          <p:cNvSpPr/>
          <p:nvPr/>
        </p:nvSpPr>
        <p:spPr>
          <a:xfrm>
            <a:off x="7180458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4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0" name="object 3570"/>
          <p:cNvSpPr/>
          <p:nvPr/>
        </p:nvSpPr>
        <p:spPr>
          <a:xfrm>
            <a:off x="718511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1" name="object 3571"/>
          <p:cNvSpPr/>
          <p:nvPr/>
        </p:nvSpPr>
        <p:spPr>
          <a:xfrm>
            <a:off x="7188715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995" y="5804"/>
                </a:lnTo>
              </a:path>
            </a:pathLst>
          </a:custGeom>
          <a:ln w="64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2" name="object 3572"/>
          <p:cNvSpPr/>
          <p:nvPr/>
        </p:nvSpPr>
        <p:spPr>
          <a:xfrm>
            <a:off x="7195711" y="3612430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3" name="object 3573"/>
          <p:cNvSpPr/>
          <p:nvPr/>
        </p:nvSpPr>
        <p:spPr>
          <a:xfrm>
            <a:off x="7199338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4" name="object 3574"/>
          <p:cNvSpPr/>
          <p:nvPr/>
        </p:nvSpPr>
        <p:spPr>
          <a:xfrm>
            <a:off x="7202935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5" name="object 3575"/>
          <p:cNvSpPr/>
          <p:nvPr/>
        </p:nvSpPr>
        <p:spPr>
          <a:xfrm>
            <a:off x="720632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6" name="object 3576"/>
          <p:cNvSpPr/>
          <p:nvPr/>
        </p:nvSpPr>
        <p:spPr>
          <a:xfrm>
            <a:off x="7209920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7" name="object 3577"/>
          <p:cNvSpPr/>
          <p:nvPr/>
        </p:nvSpPr>
        <p:spPr>
          <a:xfrm>
            <a:off x="721459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8" name="object 3578"/>
          <p:cNvSpPr/>
          <p:nvPr/>
        </p:nvSpPr>
        <p:spPr>
          <a:xfrm>
            <a:off x="7218188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9" name="object 3579"/>
          <p:cNvSpPr/>
          <p:nvPr/>
        </p:nvSpPr>
        <p:spPr>
          <a:xfrm>
            <a:off x="7221804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0" name="object 3580"/>
          <p:cNvSpPr/>
          <p:nvPr/>
        </p:nvSpPr>
        <p:spPr>
          <a:xfrm>
            <a:off x="7225402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037" y="0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1" name="object 3581"/>
          <p:cNvSpPr/>
          <p:nvPr/>
        </p:nvSpPr>
        <p:spPr>
          <a:xfrm>
            <a:off x="722884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2" name="object 3582"/>
          <p:cNvSpPr/>
          <p:nvPr/>
        </p:nvSpPr>
        <p:spPr>
          <a:xfrm>
            <a:off x="7232439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5951"/>
                </a:moveTo>
                <a:lnTo>
                  <a:pt x="6995" y="0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3" name="object 3583"/>
          <p:cNvSpPr/>
          <p:nvPr/>
        </p:nvSpPr>
        <p:spPr>
          <a:xfrm>
            <a:off x="7235837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4" name="object 3584"/>
          <p:cNvSpPr/>
          <p:nvPr/>
        </p:nvSpPr>
        <p:spPr>
          <a:xfrm>
            <a:off x="7239434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5" name="object 3585"/>
          <p:cNvSpPr/>
          <p:nvPr/>
        </p:nvSpPr>
        <p:spPr>
          <a:xfrm>
            <a:off x="7244094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6" name="object 3586"/>
          <p:cNvSpPr/>
          <p:nvPr/>
        </p:nvSpPr>
        <p:spPr>
          <a:xfrm>
            <a:off x="7247691" y="3612430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7" name="object 3587"/>
          <p:cNvSpPr/>
          <p:nvPr/>
        </p:nvSpPr>
        <p:spPr>
          <a:xfrm>
            <a:off x="7251308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8" name="object 3588"/>
          <p:cNvSpPr/>
          <p:nvPr/>
        </p:nvSpPr>
        <p:spPr>
          <a:xfrm>
            <a:off x="725490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9" name="object 3589"/>
          <p:cNvSpPr/>
          <p:nvPr/>
        </p:nvSpPr>
        <p:spPr>
          <a:xfrm>
            <a:off x="725830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0" name="object 3590"/>
          <p:cNvSpPr/>
          <p:nvPr/>
        </p:nvSpPr>
        <p:spPr>
          <a:xfrm>
            <a:off x="726190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1" name="object 3591"/>
          <p:cNvSpPr/>
          <p:nvPr/>
        </p:nvSpPr>
        <p:spPr>
          <a:xfrm>
            <a:off x="7265528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2" name="object 3592"/>
          <p:cNvSpPr/>
          <p:nvPr/>
        </p:nvSpPr>
        <p:spPr>
          <a:xfrm>
            <a:off x="7269126" y="359490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5769"/>
                </a:moveTo>
                <a:lnTo>
                  <a:pt x="8256" y="0"/>
                </a:lnTo>
              </a:path>
            </a:pathLst>
          </a:custGeom>
          <a:ln w="63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3" name="object 3593"/>
          <p:cNvSpPr/>
          <p:nvPr/>
        </p:nvSpPr>
        <p:spPr>
          <a:xfrm>
            <a:off x="7273785" y="359830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4" name="object 3594"/>
          <p:cNvSpPr/>
          <p:nvPr/>
        </p:nvSpPr>
        <p:spPr>
          <a:xfrm>
            <a:off x="7277382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26" y="5951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5" name="object 3595"/>
          <p:cNvSpPr/>
          <p:nvPr/>
        </p:nvSpPr>
        <p:spPr>
          <a:xfrm>
            <a:off x="728081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6" name="object 3596"/>
          <p:cNvSpPr/>
          <p:nvPr/>
        </p:nvSpPr>
        <p:spPr>
          <a:xfrm>
            <a:off x="7284409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7" name="object 3597"/>
          <p:cNvSpPr/>
          <p:nvPr/>
        </p:nvSpPr>
        <p:spPr>
          <a:xfrm>
            <a:off x="728803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8" name="object 3598"/>
          <p:cNvSpPr/>
          <p:nvPr/>
        </p:nvSpPr>
        <p:spPr>
          <a:xfrm>
            <a:off x="7291633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995" y="5804"/>
                </a:lnTo>
              </a:path>
            </a:pathLst>
          </a:custGeom>
          <a:ln w="64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9" name="object 3599"/>
          <p:cNvSpPr/>
          <p:nvPr/>
        </p:nvSpPr>
        <p:spPr>
          <a:xfrm>
            <a:off x="7295032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0" name="object 3600"/>
          <p:cNvSpPr/>
          <p:nvPr/>
        </p:nvSpPr>
        <p:spPr>
          <a:xfrm>
            <a:off x="7298629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1" name="object 3601"/>
          <p:cNvSpPr/>
          <p:nvPr/>
        </p:nvSpPr>
        <p:spPr>
          <a:xfrm>
            <a:off x="730328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2" name="object 3602"/>
          <p:cNvSpPr/>
          <p:nvPr/>
        </p:nvSpPr>
        <p:spPr>
          <a:xfrm>
            <a:off x="730688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3" name="object 3603"/>
          <p:cNvSpPr/>
          <p:nvPr/>
        </p:nvSpPr>
        <p:spPr>
          <a:xfrm>
            <a:off x="7310503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4" name="object 3604"/>
          <p:cNvSpPr/>
          <p:nvPr/>
        </p:nvSpPr>
        <p:spPr>
          <a:xfrm>
            <a:off x="7314100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5804"/>
                </a:moveTo>
                <a:lnTo>
                  <a:pt x="6995" y="0"/>
                </a:lnTo>
              </a:path>
            </a:pathLst>
          </a:custGeom>
          <a:ln w="64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5" name="object 3605"/>
          <p:cNvSpPr/>
          <p:nvPr/>
        </p:nvSpPr>
        <p:spPr>
          <a:xfrm>
            <a:off x="7321096" y="3531203"/>
            <a:ext cx="0" cy="75565"/>
          </a:xfrm>
          <a:custGeom>
            <a:avLst/>
            <a:gdLst/>
            <a:ahLst/>
            <a:cxnLst/>
            <a:rect l="l" t="t" r="r" b="b"/>
            <a:pathLst>
              <a:path w="0" h="75564">
                <a:moveTo>
                  <a:pt x="0" y="0"/>
                </a:moveTo>
                <a:lnTo>
                  <a:pt x="0" y="75422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6" name="object 3606"/>
          <p:cNvSpPr/>
          <p:nvPr/>
        </p:nvSpPr>
        <p:spPr>
          <a:xfrm>
            <a:off x="7321095" y="3392052"/>
            <a:ext cx="7620" cy="116839"/>
          </a:xfrm>
          <a:custGeom>
            <a:avLst/>
            <a:gdLst/>
            <a:ahLst/>
            <a:cxnLst/>
            <a:rect l="l" t="t" r="r" b="b"/>
            <a:pathLst>
              <a:path w="7620" h="116839">
                <a:moveTo>
                  <a:pt x="0" y="116528"/>
                </a:moveTo>
                <a:lnTo>
                  <a:pt x="7037" y="0"/>
                </a:lnTo>
              </a:path>
            </a:pathLst>
          </a:custGeom>
          <a:ln w="71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7" name="object 3607"/>
          <p:cNvSpPr/>
          <p:nvPr/>
        </p:nvSpPr>
        <p:spPr>
          <a:xfrm>
            <a:off x="7328133" y="3042416"/>
            <a:ext cx="0" cy="349885"/>
          </a:xfrm>
          <a:custGeom>
            <a:avLst/>
            <a:gdLst/>
            <a:ahLst/>
            <a:cxnLst/>
            <a:rect l="l" t="t" r="r" b="b"/>
            <a:pathLst>
              <a:path w="0" h="349885">
                <a:moveTo>
                  <a:pt x="0" y="349635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8" name="object 3608"/>
          <p:cNvSpPr/>
          <p:nvPr/>
        </p:nvSpPr>
        <p:spPr>
          <a:xfrm>
            <a:off x="7328133" y="2798372"/>
            <a:ext cx="8255" cy="245110"/>
          </a:xfrm>
          <a:custGeom>
            <a:avLst/>
            <a:gdLst/>
            <a:ahLst/>
            <a:cxnLst/>
            <a:rect l="l" t="t" r="r" b="b"/>
            <a:pathLst>
              <a:path w="8254" h="245110">
                <a:moveTo>
                  <a:pt x="0" y="244897"/>
                </a:moveTo>
                <a:lnTo>
                  <a:pt x="8256" y="0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9" name="object 3609"/>
          <p:cNvSpPr/>
          <p:nvPr/>
        </p:nvSpPr>
        <p:spPr>
          <a:xfrm>
            <a:off x="7336390" y="2717973"/>
            <a:ext cx="0" cy="80645"/>
          </a:xfrm>
          <a:custGeom>
            <a:avLst/>
            <a:gdLst/>
            <a:ahLst/>
            <a:cxnLst/>
            <a:rect l="l" t="t" r="r" b="b"/>
            <a:pathLst>
              <a:path w="0" h="80644">
                <a:moveTo>
                  <a:pt x="0" y="80399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0" name="object 3610"/>
          <p:cNvSpPr/>
          <p:nvPr/>
        </p:nvSpPr>
        <p:spPr>
          <a:xfrm>
            <a:off x="7336390" y="2504443"/>
            <a:ext cx="7620" cy="214629"/>
          </a:xfrm>
          <a:custGeom>
            <a:avLst/>
            <a:gdLst/>
            <a:ahLst/>
            <a:cxnLst/>
            <a:rect l="l" t="t" r="r" b="b"/>
            <a:pathLst>
              <a:path w="7620" h="214630">
                <a:moveTo>
                  <a:pt x="0" y="214573"/>
                </a:moveTo>
                <a:lnTo>
                  <a:pt x="7224" y="0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1" name="object 3611"/>
          <p:cNvSpPr/>
          <p:nvPr/>
        </p:nvSpPr>
        <p:spPr>
          <a:xfrm>
            <a:off x="7343614" y="2307611"/>
            <a:ext cx="0" cy="196850"/>
          </a:xfrm>
          <a:custGeom>
            <a:avLst/>
            <a:gdLst/>
            <a:ahLst/>
            <a:cxnLst/>
            <a:rect l="l" t="t" r="r" b="b"/>
            <a:pathLst>
              <a:path w="0" h="196850">
                <a:moveTo>
                  <a:pt x="0" y="196832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2" name="object 3612"/>
          <p:cNvSpPr/>
          <p:nvPr/>
        </p:nvSpPr>
        <p:spPr>
          <a:xfrm>
            <a:off x="7343614" y="2308473"/>
            <a:ext cx="6985" cy="62230"/>
          </a:xfrm>
          <a:custGeom>
            <a:avLst/>
            <a:gdLst/>
            <a:ahLst/>
            <a:cxnLst/>
            <a:rect l="l" t="t" r="r" b="b"/>
            <a:pathLst>
              <a:path w="6984" h="62230">
                <a:moveTo>
                  <a:pt x="0" y="0"/>
                </a:moveTo>
                <a:lnTo>
                  <a:pt x="6995" y="61795"/>
                </a:lnTo>
              </a:path>
            </a:pathLst>
          </a:custGeom>
          <a:ln w="71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3" name="object 3613"/>
          <p:cNvSpPr/>
          <p:nvPr/>
        </p:nvSpPr>
        <p:spPr>
          <a:xfrm>
            <a:off x="7350610" y="2370269"/>
            <a:ext cx="7620" cy="147320"/>
          </a:xfrm>
          <a:custGeom>
            <a:avLst/>
            <a:gdLst/>
            <a:ahLst/>
            <a:cxnLst/>
            <a:rect l="l" t="t" r="r" b="b"/>
            <a:pathLst>
              <a:path w="7620" h="147319">
                <a:moveTo>
                  <a:pt x="0" y="0"/>
                </a:moveTo>
                <a:lnTo>
                  <a:pt x="7141" y="146973"/>
                </a:lnTo>
              </a:path>
            </a:pathLst>
          </a:custGeom>
          <a:ln w="7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4" name="object 3614"/>
          <p:cNvSpPr/>
          <p:nvPr/>
        </p:nvSpPr>
        <p:spPr>
          <a:xfrm>
            <a:off x="7357751" y="2517242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4">
                <a:moveTo>
                  <a:pt x="0" y="0"/>
                </a:moveTo>
                <a:lnTo>
                  <a:pt x="0" y="93017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5" name="object 3615"/>
          <p:cNvSpPr/>
          <p:nvPr/>
        </p:nvSpPr>
        <p:spPr>
          <a:xfrm>
            <a:off x="7357751" y="2609362"/>
            <a:ext cx="8890" cy="66675"/>
          </a:xfrm>
          <a:custGeom>
            <a:avLst/>
            <a:gdLst/>
            <a:ahLst/>
            <a:cxnLst/>
            <a:rect l="l" t="t" r="r" b="b"/>
            <a:pathLst>
              <a:path w="8890" h="66675">
                <a:moveTo>
                  <a:pt x="0" y="0"/>
                </a:moveTo>
                <a:lnTo>
                  <a:pt x="8329" y="66530"/>
                </a:lnTo>
              </a:path>
            </a:pathLst>
          </a:custGeom>
          <a:ln w="7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6" name="object 3616"/>
          <p:cNvSpPr/>
          <p:nvPr/>
        </p:nvSpPr>
        <p:spPr>
          <a:xfrm>
            <a:off x="7366081" y="2491679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184214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7" name="object 3617"/>
          <p:cNvSpPr/>
          <p:nvPr/>
        </p:nvSpPr>
        <p:spPr>
          <a:xfrm>
            <a:off x="7366081" y="2259545"/>
            <a:ext cx="6985" cy="233679"/>
          </a:xfrm>
          <a:custGeom>
            <a:avLst/>
            <a:gdLst/>
            <a:ahLst/>
            <a:cxnLst/>
            <a:rect l="l" t="t" r="r" b="b"/>
            <a:pathLst>
              <a:path w="6984" h="233680">
                <a:moveTo>
                  <a:pt x="0" y="233176"/>
                </a:moveTo>
                <a:lnTo>
                  <a:pt x="6995" y="0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8" name="object 3618"/>
          <p:cNvSpPr/>
          <p:nvPr/>
        </p:nvSpPr>
        <p:spPr>
          <a:xfrm>
            <a:off x="7373077" y="2259545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0"/>
                </a:moveTo>
                <a:lnTo>
                  <a:pt x="0" y="62658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9" name="object 3619"/>
          <p:cNvSpPr/>
          <p:nvPr/>
        </p:nvSpPr>
        <p:spPr>
          <a:xfrm>
            <a:off x="7373077" y="2321272"/>
            <a:ext cx="7620" cy="158750"/>
          </a:xfrm>
          <a:custGeom>
            <a:avLst/>
            <a:gdLst/>
            <a:ahLst/>
            <a:cxnLst/>
            <a:rect l="l" t="t" r="r" b="b"/>
            <a:pathLst>
              <a:path w="7620" h="158750">
                <a:moveTo>
                  <a:pt x="0" y="0"/>
                </a:moveTo>
                <a:lnTo>
                  <a:pt x="7183" y="158650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0" name="object 3620"/>
          <p:cNvSpPr/>
          <p:nvPr/>
        </p:nvSpPr>
        <p:spPr>
          <a:xfrm>
            <a:off x="7380259" y="2479923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0"/>
                </a:moveTo>
                <a:lnTo>
                  <a:pt x="0" y="62761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1" name="object 3621"/>
          <p:cNvSpPr/>
          <p:nvPr/>
        </p:nvSpPr>
        <p:spPr>
          <a:xfrm>
            <a:off x="7380259" y="2425148"/>
            <a:ext cx="7620" cy="116839"/>
          </a:xfrm>
          <a:custGeom>
            <a:avLst/>
            <a:gdLst/>
            <a:ahLst/>
            <a:cxnLst/>
            <a:rect l="l" t="t" r="r" b="b"/>
            <a:pathLst>
              <a:path w="7620" h="116839">
                <a:moveTo>
                  <a:pt x="0" y="116502"/>
                </a:moveTo>
                <a:lnTo>
                  <a:pt x="7068" y="0"/>
                </a:lnTo>
              </a:path>
            </a:pathLst>
          </a:custGeom>
          <a:ln w="71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2" name="object 3622"/>
          <p:cNvSpPr/>
          <p:nvPr/>
        </p:nvSpPr>
        <p:spPr>
          <a:xfrm>
            <a:off x="7387328" y="2326214"/>
            <a:ext cx="0" cy="99060"/>
          </a:xfrm>
          <a:custGeom>
            <a:avLst/>
            <a:gdLst/>
            <a:ahLst/>
            <a:cxnLst/>
            <a:rect l="l" t="t" r="r" b="b"/>
            <a:pathLst>
              <a:path w="0" h="99060">
                <a:moveTo>
                  <a:pt x="0" y="98933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3" name="object 3623"/>
          <p:cNvSpPr/>
          <p:nvPr/>
        </p:nvSpPr>
        <p:spPr>
          <a:xfrm>
            <a:off x="7387328" y="2327077"/>
            <a:ext cx="8255" cy="104139"/>
          </a:xfrm>
          <a:custGeom>
            <a:avLst/>
            <a:gdLst/>
            <a:ahLst/>
            <a:cxnLst/>
            <a:rect l="l" t="t" r="r" b="b"/>
            <a:pathLst>
              <a:path w="8254" h="104139">
                <a:moveTo>
                  <a:pt x="0" y="0"/>
                </a:moveTo>
                <a:lnTo>
                  <a:pt x="8256" y="103875"/>
                </a:lnTo>
              </a:path>
            </a:pathLst>
          </a:custGeom>
          <a:ln w="71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4" name="object 3624"/>
          <p:cNvSpPr/>
          <p:nvPr/>
        </p:nvSpPr>
        <p:spPr>
          <a:xfrm>
            <a:off x="7395585" y="2430952"/>
            <a:ext cx="0" cy="123825"/>
          </a:xfrm>
          <a:custGeom>
            <a:avLst/>
            <a:gdLst/>
            <a:ahLst/>
            <a:cxnLst/>
            <a:rect l="l" t="t" r="r" b="b"/>
            <a:pathLst>
              <a:path w="0" h="123825">
                <a:moveTo>
                  <a:pt x="0" y="0"/>
                </a:moveTo>
                <a:lnTo>
                  <a:pt x="0" y="123496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5" name="object 3625"/>
          <p:cNvSpPr/>
          <p:nvPr/>
        </p:nvSpPr>
        <p:spPr>
          <a:xfrm>
            <a:off x="7395585" y="2553405"/>
            <a:ext cx="6985" cy="73660"/>
          </a:xfrm>
          <a:custGeom>
            <a:avLst/>
            <a:gdLst/>
            <a:ahLst/>
            <a:cxnLst/>
            <a:rect l="l" t="t" r="r" b="b"/>
            <a:pathLst>
              <a:path w="6984" h="73660">
                <a:moveTo>
                  <a:pt x="0" y="0"/>
                </a:moveTo>
                <a:lnTo>
                  <a:pt x="6995" y="73516"/>
                </a:lnTo>
              </a:path>
            </a:pathLst>
          </a:custGeom>
          <a:ln w="71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6" name="object 3626"/>
          <p:cNvSpPr/>
          <p:nvPr/>
        </p:nvSpPr>
        <p:spPr>
          <a:xfrm>
            <a:off x="7398983" y="2623503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7" name="object 3627"/>
          <p:cNvSpPr/>
          <p:nvPr/>
        </p:nvSpPr>
        <p:spPr>
          <a:xfrm>
            <a:off x="7402579" y="2584842"/>
            <a:ext cx="7620" cy="36830"/>
          </a:xfrm>
          <a:custGeom>
            <a:avLst/>
            <a:gdLst/>
            <a:ahLst/>
            <a:cxnLst/>
            <a:rect l="l" t="t" r="r" b="b"/>
            <a:pathLst>
              <a:path w="7620" h="36830">
                <a:moveTo>
                  <a:pt x="0" y="36275"/>
                </a:moveTo>
                <a:lnTo>
                  <a:pt x="7151" y="0"/>
                </a:lnTo>
              </a:path>
            </a:pathLst>
          </a:custGeom>
          <a:ln w="714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8" name="object 3628"/>
          <p:cNvSpPr/>
          <p:nvPr/>
        </p:nvSpPr>
        <p:spPr>
          <a:xfrm>
            <a:off x="7409732" y="2584842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5">
                <a:moveTo>
                  <a:pt x="0" y="0"/>
                </a:moveTo>
                <a:lnTo>
                  <a:pt x="0" y="153812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9" name="object 3629"/>
          <p:cNvSpPr/>
          <p:nvPr/>
        </p:nvSpPr>
        <p:spPr>
          <a:xfrm>
            <a:off x="7409732" y="2737620"/>
            <a:ext cx="7620" cy="275590"/>
          </a:xfrm>
          <a:custGeom>
            <a:avLst/>
            <a:gdLst/>
            <a:ahLst/>
            <a:cxnLst/>
            <a:rect l="l" t="t" r="r" b="b"/>
            <a:pathLst>
              <a:path w="7620" h="275589">
                <a:moveTo>
                  <a:pt x="0" y="0"/>
                </a:moveTo>
                <a:lnTo>
                  <a:pt x="7068" y="275325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0" name="object 3630"/>
          <p:cNvSpPr/>
          <p:nvPr/>
        </p:nvSpPr>
        <p:spPr>
          <a:xfrm>
            <a:off x="7416800" y="3012946"/>
            <a:ext cx="0" cy="160020"/>
          </a:xfrm>
          <a:custGeom>
            <a:avLst/>
            <a:gdLst/>
            <a:ahLst/>
            <a:cxnLst/>
            <a:rect l="l" t="t" r="r" b="b"/>
            <a:pathLst>
              <a:path w="0" h="160019">
                <a:moveTo>
                  <a:pt x="0" y="0"/>
                </a:moveTo>
                <a:lnTo>
                  <a:pt x="0" y="159625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1" name="object 3631"/>
          <p:cNvSpPr/>
          <p:nvPr/>
        </p:nvSpPr>
        <p:spPr>
          <a:xfrm>
            <a:off x="7416800" y="3049230"/>
            <a:ext cx="8255" cy="122555"/>
          </a:xfrm>
          <a:custGeom>
            <a:avLst/>
            <a:gdLst/>
            <a:ahLst/>
            <a:cxnLst/>
            <a:rect l="l" t="t" r="r" b="b"/>
            <a:pathLst>
              <a:path w="8254" h="122555">
                <a:moveTo>
                  <a:pt x="0" y="122479"/>
                </a:moveTo>
                <a:lnTo>
                  <a:pt x="8256" y="0"/>
                </a:lnTo>
              </a:path>
            </a:pathLst>
          </a:custGeom>
          <a:ln w="71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2" name="object 3632"/>
          <p:cNvSpPr/>
          <p:nvPr/>
        </p:nvSpPr>
        <p:spPr>
          <a:xfrm>
            <a:off x="7425057" y="2950253"/>
            <a:ext cx="0" cy="99060"/>
          </a:xfrm>
          <a:custGeom>
            <a:avLst/>
            <a:gdLst/>
            <a:ahLst/>
            <a:cxnLst/>
            <a:rect l="l" t="t" r="r" b="b"/>
            <a:pathLst>
              <a:path w="0" h="99060">
                <a:moveTo>
                  <a:pt x="0" y="98976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3" name="object 3633"/>
          <p:cNvSpPr/>
          <p:nvPr/>
        </p:nvSpPr>
        <p:spPr>
          <a:xfrm>
            <a:off x="7425057" y="2951150"/>
            <a:ext cx="7620" cy="67945"/>
          </a:xfrm>
          <a:custGeom>
            <a:avLst/>
            <a:gdLst/>
            <a:ahLst/>
            <a:cxnLst/>
            <a:rect l="l" t="t" r="r" b="b"/>
            <a:pathLst>
              <a:path w="7620" h="67944">
                <a:moveTo>
                  <a:pt x="0" y="0"/>
                </a:moveTo>
                <a:lnTo>
                  <a:pt x="7183" y="67712"/>
                </a:lnTo>
              </a:path>
            </a:pathLst>
          </a:custGeom>
          <a:ln w="71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4" name="object 3634"/>
          <p:cNvSpPr/>
          <p:nvPr/>
        </p:nvSpPr>
        <p:spPr>
          <a:xfrm>
            <a:off x="7432240" y="3018862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4">
                <a:moveTo>
                  <a:pt x="0" y="0"/>
                </a:moveTo>
                <a:lnTo>
                  <a:pt x="0" y="93017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5" name="object 3635"/>
          <p:cNvSpPr/>
          <p:nvPr/>
        </p:nvSpPr>
        <p:spPr>
          <a:xfrm>
            <a:off x="7432240" y="3098149"/>
            <a:ext cx="7620" cy="12700"/>
          </a:xfrm>
          <a:custGeom>
            <a:avLst/>
            <a:gdLst/>
            <a:ahLst/>
            <a:cxnLst/>
            <a:rect l="l" t="t" r="r" b="b"/>
            <a:pathLst>
              <a:path w="7620" h="12700">
                <a:moveTo>
                  <a:pt x="0" y="12695"/>
                </a:moveTo>
                <a:lnTo>
                  <a:pt x="7068" y="0"/>
                </a:lnTo>
              </a:path>
            </a:pathLst>
          </a:custGeom>
          <a:ln w="69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6" name="object 3636"/>
          <p:cNvSpPr/>
          <p:nvPr/>
        </p:nvSpPr>
        <p:spPr>
          <a:xfrm>
            <a:off x="7435711" y="3105014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1373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7" name="object 3637"/>
          <p:cNvSpPr/>
          <p:nvPr/>
        </p:nvSpPr>
        <p:spPr>
          <a:xfrm>
            <a:off x="7439308" y="3110844"/>
            <a:ext cx="7620" cy="147320"/>
          </a:xfrm>
          <a:custGeom>
            <a:avLst/>
            <a:gdLst/>
            <a:ahLst/>
            <a:cxnLst/>
            <a:rect l="l" t="t" r="r" b="b"/>
            <a:pathLst>
              <a:path w="7620" h="147320">
                <a:moveTo>
                  <a:pt x="0" y="0"/>
                </a:moveTo>
                <a:lnTo>
                  <a:pt x="7141" y="146999"/>
                </a:lnTo>
              </a:path>
            </a:pathLst>
          </a:custGeom>
          <a:ln w="7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8" name="object 3638"/>
          <p:cNvSpPr/>
          <p:nvPr/>
        </p:nvSpPr>
        <p:spPr>
          <a:xfrm>
            <a:off x="7446450" y="3257843"/>
            <a:ext cx="0" cy="161925"/>
          </a:xfrm>
          <a:custGeom>
            <a:avLst/>
            <a:gdLst/>
            <a:ahLst/>
            <a:cxnLst/>
            <a:rect l="l" t="t" r="r" b="b"/>
            <a:pathLst>
              <a:path w="0" h="161925">
                <a:moveTo>
                  <a:pt x="0" y="0"/>
                </a:moveTo>
                <a:lnTo>
                  <a:pt x="0" y="161589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9" name="object 3639"/>
          <p:cNvSpPr/>
          <p:nvPr/>
        </p:nvSpPr>
        <p:spPr>
          <a:xfrm>
            <a:off x="7446450" y="3489976"/>
            <a:ext cx="8255" cy="111125"/>
          </a:xfrm>
          <a:custGeom>
            <a:avLst/>
            <a:gdLst/>
            <a:ahLst/>
            <a:cxnLst/>
            <a:rect l="l" t="t" r="r" b="b"/>
            <a:pathLst>
              <a:path w="8254" h="111125">
                <a:moveTo>
                  <a:pt x="0" y="0"/>
                </a:moveTo>
                <a:lnTo>
                  <a:pt x="8256" y="110697"/>
                </a:lnTo>
              </a:path>
            </a:pathLst>
          </a:custGeom>
          <a:ln w="71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0" name="object 3640"/>
          <p:cNvSpPr/>
          <p:nvPr/>
        </p:nvSpPr>
        <p:spPr>
          <a:xfrm>
            <a:off x="7451109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1" name="object 3641"/>
          <p:cNvSpPr/>
          <p:nvPr/>
        </p:nvSpPr>
        <p:spPr>
          <a:xfrm>
            <a:off x="7454706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2" name="object 3642"/>
          <p:cNvSpPr/>
          <p:nvPr/>
        </p:nvSpPr>
        <p:spPr>
          <a:xfrm>
            <a:off x="745810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3" name="object 3643"/>
          <p:cNvSpPr/>
          <p:nvPr/>
        </p:nvSpPr>
        <p:spPr>
          <a:xfrm>
            <a:off x="7461701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4" name="object 3644"/>
          <p:cNvSpPr/>
          <p:nvPr/>
        </p:nvSpPr>
        <p:spPr>
          <a:xfrm>
            <a:off x="7465329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5" name="object 3645"/>
          <p:cNvSpPr/>
          <p:nvPr/>
        </p:nvSpPr>
        <p:spPr>
          <a:xfrm>
            <a:off x="7468927" y="359490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769"/>
                </a:moveTo>
                <a:lnTo>
                  <a:pt x="7026" y="0"/>
                </a:lnTo>
              </a:path>
            </a:pathLst>
          </a:custGeom>
          <a:ln w="64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6" name="object 3646"/>
          <p:cNvSpPr/>
          <p:nvPr/>
        </p:nvSpPr>
        <p:spPr>
          <a:xfrm>
            <a:off x="7472356" y="359830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7" name="object 3647"/>
          <p:cNvSpPr/>
          <p:nvPr/>
        </p:nvSpPr>
        <p:spPr>
          <a:xfrm>
            <a:off x="7475953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56" y="5951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8" name="object 3648"/>
          <p:cNvSpPr/>
          <p:nvPr/>
        </p:nvSpPr>
        <p:spPr>
          <a:xfrm>
            <a:off x="748061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9" name="object 3649"/>
          <p:cNvSpPr/>
          <p:nvPr/>
        </p:nvSpPr>
        <p:spPr>
          <a:xfrm>
            <a:off x="7484210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0" name="object 3650"/>
          <p:cNvSpPr/>
          <p:nvPr/>
        </p:nvSpPr>
        <p:spPr>
          <a:xfrm>
            <a:off x="748769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1" name="object 3651"/>
          <p:cNvSpPr/>
          <p:nvPr/>
        </p:nvSpPr>
        <p:spPr>
          <a:xfrm>
            <a:off x="7491289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141" y="0"/>
                </a:lnTo>
              </a:path>
            </a:pathLst>
          </a:custGeom>
          <a:ln w="64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2" name="object 3652"/>
          <p:cNvSpPr/>
          <p:nvPr/>
        </p:nvSpPr>
        <p:spPr>
          <a:xfrm>
            <a:off x="7498430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3" name="object 3653"/>
          <p:cNvSpPr/>
          <p:nvPr/>
        </p:nvSpPr>
        <p:spPr>
          <a:xfrm>
            <a:off x="7501828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4" name="object 3654"/>
          <p:cNvSpPr/>
          <p:nvPr/>
        </p:nvSpPr>
        <p:spPr>
          <a:xfrm>
            <a:off x="7505425" y="3600674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8329" y="5951"/>
                </a:lnTo>
              </a:path>
            </a:pathLst>
          </a:custGeom>
          <a:ln w="637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5" name="object 3655"/>
          <p:cNvSpPr/>
          <p:nvPr/>
        </p:nvSpPr>
        <p:spPr>
          <a:xfrm>
            <a:off x="751015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6" name="object 3656"/>
          <p:cNvSpPr/>
          <p:nvPr/>
        </p:nvSpPr>
        <p:spPr>
          <a:xfrm>
            <a:off x="751375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7" name="object 3657"/>
          <p:cNvSpPr/>
          <p:nvPr/>
        </p:nvSpPr>
        <p:spPr>
          <a:xfrm>
            <a:off x="751730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8" name="object 3658"/>
          <p:cNvSpPr/>
          <p:nvPr/>
        </p:nvSpPr>
        <p:spPr>
          <a:xfrm>
            <a:off x="7520896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37" y="5804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9" name="object 3659"/>
          <p:cNvSpPr/>
          <p:nvPr/>
        </p:nvSpPr>
        <p:spPr>
          <a:xfrm>
            <a:off x="7524336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0" name="object 3660"/>
          <p:cNvSpPr/>
          <p:nvPr/>
        </p:nvSpPr>
        <p:spPr>
          <a:xfrm>
            <a:off x="7527934" y="361243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1" name="object 3661"/>
          <p:cNvSpPr/>
          <p:nvPr/>
        </p:nvSpPr>
        <p:spPr>
          <a:xfrm>
            <a:off x="7531551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2" name="object 3662"/>
          <p:cNvSpPr/>
          <p:nvPr/>
        </p:nvSpPr>
        <p:spPr>
          <a:xfrm>
            <a:off x="7535148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8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3" name="object 3663"/>
          <p:cNvSpPr/>
          <p:nvPr/>
        </p:nvSpPr>
        <p:spPr>
          <a:xfrm>
            <a:off x="753981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4" name="object 3664"/>
          <p:cNvSpPr/>
          <p:nvPr/>
        </p:nvSpPr>
        <p:spPr>
          <a:xfrm>
            <a:off x="7543415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5" name="object 3665"/>
          <p:cNvSpPr/>
          <p:nvPr/>
        </p:nvSpPr>
        <p:spPr>
          <a:xfrm>
            <a:off x="754681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6" name="object 3666"/>
          <p:cNvSpPr/>
          <p:nvPr/>
        </p:nvSpPr>
        <p:spPr>
          <a:xfrm>
            <a:off x="7550411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7" name="object 3667"/>
          <p:cNvSpPr/>
          <p:nvPr/>
        </p:nvSpPr>
        <p:spPr>
          <a:xfrm>
            <a:off x="755380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8" name="object 3668"/>
          <p:cNvSpPr/>
          <p:nvPr/>
        </p:nvSpPr>
        <p:spPr>
          <a:xfrm>
            <a:off x="7557406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9" name="object 3669"/>
          <p:cNvSpPr/>
          <p:nvPr/>
        </p:nvSpPr>
        <p:spPr>
          <a:xfrm>
            <a:off x="7561054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0" name="object 3670"/>
          <p:cNvSpPr/>
          <p:nvPr/>
        </p:nvSpPr>
        <p:spPr>
          <a:xfrm>
            <a:off x="7564652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9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1" name="object 3671"/>
          <p:cNvSpPr/>
          <p:nvPr/>
        </p:nvSpPr>
        <p:spPr>
          <a:xfrm>
            <a:off x="7569280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2" name="object 3672"/>
          <p:cNvSpPr/>
          <p:nvPr/>
        </p:nvSpPr>
        <p:spPr>
          <a:xfrm>
            <a:off x="7572877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37" y="5804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3" name="object 3673"/>
          <p:cNvSpPr/>
          <p:nvPr/>
        </p:nvSpPr>
        <p:spPr>
          <a:xfrm>
            <a:off x="7576317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4" name="object 3674"/>
          <p:cNvSpPr/>
          <p:nvPr/>
        </p:nvSpPr>
        <p:spPr>
          <a:xfrm>
            <a:off x="7579914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214" y="0"/>
                </a:lnTo>
              </a:path>
            </a:pathLst>
          </a:custGeom>
          <a:ln w="64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5" name="object 3675"/>
          <p:cNvSpPr/>
          <p:nvPr/>
        </p:nvSpPr>
        <p:spPr>
          <a:xfrm>
            <a:off x="7583531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6" name="object 3676"/>
          <p:cNvSpPr/>
          <p:nvPr/>
        </p:nvSpPr>
        <p:spPr>
          <a:xfrm>
            <a:off x="7587129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7" name="object 3677"/>
          <p:cNvSpPr/>
          <p:nvPr/>
        </p:nvSpPr>
        <p:spPr>
          <a:xfrm>
            <a:off x="7590527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8" name="object 3678"/>
          <p:cNvSpPr/>
          <p:nvPr/>
        </p:nvSpPr>
        <p:spPr>
          <a:xfrm>
            <a:off x="7594124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56" y="5951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79" name="object 3679"/>
          <p:cNvSpPr/>
          <p:nvPr/>
        </p:nvSpPr>
        <p:spPr>
          <a:xfrm>
            <a:off x="7598784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0" name="object 3680"/>
          <p:cNvSpPr/>
          <p:nvPr/>
        </p:nvSpPr>
        <p:spPr>
          <a:xfrm>
            <a:off x="7602380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1" name="object 3681"/>
          <p:cNvSpPr/>
          <p:nvPr/>
        </p:nvSpPr>
        <p:spPr>
          <a:xfrm>
            <a:off x="7606008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2" name="object 3682"/>
          <p:cNvSpPr/>
          <p:nvPr/>
        </p:nvSpPr>
        <p:spPr>
          <a:xfrm>
            <a:off x="7609606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3" name="object 3683"/>
          <p:cNvSpPr/>
          <p:nvPr/>
        </p:nvSpPr>
        <p:spPr>
          <a:xfrm>
            <a:off x="7613035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4" name="object 3684"/>
          <p:cNvSpPr/>
          <p:nvPr/>
        </p:nvSpPr>
        <p:spPr>
          <a:xfrm>
            <a:off x="7616632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5" name="object 3685"/>
          <p:cNvSpPr/>
          <p:nvPr/>
        </p:nvSpPr>
        <p:spPr>
          <a:xfrm>
            <a:off x="762026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6" name="object 3686"/>
          <p:cNvSpPr/>
          <p:nvPr/>
        </p:nvSpPr>
        <p:spPr>
          <a:xfrm>
            <a:off x="7623857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5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7" name="object 3687"/>
          <p:cNvSpPr/>
          <p:nvPr/>
        </p:nvSpPr>
        <p:spPr>
          <a:xfrm>
            <a:off x="7628517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8" name="object 3688"/>
          <p:cNvSpPr/>
          <p:nvPr/>
        </p:nvSpPr>
        <p:spPr>
          <a:xfrm>
            <a:off x="7632113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9" name="object 3689"/>
          <p:cNvSpPr/>
          <p:nvPr/>
        </p:nvSpPr>
        <p:spPr>
          <a:xfrm>
            <a:off x="7635512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0" name="object 3690"/>
          <p:cNvSpPr/>
          <p:nvPr/>
        </p:nvSpPr>
        <p:spPr>
          <a:xfrm>
            <a:off x="7639109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1" name="object 3691"/>
          <p:cNvSpPr/>
          <p:nvPr/>
        </p:nvSpPr>
        <p:spPr>
          <a:xfrm>
            <a:off x="764250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2" name="object 3692"/>
          <p:cNvSpPr/>
          <p:nvPr/>
        </p:nvSpPr>
        <p:spPr>
          <a:xfrm>
            <a:off x="764610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3" name="object 3693"/>
          <p:cNvSpPr/>
          <p:nvPr/>
        </p:nvSpPr>
        <p:spPr>
          <a:xfrm>
            <a:off x="7653318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29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4" name="object 3694"/>
          <p:cNvSpPr/>
          <p:nvPr/>
        </p:nvSpPr>
        <p:spPr>
          <a:xfrm>
            <a:off x="765797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5" name="object 3695"/>
          <p:cNvSpPr/>
          <p:nvPr/>
        </p:nvSpPr>
        <p:spPr>
          <a:xfrm>
            <a:off x="7661575" y="3594904"/>
            <a:ext cx="7620" cy="12065"/>
          </a:xfrm>
          <a:custGeom>
            <a:avLst/>
            <a:gdLst/>
            <a:ahLst/>
            <a:cxnLst/>
            <a:rect l="l" t="t" r="r" b="b"/>
            <a:pathLst>
              <a:path w="7620" h="12064">
                <a:moveTo>
                  <a:pt x="0" y="11720"/>
                </a:moveTo>
                <a:lnTo>
                  <a:pt x="7037" y="0"/>
                </a:lnTo>
              </a:path>
            </a:pathLst>
          </a:custGeom>
          <a:ln w="68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6" name="object 3696"/>
          <p:cNvSpPr/>
          <p:nvPr/>
        </p:nvSpPr>
        <p:spPr>
          <a:xfrm>
            <a:off x="7665015" y="359830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7" name="object 3697"/>
          <p:cNvSpPr/>
          <p:nvPr/>
        </p:nvSpPr>
        <p:spPr>
          <a:xfrm>
            <a:off x="7668613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14" y="5951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8" name="object 3698"/>
          <p:cNvSpPr/>
          <p:nvPr/>
        </p:nvSpPr>
        <p:spPr>
          <a:xfrm>
            <a:off x="767223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99" name="object 3699"/>
          <p:cNvSpPr/>
          <p:nvPr/>
        </p:nvSpPr>
        <p:spPr>
          <a:xfrm>
            <a:off x="7675827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0" name="object 3700"/>
          <p:cNvSpPr/>
          <p:nvPr/>
        </p:nvSpPr>
        <p:spPr>
          <a:xfrm>
            <a:off x="7679225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1" name="object 3701"/>
          <p:cNvSpPr/>
          <p:nvPr/>
        </p:nvSpPr>
        <p:spPr>
          <a:xfrm>
            <a:off x="7682822" y="3606625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5804"/>
                </a:moveTo>
                <a:lnTo>
                  <a:pt x="8267" y="0"/>
                </a:lnTo>
              </a:path>
            </a:pathLst>
          </a:custGeom>
          <a:ln w="63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2" name="object 3702"/>
          <p:cNvSpPr/>
          <p:nvPr/>
        </p:nvSpPr>
        <p:spPr>
          <a:xfrm>
            <a:off x="768749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3" name="object 3703"/>
          <p:cNvSpPr/>
          <p:nvPr/>
        </p:nvSpPr>
        <p:spPr>
          <a:xfrm>
            <a:off x="769109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4" name="object 3704"/>
          <p:cNvSpPr/>
          <p:nvPr/>
        </p:nvSpPr>
        <p:spPr>
          <a:xfrm>
            <a:off x="769470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5" name="object 3705"/>
          <p:cNvSpPr/>
          <p:nvPr/>
        </p:nvSpPr>
        <p:spPr>
          <a:xfrm>
            <a:off x="769830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6" name="object 3706"/>
          <p:cNvSpPr/>
          <p:nvPr/>
        </p:nvSpPr>
        <p:spPr>
          <a:xfrm>
            <a:off x="770170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7" name="object 3707"/>
          <p:cNvSpPr/>
          <p:nvPr/>
        </p:nvSpPr>
        <p:spPr>
          <a:xfrm>
            <a:off x="770530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8" name="object 3708"/>
          <p:cNvSpPr/>
          <p:nvPr/>
        </p:nvSpPr>
        <p:spPr>
          <a:xfrm>
            <a:off x="770888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9" name="object 3709"/>
          <p:cNvSpPr/>
          <p:nvPr/>
        </p:nvSpPr>
        <p:spPr>
          <a:xfrm>
            <a:off x="7712482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4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0" name="object 3710"/>
          <p:cNvSpPr/>
          <p:nvPr/>
        </p:nvSpPr>
        <p:spPr>
          <a:xfrm>
            <a:off x="7717142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1" name="object 3711"/>
          <p:cNvSpPr/>
          <p:nvPr/>
        </p:nvSpPr>
        <p:spPr>
          <a:xfrm>
            <a:off x="7720739" y="359490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769"/>
                </a:moveTo>
                <a:lnTo>
                  <a:pt x="7068" y="0"/>
                </a:lnTo>
              </a:path>
            </a:pathLst>
          </a:custGeom>
          <a:ln w="644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2" name="object 3712"/>
          <p:cNvSpPr/>
          <p:nvPr/>
        </p:nvSpPr>
        <p:spPr>
          <a:xfrm>
            <a:off x="7724210" y="3601230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126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3" name="object 3713"/>
          <p:cNvSpPr/>
          <p:nvPr/>
        </p:nvSpPr>
        <p:spPr>
          <a:xfrm>
            <a:off x="7727808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4" name="object 3714"/>
          <p:cNvSpPr/>
          <p:nvPr/>
        </p:nvSpPr>
        <p:spPr>
          <a:xfrm>
            <a:off x="773120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5" name="object 3715"/>
          <p:cNvSpPr/>
          <p:nvPr/>
        </p:nvSpPr>
        <p:spPr>
          <a:xfrm>
            <a:off x="773480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6" name="object 3716"/>
          <p:cNvSpPr/>
          <p:nvPr/>
        </p:nvSpPr>
        <p:spPr>
          <a:xfrm>
            <a:off x="773834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7" name="object 3717"/>
          <p:cNvSpPr/>
          <p:nvPr/>
        </p:nvSpPr>
        <p:spPr>
          <a:xfrm>
            <a:off x="7741944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8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8" name="object 3718"/>
          <p:cNvSpPr/>
          <p:nvPr/>
        </p:nvSpPr>
        <p:spPr>
          <a:xfrm>
            <a:off x="774668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19" name="object 3719"/>
          <p:cNvSpPr/>
          <p:nvPr/>
        </p:nvSpPr>
        <p:spPr>
          <a:xfrm>
            <a:off x="7750285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0" name="object 3720"/>
          <p:cNvSpPr/>
          <p:nvPr/>
        </p:nvSpPr>
        <p:spPr>
          <a:xfrm>
            <a:off x="7753683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1" name="object 3721"/>
          <p:cNvSpPr/>
          <p:nvPr/>
        </p:nvSpPr>
        <p:spPr>
          <a:xfrm>
            <a:off x="7757280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2" name="object 3722"/>
          <p:cNvSpPr/>
          <p:nvPr/>
        </p:nvSpPr>
        <p:spPr>
          <a:xfrm>
            <a:off x="7760865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3" name="object 3723"/>
          <p:cNvSpPr/>
          <p:nvPr/>
        </p:nvSpPr>
        <p:spPr>
          <a:xfrm>
            <a:off x="776446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4" name="object 3724"/>
          <p:cNvSpPr/>
          <p:nvPr/>
        </p:nvSpPr>
        <p:spPr>
          <a:xfrm>
            <a:off x="776785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5" name="object 3725"/>
          <p:cNvSpPr/>
          <p:nvPr/>
        </p:nvSpPr>
        <p:spPr>
          <a:xfrm>
            <a:off x="7771448" y="3600674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951"/>
                </a:moveTo>
                <a:lnTo>
                  <a:pt x="8340" y="0"/>
                </a:lnTo>
              </a:path>
            </a:pathLst>
          </a:custGeom>
          <a:ln w="637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6" name="object 3726"/>
          <p:cNvSpPr/>
          <p:nvPr/>
        </p:nvSpPr>
        <p:spPr>
          <a:xfrm>
            <a:off x="7776191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7" name="object 3727"/>
          <p:cNvSpPr/>
          <p:nvPr/>
        </p:nvSpPr>
        <p:spPr>
          <a:xfrm>
            <a:off x="7779788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8" name="object 3728"/>
          <p:cNvSpPr/>
          <p:nvPr/>
        </p:nvSpPr>
        <p:spPr>
          <a:xfrm>
            <a:off x="7783332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9" name="object 3729"/>
          <p:cNvSpPr/>
          <p:nvPr/>
        </p:nvSpPr>
        <p:spPr>
          <a:xfrm>
            <a:off x="778693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0" name="object 3730"/>
          <p:cNvSpPr/>
          <p:nvPr/>
        </p:nvSpPr>
        <p:spPr>
          <a:xfrm>
            <a:off x="779032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1" name="object 3731"/>
          <p:cNvSpPr/>
          <p:nvPr/>
        </p:nvSpPr>
        <p:spPr>
          <a:xfrm>
            <a:off x="7793925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2" name="object 3732"/>
          <p:cNvSpPr/>
          <p:nvPr/>
        </p:nvSpPr>
        <p:spPr>
          <a:xfrm>
            <a:off x="7800920" y="360662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60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3" name="object 3733"/>
          <p:cNvSpPr/>
          <p:nvPr/>
        </p:nvSpPr>
        <p:spPr>
          <a:xfrm>
            <a:off x="780565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4" name="object 3734"/>
          <p:cNvSpPr/>
          <p:nvPr/>
        </p:nvSpPr>
        <p:spPr>
          <a:xfrm>
            <a:off x="7809250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183" y="0"/>
                </a:lnTo>
              </a:path>
            </a:pathLst>
          </a:custGeom>
          <a:ln w="64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5" name="object 3735"/>
          <p:cNvSpPr/>
          <p:nvPr/>
        </p:nvSpPr>
        <p:spPr>
          <a:xfrm>
            <a:off x="7816433" y="3360684"/>
            <a:ext cx="0" cy="59055"/>
          </a:xfrm>
          <a:custGeom>
            <a:avLst/>
            <a:gdLst/>
            <a:ahLst/>
            <a:cxnLst/>
            <a:rect l="l" t="t" r="r" b="b"/>
            <a:pathLst>
              <a:path w="0" h="59054">
                <a:moveTo>
                  <a:pt x="0" y="0"/>
                </a:moveTo>
                <a:lnTo>
                  <a:pt x="0" y="58748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6" name="object 3736"/>
          <p:cNvSpPr/>
          <p:nvPr/>
        </p:nvSpPr>
        <p:spPr>
          <a:xfrm>
            <a:off x="7816433" y="3531203"/>
            <a:ext cx="0" cy="69850"/>
          </a:xfrm>
          <a:custGeom>
            <a:avLst/>
            <a:gdLst/>
            <a:ahLst/>
            <a:cxnLst/>
            <a:rect l="l" t="t" r="r" b="b"/>
            <a:pathLst>
              <a:path w="0" h="69850">
                <a:moveTo>
                  <a:pt x="0" y="0"/>
                </a:moveTo>
                <a:lnTo>
                  <a:pt x="0" y="69471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7" name="object 3737"/>
          <p:cNvSpPr/>
          <p:nvPr/>
        </p:nvSpPr>
        <p:spPr>
          <a:xfrm>
            <a:off x="7816433" y="3129448"/>
            <a:ext cx="6985" cy="232410"/>
          </a:xfrm>
          <a:custGeom>
            <a:avLst/>
            <a:gdLst/>
            <a:ahLst/>
            <a:cxnLst/>
            <a:rect l="l" t="t" r="r" b="b"/>
            <a:pathLst>
              <a:path w="6984" h="232410">
                <a:moveTo>
                  <a:pt x="0" y="232279"/>
                </a:moveTo>
                <a:lnTo>
                  <a:pt x="6995" y="0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8" name="object 3738"/>
          <p:cNvSpPr/>
          <p:nvPr/>
        </p:nvSpPr>
        <p:spPr>
          <a:xfrm>
            <a:off x="7823428" y="2957135"/>
            <a:ext cx="0" cy="172720"/>
          </a:xfrm>
          <a:custGeom>
            <a:avLst/>
            <a:gdLst/>
            <a:ahLst/>
            <a:cxnLst/>
            <a:rect l="l" t="t" r="r" b="b"/>
            <a:pathLst>
              <a:path w="0" h="172719">
                <a:moveTo>
                  <a:pt x="0" y="172312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9" name="object 3739"/>
          <p:cNvSpPr/>
          <p:nvPr/>
        </p:nvSpPr>
        <p:spPr>
          <a:xfrm>
            <a:off x="7823428" y="2871863"/>
            <a:ext cx="7620" cy="86360"/>
          </a:xfrm>
          <a:custGeom>
            <a:avLst/>
            <a:gdLst/>
            <a:ahLst/>
            <a:cxnLst/>
            <a:rect l="l" t="t" r="r" b="b"/>
            <a:pathLst>
              <a:path w="7620" h="86360">
                <a:moveTo>
                  <a:pt x="0" y="86134"/>
                </a:moveTo>
                <a:lnTo>
                  <a:pt x="7224" y="0"/>
                </a:lnTo>
              </a:path>
            </a:pathLst>
          </a:custGeom>
          <a:ln w="71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0" name="object 3740"/>
          <p:cNvSpPr/>
          <p:nvPr/>
        </p:nvSpPr>
        <p:spPr>
          <a:xfrm>
            <a:off x="7830653" y="2761165"/>
            <a:ext cx="0" cy="111125"/>
          </a:xfrm>
          <a:custGeom>
            <a:avLst/>
            <a:gdLst/>
            <a:ahLst/>
            <a:cxnLst/>
            <a:rect l="l" t="t" r="r" b="b"/>
            <a:pathLst>
              <a:path w="0" h="111125">
                <a:moveTo>
                  <a:pt x="0" y="110697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1" name="object 3741"/>
          <p:cNvSpPr/>
          <p:nvPr/>
        </p:nvSpPr>
        <p:spPr>
          <a:xfrm>
            <a:off x="7830653" y="2541650"/>
            <a:ext cx="8255" cy="220979"/>
          </a:xfrm>
          <a:custGeom>
            <a:avLst/>
            <a:gdLst/>
            <a:ahLst/>
            <a:cxnLst/>
            <a:rect l="l" t="t" r="r" b="b"/>
            <a:pathLst>
              <a:path w="8254" h="220980">
                <a:moveTo>
                  <a:pt x="0" y="220558"/>
                </a:moveTo>
                <a:lnTo>
                  <a:pt x="8256" y="0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2" name="object 3742"/>
          <p:cNvSpPr/>
          <p:nvPr/>
        </p:nvSpPr>
        <p:spPr>
          <a:xfrm>
            <a:off x="7838910" y="2412349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39">
                <a:moveTo>
                  <a:pt x="0" y="129301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3" name="object 3743"/>
          <p:cNvSpPr/>
          <p:nvPr/>
        </p:nvSpPr>
        <p:spPr>
          <a:xfrm>
            <a:off x="7838910" y="2333062"/>
            <a:ext cx="6985" cy="80645"/>
          </a:xfrm>
          <a:custGeom>
            <a:avLst/>
            <a:gdLst/>
            <a:ahLst/>
            <a:cxnLst/>
            <a:rect l="l" t="t" r="r" b="b"/>
            <a:pathLst>
              <a:path w="6984" h="80644">
                <a:moveTo>
                  <a:pt x="0" y="80330"/>
                </a:moveTo>
                <a:lnTo>
                  <a:pt x="6995" y="0"/>
                </a:lnTo>
              </a:path>
            </a:pathLst>
          </a:custGeom>
          <a:ln w="71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4" name="object 3744"/>
          <p:cNvSpPr/>
          <p:nvPr/>
        </p:nvSpPr>
        <p:spPr>
          <a:xfrm>
            <a:off x="7845905" y="2173368"/>
            <a:ext cx="0" cy="160020"/>
          </a:xfrm>
          <a:custGeom>
            <a:avLst/>
            <a:gdLst/>
            <a:ahLst/>
            <a:cxnLst/>
            <a:rect l="l" t="t" r="r" b="b"/>
            <a:pathLst>
              <a:path w="0" h="160019">
                <a:moveTo>
                  <a:pt x="0" y="159694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5" name="object 3745"/>
          <p:cNvSpPr/>
          <p:nvPr/>
        </p:nvSpPr>
        <p:spPr>
          <a:xfrm>
            <a:off x="7845905" y="2174265"/>
            <a:ext cx="7620" cy="67945"/>
          </a:xfrm>
          <a:custGeom>
            <a:avLst/>
            <a:gdLst/>
            <a:ahLst/>
            <a:cxnLst/>
            <a:rect l="l" t="t" r="r" b="b"/>
            <a:pathLst>
              <a:path w="7620" h="67944">
                <a:moveTo>
                  <a:pt x="0" y="0"/>
                </a:moveTo>
                <a:lnTo>
                  <a:pt x="7214" y="67720"/>
                </a:lnTo>
              </a:path>
            </a:pathLst>
          </a:custGeom>
          <a:ln w="71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6" name="object 3746"/>
          <p:cNvSpPr/>
          <p:nvPr/>
        </p:nvSpPr>
        <p:spPr>
          <a:xfrm>
            <a:off x="7853119" y="2241986"/>
            <a:ext cx="0" cy="368300"/>
          </a:xfrm>
          <a:custGeom>
            <a:avLst/>
            <a:gdLst/>
            <a:ahLst/>
            <a:cxnLst/>
            <a:rect l="l" t="t" r="r" b="b"/>
            <a:pathLst>
              <a:path w="0" h="368300">
                <a:moveTo>
                  <a:pt x="0" y="0"/>
                </a:moveTo>
                <a:lnTo>
                  <a:pt x="0" y="368273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7" name="object 3747"/>
          <p:cNvSpPr/>
          <p:nvPr/>
        </p:nvSpPr>
        <p:spPr>
          <a:xfrm>
            <a:off x="7853119" y="2609362"/>
            <a:ext cx="7620" cy="140335"/>
          </a:xfrm>
          <a:custGeom>
            <a:avLst/>
            <a:gdLst/>
            <a:ahLst/>
            <a:cxnLst/>
            <a:rect l="l" t="t" r="r" b="b"/>
            <a:pathLst>
              <a:path w="7620" h="140335">
                <a:moveTo>
                  <a:pt x="0" y="0"/>
                </a:moveTo>
                <a:lnTo>
                  <a:pt x="7037" y="140047"/>
                </a:lnTo>
              </a:path>
            </a:pathLst>
          </a:custGeom>
          <a:ln w="7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8" name="object 3748"/>
          <p:cNvSpPr/>
          <p:nvPr/>
        </p:nvSpPr>
        <p:spPr>
          <a:xfrm>
            <a:off x="7860157" y="2485840"/>
            <a:ext cx="0" cy="264160"/>
          </a:xfrm>
          <a:custGeom>
            <a:avLst/>
            <a:gdLst/>
            <a:ahLst/>
            <a:cxnLst/>
            <a:rect l="l" t="t" r="r" b="b"/>
            <a:pathLst>
              <a:path w="0" h="264160">
                <a:moveTo>
                  <a:pt x="0" y="263570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9" name="object 3749"/>
          <p:cNvSpPr/>
          <p:nvPr/>
        </p:nvSpPr>
        <p:spPr>
          <a:xfrm>
            <a:off x="7860157" y="2302669"/>
            <a:ext cx="8255" cy="184785"/>
          </a:xfrm>
          <a:custGeom>
            <a:avLst/>
            <a:gdLst/>
            <a:ahLst/>
            <a:cxnLst/>
            <a:rect l="l" t="t" r="r" b="b"/>
            <a:pathLst>
              <a:path w="8254" h="184785">
                <a:moveTo>
                  <a:pt x="0" y="184205"/>
                </a:moveTo>
                <a:lnTo>
                  <a:pt x="8256" y="0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0" name="object 3750"/>
          <p:cNvSpPr/>
          <p:nvPr/>
        </p:nvSpPr>
        <p:spPr>
          <a:xfrm>
            <a:off x="7868414" y="2302669"/>
            <a:ext cx="0" cy="87630"/>
          </a:xfrm>
          <a:custGeom>
            <a:avLst/>
            <a:gdLst/>
            <a:ahLst/>
            <a:cxnLst/>
            <a:rect l="l" t="t" r="r" b="b"/>
            <a:pathLst>
              <a:path w="0" h="87630">
                <a:moveTo>
                  <a:pt x="0" y="0"/>
                </a:moveTo>
                <a:lnTo>
                  <a:pt x="0" y="87212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1" name="object 3751"/>
          <p:cNvSpPr/>
          <p:nvPr/>
        </p:nvSpPr>
        <p:spPr>
          <a:xfrm>
            <a:off x="7868414" y="2388872"/>
            <a:ext cx="7620" cy="245110"/>
          </a:xfrm>
          <a:custGeom>
            <a:avLst/>
            <a:gdLst/>
            <a:ahLst/>
            <a:cxnLst/>
            <a:rect l="l" t="t" r="r" b="b"/>
            <a:pathLst>
              <a:path w="7620" h="245110">
                <a:moveTo>
                  <a:pt x="0" y="0"/>
                </a:moveTo>
                <a:lnTo>
                  <a:pt x="7214" y="244863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2" name="object 3752"/>
          <p:cNvSpPr/>
          <p:nvPr/>
        </p:nvSpPr>
        <p:spPr>
          <a:xfrm>
            <a:off x="7875628" y="2633736"/>
            <a:ext cx="0" cy="86360"/>
          </a:xfrm>
          <a:custGeom>
            <a:avLst/>
            <a:gdLst/>
            <a:ahLst/>
            <a:cxnLst/>
            <a:rect l="l" t="t" r="r" b="b"/>
            <a:pathLst>
              <a:path w="0" h="86360">
                <a:moveTo>
                  <a:pt x="0" y="0"/>
                </a:moveTo>
                <a:lnTo>
                  <a:pt x="0" y="86203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3" name="object 3753"/>
          <p:cNvSpPr/>
          <p:nvPr/>
        </p:nvSpPr>
        <p:spPr>
          <a:xfrm>
            <a:off x="7875628" y="2602402"/>
            <a:ext cx="6985" cy="116839"/>
          </a:xfrm>
          <a:custGeom>
            <a:avLst/>
            <a:gdLst/>
            <a:ahLst/>
            <a:cxnLst/>
            <a:rect l="l" t="t" r="r" b="b"/>
            <a:pathLst>
              <a:path w="6984" h="116839">
                <a:moveTo>
                  <a:pt x="0" y="116614"/>
                </a:moveTo>
                <a:lnTo>
                  <a:pt x="6995" y="0"/>
                </a:lnTo>
              </a:path>
            </a:pathLst>
          </a:custGeom>
          <a:ln w="71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4" name="object 3754"/>
          <p:cNvSpPr/>
          <p:nvPr/>
        </p:nvSpPr>
        <p:spPr>
          <a:xfrm>
            <a:off x="7882623" y="2497595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104807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5" name="object 3755"/>
          <p:cNvSpPr/>
          <p:nvPr/>
        </p:nvSpPr>
        <p:spPr>
          <a:xfrm>
            <a:off x="7882623" y="2498639"/>
            <a:ext cx="6985" cy="116839"/>
          </a:xfrm>
          <a:custGeom>
            <a:avLst/>
            <a:gdLst/>
            <a:ahLst/>
            <a:cxnLst/>
            <a:rect l="l" t="t" r="r" b="b"/>
            <a:pathLst>
              <a:path w="6984" h="116839">
                <a:moveTo>
                  <a:pt x="0" y="0"/>
                </a:moveTo>
                <a:lnTo>
                  <a:pt x="6995" y="116493"/>
                </a:lnTo>
              </a:path>
            </a:pathLst>
          </a:custGeom>
          <a:ln w="71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6" name="object 3756"/>
          <p:cNvSpPr/>
          <p:nvPr/>
        </p:nvSpPr>
        <p:spPr>
          <a:xfrm>
            <a:off x="7889619" y="2615132"/>
            <a:ext cx="0" cy="203200"/>
          </a:xfrm>
          <a:custGeom>
            <a:avLst/>
            <a:gdLst/>
            <a:ahLst/>
            <a:cxnLst/>
            <a:rect l="l" t="t" r="r" b="b"/>
            <a:pathLst>
              <a:path w="0" h="203200">
                <a:moveTo>
                  <a:pt x="0" y="0"/>
                </a:moveTo>
                <a:lnTo>
                  <a:pt x="0" y="202886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7" name="object 3757"/>
          <p:cNvSpPr/>
          <p:nvPr/>
        </p:nvSpPr>
        <p:spPr>
          <a:xfrm>
            <a:off x="7889619" y="2816976"/>
            <a:ext cx="8255" cy="24765"/>
          </a:xfrm>
          <a:custGeom>
            <a:avLst/>
            <a:gdLst/>
            <a:ahLst/>
            <a:cxnLst/>
            <a:rect l="l" t="t" r="r" b="b"/>
            <a:pathLst>
              <a:path w="8254" h="24764">
                <a:moveTo>
                  <a:pt x="0" y="0"/>
                </a:moveTo>
                <a:lnTo>
                  <a:pt x="8267" y="24519"/>
                </a:lnTo>
              </a:path>
            </a:pathLst>
          </a:custGeom>
          <a:ln w="70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8" name="object 3758"/>
          <p:cNvSpPr/>
          <p:nvPr/>
        </p:nvSpPr>
        <p:spPr>
          <a:xfrm>
            <a:off x="7897886" y="2804289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37206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9" name="object 3759"/>
          <p:cNvSpPr/>
          <p:nvPr/>
        </p:nvSpPr>
        <p:spPr>
          <a:xfrm>
            <a:off x="7897886" y="2805186"/>
            <a:ext cx="7620" cy="98425"/>
          </a:xfrm>
          <a:custGeom>
            <a:avLst/>
            <a:gdLst/>
            <a:ahLst/>
            <a:cxnLst/>
            <a:rect l="l" t="t" r="r" b="b"/>
            <a:pathLst>
              <a:path w="7620" h="98425">
                <a:moveTo>
                  <a:pt x="0" y="0"/>
                </a:moveTo>
                <a:lnTo>
                  <a:pt x="7214" y="98114"/>
                </a:lnTo>
              </a:path>
            </a:pathLst>
          </a:custGeom>
          <a:ln w="71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0" name="object 3760"/>
          <p:cNvSpPr/>
          <p:nvPr/>
        </p:nvSpPr>
        <p:spPr>
          <a:xfrm>
            <a:off x="7905100" y="2903300"/>
            <a:ext cx="0" cy="86360"/>
          </a:xfrm>
          <a:custGeom>
            <a:avLst/>
            <a:gdLst/>
            <a:ahLst/>
            <a:cxnLst/>
            <a:rect l="l" t="t" r="r" b="b"/>
            <a:pathLst>
              <a:path w="0" h="86360">
                <a:moveTo>
                  <a:pt x="0" y="0"/>
                </a:moveTo>
                <a:lnTo>
                  <a:pt x="0" y="8610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1" name="object 3761"/>
          <p:cNvSpPr/>
          <p:nvPr/>
        </p:nvSpPr>
        <p:spPr>
          <a:xfrm>
            <a:off x="7905100" y="2920791"/>
            <a:ext cx="7620" cy="67945"/>
          </a:xfrm>
          <a:custGeom>
            <a:avLst/>
            <a:gdLst/>
            <a:ahLst/>
            <a:cxnLst/>
            <a:rect l="l" t="t" r="r" b="b"/>
            <a:pathLst>
              <a:path w="7620" h="67944">
                <a:moveTo>
                  <a:pt x="0" y="67565"/>
                </a:moveTo>
                <a:lnTo>
                  <a:pt x="7037" y="0"/>
                </a:lnTo>
              </a:path>
            </a:pathLst>
          </a:custGeom>
          <a:ln w="718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2" name="object 3762"/>
          <p:cNvSpPr/>
          <p:nvPr/>
        </p:nvSpPr>
        <p:spPr>
          <a:xfrm>
            <a:off x="7912137" y="2920791"/>
            <a:ext cx="0" cy="69215"/>
          </a:xfrm>
          <a:custGeom>
            <a:avLst/>
            <a:gdLst/>
            <a:ahLst/>
            <a:cxnLst/>
            <a:rect l="l" t="t" r="r" b="b"/>
            <a:pathLst>
              <a:path w="0" h="69214">
                <a:moveTo>
                  <a:pt x="0" y="0"/>
                </a:moveTo>
                <a:lnTo>
                  <a:pt x="0" y="68609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3" name="object 3763"/>
          <p:cNvSpPr/>
          <p:nvPr/>
        </p:nvSpPr>
        <p:spPr>
          <a:xfrm>
            <a:off x="7912137" y="2988357"/>
            <a:ext cx="7620" cy="147320"/>
          </a:xfrm>
          <a:custGeom>
            <a:avLst/>
            <a:gdLst/>
            <a:ahLst/>
            <a:cxnLst/>
            <a:rect l="l" t="t" r="r" b="b"/>
            <a:pathLst>
              <a:path w="7620" h="147319">
                <a:moveTo>
                  <a:pt x="0" y="0"/>
                </a:moveTo>
                <a:lnTo>
                  <a:pt x="7214" y="146999"/>
                </a:lnTo>
              </a:path>
            </a:pathLst>
          </a:custGeom>
          <a:ln w="7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4" name="object 3764"/>
          <p:cNvSpPr/>
          <p:nvPr/>
        </p:nvSpPr>
        <p:spPr>
          <a:xfrm>
            <a:off x="7915754" y="312852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136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5" name="object 3765"/>
          <p:cNvSpPr/>
          <p:nvPr/>
        </p:nvSpPr>
        <p:spPr>
          <a:xfrm>
            <a:off x="7919352" y="3080477"/>
            <a:ext cx="8255" cy="42545"/>
          </a:xfrm>
          <a:custGeom>
            <a:avLst/>
            <a:gdLst/>
            <a:ahLst/>
            <a:cxnLst/>
            <a:rect l="l" t="t" r="r" b="b"/>
            <a:pathLst>
              <a:path w="8254" h="42544">
                <a:moveTo>
                  <a:pt x="0" y="42122"/>
                </a:moveTo>
                <a:lnTo>
                  <a:pt x="8256" y="0"/>
                </a:lnTo>
              </a:path>
            </a:pathLst>
          </a:custGeom>
          <a:ln w="714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6" name="object 3766"/>
          <p:cNvSpPr/>
          <p:nvPr/>
        </p:nvSpPr>
        <p:spPr>
          <a:xfrm>
            <a:off x="7927609" y="3061019"/>
            <a:ext cx="0" cy="19685"/>
          </a:xfrm>
          <a:custGeom>
            <a:avLst/>
            <a:gdLst/>
            <a:ahLst/>
            <a:cxnLst/>
            <a:rect l="l" t="t" r="r" b="b"/>
            <a:pathLst>
              <a:path w="0" h="19685">
                <a:moveTo>
                  <a:pt x="0" y="19457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7" name="object 3767"/>
          <p:cNvSpPr/>
          <p:nvPr/>
        </p:nvSpPr>
        <p:spPr>
          <a:xfrm>
            <a:off x="7927609" y="3061873"/>
            <a:ext cx="6985" cy="79375"/>
          </a:xfrm>
          <a:custGeom>
            <a:avLst/>
            <a:gdLst/>
            <a:ahLst/>
            <a:cxnLst/>
            <a:rect l="l" t="t" r="r" b="b"/>
            <a:pathLst>
              <a:path w="6984" h="79375">
                <a:moveTo>
                  <a:pt x="0" y="0"/>
                </a:moveTo>
                <a:lnTo>
                  <a:pt x="6995" y="79286"/>
                </a:lnTo>
              </a:path>
            </a:pathLst>
          </a:custGeom>
          <a:ln w="71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8" name="object 3768"/>
          <p:cNvSpPr/>
          <p:nvPr/>
        </p:nvSpPr>
        <p:spPr>
          <a:xfrm>
            <a:off x="7934604" y="3141160"/>
            <a:ext cx="0" cy="179070"/>
          </a:xfrm>
          <a:custGeom>
            <a:avLst/>
            <a:gdLst/>
            <a:ahLst/>
            <a:cxnLst/>
            <a:rect l="l" t="t" r="r" b="b"/>
            <a:pathLst>
              <a:path w="0" h="179070">
                <a:moveTo>
                  <a:pt x="0" y="0"/>
                </a:moveTo>
                <a:lnTo>
                  <a:pt x="0" y="178453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9" name="object 3769"/>
          <p:cNvSpPr/>
          <p:nvPr/>
        </p:nvSpPr>
        <p:spPr>
          <a:xfrm>
            <a:off x="7934604" y="3318570"/>
            <a:ext cx="7620" cy="165735"/>
          </a:xfrm>
          <a:custGeom>
            <a:avLst/>
            <a:gdLst/>
            <a:ahLst/>
            <a:cxnLst/>
            <a:rect l="l" t="t" r="r" b="b"/>
            <a:pathLst>
              <a:path w="7620" h="165735">
                <a:moveTo>
                  <a:pt x="0" y="0"/>
                </a:moveTo>
                <a:lnTo>
                  <a:pt x="7214" y="165602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0" name="object 3770"/>
          <p:cNvSpPr/>
          <p:nvPr/>
        </p:nvSpPr>
        <p:spPr>
          <a:xfrm>
            <a:off x="7941819" y="3531203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383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1" name="object 3771"/>
          <p:cNvSpPr/>
          <p:nvPr/>
        </p:nvSpPr>
        <p:spPr>
          <a:xfrm>
            <a:off x="7941818" y="3557697"/>
            <a:ext cx="6985" cy="43180"/>
          </a:xfrm>
          <a:custGeom>
            <a:avLst/>
            <a:gdLst/>
            <a:ahLst/>
            <a:cxnLst/>
            <a:rect l="l" t="t" r="r" b="b"/>
            <a:pathLst>
              <a:path w="6984" h="43179">
                <a:moveTo>
                  <a:pt x="0" y="0"/>
                </a:moveTo>
                <a:lnTo>
                  <a:pt x="6995" y="42976"/>
                </a:lnTo>
              </a:path>
            </a:pathLst>
          </a:custGeom>
          <a:ln w="71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2" name="object 3772"/>
          <p:cNvSpPr/>
          <p:nvPr/>
        </p:nvSpPr>
        <p:spPr>
          <a:xfrm>
            <a:off x="7945216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3" name="object 3773"/>
          <p:cNvSpPr/>
          <p:nvPr/>
        </p:nvSpPr>
        <p:spPr>
          <a:xfrm>
            <a:off x="7948814" y="3606625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67" y="5804"/>
                </a:lnTo>
              </a:path>
            </a:pathLst>
          </a:custGeom>
          <a:ln w="63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4" name="object 3774"/>
          <p:cNvSpPr/>
          <p:nvPr/>
        </p:nvSpPr>
        <p:spPr>
          <a:xfrm>
            <a:off x="7957080" y="361243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5" name="object 3775"/>
          <p:cNvSpPr/>
          <p:nvPr/>
        </p:nvSpPr>
        <p:spPr>
          <a:xfrm>
            <a:off x="7960510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6" name="object 3776"/>
          <p:cNvSpPr/>
          <p:nvPr/>
        </p:nvSpPr>
        <p:spPr>
          <a:xfrm>
            <a:off x="7964107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7" name="object 3777"/>
          <p:cNvSpPr/>
          <p:nvPr/>
        </p:nvSpPr>
        <p:spPr>
          <a:xfrm>
            <a:off x="796773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8" name="object 3778"/>
          <p:cNvSpPr/>
          <p:nvPr/>
        </p:nvSpPr>
        <p:spPr>
          <a:xfrm>
            <a:off x="7971332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9" name="object 3779"/>
          <p:cNvSpPr/>
          <p:nvPr/>
        </p:nvSpPr>
        <p:spPr>
          <a:xfrm>
            <a:off x="7974731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0" name="object 3780"/>
          <p:cNvSpPr/>
          <p:nvPr/>
        </p:nvSpPr>
        <p:spPr>
          <a:xfrm>
            <a:off x="7978327" y="36124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1" name="object 3781"/>
          <p:cNvSpPr/>
          <p:nvPr/>
        </p:nvSpPr>
        <p:spPr>
          <a:xfrm>
            <a:off x="7982987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2" name="object 3782"/>
          <p:cNvSpPr/>
          <p:nvPr/>
        </p:nvSpPr>
        <p:spPr>
          <a:xfrm>
            <a:off x="798658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3" name="object 3783"/>
          <p:cNvSpPr/>
          <p:nvPr/>
        </p:nvSpPr>
        <p:spPr>
          <a:xfrm>
            <a:off x="799020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4" name="object 3784"/>
          <p:cNvSpPr/>
          <p:nvPr/>
        </p:nvSpPr>
        <p:spPr>
          <a:xfrm>
            <a:off x="7993798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5" name="object 3785"/>
          <p:cNvSpPr/>
          <p:nvPr/>
        </p:nvSpPr>
        <p:spPr>
          <a:xfrm>
            <a:off x="799719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6" name="object 3786"/>
          <p:cNvSpPr/>
          <p:nvPr/>
        </p:nvSpPr>
        <p:spPr>
          <a:xfrm>
            <a:off x="8000794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83" y="5804"/>
                </a:lnTo>
              </a:path>
            </a:pathLst>
          </a:custGeom>
          <a:ln w="64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7" name="object 3787"/>
          <p:cNvSpPr/>
          <p:nvPr/>
        </p:nvSpPr>
        <p:spPr>
          <a:xfrm>
            <a:off x="8004380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8" name="object 3788"/>
          <p:cNvSpPr/>
          <p:nvPr/>
        </p:nvSpPr>
        <p:spPr>
          <a:xfrm>
            <a:off x="8007977" y="36124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4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9" name="object 3789"/>
          <p:cNvSpPr/>
          <p:nvPr/>
        </p:nvSpPr>
        <p:spPr>
          <a:xfrm>
            <a:off x="8012710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0" name="object 3790"/>
          <p:cNvSpPr/>
          <p:nvPr/>
        </p:nvSpPr>
        <p:spPr>
          <a:xfrm>
            <a:off x="8016307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5804"/>
                </a:moveTo>
                <a:lnTo>
                  <a:pt x="6995" y="0"/>
                </a:lnTo>
              </a:path>
            </a:pathLst>
          </a:custGeom>
          <a:ln w="64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1" name="object 3791"/>
          <p:cNvSpPr/>
          <p:nvPr/>
        </p:nvSpPr>
        <p:spPr>
          <a:xfrm>
            <a:off x="8019705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2" name="object 3792"/>
          <p:cNvSpPr/>
          <p:nvPr/>
        </p:nvSpPr>
        <p:spPr>
          <a:xfrm>
            <a:off x="8023302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3" name="object 3793"/>
          <p:cNvSpPr/>
          <p:nvPr/>
        </p:nvSpPr>
        <p:spPr>
          <a:xfrm>
            <a:off x="8026857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4" name="object 3794"/>
          <p:cNvSpPr/>
          <p:nvPr/>
        </p:nvSpPr>
        <p:spPr>
          <a:xfrm>
            <a:off x="8030454" y="360067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5" name="object 3795"/>
          <p:cNvSpPr/>
          <p:nvPr/>
        </p:nvSpPr>
        <p:spPr>
          <a:xfrm>
            <a:off x="803392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6" name="object 3796"/>
          <p:cNvSpPr/>
          <p:nvPr/>
        </p:nvSpPr>
        <p:spPr>
          <a:xfrm>
            <a:off x="8037523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56" y="5951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7" name="object 3797"/>
          <p:cNvSpPr/>
          <p:nvPr/>
        </p:nvSpPr>
        <p:spPr>
          <a:xfrm>
            <a:off x="804218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8" name="object 3798"/>
          <p:cNvSpPr/>
          <p:nvPr/>
        </p:nvSpPr>
        <p:spPr>
          <a:xfrm>
            <a:off x="8045779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037" y="0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9" name="object 3799"/>
          <p:cNvSpPr/>
          <p:nvPr/>
        </p:nvSpPr>
        <p:spPr>
          <a:xfrm>
            <a:off x="8049219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0" name="object 3800"/>
          <p:cNvSpPr/>
          <p:nvPr/>
        </p:nvSpPr>
        <p:spPr>
          <a:xfrm>
            <a:off x="805281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1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1" name="object 3801"/>
          <p:cNvSpPr/>
          <p:nvPr/>
        </p:nvSpPr>
        <p:spPr>
          <a:xfrm>
            <a:off x="805636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2" name="object 3802"/>
          <p:cNvSpPr/>
          <p:nvPr/>
        </p:nvSpPr>
        <p:spPr>
          <a:xfrm>
            <a:off x="8059958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3" name="object 3803"/>
          <p:cNvSpPr/>
          <p:nvPr/>
        </p:nvSpPr>
        <p:spPr>
          <a:xfrm>
            <a:off x="806342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4" name="object 3804"/>
          <p:cNvSpPr/>
          <p:nvPr/>
        </p:nvSpPr>
        <p:spPr>
          <a:xfrm>
            <a:off x="8067026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5" name="object 3805"/>
          <p:cNvSpPr/>
          <p:nvPr/>
        </p:nvSpPr>
        <p:spPr>
          <a:xfrm>
            <a:off x="807168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6" name="object 3806"/>
          <p:cNvSpPr/>
          <p:nvPr/>
        </p:nvSpPr>
        <p:spPr>
          <a:xfrm>
            <a:off x="807528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7" name="object 3807"/>
          <p:cNvSpPr/>
          <p:nvPr/>
        </p:nvSpPr>
        <p:spPr>
          <a:xfrm>
            <a:off x="807882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8" name="object 3808"/>
          <p:cNvSpPr/>
          <p:nvPr/>
        </p:nvSpPr>
        <p:spPr>
          <a:xfrm>
            <a:off x="8082424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9" name="object 3809"/>
          <p:cNvSpPr/>
          <p:nvPr/>
        </p:nvSpPr>
        <p:spPr>
          <a:xfrm>
            <a:off x="808589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0" name="object 3810"/>
          <p:cNvSpPr/>
          <p:nvPr/>
        </p:nvSpPr>
        <p:spPr>
          <a:xfrm>
            <a:off x="808949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1" name="object 3811"/>
          <p:cNvSpPr/>
          <p:nvPr/>
        </p:nvSpPr>
        <p:spPr>
          <a:xfrm>
            <a:off x="8093078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2" name="object 3812"/>
          <p:cNvSpPr/>
          <p:nvPr/>
        </p:nvSpPr>
        <p:spPr>
          <a:xfrm>
            <a:off x="8096676" y="3606625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5804"/>
                </a:moveTo>
                <a:lnTo>
                  <a:pt x="8225" y="0"/>
                </a:lnTo>
              </a:path>
            </a:pathLst>
          </a:custGeom>
          <a:ln w="63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3" name="object 3813"/>
          <p:cNvSpPr/>
          <p:nvPr/>
        </p:nvSpPr>
        <p:spPr>
          <a:xfrm>
            <a:off x="810130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4" name="object 3814"/>
          <p:cNvSpPr/>
          <p:nvPr/>
        </p:nvSpPr>
        <p:spPr>
          <a:xfrm>
            <a:off x="8104901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5" name="object 3815"/>
          <p:cNvSpPr/>
          <p:nvPr/>
        </p:nvSpPr>
        <p:spPr>
          <a:xfrm>
            <a:off x="8111938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6" name="object 3816"/>
          <p:cNvSpPr/>
          <p:nvPr/>
        </p:nvSpPr>
        <p:spPr>
          <a:xfrm>
            <a:off x="811555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7" name="object 3817"/>
          <p:cNvSpPr/>
          <p:nvPr/>
        </p:nvSpPr>
        <p:spPr>
          <a:xfrm>
            <a:off x="811915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8" name="object 3818"/>
          <p:cNvSpPr/>
          <p:nvPr/>
        </p:nvSpPr>
        <p:spPr>
          <a:xfrm>
            <a:off x="812255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19" name="object 3819"/>
          <p:cNvSpPr/>
          <p:nvPr/>
        </p:nvSpPr>
        <p:spPr>
          <a:xfrm>
            <a:off x="8126148" y="360662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60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0" name="object 3820"/>
          <p:cNvSpPr/>
          <p:nvPr/>
        </p:nvSpPr>
        <p:spPr>
          <a:xfrm>
            <a:off x="813080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1" name="object 3821"/>
          <p:cNvSpPr/>
          <p:nvPr/>
        </p:nvSpPr>
        <p:spPr>
          <a:xfrm>
            <a:off x="8134405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2" name="object 3822"/>
          <p:cNvSpPr/>
          <p:nvPr/>
        </p:nvSpPr>
        <p:spPr>
          <a:xfrm>
            <a:off x="813787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3" name="object 3823"/>
          <p:cNvSpPr/>
          <p:nvPr/>
        </p:nvSpPr>
        <p:spPr>
          <a:xfrm>
            <a:off x="8141473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183" y="0"/>
                </a:lnTo>
              </a:path>
            </a:pathLst>
          </a:custGeom>
          <a:ln w="64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4" name="object 3824"/>
          <p:cNvSpPr/>
          <p:nvPr/>
        </p:nvSpPr>
        <p:spPr>
          <a:xfrm>
            <a:off x="8145059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5" name="object 3825"/>
          <p:cNvSpPr/>
          <p:nvPr/>
        </p:nvSpPr>
        <p:spPr>
          <a:xfrm>
            <a:off x="8148656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6" name="object 3826"/>
          <p:cNvSpPr/>
          <p:nvPr/>
        </p:nvSpPr>
        <p:spPr>
          <a:xfrm>
            <a:off x="8152055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7" name="object 3827"/>
          <p:cNvSpPr/>
          <p:nvPr/>
        </p:nvSpPr>
        <p:spPr>
          <a:xfrm>
            <a:off x="8155651" y="360067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56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8" name="object 3828"/>
          <p:cNvSpPr/>
          <p:nvPr/>
        </p:nvSpPr>
        <p:spPr>
          <a:xfrm>
            <a:off x="8160384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9" name="object 3829"/>
          <p:cNvSpPr/>
          <p:nvPr/>
        </p:nvSpPr>
        <p:spPr>
          <a:xfrm>
            <a:off x="8163981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0" name="object 3830"/>
          <p:cNvSpPr/>
          <p:nvPr/>
        </p:nvSpPr>
        <p:spPr>
          <a:xfrm>
            <a:off x="816753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1" name="object 3831"/>
          <p:cNvSpPr/>
          <p:nvPr/>
        </p:nvSpPr>
        <p:spPr>
          <a:xfrm>
            <a:off x="8171133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5951"/>
                </a:moveTo>
                <a:lnTo>
                  <a:pt x="6995" y="0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2" name="object 3832"/>
          <p:cNvSpPr/>
          <p:nvPr/>
        </p:nvSpPr>
        <p:spPr>
          <a:xfrm>
            <a:off x="8174532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3" name="object 3833"/>
          <p:cNvSpPr/>
          <p:nvPr/>
        </p:nvSpPr>
        <p:spPr>
          <a:xfrm>
            <a:off x="8178128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14" y="5951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4" name="object 3834"/>
          <p:cNvSpPr/>
          <p:nvPr/>
        </p:nvSpPr>
        <p:spPr>
          <a:xfrm>
            <a:off x="818174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5" name="object 3835"/>
          <p:cNvSpPr/>
          <p:nvPr/>
        </p:nvSpPr>
        <p:spPr>
          <a:xfrm>
            <a:off x="8185343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6" name="object 3836"/>
          <p:cNvSpPr/>
          <p:nvPr/>
        </p:nvSpPr>
        <p:spPr>
          <a:xfrm>
            <a:off x="819000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7" name="object 3837"/>
          <p:cNvSpPr/>
          <p:nvPr/>
        </p:nvSpPr>
        <p:spPr>
          <a:xfrm>
            <a:off x="8193599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037" y="0"/>
                </a:lnTo>
              </a:path>
            </a:pathLst>
          </a:custGeom>
          <a:ln w="6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8" name="object 3838"/>
          <p:cNvSpPr/>
          <p:nvPr/>
        </p:nvSpPr>
        <p:spPr>
          <a:xfrm>
            <a:off x="8197039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9" name="object 3839"/>
          <p:cNvSpPr/>
          <p:nvPr/>
        </p:nvSpPr>
        <p:spPr>
          <a:xfrm>
            <a:off x="8200637" y="3600674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995" y="5951"/>
                </a:lnTo>
              </a:path>
            </a:pathLst>
          </a:custGeom>
          <a:ln w="6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0" name="object 3840"/>
          <p:cNvSpPr/>
          <p:nvPr/>
        </p:nvSpPr>
        <p:spPr>
          <a:xfrm>
            <a:off x="8204035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1" name="object 3841"/>
          <p:cNvSpPr/>
          <p:nvPr/>
        </p:nvSpPr>
        <p:spPr>
          <a:xfrm>
            <a:off x="8207632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2" name="object 3842"/>
          <p:cNvSpPr/>
          <p:nvPr/>
        </p:nvSpPr>
        <p:spPr>
          <a:xfrm>
            <a:off x="8211249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3" name="object 3843"/>
          <p:cNvSpPr/>
          <p:nvPr/>
        </p:nvSpPr>
        <p:spPr>
          <a:xfrm>
            <a:off x="8214846" y="3606625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5804"/>
                </a:moveTo>
                <a:lnTo>
                  <a:pt x="8256" y="0"/>
                </a:lnTo>
              </a:path>
            </a:pathLst>
          </a:custGeom>
          <a:ln w="63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4" name="object 3844"/>
          <p:cNvSpPr/>
          <p:nvPr/>
        </p:nvSpPr>
        <p:spPr>
          <a:xfrm>
            <a:off x="821950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5" name="object 3845"/>
          <p:cNvSpPr/>
          <p:nvPr/>
        </p:nvSpPr>
        <p:spPr>
          <a:xfrm>
            <a:off x="822310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6" name="object 3846"/>
          <p:cNvSpPr/>
          <p:nvPr/>
        </p:nvSpPr>
        <p:spPr>
          <a:xfrm>
            <a:off x="822650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7" name="object 3847"/>
          <p:cNvSpPr/>
          <p:nvPr/>
        </p:nvSpPr>
        <p:spPr>
          <a:xfrm>
            <a:off x="8230099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8" name="object 3848"/>
          <p:cNvSpPr/>
          <p:nvPr/>
        </p:nvSpPr>
        <p:spPr>
          <a:xfrm>
            <a:off x="823372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49" name="object 3849"/>
          <p:cNvSpPr/>
          <p:nvPr/>
        </p:nvSpPr>
        <p:spPr>
          <a:xfrm>
            <a:off x="8237323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26" y="5804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0" name="object 3850"/>
          <p:cNvSpPr/>
          <p:nvPr/>
        </p:nvSpPr>
        <p:spPr>
          <a:xfrm>
            <a:off x="8240753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1" name="object 3851"/>
          <p:cNvSpPr/>
          <p:nvPr/>
        </p:nvSpPr>
        <p:spPr>
          <a:xfrm>
            <a:off x="8244350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2" name="object 3852"/>
          <p:cNvSpPr/>
          <p:nvPr/>
        </p:nvSpPr>
        <p:spPr>
          <a:xfrm>
            <a:off x="824902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3" name="object 3853"/>
          <p:cNvSpPr/>
          <p:nvPr/>
        </p:nvSpPr>
        <p:spPr>
          <a:xfrm>
            <a:off x="8252617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1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4" name="object 3854"/>
          <p:cNvSpPr/>
          <p:nvPr/>
        </p:nvSpPr>
        <p:spPr>
          <a:xfrm>
            <a:off x="8259832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5" name="object 3855"/>
          <p:cNvSpPr/>
          <p:nvPr/>
        </p:nvSpPr>
        <p:spPr>
          <a:xfrm>
            <a:off x="8263230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6" name="object 3856"/>
          <p:cNvSpPr/>
          <p:nvPr/>
        </p:nvSpPr>
        <p:spPr>
          <a:xfrm>
            <a:off x="8266827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214" y="0"/>
                </a:lnTo>
              </a:path>
            </a:pathLst>
          </a:custGeom>
          <a:ln w="64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7" name="object 3857"/>
          <p:cNvSpPr/>
          <p:nvPr/>
        </p:nvSpPr>
        <p:spPr>
          <a:xfrm>
            <a:off x="8270444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8" name="object 3858"/>
          <p:cNvSpPr/>
          <p:nvPr/>
        </p:nvSpPr>
        <p:spPr>
          <a:xfrm>
            <a:off x="8274041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67" y="5951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9" name="object 3859"/>
          <p:cNvSpPr/>
          <p:nvPr/>
        </p:nvSpPr>
        <p:spPr>
          <a:xfrm>
            <a:off x="8278711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0" name="object 3860"/>
          <p:cNvSpPr/>
          <p:nvPr/>
        </p:nvSpPr>
        <p:spPr>
          <a:xfrm>
            <a:off x="8282309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1" name="object 3861"/>
          <p:cNvSpPr/>
          <p:nvPr/>
        </p:nvSpPr>
        <p:spPr>
          <a:xfrm>
            <a:off x="828570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2" name="object 3862"/>
          <p:cNvSpPr/>
          <p:nvPr/>
        </p:nvSpPr>
        <p:spPr>
          <a:xfrm>
            <a:off x="828930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3" name="object 3863"/>
          <p:cNvSpPr/>
          <p:nvPr/>
        </p:nvSpPr>
        <p:spPr>
          <a:xfrm>
            <a:off x="8292734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4" name="object 3864"/>
          <p:cNvSpPr/>
          <p:nvPr/>
        </p:nvSpPr>
        <p:spPr>
          <a:xfrm>
            <a:off x="8296330" y="359490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769"/>
                </a:moveTo>
                <a:lnTo>
                  <a:pt x="7214" y="0"/>
                </a:lnTo>
              </a:path>
            </a:pathLst>
          </a:custGeom>
          <a:ln w="64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5" name="object 3865"/>
          <p:cNvSpPr/>
          <p:nvPr/>
        </p:nvSpPr>
        <p:spPr>
          <a:xfrm>
            <a:off x="8299948" y="359830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6" name="object 3866"/>
          <p:cNvSpPr/>
          <p:nvPr/>
        </p:nvSpPr>
        <p:spPr>
          <a:xfrm>
            <a:off x="8303545" y="3465569"/>
            <a:ext cx="8255" cy="135255"/>
          </a:xfrm>
          <a:custGeom>
            <a:avLst/>
            <a:gdLst/>
            <a:ahLst/>
            <a:cxnLst/>
            <a:rect l="l" t="t" r="r" b="b"/>
            <a:pathLst>
              <a:path w="8254" h="135254">
                <a:moveTo>
                  <a:pt x="0" y="135105"/>
                </a:moveTo>
                <a:lnTo>
                  <a:pt x="8267" y="0"/>
                </a:lnTo>
              </a:path>
            </a:pathLst>
          </a:custGeom>
          <a:ln w="71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7" name="object 3867"/>
          <p:cNvSpPr/>
          <p:nvPr/>
        </p:nvSpPr>
        <p:spPr>
          <a:xfrm>
            <a:off x="8311812" y="3202033"/>
            <a:ext cx="0" cy="217804"/>
          </a:xfrm>
          <a:custGeom>
            <a:avLst/>
            <a:gdLst/>
            <a:ahLst/>
            <a:cxnLst/>
            <a:rect l="l" t="t" r="r" b="b"/>
            <a:pathLst>
              <a:path w="0" h="217804">
                <a:moveTo>
                  <a:pt x="0" y="0"/>
                </a:moveTo>
                <a:lnTo>
                  <a:pt x="0" y="217399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8" name="object 3868"/>
          <p:cNvSpPr/>
          <p:nvPr/>
        </p:nvSpPr>
        <p:spPr>
          <a:xfrm>
            <a:off x="8311812" y="2975739"/>
            <a:ext cx="6985" cy="227329"/>
          </a:xfrm>
          <a:custGeom>
            <a:avLst/>
            <a:gdLst/>
            <a:ahLst/>
            <a:cxnLst/>
            <a:rect l="l" t="t" r="r" b="b"/>
            <a:pathLst>
              <a:path w="6984" h="227330">
                <a:moveTo>
                  <a:pt x="0" y="227191"/>
                </a:moveTo>
                <a:lnTo>
                  <a:pt x="6995" y="0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9" name="object 3869"/>
          <p:cNvSpPr/>
          <p:nvPr/>
        </p:nvSpPr>
        <p:spPr>
          <a:xfrm>
            <a:off x="8318807" y="2748366"/>
            <a:ext cx="0" cy="227965"/>
          </a:xfrm>
          <a:custGeom>
            <a:avLst/>
            <a:gdLst/>
            <a:ahLst/>
            <a:cxnLst/>
            <a:rect l="l" t="t" r="r" b="b"/>
            <a:pathLst>
              <a:path w="0" h="227964">
                <a:moveTo>
                  <a:pt x="0" y="227372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0" name="object 3870"/>
          <p:cNvSpPr/>
          <p:nvPr/>
        </p:nvSpPr>
        <p:spPr>
          <a:xfrm>
            <a:off x="8318807" y="2596529"/>
            <a:ext cx="7620" cy="153035"/>
          </a:xfrm>
          <a:custGeom>
            <a:avLst/>
            <a:gdLst/>
            <a:ahLst/>
            <a:cxnLst/>
            <a:rect l="l" t="t" r="r" b="b"/>
            <a:pathLst>
              <a:path w="7620" h="153035">
                <a:moveTo>
                  <a:pt x="0" y="152881"/>
                </a:moveTo>
                <a:lnTo>
                  <a:pt x="7214" y="0"/>
                </a:lnTo>
              </a:path>
            </a:pathLst>
          </a:custGeom>
          <a:ln w="7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1" name="object 3871"/>
          <p:cNvSpPr/>
          <p:nvPr/>
        </p:nvSpPr>
        <p:spPr>
          <a:xfrm>
            <a:off x="8326022" y="2565195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31333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2" name="object 3872"/>
          <p:cNvSpPr/>
          <p:nvPr/>
        </p:nvSpPr>
        <p:spPr>
          <a:xfrm>
            <a:off x="8326022" y="2492722"/>
            <a:ext cx="6985" cy="73660"/>
          </a:xfrm>
          <a:custGeom>
            <a:avLst/>
            <a:gdLst/>
            <a:ahLst/>
            <a:cxnLst/>
            <a:rect l="l" t="t" r="r" b="b"/>
            <a:pathLst>
              <a:path w="6984" h="73660">
                <a:moveTo>
                  <a:pt x="0" y="73516"/>
                </a:moveTo>
                <a:lnTo>
                  <a:pt x="6995" y="0"/>
                </a:lnTo>
              </a:path>
            </a:pathLst>
          </a:custGeom>
          <a:ln w="71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3" name="object 3873"/>
          <p:cNvSpPr/>
          <p:nvPr/>
        </p:nvSpPr>
        <p:spPr>
          <a:xfrm>
            <a:off x="8333017" y="2448633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44089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4" name="object 3874"/>
          <p:cNvSpPr/>
          <p:nvPr/>
        </p:nvSpPr>
        <p:spPr>
          <a:xfrm>
            <a:off x="8333017" y="2406544"/>
            <a:ext cx="8255" cy="43180"/>
          </a:xfrm>
          <a:custGeom>
            <a:avLst/>
            <a:gdLst/>
            <a:ahLst/>
            <a:cxnLst/>
            <a:rect l="l" t="t" r="r" b="b"/>
            <a:pathLst>
              <a:path w="8254" h="43180">
                <a:moveTo>
                  <a:pt x="0" y="43011"/>
                </a:moveTo>
                <a:lnTo>
                  <a:pt x="8256" y="0"/>
                </a:lnTo>
              </a:path>
            </a:pathLst>
          </a:custGeom>
          <a:ln w="715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5" name="object 3875"/>
          <p:cNvSpPr/>
          <p:nvPr/>
        </p:nvSpPr>
        <p:spPr>
          <a:xfrm>
            <a:off x="8337677" y="2407010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6" name="object 3876"/>
          <p:cNvSpPr/>
          <p:nvPr/>
        </p:nvSpPr>
        <p:spPr>
          <a:xfrm>
            <a:off x="8341274" y="2406544"/>
            <a:ext cx="7620" cy="98425"/>
          </a:xfrm>
          <a:custGeom>
            <a:avLst/>
            <a:gdLst/>
            <a:ahLst/>
            <a:cxnLst/>
            <a:rect l="l" t="t" r="r" b="b"/>
            <a:pathLst>
              <a:path w="7620" h="98425">
                <a:moveTo>
                  <a:pt x="0" y="0"/>
                </a:moveTo>
                <a:lnTo>
                  <a:pt x="7256" y="97898"/>
                </a:lnTo>
              </a:path>
            </a:pathLst>
          </a:custGeom>
          <a:ln w="71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7" name="object 3877"/>
          <p:cNvSpPr/>
          <p:nvPr/>
        </p:nvSpPr>
        <p:spPr>
          <a:xfrm>
            <a:off x="8348530" y="2504443"/>
            <a:ext cx="0" cy="32384"/>
          </a:xfrm>
          <a:custGeom>
            <a:avLst/>
            <a:gdLst/>
            <a:ahLst/>
            <a:cxnLst/>
            <a:rect l="l" t="t" r="r" b="b"/>
            <a:pathLst>
              <a:path w="0" h="32385">
                <a:moveTo>
                  <a:pt x="0" y="0"/>
                </a:moveTo>
                <a:lnTo>
                  <a:pt x="0" y="32333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8" name="object 3878"/>
          <p:cNvSpPr/>
          <p:nvPr/>
        </p:nvSpPr>
        <p:spPr>
          <a:xfrm>
            <a:off x="8348530" y="2394789"/>
            <a:ext cx="6985" cy="141605"/>
          </a:xfrm>
          <a:custGeom>
            <a:avLst/>
            <a:gdLst/>
            <a:ahLst/>
            <a:cxnLst/>
            <a:rect l="l" t="t" r="r" b="b"/>
            <a:pathLst>
              <a:path w="6984" h="141605">
                <a:moveTo>
                  <a:pt x="0" y="141056"/>
                </a:moveTo>
                <a:lnTo>
                  <a:pt x="6995" y="0"/>
                </a:lnTo>
              </a:path>
            </a:pathLst>
          </a:custGeom>
          <a:ln w="7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9" name="object 3879"/>
          <p:cNvSpPr/>
          <p:nvPr/>
        </p:nvSpPr>
        <p:spPr>
          <a:xfrm>
            <a:off x="8355525" y="2277252"/>
            <a:ext cx="0" cy="118110"/>
          </a:xfrm>
          <a:custGeom>
            <a:avLst/>
            <a:gdLst/>
            <a:ahLst/>
            <a:cxnLst/>
            <a:rect l="l" t="t" r="r" b="b"/>
            <a:pathLst>
              <a:path w="0" h="118110">
                <a:moveTo>
                  <a:pt x="0" y="117537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0" name="object 3880"/>
          <p:cNvSpPr/>
          <p:nvPr/>
        </p:nvSpPr>
        <p:spPr>
          <a:xfrm>
            <a:off x="8355525" y="2278149"/>
            <a:ext cx="6985" cy="184785"/>
          </a:xfrm>
          <a:custGeom>
            <a:avLst/>
            <a:gdLst/>
            <a:ahLst/>
            <a:cxnLst/>
            <a:rect l="l" t="t" r="r" b="b"/>
            <a:pathLst>
              <a:path w="6984" h="184785">
                <a:moveTo>
                  <a:pt x="0" y="0"/>
                </a:moveTo>
                <a:lnTo>
                  <a:pt x="6995" y="184205"/>
                </a:lnTo>
              </a:path>
            </a:pathLst>
          </a:custGeom>
          <a:ln w="7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1" name="object 3881"/>
          <p:cNvSpPr/>
          <p:nvPr/>
        </p:nvSpPr>
        <p:spPr>
          <a:xfrm>
            <a:off x="8362521" y="2462355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297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2" name="object 3882"/>
          <p:cNvSpPr/>
          <p:nvPr/>
        </p:nvSpPr>
        <p:spPr>
          <a:xfrm>
            <a:off x="8362521" y="2535846"/>
            <a:ext cx="8255" cy="104139"/>
          </a:xfrm>
          <a:custGeom>
            <a:avLst/>
            <a:gdLst/>
            <a:ahLst/>
            <a:cxnLst/>
            <a:rect l="l" t="t" r="r" b="b"/>
            <a:pathLst>
              <a:path w="8254" h="104139">
                <a:moveTo>
                  <a:pt x="0" y="103875"/>
                </a:moveTo>
                <a:lnTo>
                  <a:pt x="8256" y="0"/>
                </a:lnTo>
              </a:path>
            </a:pathLst>
          </a:custGeom>
          <a:ln w="71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3" name="object 3883"/>
          <p:cNvSpPr/>
          <p:nvPr/>
        </p:nvSpPr>
        <p:spPr>
          <a:xfrm>
            <a:off x="8367180" y="253631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4" name="object 3884"/>
          <p:cNvSpPr/>
          <p:nvPr/>
        </p:nvSpPr>
        <p:spPr>
          <a:xfrm>
            <a:off x="8370778" y="2535846"/>
            <a:ext cx="7620" cy="134620"/>
          </a:xfrm>
          <a:custGeom>
            <a:avLst/>
            <a:gdLst/>
            <a:ahLst/>
            <a:cxnLst/>
            <a:rect l="l" t="t" r="r" b="b"/>
            <a:pathLst>
              <a:path w="7620" h="134619">
                <a:moveTo>
                  <a:pt x="0" y="0"/>
                </a:moveTo>
                <a:lnTo>
                  <a:pt x="7224" y="134243"/>
                </a:lnTo>
              </a:path>
            </a:pathLst>
          </a:custGeom>
          <a:ln w="71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5" name="object 3885"/>
          <p:cNvSpPr/>
          <p:nvPr/>
        </p:nvSpPr>
        <p:spPr>
          <a:xfrm>
            <a:off x="8378002" y="2670089"/>
            <a:ext cx="0" cy="80645"/>
          </a:xfrm>
          <a:custGeom>
            <a:avLst/>
            <a:gdLst/>
            <a:ahLst/>
            <a:cxnLst/>
            <a:rect l="l" t="t" r="r" b="b"/>
            <a:pathLst>
              <a:path w="0" h="80644">
                <a:moveTo>
                  <a:pt x="0" y="0"/>
                </a:moveTo>
                <a:lnTo>
                  <a:pt x="0" y="8033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6" name="object 3886"/>
          <p:cNvSpPr/>
          <p:nvPr/>
        </p:nvSpPr>
        <p:spPr>
          <a:xfrm>
            <a:off x="8378002" y="2731703"/>
            <a:ext cx="6985" cy="17780"/>
          </a:xfrm>
          <a:custGeom>
            <a:avLst/>
            <a:gdLst/>
            <a:ahLst/>
            <a:cxnLst/>
            <a:rect l="l" t="t" r="r" b="b"/>
            <a:pathLst>
              <a:path w="6984" h="17780">
                <a:moveTo>
                  <a:pt x="0" y="17706"/>
                </a:moveTo>
                <a:lnTo>
                  <a:pt x="6995" y="0"/>
                </a:lnTo>
              </a:path>
            </a:pathLst>
          </a:custGeom>
          <a:ln w="702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7" name="object 3887"/>
          <p:cNvSpPr/>
          <p:nvPr/>
        </p:nvSpPr>
        <p:spPr>
          <a:xfrm>
            <a:off x="8381400" y="273808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127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8" name="object 3888"/>
          <p:cNvSpPr/>
          <p:nvPr/>
        </p:nvSpPr>
        <p:spPr>
          <a:xfrm>
            <a:off x="8384998" y="2743424"/>
            <a:ext cx="7620" cy="43180"/>
          </a:xfrm>
          <a:custGeom>
            <a:avLst/>
            <a:gdLst/>
            <a:ahLst/>
            <a:cxnLst/>
            <a:rect l="l" t="t" r="r" b="b"/>
            <a:pathLst>
              <a:path w="7620" h="43180">
                <a:moveTo>
                  <a:pt x="0" y="0"/>
                </a:moveTo>
                <a:lnTo>
                  <a:pt x="7183" y="43157"/>
                </a:lnTo>
              </a:path>
            </a:pathLst>
          </a:custGeom>
          <a:ln w="71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9" name="object 3889"/>
          <p:cNvSpPr/>
          <p:nvPr/>
        </p:nvSpPr>
        <p:spPr>
          <a:xfrm>
            <a:off x="8392181" y="2786582"/>
            <a:ext cx="0" cy="37465"/>
          </a:xfrm>
          <a:custGeom>
            <a:avLst/>
            <a:gdLst/>
            <a:ahLst/>
            <a:cxnLst/>
            <a:rect l="l" t="t" r="r" b="b"/>
            <a:pathLst>
              <a:path w="0" h="37464">
                <a:moveTo>
                  <a:pt x="0" y="0"/>
                </a:moveTo>
                <a:lnTo>
                  <a:pt x="0" y="37206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0" name="object 3890"/>
          <p:cNvSpPr/>
          <p:nvPr/>
        </p:nvSpPr>
        <p:spPr>
          <a:xfrm>
            <a:off x="8392181" y="2822892"/>
            <a:ext cx="8890" cy="31750"/>
          </a:xfrm>
          <a:custGeom>
            <a:avLst/>
            <a:gdLst/>
            <a:ahLst/>
            <a:cxnLst/>
            <a:rect l="l" t="t" r="r" b="b"/>
            <a:pathLst>
              <a:path w="8890" h="31750">
                <a:moveTo>
                  <a:pt x="0" y="0"/>
                </a:moveTo>
                <a:lnTo>
                  <a:pt x="8329" y="31221"/>
                </a:lnTo>
              </a:path>
            </a:pathLst>
          </a:custGeom>
          <a:ln w="711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1" name="object 3891"/>
          <p:cNvSpPr/>
          <p:nvPr/>
        </p:nvSpPr>
        <p:spPr>
          <a:xfrm>
            <a:off x="8396913" y="2860513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12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2" name="object 3892"/>
          <p:cNvSpPr/>
          <p:nvPr/>
        </p:nvSpPr>
        <p:spPr>
          <a:xfrm>
            <a:off x="8400511" y="2865903"/>
            <a:ext cx="6985" cy="141605"/>
          </a:xfrm>
          <a:custGeom>
            <a:avLst/>
            <a:gdLst/>
            <a:ahLst/>
            <a:cxnLst/>
            <a:rect l="l" t="t" r="r" b="b"/>
            <a:pathLst>
              <a:path w="6984" h="141605">
                <a:moveTo>
                  <a:pt x="0" y="0"/>
                </a:moveTo>
                <a:lnTo>
                  <a:pt x="6995" y="141203"/>
                </a:lnTo>
              </a:path>
            </a:pathLst>
          </a:custGeom>
          <a:ln w="71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3" name="object 3893"/>
          <p:cNvSpPr/>
          <p:nvPr/>
        </p:nvSpPr>
        <p:spPr>
          <a:xfrm>
            <a:off x="8407506" y="3007107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5">
                <a:moveTo>
                  <a:pt x="0" y="0"/>
                </a:moveTo>
                <a:lnTo>
                  <a:pt x="0" y="15370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4" name="object 3894"/>
          <p:cNvSpPr/>
          <p:nvPr/>
        </p:nvSpPr>
        <p:spPr>
          <a:xfrm>
            <a:off x="8407506" y="3159953"/>
            <a:ext cx="7620" cy="12065"/>
          </a:xfrm>
          <a:custGeom>
            <a:avLst/>
            <a:gdLst/>
            <a:ahLst/>
            <a:cxnLst/>
            <a:rect l="l" t="t" r="r" b="b"/>
            <a:pathLst>
              <a:path w="7620" h="12064">
                <a:moveTo>
                  <a:pt x="0" y="0"/>
                </a:moveTo>
                <a:lnTo>
                  <a:pt x="7141" y="11755"/>
                </a:lnTo>
              </a:path>
            </a:pathLst>
          </a:custGeom>
          <a:ln w="68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5" name="object 3895"/>
          <p:cNvSpPr/>
          <p:nvPr/>
        </p:nvSpPr>
        <p:spPr>
          <a:xfrm>
            <a:off x="8414647" y="3129448"/>
            <a:ext cx="6985" cy="42545"/>
          </a:xfrm>
          <a:custGeom>
            <a:avLst/>
            <a:gdLst/>
            <a:ahLst/>
            <a:cxnLst/>
            <a:rect l="l" t="t" r="r" b="b"/>
            <a:pathLst>
              <a:path w="6984" h="42544">
                <a:moveTo>
                  <a:pt x="0" y="42260"/>
                </a:moveTo>
                <a:lnTo>
                  <a:pt x="6995" y="0"/>
                </a:lnTo>
              </a:path>
            </a:pathLst>
          </a:custGeom>
          <a:ln w="71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6" name="object 3896"/>
          <p:cNvSpPr/>
          <p:nvPr/>
        </p:nvSpPr>
        <p:spPr>
          <a:xfrm>
            <a:off x="8421643" y="3042416"/>
            <a:ext cx="0" cy="87630"/>
          </a:xfrm>
          <a:custGeom>
            <a:avLst/>
            <a:gdLst/>
            <a:ahLst/>
            <a:cxnLst/>
            <a:rect l="l" t="t" r="r" b="b"/>
            <a:pathLst>
              <a:path w="0" h="87630">
                <a:moveTo>
                  <a:pt x="0" y="87031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7" name="object 3897"/>
          <p:cNvSpPr/>
          <p:nvPr/>
        </p:nvSpPr>
        <p:spPr>
          <a:xfrm>
            <a:off x="8421643" y="3043270"/>
            <a:ext cx="8890" cy="86360"/>
          </a:xfrm>
          <a:custGeom>
            <a:avLst/>
            <a:gdLst/>
            <a:ahLst/>
            <a:cxnLst/>
            <a:rect l="l" t="t" r="r" b="b"/>
            <a:pathLst>
              <a:path w="8890" h="86360">
                <a:moveTo>
                  <a:pt x="0" y="0"/>
                </a:moveTo>
                <a:lnTo>
                  <a:pt x="8340" y="86177"/>
                </a:lnTo>
              </a:path>
            </a:pathLst>
          </a:custGeom>
          <a:ln w="71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8" name="object 3898"/>
          <p:cNvSpPr/>
          <p:nvPr/>
        </p:nvSpPr>
        <p:spPr>
          <a:xfrm>
            <a:off x="8429983" y="3129448"/>
            <a:ext cx="0" cy="257810"/>
          </a:xfrm>
          <a:custGeom>
            <a:avLst/>
            <a:gdLst/>
            <a:ahLst/>
            <a:cxnLst/>
            <a:rect l="l" t="t" r="r" b="b"/>
            <a:pathLst>
              <a:path w="0" h="257810">
                <a:moveTo>
                  <a:pt x="0" y="0"/>
                </a:moveTo>
                <a:lnTo>
                  <a:pt x="0" y="257731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9" name="object 3899"/>
          <p:cNvSpPr/>
          <p:nvPr/>
        </p:nvSpPr>
        <p:spPr>
          <a:xfrm>
            <a:off x="8429983" y="3386101"/>
            <a:ext cx="7620" cy="220979"/>
          </a:xfrm>
          <a:custGeom>
            <a:avLst/>
            <a:gdLst/>
            <a:ahLst/>
            <a:cxnLst/>
            <a:rect l="l" t="t" r="r" b="b"/>
            <a:pathLst>
              <a:path w="7620" h="220979">
                <a:moveTo>
                  <a:pt x="0" y="0"/>
                </a:moveTo>
                <a:lnTo>
                  <a:pt x="7141" y="220524"/>
                </a:lnTo>
              </a:path>
            </a:pathLst>
          </a:custGeom>
          <a:ln w="719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0" name="object 3900"/>
          <p:cNvSpPr/>
          <p:nvPr/>
        </p:nvSpPr>
        <p:spPr>
          <a:xfrm>
            <a:off x="8433527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1" name="object 3901"/>
          <p:cNvSpPr/>
          <p:nvPr/>
        </p:nvSpPr>
        <p:spPr>
          <a:xfrm>
            <a:off x="8437124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2" name="object 3902"/>
          <p:cNvSpPr/>
          <p:nvPr/>
        </p:nvSpPr>
        <p:spPr>
          <a:xfrm>
            <a:off x="844055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3" name="object 3903"/>
          <p:cNvSpPr/>
          <p:nvPr/>
        </p:nvSpPr>
        <p:spPr>
          <a:xfrm>
            <a:off x="8444151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4" name="object 3904"/>
          <p:cNvSpPr/>
          <p:nvPr/>
        </p:nvSpPr>
        <p:spPr>
          <a:xfrm>
            <a:off x="8447549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5" name="object 3905"/>
          <p:cNvSpPr/>
          <p:nvPr/>
        </p:nvSpPr>
        <p:spPr>
          <a:xfrm>
            <a:off x="8451146" y="3600674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8340" y="5951"/>
                </a:lnTo>
              </a:path>
            </a:pathLst>
          </a:custGeom>
          <a:ln w="637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6" name="object 3906"/>
          <p:cNvSpPr/>
          <p:nvPr/>
        </p:nvSpPr>
        <p:spPr>
          <a:xfrm>
            <a:off x="845589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7" name="object 3907"/>
          <p:cNvSpPr/>
          <p:nvPr/>
        </p:nvSpPr>
        <p:spPr>
          <a:xfrm>
            <a:off x="8459486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1" y="5804"/>
                </a:lnTo>
              </a:path>
            </a:pathLst>
          </a:custGeom>
          <a:ln w="644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8" name="object 3908"/>
          <p:cNvSpPr/>
          <p:nvPr/>
        </p:nvSpPr>
        <p:spPr>
          <a:xfrm>
            <a:off x="8463031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9" name="object 3909"/>
          <p:cNvSpPr/>
          <p:nvPr/>
        </p:nvSpPr>
        <p:spPr>
          <a:xfrm>
            <a:off x="8466628" y="3612430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0" name="object 3910"/>
          <p:cNvSpPr/>
          <p:nvPr/>
        </p:nvSpPr>
        <p:spPr>
          <a:xfrm>
            <a:off x="8470026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1" name="object 3911"/>
          <p:cNvSpPr/>
          <p:nvPr/>
        </p:nvSpPr>
        <p:spPr>
          <a:xfrm>
            <a:off x="8473623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214" y="0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2" name="object 3912"/>
          <p:cNvSpPr/>
          <p:nvPr/>
        </p:nvSpPr>
        <p:spPr>
          <a:xfrm>
            <a:off x="8477240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3" name="object 3913"/>
          <p:cNvSpPr/>
          <p:nvPr/>
        </p:nvSpPr>
        <p:spPr>
          <a:xfrm>
            <a:off x="8480838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0"/>
                </a:moveTo>
                <a:lnTo>
                  <a:pt x="8267" y="5951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4" name="object 3914"/>
          <p:cNvSpPr/>
          <p:nvPr/>
        </p:nvSpPr>
        <p:spPr>
          <a:xfrm>
            <a:off x="8485508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5" name="object 3915"/>
          <p:cNvSpPr/>
          <p:nvPr/>
        </p:nvSpPr>
        <p:spPr>
          <a:xfrm>
            <a:off x="8489105" y="361243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6" name="object 3916"/>
          <p:cNvSpPr/>
          <p:nvPr/>
        </p:nvSpPr>
        <p:spPr>
          <a:xfrm>
            <a:off x="8492535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7" name="object 3917"/>
          <p:cNvSpPr/>
          <p:nvPr/>
        </p:nvSpPr>
        <p:spPr>
          <a:xfrm>
            <a:off x="8496131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14" y="5804"/>
                </a:lnTo>
              </a:path>
            </a:pathLst>
          </a:custGeom>
          <a:ln w="64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8" name="object 3918"/>
          <p:cNvSpPr/>
          <p:nvPr/>
        </p:nvSpPr>
        <p:spPr>
          <a:xfrm>
            <a:off x="8499749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19" name="object 3919"/>
          <p:cNvSpPr/>
          <p:nvPr/>
        </p:nvSpPr>
        <p:spPr>
          <a:xfrm>
            <a:off x="8503346" y="3606625"/>
            <a:ext cx="6985" cy="635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5804"/>
                </a:moveTo>
                <a:lnTo>
                  <a:pt x="6995" y="0"/>
                </a:lnTo>
              </a:path>
            </a:pathLst>
          </a:custGeom>
          <a:ln w="64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0" name="object 3920"/>
          <p:cNvSpPr/>
          <p:nvPr/>
        </p:nvSpPr>
        <p:spPr>
          <a:xfrm>
            <a:off x="8506744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1" name="object 3921"/>
          <p:cNvSpPr/>
          <p:nvPr/>
        </p:nvSpPr>
        <p:spPr>
          <a:xfrm>
            <a:off x="8510341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2" name="object 3922"/>
          <p:cNvSpPr/>
          <p:nvPr/>
        </p:nvSpPr>
        <p:spPr>
          <a:xfrm>
            <a:off x="8515012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3" name="object 3923"/>
          <p:cNvSpPr/>
          <p:nvPr/>
        </p:nvSpPr>
        <p:spPr>
          <a:xfrm>
            <a:off x="8518608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29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4" name="object 3924"/>
          <p:cNvSpPr/>
          <p:nvPr/>
        </p:nvSpPr>
        <p:spPr>
          <a:xfrm>
            <a:off x="852222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5" name="object 3925"/>
          <p:cNvSpPr/>
          <p:nvPr/>
        </p:nvSpPr>
        <p:spPr>
          <a:xfrm>
            <a:off x="852582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6" name="object 3926"/>
          <p:cNvSpPr/>
          <p:nvPr/>
        </p:nvSpPr>
        <p:spPr>
          <a:xfrm>
            <a:off x="852926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7" name="object 3927"/>
          <p:cNvSpPr/>
          <p:nvPr/>
        </p:nvSpPr>
        <p:spPr>
          <a:xfrm>
            <a:off x="853286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1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8" name="object 3928"/>
          <p:cNvSpPr/>
          <p:nvPr/>
        </p:nvSpPr>
        <p:spPr>
          <a:xfrm>
            <a:off x="853625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9" name="object 3929"/>
          <p:cNvSpPr/>
          <p:nvPr/>
        </p:nvSpPr>
        <p:spPr>
          <a:xfrm>
            <a:off x="8539855" y="360662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56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0" name="object 3930"/>
          <p:cNvSpPr/>
          <p:nvPr/>
        </p:nvSpPr>
        <p:spPr>
          <a:xfrm>
            <a:off x="8544515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1" name="object 3931"/>
          <p:cNvSpPr/>
          <p:nvPr/>
        </p:nvSpPr>
        <p:spPr>
          <a:xfrm>
            <a:off x="8548112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14" y="5951"/>
                </a:lnTo>
              </a:path>
            </a:pathLst>
          </a:custGeom>
          <a:ln w="6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2" name="object 3932"/>
          <p:cNvSpPr/>
          <p:nvPr/>
        </p:nvSpPr>
        <p:spPr>
          <a:xfrm>
            <a:off x="855172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3" name="object 3933"/>
          <p:cNvSpPr/>
          <p:nvPr/>
        </p:nvSpPr>
        <p:spPr>
          <a:xfrm>
            <a:off x="855532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4" name="object 3934"/>
          <p:cNvSpPr/>
          <p:nvPr/>
        </p:nvSpPr>
        <p:spPr>
          <a:xfrm>
            <a:off x="8562322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5" name="object 3935"/>
          <p:cNvSpPr/>
          <p:nvPr/>
        </p:nvSpPr>
        <p:spPr>
          <a:xfrm>
            <a:off x="856595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6" name="object 3936"/>
          <p:cNvSpPr/>
          <p:nvPr/>
        </p:nvSpPr>
        <p:spPr>
          <a:xfrm>
            <a:off x="8569546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7" name="object 3937"/>
          <p:cNvSpPr/>
          <p:nvPr/>
        </p:nvSpPr>
        <p:spPr>
          <a:xfrm>
            <a:off x="8574206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8" name="object 3938"/>
          <p:cNvSpPr/>
          <p:nvPr/>
        </p:nvSpPr>
        <p:spPr>
          <a:xfrm>
            <a:off x="8577803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9" name="object 3939"/>
          <p:cNvSpPr/>
          <p:nvPr/>
        </p:nvSpPr>
        <p:spPr>
          <a:xfrm>
            <a:off x="8581233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0" name="object 3940"/>
          <p:cNvSpPr/>
          <p:nvPr/>
        </p:nvSpPr>
        <p:spPr>
          <a:xfrm>
            <a:off x="8584830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1" name="object 3941"/>
          <p:cNvSpPr/>
          <p:nvPr/>
        </p:nvSpPr>
        <p:spPr>
          <a:xfrm>
            <a:off x="8588457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2" name="object 3942"/>
          <p:cNvSpPr/>
          <p:nvPr/>
        </p:nvSpPr>
        <p:spPr>
          <a:xfrm>
            <a:off x="8592055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3" name="object 3943"/>
          <p:cNvSpPr/>
          <p:nvPr/>
        </p:nvSpPr>
        <p:spPr>
          <a:xfrm>
            <a:off x="8595453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4" name="object 3944"/>
          <p:cNvSpPr/>
          <p:nvPr/>
        </p:nvSpPr>
        <p:spPr>
          <a:xfrm>
            <a:off x="8599050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5" name="object 3945"/>
          <p:cNvSpPr/>
          <p:nvPr/>
        </p:nvSpPr>
        <p:spPr>
          <a:xfrm>
            <a:off x="8603710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6" name="object 3946"/>
          <p:cNvSpPr/>
          <p:nvPr/>
        </p:nvSpPr>
        <p:spPr>
          <a:xfrm>
            <a:off x="8607307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7" name="object 3947"/>
          <p:cNvSpPr/>
          <p:nvPr/>
        </p:nvSpPr>
        <p:spPr>
          <a:xfrm>
            <a:off x="8610705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8" name="object 3948"/>
          <p:cNvSpPr/>
          <p:nvPr/>
        </p:nvSpPr>
        <p:spPr>
          <a:xfrm>
            <a:off x="8614302" y="360067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49" name="object 3949"/>
          <p:cNvSpPr/>
          <p:nvPr/>
        </p:nvSpPr>
        <p:spPr>
          <a:xfrm>
            <a:off x="8617919" y="3597250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0" name="object 3950"/>
          <p:cNvSpPr/>
          <p:nvPr/>
        </p:nvSpPr>
        <p:spPr>
          <a:xfrm>
            <a:off x="8621517" y="359490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37" y="5769"/>
                </a:lnTo>
              </a:path>
            </a:pathLst>
          </a:custGeom>
          <a:ln w="64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1" name="object 3951"/>
          <p:cNvSpPr/>
          <p:nvPr/>
        </p:nvSpPr>
        <p:spPr>
          <a:xfrm>
            <a:off x="8624957" y="3607074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127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2" name="object 3952"/>
          <p:cNvSpPr/>
          <p:nvPr/>
        </p:nvSpPr>
        <p:spPr>
          <a:xfrm>
            <a:off x="8628553" y="3606625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5804"/>
                </a:moveTo>
                <a:lnTo>
                  <a:pt x="8256" y="0"/>
                </a:lnTo>
              </a:path>
            </a:pathLst>
          </a:custGeom>
          <a:ln w="63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3" name="object 3953"/>
          <p:cNvSpPr/>
          <p:nvPr/>
        </p:nvSpPr>
        <p:spPr>
          <a:xfrm>
            <a:off x="863321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4" name="object 3954"/>
          <p:cNvSpPr/>
          <p:nvPr/>
        </p:nvSpPr>
        <p:spPr>
          <a:xfrm>
            <a:off x="863681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25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5" name="object 3955"/>
          <p:cNvSpPr/>
          <p:nvPr/>
        </p:nvSpPr>
        <p:spPr>
          <a:xfrm>
            <a:off x="864042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6" name="object 3956"/>
          <p:cNvSpPr/>
          <p:nvPr/>
        </p:nvSpPr>
        <p:spPr>
          <a:xfrm>
            <a:off x="8644025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7" name="object 3957"/>
          <p:cNvSpPr/>
          <p:nvPr/>
        </p:nvSpPr>
        <p:spPr>
          <a:xfrm>
            <a:off x="864742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8" name="object 3958"/>
          <p:cNvSpPr/>
          <p:nvPr/>
        </p:nvSpPr>
        <p:spPr>
          <a:xfrm>
            <a:off x="8651020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9" name="object 3959"/>
          <p:cNvSpPr/>
          <p:nvPr/>
        </p:nvSpPr>
        <p:spPr>
          <a:xfrm>
            <a:off x="8654575" y="360320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0" name="object 3960"/>
          <p:cNvSpPr/>
          <p:nvPr/>
        </p:nvSpPr>
        <p:spPr>
          <a:xfrm>
            <a:off x="8658172" y="360067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1" name="object 3961"/>
          <p:cNvSpPr/>
          <p:nvPr/>
        </p:nvSpPr>
        <p:spPr>
          <a:xfrm>
            <a:off x="8662905" y="36041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8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2" name="object 3962"/>
          <p:cNvSpPr/>
          <p:nvPr/>
        </p:nvSpPr>
        <p:spPr>
          <a:xfrm>
            <a:off x="8666502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3" name="object 3963"/>
          <p:cNvSpPr/>
          <p:nvPr/>
        </p:nvSpPr>
        <p:spPr>
          <a:xfrm>
            <a:off x="8669900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4" name="object 3964"/>
          <p:cNvSpPr/>
          <p:nvPr/>
        </p:nvSpPr>
        <p:spPr>
          <a:xfrm>
            <a:off x="8673497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951"/>
                </a:moveTo>
                <a:lnTo>
                  <a:pt x="7183" y="0"/>
                </a:lnTo>
              </a:path>
            </a:pathLst>
          </a:custGeom>
          <a:ln w="64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5" name="object 3965"/>
          <p:cNvSpPr/>
          <p:nvPr/>
        </p:nvSpPr>
        <p:spPr>
          <a:xfrm>
            <a:off x="8677083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6" name="object 3966"/>
          <p:cNvSpPr/>
          <p:nvPr/>
        </p:nvSpPr>
        <p:spPr>
          <a:xfrm>
            <a:off x="8680680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68" y="5951"/>
                </a:lnTo>
              </a:path>
            </a:pathLst>
          </a:custGeom>
          <a:ln w="64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7" name="object 3967"/>
          <p:cNvSpPr/>
          <p:nvPr/>
        </p:nvSpPr>
        <p:spPr>
          <a:xfrm>
            <a:off x="868415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8" name="object 3968"/>
          <p:cNvSpPr/>
          <p:nvPr/>
        </p:nvSpPr>
        <p:spPr>
          <a:xfrm>
            <a:off x="8687748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9" name="object 3969"/>
          <p:cNvSpPr/>
          <p:nvPr/>
        </p:nvSpPr>
        <p:spPr>
          <a:xfrm>
            <a:off x="8692408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0" name="object 3970"/>
          <p:cNvSpPr/>
          <p:nvPr/>
        </p:nvSpPr>
        <p:spPr>
          <a:xfrm>
            <a:off x="8696005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1" name="object 3971"/>
          <p:cNvSpPr/>
          <p:nvPr/>
        </p:nvSpPr>
        <p:spPr>
          <a:xfrm>
            <a:off x="8699403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2" name="object 3972"/>
          <p:cNvSpPr/>
          <p:nvPr/>
        </p:nvSpPr>
        <p:spPr>
          <a:xfrm>
            <a:off x="8703001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1" y="5804"/>
                </a:lnTo>
              </a:path>
            </a:pathLst>
          </a:custGeom>
          <a:ln w="644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3" name="object 3973"/>
          <p:cNvSpPr/>
          <p:nvPr/>
        </p:nvSpPr>
        <p:spPr>
          <a:xfrm>
            <a:off x="8706545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4" name="object 3974"/>
          <p:cNvSpPr/>
          <p:nvPr/>
        </p:nvSpPr>
        <p:spPr>
          <a:xfrm>
            <a:off x="8710142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078" y="0"/>
                </a:lnTo>
              </a:path>
            </a:pathLst>
          </a:custGeom>
          <a:ln w="64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5" name="object 3975"/>
          <p:cNvSpPr/>
          <p:nvPr/>
        </p:nvSpPr>
        <p:spPr>
          <a:xfrm>
            <a:off x="8717221" y="3600674"/>
            <a:ext cx="8255" cy="6350"/>
          </a:xfrm>
          <a:custGeom>
            <a:avLst/>
            <a:gdLst/>
            <a:ahLst/>
            <a:cxnLst/>
            <a:rect l="l" t="t" r="r" b="b"/>
            <a:pathLst>
              <a:path w="8254" h="6350">
                <a:moveTo>
                  <a:pt x="0" y="5951"/>
                </a:moveTo>
                <a:lnTo>
                  <a:pt x="8256" y="0"/>
                </a:lnTo>
              </a:path>
            </a:pathLst>
          </a:custGeom>
          <a:ln w="63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6" name="object 3976"/>
          <p:cNvSpPr/>
          <p:nvPr/>
        </p:nvSpPr>
        <p:spPr>
          <a:xfrm>
            <a:off x="8721880" y="36011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7" name="object 3977"/>
          <p:cNvSpPr/>
          <p:nvPr/>
        </p:nvSpPr>
        <p:spPr>
          <a:xfrm>
            <a:off x="8725478" y="359490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769"/>
                </a:moveTo>
                <a:lnTo>
                  <a:pt x="7183" y="0"/>
                </a:lnTo>
              </a:path>
            </a:pathLst>
          </a:custGeom>
          <a:ln w="64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8" name="object 3978"/>
          <p:cNvSpPr/>
          <p:nvPr/>
        </p:nvSpPr>
        <p:spPr>
          <a:xfrm>
            <a:off x="8729064" y="359830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9" name="object 3979"/>
          <p:cNvSpPr/>
          <p:nvPr/>
        </p:nvSpPr>
        <p:spPr>
          <a:xfrm>
            <a:off x="8732661" y="3600674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068" y="5951"/>
                </a:lnTo>
              </a:path>
            </a:pathLst>
          </a:custGeom>
          <a:ln w="64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0" name="object 3980"/>
          <p:cNvSpPr/>
          <p:nvPr/>
        </p:nvSpPr>
        <p:spPr>
          <a:xfrm>
            <a:off x="873613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1" name="object 3981"/>
          <p:cNvSpPr/>
          <p:nvPr/>
        </p:nvSpPr>
        <p:spPr>
          <a:xfrm>
            <a:off x="8739729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1" y="5804"/>
                </a:lnTo>
              </a:path>
            </a:pathLst>
          </a:custGeom>
          <a:ln w="644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2" name="object 3982"/>
          <p:cNvSpPr/>
          <p:nvPr/>
        </p:nvSpPr>
        <p:spPr>
          <a:xfrm>
            <a:off x="8743274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3" name="object 3983"/>
          <p:cNvSpPr/>
          <p:nvPr/>
        </p:nvSpPr>
        <p:spPr>
          <a:xfrm>
            <a:off x="8746870" y="361243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4" name="object 3984"/>
          <p:cNvSpPr/>
          <p:nvPr/>
        </p:nvSpPr>
        <p:spPr>
          <a:xfrm>
            <a:off x="8751530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5" name="object 3985"/>
          <p:cNvSpPr/>
          <p:nvPr/>
        </p:nvSpPr>
        <p:spPr>
          <a:xfrm>
            <a:off x="8755127" y="3612430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6" name="object 3986"/>
          <p:cNvSpPr/>
          <p:nvPr/>
        </p:nvSpPr>
        <p:spPr>
          <a:xfrm>
            <a:off x="8758525" y="360900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7" name="object 3987"/>
          <p:cNvSpPr/>
          <p:nvPr/>
        </p:nvSpPr>
        <p:spPr>
          <a:xfrm>
            <a:off x="8762123" y="360662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34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8" name="object 3988"/>
          <p:cNvSpPr/>
          <p:nvPr/>
        </p:nvSpPr>
        <p:spPr>
          <a:xfrm>
            <a:off x="876559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9" name="object 3989"/>
          <p:cNvSpPr/>
          <p:nvPr/>
        </p:nvSpPr>
        <p:spPr>
          <a:xfrm>
            <a:off x="8769191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0" name="object 3990"/>
          <p:cNvSpPr/>
          <p:nvPr/>
        </p:nvSpPr>
        <p:spPr>
          <a:xfrm>
            <a:off x="8772777" y="361004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684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1" name="object 3991"/>
          <p:cNvSpPr/>
          <p:nvPr/>
        </p:nvSpPr>
        <p:spPr>
          <a:xfrm>
            <a:off x="8776374" y="361243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560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2" name="object 3992"/>
          <p:cNvSpPr/>
          <p:nvPr/>
        </p:nvSpPr>
        <p:spPr>
          <a:xfrm>
            <a:off x="8781034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3" name="object 3993"/>
          <p:cNvSpPr/>
          <p:nvPr/>
        </p:nvSpPr>
        <p:spPr>
          <a:xfrm>
            <a:off x="8784631" y="3612430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298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4" name="object 3994"/>
          <p:cNvSpPr/>
          <p:nvPr/>
        </p:nvSpPr>
        <p:spPr>
          <a:xfrm>
            <a:off x="8788102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5" name="object 3995"/>
          <p:cNvSpPr/>
          <p:nvPr/>
        </p:nvSpPr>
        <p:spPr>
          <a:xfrm>
            <a:off x="8791699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151" y="0"/>
                </a:lnTo>
              </a:path>
            </a:pathLst>
          </a:custGeom>
          <a:ln w="644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6" name="object 3996"/>
          <p:cNvSpPr/>
          <p:nvPr/>
        </p:nvSpPr>
        <p:spPr>
          <a:xfrm>
            <a:off x="8795254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7" name="object 3997"/>
          <p:cNvSpPr/>
          <p:nvPr/>
        </p:nvSpPr>
        <p:spPr>
          <a:xfrm>
            <a:off x="8798851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8" name="object 3998"/>
          <p:cNvSpPr/>
          <p:nvPr/>
        </p:nvSpPr>
        <p:spPr>
          <a:xfrm>
            <a:off x="880224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9" name="object 3999"/>
          <p:cNvSpPr/>
          <p:nvPr/>
        </p:nvSpPr>
        <p:spPr>
          <a:xfrm>
            <a:off x="8805846" y="360662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59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0" name="object 4000"/>
          <p:cNvSpPr/>
          <p:nvPr/>
        </p:nvSpPr>
        <p:spPr>
          <a:xfrm>
            <a:off x="881057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1" name="object 4001"/>
          <p:cNvSpPr/>
          <p:nvPr/>
        </p:nvSpPr>
        <p:spPr>
          <a:xfrm>
            <a:off x="8814176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1" y="5804"/>
                </a:lnTo>
              </a:path>
            </a:pathLst>
          </a:custGeom>
          <a:ln w="644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2" name="object 4002"/>
          <p:cNvSpPr/>
          <p:nvPr/>
        </p:nvSpPr>
        <p:spPr>
          <a:xfrm>
            <a:off x="8817720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3" name="object 4003"/>
          <p:cNvSpPr/>
          <p:nvPr/>
        </p:nvSpPr>
        <p:spPr>
          <a:xfrm>
            <a:off x="8821318" y="3612430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67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4" name="object 4004"/>
          <p:cNvSpPr/>
          <p:nvPr/>
        </p:nvSpPr>
        <p:spPr>
          <a:xfrm>
            <a:off x="8824758" y="361295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5" name="object 4005"/>
          <p:cNvSpPr/>
          <p:nvPr/>
        </p:nvSpPr>
        <p:spPr>
          <a:xfrm>
            <a:off x="8828354" y="360662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214" y="0"/>
                </a:lnTo>
              </a:path>
            </a:pathLst>
          </a:custGeom>
          <a:ln w="64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6" name="object 4006"/>
          <p:cNvSpPr/>
          <p:nvPr/>
        </p:nvSpPr>
        <p:spPr>
          <a:xfrm>
            <a:off x="8831972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7" name="object 4007"/>
          <p:cNvSpPr/>
          <p:nvPr/>
        </p:nvSpPr>
        <p:spPr>
          <a:xfrm>
            <a:off x="8835569" y="360662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41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8" name="object 4008"/>
          <p:cNvSpPr/>
          <p:nvPr/>
        </p:nvSpPr>
        <p:spPr>
          <a:xfrm>
            <a:off x="8840239" y="3607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9" name="object 4009"/>
          <p:cNvSpPr/>
          <p:nvPr/>
        </p:nvSpPr>
        <p:spPr>
          <a:xfrm>
            <a:off x="8843836" y="3606625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56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0" name="object 4010"/>
          <p:cNvSpPr/>
          <p:nvPr/>
        </p:nvSpPr>
        <p:spPr>
          <a:xfrm>
            <a:off x="8850821" y="3562458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44166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1" name="object 4011"/>
          <p:cNvSpPr/>
          <p:nvPr/>
        </p:nvSpPr>
        <p:spPr>
          <a:xfrm>
            <a:off x="8850821" y="3508580"/>
            <a:ext cx="6985" cy="55244"/>
          </a:xfrm>
          <a:custGeom>
            <a:avLst/>
            <a:gdLst/>
            <a:ahLst/>
            <a:cxnLst/>
            <a:rect l="l" t="t" r="r" b="b"/>
            <a:pathLst>
              <a:path w="6984" h="55245">
                <a:moveTo>
                  <a:pt x="0" y="54921"/>
                </a:moveTo>
                <a:lnTo>
                  <a:pt x="6995" y="0"/>
                </a:lnTo>
              </a:path>
            </a:pathLst>
          </a:custGeom>
          <a:ln w="71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2" name="object 4012"/>
          <p:cNvSpPr/>
          <p:nvPr/>
        </p:nvSpPr>
        <p:spPr>
          <a:xfrm>
            <a:off x="8857817" y="3477333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31247"/>
                </a:moveTo>
                <a:lnTo>
                  <a:pt x="0" y="0"/>
                </a:lnTo>
              </a:path>
            </a:pathLst>
          </a:custGeom>
          <a:ln w="71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3" name="object 4013"/>
          <p:cNvSpPr/>
          <p:nvPr/>
        </p:nvSpPr>
        <p:spPr>
          <a:xfrm>
            <a:off x="8857817" y="3472417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04"/>
                </a:moveTo>
                <a:lnTo>
                  <a:pt x="7224" y="0"/>
                </a:lnTo>
              </a:path>
            </a:pathLst>
          </a:custGeom>
          <a:ln w="64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4" name="object 4014"/>
          <p:cNvSpPr/>
          <p:nvPr/>
        </p:nvSpPr>
        <p:spPr>
          <a:xfrm>
            <a:off x="8865041" y="3472417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372" y="0"/>
                </a:lnTo>
              </a:path>
            </a:pathLst>
          </a:custGeom>
          <a:ln w="59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5" name="object 4015"/>
          <p:cNvSpPr/>
          <p:nvPr/>
        </p:nvSpPr>
        <p:spPr>
          <a:xfrm>
            <a:off x="8869701" y="3472865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194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6" name="object 4016"/>
          <p:cNvSpPr/>
          <p:nvPr/>
        </p:nvSpPr>
        <p:spPr>
          <a:xfrm>
            <a:off x="5340987" y="2051820"/>
            <a:ext cx="0" cy="1574800"/>
          </a:xfrm>
          <a:custGeom>
            <a:avLst/>
            <a:gdLst/>
            <a:ahLst/>
            <a:cxnLst/>
            <a:rect l="l" t="t" r="r" b="b"/>
            <a:pathLst>
              <a:path w="0" h="1574800">
                <a:moveTo>
                  <a:pt x="0" y="0"/>
                </a:moveTo>
                <a:lnTo>
                  <a:pt x="0" y="1574296"/>
                </a:lnTo>
              </a:path>
            </a:pathLst>
          </a:custGeom>
          <a:ln w="7194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7" name="object 4017"/>
          <p:cNvSpPr/>
          <p:nvPr/>
        </p:nvSpPr>
        <p:spPr>
          <a:xfrm>
            <a:off x="5230885" y="3643832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 h="0">
                <a:moveTo>
                  <a:pt x="0" y="0"/>
                </a:moveTo>
                <a:lnTo>
                  <a:pt x="89928" y="0"/>
                </a:lnTo>
              </a:path>
            </a:pathLst>
          </a:custGeom>
          <a:ln w="5951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8" name="object 4018"/>
          <p:cNvSpPr/>
          <p:nvPr/>
        </p:nvSpPr>
        <p:spPr>
          <a:xfrm>
            <a:off x="5363453" y="3643832"/>
            <a:ext cx="3517265" cy="0"/>
          </a:xfrm>
          <a:custGeom>
            <a:avLst/>
            <a:gdLst/>
            <a:ahLst/>
            <a:cxnLst/>
            <a:rect l="l" t="t" r="r" b="b"/>
            <a:pathLst>
              <a:path w="3517265" h="0">
                <a:moveTo>
                  <a:pt x="0" y="0"/>
                </a:moveTo>
                <a:lnTo>
                  <a:pt x="3516882" y="0"/>
                </a:lnTo>
              </a:path>
            </a:pathLst>
          </a:custGeom>
          <a:ln w="5951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9" name="object 4019"/>
          <p:cNvSpPr/>
          <p:nvPr/>
        </p:nvSpPr>
        <p:spPr>
          <a:xfrm>
            <a:off x="5330342" y="3634009"/>
            <a:ext cx="24130" cy="19685"/>
          </a:xfrm>
          <a:custGeom>
            <a:avLst/>
            <a:gdLst/>
            <a:ahLst/>
            <a:cxnLst/>
            <a:rect l="l" t="t" r="r" b="b"/>
            <a:pathLst>
              <a:path w="24129" h="19685">
                <a:moveTo>
                  <a:pt x="0" y="19647"/>
                </a:moveTo>
                <a:lnTo>
                  <a:pt x="23592" y="19647"/>
                </a:lnTo>
                <a:lnTo>
                  <a:pt x="23592" y="0"/>
                </a:lnTo>
                <a:lnTo>
                  <a:pt x="0" y="0"/>
                </a:lnTo>
                <a:lnTo>
                  <a:pt x="0" y="19647"/>
                </a:lnTo>
                <a:close/>
              </a:path>
            </a:pathLst>
          </a:custGeom>
          <a:ln w="6460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0" name="object 4020"/>
          <p:cNvSpPr/>
          <p:nvPr/>
        </p:nvSpPr>
        <p:spPr>
          <a:xfrm>
            <a:off x="5408251" y="2051820"/>
            <a:ext cx="0" cy="1574800"/>
          </a:xfrm>
          <a:custGeom>
            <a:avLst/>
            <a:gdLst/>
            <a:ahLst/>
            <a:cxnLst/>
            <a:rect l="l" t="t" r="r" b="b"/>
            <a:pathLst>
              <a:path w="0" h="1574800">
                <a:moveTo>
                  <a:pt x="0" y="0"/>
                </a:moveTo>
                <a:lnTo>
                  <a:pt x="0" y="1574296"/>
                </a:lnTo>
              </a:path>
            </a:pathLst>
          </a:custGeom>
          <a:ln w="7194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1" name="object 4021"/>
          <p:cNvSpPr/>
          <p:nvPr/>
        </p:nvSpPr>
        <p:spPr>
          <a:xfrm>
            <a:off x="5230885" y="3643832"/>
            <a:ext cx="156210" cy="0"/>
          </a:xfrm>
          <a:custGeom>
            <a:avLst/>
            <a:gdLst/>
            <a:ahLst/>
            <a:cxnLst/>
            <a:rect l="l" t="t" r="r" b="b"/>
            <a:pathLst>
              <a:path w="156210" h="0">
                <a:moveTo>
                  <a:pt x="0" y="0"/>
                </a:moveTo>
                <a:lnTo>
                  <a:pt x="156118" y="0"/>
                </a:lnTo>
              </a:path>
            </a:pathLst>
          </a:custGeom>
          <a:ln w="5951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2" name="object 4022"/>
          <p:cNvSpPr/>
          <p:nvPr/>
        </p:nvSpPr>
        <p:spPr>
          <a:xfrm>
            <a:off x="5429643" y="3643832"/>
            <a:ext cx="3451225" cy="0"/>
          </a:xfrm>
          <a:custGeom>
            <a:avLst/>
            <a:gdLst/>
            <a:ahLst/>
            <a:cxnLst/>
            <a:rect l="l" t="t" r="r" b="b"/>
            <a:pathLst>
              <a:path w="3451225" h="0">
                <a:moveTo>
                  <a:pt x="0" y="0"/>
                </a:moveTo>
                <a:lnTo>
                  <a:pt x="3450691" y="0"/>
                </a:lnTo>
              </a:path>
            </a:pathLst>
          </a:custGeom>
          <a:ln w="5951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3" name="object 4023"/>
          <p:cNvSpPr/>
          <p:nvPr/>
        </p:nvSpPr>
        <p:spPr>
          <a:xfrm>
            <a:off x="5396574" y="3634009"/>
            <a:ext cx="24130" cy="19685"/>
          </a:xfrm>
          <a:custGeom>
            <a:avLst/>
            <a:gdLst/>
            <a:ahLst/>
            <a:cxnLst/>
            <a:rect l="l" t="t" r="r" b="b"/>
            <a:pathLst>
              <a:path w="24129" h="19685">
                <a:moveTo>
                  <a:pt x="0" y="19647"/>
                </a:moveTo>
                <a:lnTo>
                  <a:pt x="23550" y="19647"/>
                </a:lnTo>
                <a:lnTo>
                  <a:pt x="23550" y="0"/>
                </a:lnTo>
                <a:lnTo>
                  <a:pt x="0" y="0"/>
                </a:lnTo>
                <a:lnTo>
                  <a:pt x="0" y="19647"/>
                </a:lnTo>
                <a:close/>
              </a:path>
            </a:pathLst>
          </a:custGeom>
          <a:ln w="6461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4" name="object 4024"/>
          <p:cNvSpPr txBox="1"/>
          <p:nvPr/>
        </p:nvSpPr>
        <p:spPr>
          <a:xfrm>
            <a:off x="5100015" y="2056941"/>
            <a:ext cx="227965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38888" sz="750" spc="112">
                <a:latin typeface="Microsoft Sans Serif"/>
                <a:cs typeface="Microsoft Sans Serif"/>
              </a:rPr>
              <a:t>24 </a:t>
            </a:r>
            <a:r>
              <a:rPr dirty="0" sz="500" spc="95">
                <a:latin typeface="Microsoft Sans Serif"/>
                <a:cs typeface="Microsoft Sans Serif"/>
              </a:rPr>
              <a:t>R </a:t>
            </a:r>
            <a:r>
              <a:rPr dirty="0" sz="500" spc="-135">
                <a:latin typeface="Microsoft Sans Serif"/>
                <a:cs typeface="Microsoft Sans Serif"/>
              </a:rPr>
              <a:t>DE</a:t>
            </a:r>
            <a:r>
              <a:rPr dirty="0" sz="500" spc="105">
                <a:latin typeface="Microsoft Sans Serif"/>
                <a:cs typeface="Microsoft Sans Serif"/>
              </a:rPr>
              <a:t> </a:t>
            </a:r>
            <a:r>
              <a:rPr dirty="0" sz="500" spc="75">
                <a:latin typeface="Microsoft Sans Serif"/>
                <a:cs typeface="Microsoft Sans Serif"/>
              </a:rPr>
              <a:t>LTOID: </a:t>
            </a:r>
            <a:r>
              <a:rPr dirty="0" sz="500" spc="105">
                <a:latin typeface="Microsoft Sans Serif"/>
                <a:cs typeface="Microsoft Sans Serif"/>
              </a:rPr>
              <a:t>EMG </a:t>
            </a:r>
            <a:r>
              <a:rPr dirty="0" sz="500" spc="75">
                <a:latin typeface="Microsoft Sans Serif"/>
                <a:cs typeface="Microsoft Sans Serif"/>
              </a:rPr>
              <a:t>1-&gt;RMean-&gt;RMS-&gt;Amplitude </a:t>
            </a:r>
            <a:r>
              <a:rPr dirty="0" sz="500" spc="65">
                <a:latin typeface="Microsoft Sans Serif"/>
                <a:cs typeface="Microsoft Sans Serif"/>
              </a:rPr>
              <a:t>Analysis</a:t>
            </a:r>
            <a:r>
              <a:rPr dirty="0" sz="500" spc="-5">
                <a:latin typeface="Microsoft Sans Serif"/>
                <a:cs typeface="Microsoft Sans Serif"/>
              </a:rPr>
              <a:t> </a:t>
            </a:r>
            <a:r>
              <a:rPr dirty="0" sz="500">
                <a:latin typeface="Microsoft Sans Serif"/>
                <a:cs typeface="Microsoft Sans Serif"/>
              </a:rPr>
              <a:t> 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025" name="object 4025"/>
          <p:cNvSpPr/>
          <p:nvPr/>
        </p:nvSpPr>
        <p:spPr>
          <a:xfrm>
            <a:off x="6667309" y="3419433"/>
            <a:ext cx="2092960" cy="111760"/>
          </a:xfrm>
          <a:custGeom>
            <a:avLst/>
            <a:gdLst/>
            <a:ahLst/>
            <a:cxnLst/>
            <a:rect l="l" t="t" r="r" b="b"/>
            <a:pathLst>
              <a:path w="2092959" h="111760">
                <a:moveTo>
                  <a:pt x="0" y="111770"/>
                </a:moveTo>
                <a:lnTo>
                  <a:pt x="2092556" y="111770"/>
                </a:lnTo>
                <a:lnTo>
                  <a:pt x="2092556" y="0"/>
                </a:lnTo>
                <a:lnTo>
                  <a:pt x="0" y="0"/>
                </a:lnTo>
                <a:lnTo>
                  <a:pt x="0" y="1117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26" name="object 4026"/>
          <p:cNvSpPr/>
          <p:nvPr/>
        </p:nvSpPr>
        <p:spPr>
          <a:xfrm>
            <a:off x="6667304" y="3419435"/>
            <a:ext cx="2092960" cy="111760"/>
          </a:xfrm>
          <a:custGeom>
            <a:avLst/>
            <a:gdLst/>
            <a:ahLst/>
            <a:cxnLst/>
            <a:rect l="l" t="t" r="r" b="b"/>
            <a:pathLst>
              <a:path w="2092959" h="111760">
                <a:moveTo>
                  <a:pt x="0" y="111767"/>
                </a:moveTo>
                <a:lnTo>
                  <a:pt x="2092556" y="111767"/>
                </a:lnTo>
                <a:lnTo>
                  <a:pt x="2092556" y="0"/>
                </a:lnTo>
                <a:lnTo>
                  <a:pt x="0" y="0"/>
                </a:lnTo>
                <a:lnTo>
                  <a:pt x="0" y="111767"/>
                </a:lnTo>
                <a:close/>
              </a:path>
            </a:pathLst>
          </a:custGeom>
          <a:ln w="59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7" name="object 4027"/>
          <p:cNvSpPr txBox="1"/>
          <p:nvPr/>
        </p:nvSpPr>
        <p:spPr>
          <a:xfrm>
            <a:off x="6651214" y="3447182"/>
            <a:ext cx="211074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95">
                <a:solidFill>
                  <a:srgbClr val="0000FF"/>
                </a:solidFill>
                <a:latin typeface="Microsoft Sans Serif"/>
                <a:cs typeface="Microsoft Sans Serif"/>
              </a:rPr>
              <a:t>R</a:t>
            </a:r>
            <a:r>
              <a:rPr dirty="0" sz="500" spc="1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80">
                <a:solidFill>
                  <a:srgbClr val="0000FF"/>
                </a:solidFill>
                <a:latin typeface="Microsoft Sans Serif"/>
                <a:cs typeface="Microsoft Sans Serif"/>
              </a:rPr>
              <a:t>DELTOID:</a:t>
            </a:r>
            <a:r>
              <a:rPr dirty="0" sz="500" spc="1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105">
                <a:solidFill>
                  <a:srgbClr val="0000FF"/>
                </a:solidFill>
                <a:latin typeface="Microsoft Sans Serif"/>
                <a:cs typeface="Microsoft Sans Serif"/>
              </a:rPr>
              <a:t>EMG</a:t>
            </a:r>
            <a:r>
              <a:rPr dirty="0" sz="500" spc="1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75">
                <a:solidFill>
                  <a:srgbClr val="0000FF"/>
                </a:solidFill>
                <a:latin typeface="Microsoft Sans Serif"/>
                <a:cs typeface="Microsoft Sans Serif"/>
              </a:rPr>
              <a:t>1-&gt;RMean-&gt;RMS-&gt;Amplitude</a:t>
            </a:r>
            <a:r>
              <a:rPr dirty="0" sz="500" spc="1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65">
                <a:solidFill>
                  <a:srgbClr val="0000FF"/>
                </a:solidFill>
                <a:latin typeface="Microsoft Sans Serif"/>
                <a:cs typeface="Microsoft Sans Serif"/>
              </a:rPr>
              <a:t>Analysis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028" name="object 4028"/>
          <p:cNvSpPr/>
          <p:nvPr/>
        </p:nvSpPr>
        <p:spPr>
          <a:xfrm>
            <a:off x="5226235" y="2054796"/>
            <a:ext cx="3651885" cy="1574800"/>
          </a:xfrm>
          <a:custGeom>
            <a:avLst/>
            <a:gdLst/>
            <a:ahLst/>
            <a:cxnLst/>
            <a:rect l="l" t="t" r="r" b="b"/>
            <a:pathLst>
              <a:path w="3651884" h="1574800">
                <a:moveTo>
                  <a:pt x="0" y="1574305"/>
                </a:moveTo>
                <a:lnTo>
                  <a:pt x="3651754" y="1574305"/>
                </a:lnTo>
                <a:lnTo>
                  <a:pt x="3651754" y="0"/>
                </a:lnTo>
                <a:lnTo>
                  <a:pt x="0" y="0"/>
                </a:lnTo>
                <a:lnTo>
                  <a:pt x="0" y="1574305"/>
                </a:lnTo>
                <a:close/>
              </a:path>
            </a:pathLst>
          </a:custGeom>
          <a:ln w="61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9" name="object 4029"/>
          <p:cNvSpPr/>
          <p:nvPr/>
        </p:nvSpPr>
        <p:spPr>
          <a:xfrm>
            <a:off x="201625" y="4860988"/>
            <a:ext cx="4238625" cy="1856105"/>
          </a:xfrm>
          <a:custGeom>
            <a:avLst/>
            <a:gdLst/>
            <a:ahLst/>
            <a:cxnLst/>
            <a:rect l="l" t="t" r="r" b="b"/>
            <a:pathLst>
              <a:path w="4238625" h="1856104">
                <a:moveTo>
                  <a:pt x="0" y="1855736"/>
                </a:moveTo>
                <a:lnTo>
                  <a:pt x="4238587" y="1855736"/>
                </a:lnTo>
                <a:lnTo>
                  <a:pt x="4238587" y="0"/>
                </a:lnTo>
                <a:lnTo>
                  <a:pt x="0" y="0"/>
                </a:lnTo>
                <a:lnTo>
                  <a:pt x="0" y="18557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30" name="object 4030"/>
          <p:cNvSpPr/>
          <p:nvPr/>
        </p:nvSpPr>
        <p:spPr>
          <a:xfrm>
            <a:off x="648295" y="4913449"/>
            <a:ext cx="3714750" cy="1608455"/>
          </a:xfrm>
          <a:custGeom>
            <a:avLst/>
            <a:gdLst/>
            <a:ahLst/>
            <a:cxnLst/>
            <a:rect l="l" t="t" r="r" b="b"/>
            <a:pathLst>
              <a:path w="3714750" h="1608454">
                <a:moveTo>
                  <a:pt x="0" y="1608124"/>
                </a:moveTo>
                <a:lnTo>
                  <a:pt x="3714302" y="1608124"/>
                </a:lnTo>
                <a:lnTo>
                  <a:pt x="3714302" y="0"/>
                </a:lnTo>
                <a:lnTo>
                  <a:pt x="0" y="0"/>
                </a:lnTo>
                <a:lnTo>
                  <a:pt x="0" y="16081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31" name="object 4031"/>
          <p:cNvSpPr/>
          <p:nvPr/>
        </p:nvSpPr>
        <p:spPr>
          <a:xfrm>
            <a:off x="4372776" y="4900496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0" y="0"/>
                </a:moveTo>
                <a:lnTo>
                  <a:pt x="0" y="6034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2" name="object 4032"/>
          <p:cNvSpPr/>
          <p:nvPr/>
        </p:nvSpPr>
        <p:spPr>
          <a:xfrm>
            <a:off x="638135" y="6527449"/>
            <a:ext cx="0" cy="6350"/>
          </a:xfrm>
          <a:custGeom>
            <a:avLst/>
            <a:gdLst/>
            <a:ahLst/>
            <a:cxnLst/>
            <a:rect l="l" t="t" r="r" b="b"/>
            <a:pathLst>
              <a:path w="0" h="6350">
                <a:moveTo>
                  <a:pt x="0" y="0"/>
                </a:moveTo>
                <a:lnTo>
                  <a:pt x="0" y="6034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3" name="object 4033"/>
          <p:cNvSpPr/>
          <p:nvPr/>
        </p:nvSpPr>
        <p:spPr>
          <a:xfrm>
            <a:off x="641077" y="4903512"/>
            <a:ext cx="0" cy="1621155"/>
          </a:xfrm>
          <a:custGeom>
            <a:avLst/>
            <a:gdLst/>
            <a:ahLst/>
            <a:cxnLst/>
            <a:rect l="l" t="t" r="r" b="b"/>
            <a:pathLst>
              <a:path w="0" h="1621154">
                <a:moveTo>
                  <a:pt x="0" y="0"/>
                </a:moveTo>
                <a:lnTo>
                  <a:pt x="0" y="1620926"/>
                </a:lnTo>
              </a:path>
            </a:pathLst>
          </a:custGeom>
          <a:ln w="714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4" name="object 4034"/>
          <p:cNvSpPr/>
          <p:nvPr/>
        </p:nvSpPr>
        <p:spPr>
          <a:xfrm>
            <a:off x="637505" y="4906455"/>
            <a:ext cx="3728720" cy="0"/>
          </a:xfrm>
          <a:custGeom>
            <a:avLst/>
            <a:gdLst/>
            <a:ahLst/>
            <a:cxnLst/>
            <a:rect l="l" t="t" r="r" b="b"/>
            <a:pathLst>
              <a:path w="3728720" h="0">
                <a:moveTo>
                  <a:pt x="0" y="0"/>
                </a:moveTo>
                <a:lnTo>
                  <a:pt x="3728666" y="0"/>
                </a:lnTo>
              </a:path>
            </a:pathLst>
          </a:custGeom>
          <a:ln w="5878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5" name="object 4035"/>
          <p:cNvSpPr/>
          <p:nvPr/>
        </p:nvSpPr>
        <p:spPr>
          <a:xfrm>
            <a:off x="4375830" y="4910438"/>
            <a:ext cx="0" cy="1621155"/>
          </a:xfrm>
          <a:custGeom>
            <a:avLst/>
            <a:gdLst/>
            <a:ahLst/>
            <a:cxnLst/>
            <a:rect l="l" t="t" r="r" b="b"/>
            <a:pathLst>
              <a:path w="0" h="1621154">
                <a:moveTo>
                  <a:pt x="0" y="0"/>
                </a:moveTo>
                <a:lnTo>
                  <a:pt x="0" y="1621107"/>
                </a:lnTo>
              </a:path>
            </a:pathLst>
          </a:custGeom>
          <a:ln w="732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6" name="object 4036"/>
          <p:cNvSpPr/>
          <p:nvPr/>
        </p:nvSpPr>
        <p:spPr>
          <a:xfrm>
            <a:off x="644649" y="6533424"/>
            <a:ext cx="3729354" cy="0"/>
          </a:xfrm>
          <a:custGeom>
            <a:avLst/>
            <a:gdLst/>
            <a:ahLst/>
            <a:cxnLst/>
            <a:rect l="l" t="t" r="r" b="b"/>
            <a:pathLst>
              <a:path w="3729354" h="0">
                <a:moveTo>
                  <a:pt x="0" y="0"/>
                </a:moveTo>
                <a:lnTo>
                  <a:pt x="3728818" y="0"/>
                </a:lnTo>
              </a:path>
            </a:pathLst>
          </a:custGeom>
          <a:ln w="591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7" name="object 4037"/>
          <p:cNvSpPr/>
          <p:nvPr/>
        </p:nvSpPr>
        <p:spPr>
          <a:xfrm>
            <a:off x="954393" y="4916311"/>
            <a:ext cx="0" cy="1615440"/>
          </a:xfrm>
          <a:custGeom>
            <a:avLst/>
            <a:gdLst/>
            <a:ahLst/>
            <a:cxnLst/>
            <a:rect l="l" t="t" r="r" b="b"/>
            <a:pathLst>
              <a:path w="0" h="1615440">
                <a:moveTo>
                  <a:pt x="0" y="0"/>
                </a:moveTo>
                <a:lnTo>
                  <a:pt x="0" y="161523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8" name="object 4038"/>
          <p:cNvSpPr/>
          <p:nvPr/>
        </p:nvSpPr>
        <p:spPr>
          <a:xfrm>
            <a:off x="954393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9" name="object 4039"/>
          <p:cNvSpPr txBox="1"/>
          <p:nvPr/>
        </p:nvSpPr>
        <p:spPr>
          <a:xfrm>
            <a:off x="918813" y="6561286"/>
            <a:ext cx="7175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85">
                <a:latin typeface="Microsoft Sans Serif"/>
                <a:cs typeface="Microsoft Sans Serif"/>
              </a:rPr>
              <a:t>5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040" name="object 4040"/>
          <p:cNvSpPr/>
          <p:nvPr/>
        </p:nvSpPr>
        <p:spPr>
          <a:xfrm>
            <a:off x="1262726" y="4916311"/>
            <a:ext cx="0" cy="1615440"/>
          </a:xfrm>
          <a:custGeom>
            <a:avLst/>
            <a:gdLst/>
            <a:ahLst/>
            <a:cxnLst/>
            <a:rect l="l" t="t" r="r" b="b"/>
            <a:pathLst>
              <a:path w="0" h="1615440">
                <a:moveTo>
                  <a:pt x="0" y="0"/>
                </a:moveTo>
                <a:lnTo>
                  <a:pt x="0" y="161523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1" name="object 4041"/>
          <p:cNvSpPr/>
          <p:nvPr/>
        </p:nvSpPr>
        <p:spPr>
          <a:xfrm>
            <a:off x="1262726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2" name="object 4042"/>
          <p:cNvSpPr txBox="1"/>
          <p:nvPr/>
        </p:nvSpPr>
        <p:spPr>
          <a:xfrm>
            <a:off x="1204227" y="6561286"/>
            <a:ext cx="11747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80">
                <a:latin typeface="Microsoft Sans Serif"/>
                <a:cs typeface="Microsoft Sans Serif"/>
              </a:rPr>
              <a:t>10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043" name="object 4043"/>
          <p:cNvSpPr/>
          <p:nvPr/>
        </p:nvSpPr>
        <p:spPr>
          <a:xfrm>
            <a:off x="1571172" y="4916311"/>
            <a:ext cx="0" cy="1615440"/>
          </a:xfrm>
          <a:custGeom>
            <a:avLst/>
            <a:gdLst/>
            <a:ahLst/>
            <a:cxnLst/>
            <a:rect l="l" t="t" r="r" b="b"/>
            <a:pathLst>
              <a:path w="0" h="1615440">
                <a:moveTo>
                  <a:pt x="0" y="0"/>
                </a:moveTo>
                <a:lnTo>
                  <a:pt x="0" y="161523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4" name="object 4044"/>
          <p:cNvSpPr/>
          <p:nvPr/>
        </p:nvSpPr>
        <p:spPr>
          <a:xfrm>
            <a:off x="1571172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5" name="object 4045"/>
          <p:cNvSpPr txBox="1"/>
          <p:nvPr/>
        </p:nvSpPr>
        <p:spPr>
          <a:xfrm>
            <a:off x="1514013" y="6561286"/>
            <a:ext cx="11747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80">
                <a:latin typeface="Microsoft Sans Serif"/>
                <a:cs typeface="Microsoft Sans Serif"/>
              </a:rPr>
              <a:t>15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046" name="object 4046"/>
          <p:cNvSpPr/>
          <p:nvPr/>
        </p:nvSpPr>
        <p:spPr>
          <a:xfrm>
            <a:off x="1879544" y="4916311"/>
            <a:ext cx="0" cy="1615440"/>
          </a:xfrm>
          <a:custGeom>
            <a:avLst/>
            <a:gdLst/>
            <a:ahLst/>
            <a:cxnLst/>
            <a:rect l="l" t="t" r="r" b="b"/>
            <a:pathLst>
              <a:path w="0" h="1615440">
                <a:moveTo>
                  <a:pt x="0" y="0"/>
                </a:moveTo>
                <a:lnTo>
                  <a:pt x="0" y="161523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7" name="object 4047"/>
          <p:cNvSpPr txBox="1"/>
          <p:nvPr/>
        </p:nvSpPr>
        <p:spPr>
          <a:xfrm>
            <a:off x="1822267" y="6561286"/>
            <a:ext cx="11747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80">
                <a:latin typeface="Microsoft Sans Serif"/>
                <a:cs typeface="Microsoft Sans Serif"/>
              </a:rPr>
              <a:t>20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048" name="object 4048"/>
          <p:cNvSpPr/>
          <p:nvPr/>
        </p:nvSpPr>
        <p:spPr>
          <a:xfrm>
            <a:off x="2189295" y="4916311"/>
            <a:ext cx="0" cy="1615440"/>
          </a:xfrm>
          <a:custGeom>
            <a:avLst/>
            <a:gdLst/>
            <a:ahLst/>
            <a:cxnLst/>
            <a:rect l="l" t="t" r="r" b="b"/>
            <a:pathLst>
              <a:path w="0" h="1615440">
                <a:moveTo>
                  <a:pt x="0" y="0"/>
                </a:moveTo>
                <a:lnTo>
                  <a:pt x="0" y="161523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49" name="object 4049"/>
          <p:cNvSpPr/>
          <p:nvPr/>
        </p:nvSpPr>
        <p:spPr>
          <a:xfrm>
            <a:off x="2189295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0" name="object 4050"/>
          <p:cNvSpPr txBox="1"/>
          <p:nvPr/>
        </p:nvSpPr>
        <p:spPr>
          <a:xfrm>
            <a:off x="2130787" y="6561286"/>
            <a:ext cx="11747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80">
                <a:latin typeface="Microsoft Sans Serif"/>
                <a:cs typeface="Microsoft Sans Serif"/>
              </a:rPr>
              <a:t>25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051" name="object 4051"/>
          <p:cNvSpPr/>
          <p:nvPr/>
        </p:nvSpPr>
        <p:spPr>
          <a:xfrm>
            <a:off x="2489183" y="4916311"/>
            <a:ext cx="0" cy="1615440"/>
          </a:xfrm>
          <a:custGeom>
            <a:avLst/>
            <a:gdLst/>
            <a:ahLst/>
            <a:cxnLst/>
            <a:rect l="l" t="t" r="r" b="b"/>
            <a:pathLst>
              <a:path w="0" h="1615440">
                <a:moveTo>
                  <a:pt x="0" y="0"/>
                </a:moveTo>
                <a:lnTo>
                  <a:pt x="0" y="161523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2" name="object 4052"/>
          <p:cNvSpPr/>
          <p:nvPr/>
        </p:nvSpPr>
        <p:spPr>
          <a:xfrm>
            <a:off x="2489183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3" name="object 4053"/>
          <p:cNvSpPr/>
          <p:nvPr/>
        </p:nvSpPr>
        <p:spPr>
          <a:xfrm>
            <a:off x="2798736" y="4916311"/>
            <a:ext cx="0" cy="1294765"/>
          </a:xfrm>
          <a:custGeom>
            <a:avLst/>
            <a:gdLst/>
            <a:ahLst/>
            <a:cxnLst/>
            <a:rect l="l" t="t" r="r" b="b"/>
            <a:pathLst>
              <a:path w="0" h="1294764">
                <a:moveTo>
                  <a:pt x="0" y="0"/>
                </a:moveTo>
                <a:lnTo>
                  <a:pt x="0" y="129432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4" name="object 4054"/>
          <p:cNvSpPr/>
          <p:nvPr/>
        </p:nvSpPr>
        <p:spPr>
          <a:xfrm>
            <a:off x="2798736" y="6416278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70">
                <a:moveTo>
                  <a:pt x="0" y="0"/>
                </a:moveTo>
                <a:lnTo>
                  <a:pt x="0" y="115266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5" name="object 4055"/>
          <p:cNvSpPr/>
          <p:nvPr/>
        </p:nvSpPr>
        <p:spPr>
          <a:xfrm>
            <a:off x="2798736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6" name="object 4056"/>
          <p:cNvSpPr/>
          <p:nvPr/>
        </p:nvSpPr>
        <p:spPr>
          <a:xfrm>
            <a:off x="3107223" y="4916311"/>
            <a:ext cx="0" cy="1294765"/>
          </a:xfrm>
          <a:custGeom>
            <a:avLst/>
            <a:gdLst/>
            <a:ahLst/>
            <a:cxnLst/>
            <a:rect l="l" t="t" r="r" b="b"/>
            <a:pathLst>
              <a:path w="0" h="1294764">
                <a:moveTo>
                  <a:pt x="0" y="0"/>
                </a:moveTo>
                <a:lnTo>
                  <a:pt x="0" y="129432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7" name="object 4057"/>
          <p:cNvSpPr/>
          <p:nvPr/>
        </p:nvSpPr>
        <p:spPr>
          <a:xfrm>
            <a:off x="3107223" y="6416278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70">
                <a:moveTo>
                  <a:pt x="0" y="0"/>
                </a:moveTo>
                <a:lnTo>
                  <a:pt x="0" y="115266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8" name="object 4058"/>
          <p:cNvSpPr/>
          <p:nvPr/>
        </p:nvSpPr>
        <p:spPr>
          <a:xfrm>
            <a:off x="3107223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9" name="object 4059"/>
          <p:cNvSpPr/>
          <p:nvPr/>
        </p:nvSpPr>
        <p:spPr>
          <a:xfrm>
            <a:off x="3415742" y="4916311"/>
            <a:ext cx="0" cy="1294765"/>
          </a:xfrm>
          <a:custGeom>
            <a:avLst/>
            <a:gdLst/>
            <a:ahLst/>
            <a:cxnLst/>
            <a:rect l="l" t="t" r="r" b="b"/>
            <a:pathLst>
              <a:path w="0" h="1294764">
                <a:moveTo>
                  <a:pt x="0" y="0"/>
                </a:moveTo>
                <a:lnTo>
                  <a:pt x="0" y="129432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0" name="object 4060"/>
          <p:cNvSpPr/>
          <p:nvPr/>
        </p:nvSpPr>
        <p:spPr>
          <a:xfrm>
            <a:off x="3415742" y="6416278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70">
                <a:moveTo>
                  <a:pt x="0" y="0"/>
                </a:moveTo>
                <a:lnTo>
                  <a:pt x="0" y="115266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1" name="object 4061"/>
          <p:cNvSpPr/>
          <p:nvPr/>
        </p:nvSpPr>
        <p:spPr>
          <a:xfrm>
            <a:off x="3415742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2" name="object 4062"/>
          <p:cNvSpPr/>
          <p:nvPr/>
        </p:nvSpPr>
        <p:spPr>
          <a:xfrm>
            <a:off x="3723999" y="4916311"/>
            <a:ext cx="0" cy="1294765"/>
          </a:xfrm>
          <a:custGeom>
            <a:avLst/>
            <a:gdLst/>
            <a:ahLst/>
            <a:cxnLst/>
            <a:rect l="l" t="t" r="r" b="b"/>
            <a:pathLst>
              <a:path w="0" h="1294764">
                <a:moveTo>
                  <a:pt x="0" y="0"/>
                </a:moveTo>
                <a:lnTo>
                  <a:pt x="0" y="129432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3" name="object 4063"/>
          <p:cNvSpPr/>
          <p:nvPr/>
        </p:nvSpPr>
        <p:spPr>
          <a:xfrm>
            <a:off x="3723999" y="6416278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70">
                <a:moveTo>
                  <a:pt x="0" y="0"/>
                </a:moveTo>
                <a:lnTo>
                  <a:pt x="0" y="115266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4" name="object 4064"/>
          <p:cNvSpPr/>
          <p:nvPr/>
        </p:nvSpPr>
        <p:spPr>
          <a:xfrm>
            <a:off x="3723999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5" name="object 4065"/>
          <p:cNvSpPr/>
          <p:nvPr/>
        </p:nvSpPr>
        <p:spPr>
          <a:xfrm>
            <a:off x="4033563" y="4916311"/>
            <a:ext cx="0" cy="1294765"/>
          </a:xfrm>
          <a:custGeom>
            <a:avLst/>
            <a:gdLst/>
            <a:ahLst/>
            <a:cxnLst/>
            <a:rect l="l" t="t" r="r" b="b"/>
            <a:pathLst>
              <a:path w="0" h="1294764">
                <a:moveTo>
                  <a:pt x="0" y="0"/>
                </a:moveTo>
                <a:lnTo>
                  <a:pt x="0" y="129432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6" name="object 4066"/>
          <p:cNvSpPr/>
          <p:nvPr/>
        </p:nvSpPr>
        <p:spPr>
          <a:xfrm>
            <a:off x="4033563" y="6416278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70">
                <a:moveTo>
                  <a:pt x="0" y="0"/>
                </a:moveTo>
                <a:lnTo>
                  <a:pt x="0" y="115266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7" name="object 4067"/>
          <p:cNvSpPr/>
          <p:nvPr/>
        </p:nvSpPr>
        <p:spPr>
          <a:xfrm>
            <a:off x="4033563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68" name="object 4068"/>
          <p:cNvSpPr txBox="1"/>
          <p:nvPr/>
        </p:nvSpPr>
        <p:spPr>
          <a:xfrm>
            <a:off x="2431904" y="6561286"/>
            <a:ext cx="166052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95"/>
              </a:lnSpc>
              <a:tabLst>
                <a:tab pos="320675" algn="l"/>
                <a:tab pos="629285" algn="l"/>
                <a:tab pos="938530" algn="l"/>
                <a:tab pos="1247140" algn="l"/>
                <a:tab pos="1555750" algn="l"/>
              </a:tabLst>
            </a:pPr>
            <a:r>
              <a:rPr dirty="0" sz="500" spc="80">
                <a:latin typeface="Microsoft Sans Serif"/>
                <a:cs typeface="Microsoft Sans Serif"/>
              </a:rPr>
              <a:t>3</a:t>
            </a:r>
            <a:r>
              <a:rPr dirty="0" sz="500" spc="85">
                <a:latin typeface="Microsoft Sans Serif"/>
                <a:cs typeface="Microsoft Sans Serif"/>
              </a:rPr>
              <a:t>0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80">
                <a:latin typeface="Microsoft Sans Serif"/>
                <a:cs typeface="Microsoft Sans Serif"/>
              </a:rPr>
              <a:t>3</a:t>
            </a:r>
            <a:r>
              <a:rPr dirty="0" sz="500" spc="85">
                <a:latin typeface="Microsoft Sans Serif"/>
                <a:cs typeface="Microsoft Sans Serif"/>
              </a:rPr>
              <a:t>5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80">
                <a:latin typeface="Microsoft Sans Serif"/>
                <a:cs typeface="Microsoft Sans Serif"/>
              </a:rPr>
              <a:t>4</a:t>
            </a:r>
            <a:r>
              <a:rPr dirty="0" sz="500" spc="85">
                <a:latin typeface="Microsoft Sans Serif"/>
                <a:cs typeface="Microsoft Sans Serif"/>
              </a:rPr>
              <a:t>0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80">
                <a:latin typeface="Microsoft Sans Serif"/>
                <a:cs typeface="Microsoft Sans Serif"/>
              </a:rPr>
              <a:t>4</a:t>
            </a:r>
            <a:r>
              <a:rPr dirty="0" sz="500" spc="85">
                <a:latin typeface="Microsoft Sans Serif"/>
                <a:cs typeface="Microsoft Sans Serif"/>
              </a:rPr>
              <a:t>5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80">
                <a:latin typeface="Microsoft Sans Serif"/>
                <a:cs typeface="Microsoft Sans Serif"/>
              </a:rPr>
              <a:t>5</a:t>
            </a:r>
            <a:r>
              <a:rPr dirty="0" sz="500" spc="85">
                <a:latin typeface="Microsoft Sans Serif"/>
                <a:cs typeface="Microsoft Sans Serif"/>
              </a:rPr>
              <a:t>0</a:t>
            </a:r>
            <a:r>
              <a:rPr dirty="0" sz="500">
                <a:latin typeface="Times New Roman"/>
                <a:cs typeface="Times New Roman"/>
              </a:rPr>
              <a:t>	</a:t>
            </a:r>
            <a:r>
              <a:rPr dirty="0" sz="500" spc="80">
                <a:latin typeface="Microsoft Sans Serif"/>
                <a:cs typeface="Microsoft Sans Serif"/>
              </a:rPr>
              <a:t>55</a:t>
            </a:r>
            <a:endParaRPr sz="500">
              <a:latin typeface="Microsoft Sans Serif"/>
              <a:cs typeface="Microsoft Sans Serif"/>
            </a:endParaRPr>
          </a:p>
          <a:p>
            <a:pPr marL="26670">
              <a:lnSpc>
                <a:spcPts val="595"/>
              </a:lnSpc>
            </a:pPr>
            <a:r>
              <a:rPr dirty="0" sz="500" spc="35">
                <a:latin typeface="Microsoft Sans Serif"/>
                <a:cs typeface="Microsoft Sans Serif"/>
              </a:rPr>
              <a:t> </a:t>
            </a:r>
            <a:r>
              <a:rPr dirty="0" sz="500" spc="50">
                <a:latin typeface="Microsoft Sans Serif"/>
                <a:cs typeface="Microsoft Sans Serif"/>
              </a:rPr>
              <a:t>[s]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069" name="object 4069"/>
          <p:cNvSpPr/>
          <p:nvPr/>
        </p:nvSpPr>
        <p:spPr>
          <a:xfrm>
            <a:off x="4342081" y="4916311"/>
            <a:ext cx="0" cy="1615440"/>
          </a:xfrm>
          <a:custGeom>
            <a:avLst/>
            <a:gdLst/>
            <a:ahLst/>
            <a:cxnLst/>
            <a:rect l="l" t="t" r="r" b="b"/>
            <a:pathLst>
              <a:path w="0" h="1615440">
                <a:moveTo>
                  <a:pt x="0" y="0"/>
                </a:moveTo>
                <a:lnTo>
                  <a:pt x="0" y="1615233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0" name="object 4070"/>
          <p:cNvSpPr/>
          <p:nvPr/>
        </p:nvSpPr>
        <p:spPr>
          <a:xfrm>
            <a:off x="4342081" y="6491696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7331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1" name="object 4071"/>
          <p:cNvSpPr txBox="1"/>
          <p:nvPr/>
        </p:nvSpPr>
        <p:spPr>
          <a:xfrm>
            <a:off x="4283546" y="6561286"/>
            <a:ext cx="11747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80">
                <a:latin typeface="Microsoft Sans Serif"/>
                <a:cs typeface="Microsoft Sans Serif"/>
              </a:rPr>
              <a:t>60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072" name="object 4072"/>
          <p:cNvSpPr txBox="1"/>
          <p:nvPr/>
        </p:nvSpPr>
        <p:spPr>
          <a:xfrm>
            <a:off x="226883" y="5608077"/>
            <a:ext cx="109220" cy="2343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765"/>
              </a:lnSpc>
            </a:pPr>
            <a:r>
              <a:rPr dirty="0" sz="650" spc="-5">
                <a:latin typeface="Microsoft Sans Serif"/>
                <a:cs typeface="Microsoft Sans Serif"/>
              </a:rPr>
              <a:t> </a:t>
            </a:r>
            <a:r>
              <a:rPr dirty="0" sz="650">
                <a:latin typeface="Microsoft Sans Serif"/>
                <a:cs typeface="Microsoft Sans Serif"/>
              </a:rPr>
              <a:t>[V</a:t>
            </a:r>
            <a:r>
              <a:rPr dirty="0" sz="650" spc="-5">
                <a:latin typeface="Microsoft Sans Serif"/>
                <a:cs typeface="Microsoft Sans Serif"/>
              </a:rPr>
              <a:t>o</a:t>
            </a:r>
            <a:r>
              <a:rPr dirty="0" sz="650">
                <a:latin typeface="Microsoft Sans Serif"/>
                <a:cs typeface="Microsoft Sans Serif"/>
              </a:rPr>
              <a:t>lts]</a:t>
            </a:r>
            <a:endParaRPr sz="650">
              <a:latin typeface="Microsoft Sans Serif"/>
              <a:cs typeface="Microsoft Sans Serif"/>
            </a:endParaRPr>
          </a:p>
        </p:txBody>
      </p:sp>
      <p:sp>
        <p:nvSpPr>
          <p:cNvPr id="4073" name="object 4073"/>
          <p:cNvSpPr/>
          <p:nvPr/>
        </p:nvSpPr>
        <p:spPr>
          <a:xfrm>
            <a:off x="653055" y="6530466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4" name="object 4074"/>
          <p:cNvSpPr/>
          <p:nvPr/>
        </p:nvSpPr>
        <p:spPr>
          <a:xfrm>
            <a:off x="4249378" y="6393320"/>
            <a:ext cx="124460" cy="0"/>
          </a:xfrm>
          <a:custGeom>
            <a:avLst/>
            <a:gdLst/>
            <a:ahLst/>
            <a:cxnLst/>
            <a:rect l="l" t="t" r="r" b="b"/>
            <a:pathLst>
              <a:path w="124460" h="0">
                <a:moveTo>
                  <a:pt x="0" y="0"/>
                </a:moveTo>
                <a:lnTo>
                  <a:pt x="124030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5" name="object 4075"/>
          <p:cNvSpPr/>
          <p:nvPr/>
        </p:nvSpPr>
        <p:spPr>
          <a:xfrm>
            <a:off x="653055" y="6393320"/>
            <a:ext cx="1848485" cy="0"/>
          </a:xfrm>
          <a:custGeom>
            <a:avLst/>
            <a:gdLst/>
            <a:ahLst/>
            <a:cxnLst/>
            <a:rect l="l" t="t" r="r" b="b"/>
            <a:pathLst>
              <a:path w="1848485" h="0">
                <a:moveTo>
                  <a:pt x="0" y="0"/>
                </a:moveTo>
                <a:lnTo>
                  <a:pt x="1848228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6" name="object 4076"/>
          <p:cNvSpPr/>
          <p:nvPr/>
        </p:nvSpPr>
        <p:spPr>
          <a:xfrm>
            <a:off x="4249378" y="6263282"/>
            <a:ext cx="124460" cy="0"/>
          </a:xfrm>
          <a:custGeom>
            <a:avLst/>
            <a:gdLst/>
            <a:ahLst/>
            <a:cxnLst/>
            <a:rect l="l" t="t" r="r" b="b"/>
            <a:pathLst>
              <a:path w="124460" h="0">
                <a:moveTo>
                  <a:pt x="0" y="0"/>
                </a:moveTo>
                <a:lnTo>
                  <a:pt x="124030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7" name="object 4077"/>
          <p:cNvSpPr/>
          <p:nvPr/>
        </p:nvSpPr>
        <p:spPr>
          <a:xfrm>
            <a:off x="653055" y="6263282"/>
            <a:ext cx="1848485" cy="0"/>
          </a:xfrm>
          <a:custGeom>
            <a:avLst/>
            <a:gdLst/>
            <a:ahLst/>
            <a:cxnLst/>
            <a:rect l="l" t="t" r="r" b="b"/>
            <a:pathLst>
              <a:path w="1848485" h="0">
                <a:moveTo>
                  <a:pt x="0" y="0"/>
                </a:moveTo>
                <a:lnTo>
                  <a:pt x="1848228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8" name="object 4078"/>
          <p:cNvSpPr/>
          <p:nvPr/>
        </p:nvSpPr>
        <p:spPr>
          <a:xfrm>
            <a:off x="653055" y="6126137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9" name="object 4079"/>
          <p:cNvSpPr/>
          <p:nvPr/>
        </p:nvSpPr>
        <p:spPr>
          <a:xfrm>
            <a:off x="653055" y="5990074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0" name="object 4080"/>
          <p:cNvSpPr/>
          <p:nvPr/>
        </p:nvSpPr>
        <p:spPr>
          <a:xfrm>
            <a:off x="653055" y="5860033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1" name="object 4081"/>
          <p:cNvSpPr/>
          <p:nvPr/>
        </p:nvSpPr>
        <p:spPr>
          <a:xfrm>
            <a:off x="653055" y="5722846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2" name="object 4082"/>
          <p:cNvSpPr/>
          <p:nvPr/>
        </p:nvSpPr>
        <p:spPr>
          <a:xfrm>
            <a:off x="653055" y="5586819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3" name="object 4083"/>
          <p:cNvSpPr/>
          <p:nvPr/>
        </p:nvSpPr>
        <p:spPr>
          <a:xfrm>
            <a:off x="653055" y="5456745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4" name="object 4084"/>
          <p:cNvSpPr/>
          <p:nvPr/>
        </p:nvSpPr>
        <p:spPr>
          <a:xfrm>
            <a:off x="653055" y="5319600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5" name="object 4085"/>
          <p:cNvSpPr/>
          <p:nvPr/>
        </p:nvSpPr>
        <p:spPr>
          <a:xfrm>
            <a:off x="653055" y="5183530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6" name="object 4086"/>
          <p:cNvSpPr/>
          <p:nvPr/>
        </p:nvSpPr>
        <p:spPr>
          <a:xfrm>
            <a:off x="653055" y="5052449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7" name="object 4087"/>
          <p:cNvSpPr txBox="1"/>
          <p:nvPr/>
        </p:nvSpPr>
        <p:spPr>
          <a:xfrm>
            <a:off x="316320" y="5015780"/>
            <a:ext cx="323850" cy="1565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80">
                <a:latin typeface="Microsoft Sans Serif"/>
                <a:cs typeface="Microsoft Sans Serif"/>
              </a:rPr>
              <a:t>0</a:t>
            </a:r>
            <a:r>
              <a:rPr dirty="0" sz="500" spc="40">
                <a:latin typeface="Microsoft Sans Serif"/>
                <a:cs typeface="Microsoft Sans Serif"/>
              </a:rPr>
              <a:t>.</a:t>
            </a:r>
            <a:r>
              <a:rPr dirty="0" sz="500" spc="75">
                <a:latin typeface="Microsoft Sans Serif"/>
                <a:cs typeface="Microsoft Sans Serif"/>
              </a:rPr>
              <a:t>0</a:t>
            </a:r>
            <a:r>
              <a:rPr dirty="0" sz="500" spc="80">
                <a:latin typeface="Microsoft Sans Serif"/>
                <a:cs typeface="Microsoft Sans Serif"/>
              </a:rPr>
              <a:t>001</a:t>
            </a:r>
            <a:r>
              <a:rPr dirty="0" sz="500" spc="85">
                <a:latin typeface="Microsoft Sans Serif"/>
                <a:cs typeface="Microsoft Sans Serif"/>
              </a:rPr>
              <a:t>1</a:t>
            </a:r>
            <a:endParaRPr sz="500">
              <a:latin typeface="Microsoft Sans Serif"/>
              <a:cs typeface="Microsoft Sans Serif"/>
            </a:endParaRPr>
          </a:p>
          <a:p>
            <a:pPr marL="57150">
              <a:lnSpc>
                <a:spcPct val="100000"/>
              </a:lnSpc>
              <a:spcBef>
                <a:spcPts val="425"/>
              </a:spcBef>
            </a:pPr>
            <a:r>
              <a:rPr dirty="0" sz="500" spc="80">
                <a:latin typeface="Microsoft Sans Serif"/>
                <a:cs typeface="Microsoft Sans Serif"/>
              </a:rPr>
              <a:t>0</a:t>
            </a:r>
            <a:r>
              <a:rPr dirty="0" sz="500" spc="40">
                <a:latin typeface="Microsoft Sans Serif"/>
                <a:cs typeface="Microsoft Sans Serif"/>
              </a:rPr>
              <a:t>.</a:t>
            </a:r>
            <a:r>
              <a:rPr dirty="0" sz="500" spc="75">
                <a:latin typeface="Microsoft Sans Serif"/>
                <a:cs typeface="Microsoft Sans Serif"/>
              </a:rPr>
              <a:t>0</a:t>
            </a:r>
            <a:r>
              <a:rPr dirty="0" sz="500" spc="80">
                <a:latin typeface="Microsoft Sans Serif"/>
                <a:cs typeface="Microsoft Sans Serif"/>
              </a:rPr>
              <a:t>00</a:t>
            </a:r>
            <a:r>
              <a:rPr dirty="0" sz="500" spc="85">
                <a:latin typeface="Microsoft Sans Serif"/>
                <a:cs typeface="Microsoft Sans Serif"/>
              </a:rPr>
              <a:t>1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8"/>
              </a:spcBef>
            </a:pPr>
            <a:endParaRPr sz="400">
              <a:latin typeface="Times New Roman"/>
              <a:cs typeface="Times New Roman"/>
            </a:endParaRPr>
          </a:p>
          <a:p>
            <a:pPr marL="49530">
              <a:lnSpc>
                <a:spcPct val="100000"/>
              </a:lnSpc>
            </a:pPr>
            <a:r>
              <a:rPr dirty="0" sz="500" spc="75">
                <a:latin typeface="Microsoft Sans Serif"/>
                <a:cs typeface="Microsoft Sans Serif"/>
              </a:rPr>
              <a:t>9e-005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400">
              <a:latin typeface="Times New Roman"/>
              <a:cs typeface="Times New Roman"/>
            </a:endParaRPr>
          </a:p>
          <a:p>
            <a:pPr marL="49530">
              <a:lnSpc>
                <a:spcPct val="100000"/>
              </a:lnSpc>
            </a:pPr>
            <a:r>
              <a:rPr dirty="0" sz="500" spc="75">
                <a:latin typeface="Microsoft Sans Serif"/>
                <a:cs typeface="Microsoft Sans Serif"/>
              </a:rPr>
              <a:t>8e-005</a:t>
            </a:r>
            <a:endParaRPr sz="500">
              <a:latin typeface="Microsoft Sans Serif"/>
              <a:cs typeface="Microsoft Sans Serif"/>
            </a:endParaRPr>
          </a:p>
          <a:p>
            <a:pPr marL="49530">
              <a:lnSpc>
                <a:spcPct val="100000"/>
              </a:lnSpc>
              <a:spcBef>
                <a:spcPts val="425"/>
              </a:spcBef>
            </a:pPr>
            <a:r>
              <a:rPr dirty="0" sz="500" spc="75">
                <a:latin typeface="Microsoft Sans Serif"/>
                <a:cs typeface="Microsoft Sans Serif"/>
              </a:rPr>
              <a:t>7e-005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8"/>
              </a:spcBef>
            </a:pPr>
            <a:endParaRPr sz="400">
              <a:latin typeface="Times New Roman"/>
              <a:cs typeface="Times New Roman"/>
            </a:endParaRPr>
          </a:p>
          <a:p>
            <a:pPr marL="49530">
              <a:lnSpc>
                <a:spcPct val="100000"/>
              </a:lnSpc>
            </a:pPr>
            <a:r>
              <a:rPr dirty="0" sz="500" spc="75">
                <a:latin typeface="Microsoft Sans Serif"/>
                <a:cs typeface="Microsoft Sans Serif"/>
              </a:rPr>
              <a:t>6e-005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400">
              <a:latin typeface="Times New Roman"/>
              <a:cs typeface="Times New Roman"/>
            </a:endParaRPr>
          </a:p>
          <a:p>
            <a:pPr marL="49530">
              <a:lnSpc>
                <a:spcPct val="100000"/>
              </a:lnSpc>
            </a:pPr>
            <a:r>
              <a:rPr dirty="0" sz="500" spc="75">
                <a:latin typeface="Microsoft Sans Serif"/>
                <a:cs typeface="Microsoft Sans Serif"/>
              </a:rPr>
              <a:t>5e-005</a:t>
            </a:r>
            <a:endParaRPr sz="500">
              <a:latin typeface="Microsoft Sans Serif"/>
              <a:cs typeface="Microsoft Sans Serif"/>
            </a:endParaRPr>
          </a:p>
          <a:p>
            <a:pPr marL="49530">
              <a:lnSpc>
                <a:spcPct val="100000"/>
              </a:lnSpc>
              <a:spcBef>
                <a:spcPts val="425"/>
              </a:spcBef>
            </a:pPr>
            <a:r>
              <a:rPr dirty="0" sz="500" spc="75">
                <a:latin typeface="Microsoft Sans Serif"/>
                <a:cs typeface="Microsoft Sans Serif"/>
              </a:rPr>
              <a:t>4e-005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8"/>
              </a:spcBef>
            </a:pPr>
            <a:endParaRPr sz="400">
              <a:latin typeface="Times New Roman"/>
              <a:cs typeface="Times New Roman"/>
            </a:endParaRPr>
          </a:p>
          <a:p>
            <a:pPr marL="49530">
              <a:lnSpc>
                <a:spcPct val="100000"/>
              </a:lnSpc>
            </a:pPr>
            <a:r>
              <a:rPr dirty="0" sz="500" spc="75">
                <a:latin typeface="Microsoft Sans Serif"/>
                <a:cs typeface="Microsoft Sans Serif"/>
              </a:rPr>
              <a:t>3e-005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400">
              <a:latin typeface="Times New Roman"/>
              <a:cs typeface="Times New Roman"/>
            </a:endParaRPr>
          </a:p>
          <a:p>
            <a:pPr marL="49530">
              <a:lnSpc>
                <a:spcPct val="100000"/>
              </a:lnSpc>
            </a:pPr>
            <a:r>
              <a:rPr dirty="0" sz="500" spc="75">
                <a:latin typeface="Microsoft Sans Serif"/>
                <a:cs typeface="Microsoft Sans Serif"/>
              </a:rPr>
              <a:t>2e-005</a:t>
            </a:r>
            <a:endParaRPr sz="500">
              <a:latin typeface="Microsoft Sans Serif"/>
              <a:cs typeface="Microsoft Sans Serif"/>
            </a:endParaRPr>
          </a:p>
          <a:p>
            <a:pPr marL="49530">
              <a:lnSpc>
                <a:spcPct val="100000"/>
              </a:lnSpc>
              <a:spcBef>
                <a:spcPts val="430"/>
              </a:spcBef>
            </a:pPr>
            <a:r>
              <a:rPr dirty="0" sz="500" spc="75">
                <a:latin typeface="Microsoft Sans Serif"/>
                <a:cs typeface="Microsoft Sans Serif"/>
              </a:rPr>
              <a:t>1e-005</a:t>
            </a:r>
            <a:endParaRPr sz="5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"/>
              </a:spcBef>
            </a:pPr>
            <a:endParaRPr sz="400">
              <a:latin typeface="Times New Roman"/>
              <a:cs typeface="Times New Roman"/>
            </a:endParaRPr>
          </a:p>
          <a:p>
            <a:pPr algn="r" marR="8890">
              <a:lnSpc>
                <a:spcPct val="100000"/>
              </a:lnSpc>
            </a:pPr>
            <a:r>
              <a:rPr dirty="0" sz="500" spc="85">
                <a:latin typeface="Microsoft Sans Serif"/>
                <a:cs typeface="Microsoft Sans Serif"/>
              </a:rPr>
              <a:t>0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4088" name="object 4088"/>
          <p:cNvSpPr/>
          <p:nvPr/>
        </p:nvSpPr>
        <p:spPr>
          <a:xfrm>
            <a:off x="653055" y="4916311"/>
            <a:ext cx="3720465" cy="0"/>
          </a:xfrm>
          <a:custGeom>
            <a:avLst/>
            <a:gdLst/>
            <a:ahLst/>
            <a:cxnLst/>
            <a:rect l="l" t="t" r="r" b="b"/>
            <a:pathLst>
              <a:path w="3720465" h="0">
                <a:moveTo>
                  <a:pt x="0" y="0"/>
                </a:moveTo>
                <a:lnTo>
                  <a:pt x="3720353" y="0"/>
                </a:lnTo>
              </a:path>
            </a:pathLst>
          </a:custGeom>
          <a:ln w="6034">
            <a:solidFill>
              <a:srgbClr val="D8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9" name="object 4089"/>
          <p:cNvSpPr/>
          <p:nvPr/>
        </p:nvSpPr>
        <p:spPr>
          <a:xfrm>
            <a:off x="653057" y="5120766"/>
            <a:ext cx="1911985" cy="1409700"/>
          </a:xfrm>
          <a:custGeom>
            <a:avLst/>
            <a:gdLst/>
            <a:ahLst/>
            <a:cxnLst/>
            <a:rect l="l" t="t" r="r" b="b"/>
            <a:pathLst>
              <a:path w="1911985" h="1409700">
                <a:moveTo>
                  <a:pt x="941036" y="1381125"/>
                </a:moveTo>
                <a:lnTo>
                  <a:pt x="0" y="1381125"/>
                </a:lnTo>
                <a:lnTo>
                  <a:pt x="0" y="1409700"/>
                </a:lnTo>
                <a:lnTo>
                  <a:pt x="1911996" y="1409700"/>
                </a:lnTo>
                <a:lnTo>
                  <a:pt x="1911996" y="1390650"/>
                </a:lnTo>
                <a:lnTo>
                  <a:pt x="941036" y="1390650"/>
                </a:lnTo>
                <a:lnTo>
                  <a:pt x="941036" y="1381125"/>
                </a:lnTo>
                <a:close/>
              </a:path>
              <a:path w="1911985" h="1409700">
                <a:moveTo>
                  <a:pt x="963963" y="1371600"/>
                </a:moveTo>
                <a:lnTo>
                  <a:pt x="955552" y="1371600"/>
                </a:lnTo>
                <a:lnTo>
                  <a:pt x="948180" y="1381125"/>
                </a:lnTo>
                <a:lnTo>
                  <a:pt x="941036" y="1390650"/>
                </a:lnTo>
                <a:lnTo>
                  <a:pt x="1437460" y="1390650"/>
                </a:lnTo>
                <a:lnTo>
                  <a:pt x="1437460" y="1381125"/>
                </a:lnTo>
                <a:lnTo>
                  <a:pt x="963963" y="1381125"/>
                </a:lnTo>
                <a:lnTo>
                  <a:pt x="963963" y="1371600"/>
                </a:lnTo>
                <a:close/>
              </a:path>
              <a:path w="1911985" h="1409700">
                <a:moveTo>
                  <a:pt x="1911996" y="1381125"/>
                </a:moveTo>
                <a:lnTo>
                  <a:pt x="1445861" y="1381125"/>
                </a:lnTo>
                <a:lnTo>
                  <a:pt x="1437460" y="1390650"/>
                </a:lnTo>
                <a:lnTo>
                  <a:pt x="1911996" y="1390650"/>
                </a:lnTo>
                <a:lnTo>
                  <a:pt x="1911996" y="1381125"/>
                </a:lnTo>
                <a:close/>
              </a:path>
              <a:path w="1911985" h="1409700">
                <a:moveTo>
                  <a:pt x="44722" y="1371600"/>
                </a:moveTo>
                <a:lnTo>
                  <a:pt x="44722" y="1381125"/>
                </a:lnTo>
                <a:lnTo>
                  <a:pt x="51903" y="1381125"/>
                </a:lnTo>
                <a:lnTo>
                  <a:pt x="44722" y="1371600"/>
                </a:lnTo>
                <a:close/>
              </a:path>
              <a:path w="1911985" h="1409700">
                <a:moveTo>
                  <a:pt x="97705" y="1371600"/>
                </a:moveTo>
                <a:lnTo>
                  <a:pt x="90376" y="1371600"/>
                </a:lnTo>
                <a:lnTo>
                  <a:pt x="90376" y="1381125"/>
                </a:lnTo>
                <a:lnTo>
                  <a:pt x="97705" y="1381125"/>
                </a:lnTo>
                <a:lnTo>
                  <a:pt x="97705" y="1371600"/>
                </a:lnTo>
                <a:close/>
              </a:path>
              <a:path w="1911985" h="1409700">
                <a:moveTo>
                  <a:pt x="104849" y="1371600"/>
                </a:moveTo>
                <a:lnTo>
                  <a:pt x="104849" y="1381125"/>
                </a:lnTo>
                <a:lnTo>
                  <a:pt x="112178" y="1381125"/>
                </a:lnTo>
                <a:lnTo>
                  <a:pt x="104849" y="1371600"/>
                </a:lnTo>
                <a:close/>
              </a:path>
              <a:path w="1911985" h="1409700">
                <a:moveTo>
                  <a:pt x="150688" y="1371600"/>
                </a:moveTo>
                <a:lnTo>
                  <a:pt x="150688" y="1381125"/>
                </a:lnTo>
                <a:lnTo>
                  <a:pt x="157832" y="1381125"/>
                </a:lnTo>
                <a:lnTo>
                  <a:pt x="150688" y="1371600"/>
                </a:lnTo>
                <a:close/>
              </a:path>
              <a:path w="1911985" h="1409700">
                <a:moveTo>
                  <a:pt x="180752" y="1371600"/>
                </a:moveTo>
                <a:lnTo>
                  <a:pt x="180752" y="1381125"/>
                </a:lnTo>
                <a:lnTo>
                  <a:pt x="188081" y="1381125"/>
                </a:lnTo>
                <a:lnTo>
                  <a:pt x="180752" y="1371600"/>
                </a:lnTo>
                <a:close/>
              </a:path>
              <a:path w="1911985" h="1409700">
                <a:moveTo>
                  <a:pt x="285601" y="1362075"/>
                </a:moveTo>
                <a:lnTo>
                  <a:pt x="278457" y="1381125"/>
                </a:lnTo>
                <a:lnTo>
                  <a:pt x="292930" y="1381125"/>
                </a:lnTo>
                <a:lnTo>
                  <a:pt x="285601" y="1371600"/>
                </a:lnTo>
                <a:lnTo>
                  <a:pt x="285601" y="1362075"/>
                </a:lnTo>
                <a:close/>
              </a:path>
              <a:path w="1911985" h="1409700">
                <a:moveTo>
                  <a:pt x="301337" y="1371600"/>
                </a:moveTo>
                <a:lnTo>
                  <a:pt x="292930" y="1371600"/>
                </a:lnTo>
                <a:lnTo>
                  <a:pt x="292930" y="1381125"/>
                </a:lnTo>
                <a:lnTo>
                  <a:pt x="301337" y="1381125"/>
                </a:lnTo>
                <a:lnTo>
                  <a:pt x="301337" y="1371600"/>
                </a:lnTo>
                <a:close/>
              </a:path>
              <a:path w="1911985" h="1409700">
                <a:moveTo>
                  <a:pt x="315701" y="1371600"/>
                </a:moveTo>
                <a:lnTo>
                  <a:pt x="315701" y="1381125"/>
                </a:lnTo>
                <a:lnTo>
                  <a:pt x="322959" y="1381125"/>
                </a:lnTo>
                <a:lnTo>
                  <a:pt x="315701" y="1371600"/>
                </a:lnTo>
                <a:close/>
              </a:path>
              <a:path w="1911985" h="1409700">
                <a:moveTo>
                  <a:pt x="368793" y="1371600"/>
                </a:moveTo>
                <a:lnTo>
                  <a:pt x="361430" y="1371600"/>
                </a:lnTo>
                <a:lnTo>
                  <a:pt x="361430" y="1381125"/>
                </a:lnTo>
                <a:lnTo>
                  <a:pt x="368793" y="1381125"/>
                </a:lnTo>
                <a:lnTo>
                  <a:pt x="368793" y="1371600"/>
                </a:lnTo>
                <a:close/>
              </a:path>
              <a:path w="1911985" h="1409700">
                <a:moveTo>
                  <a:pt x="406007" y="1362075"/>
                </a:moveTo>
                <a:lnTo>
                  <a:pt x="406007" y="1371600"/>
                </a:lnTo>
                <a:lnTo>
                  <a:pt x="398864" y="1381125"/>
                </a:lnTo>
                <a:lnTo>
                  <a:pt x="413370" y="1381125"/>
                </a:lnTo>
                <a:lnTo>
                  <a:pt x="413370" y="1371600"/>
                </a:lnTo>
                <a:lnTo>
                  <a:pt x="406007" y="1362075"/>
                </a:lnTo>
                <a:close/>
              </a:path>
              <a:path w="1911985" h="1409700">
                <a:moveTo>
                  <a:pt x="436287" y="1371600"/>
                </a:moveTo>
                <a:lnTo>
                  <a:pt x="428925" y="1371600"/>
                </a:lnTo>
                <a:lnTo>
                  <a:pt x="428925" y="1381125"/>
                </a:lnTo>
                <a:lnTo>
                  <a:pt x="436287" y="1381125"/>
                </a:lnTo>
                <a:lnTo>
                  <a:pt x="436287" y="1371600"/>
                </a:lnTo>
                <a:close/>
              </a:path>
              <a:path w="1911985" h="1409700">
                <a:moveTo>
                  <a:pt x="466320" y="1371600"/>
                </a:moveTo>
                <a:lnTo>
                  <a:pt x="459205" y="1371600"/>
                </a:lnTo>
                <a:lnTo>
                  <a:pt x="459205" y="1381125"/>
                </a:lnTo>
                <a:lnTo>
                  <a:pt x="466320" y="1381125"/>
                </a:lnTo>
                <a:lnTo>
                  <a:pt x="466320" y="1371600"/>
                </a:lnTo>
                <a:close/>
              </a:path>
              <a:path w="1911985" h="1409700">
                <a:moveTo>
                  <a:pt x="503743" y="1362075"/>
                </a:moveTo>
                <a:lnTo>
                  <a:pt x="496381" y="1381125"/>
                </a:lnTo>
                <a:lnTo>
                  <a:pt x="512154" y="1381125"/>
                </a:lnTo>
                <a:lnTo>
                  <a:pt x="503743" y="1362075"/>
                </a:lnTo>
                <a:close/>
              </a:path>
              <a:path w="1911985" h="1409700">
                <a:moveTo>
                  <a:pt x="519298" y="1371600"/>
                </a:moveTo>
                <a:lnTo>
                  <a:pt x="519298" y="1381125"/>
                </a:lnTo>
                <a:lnTo>
                  <a:pt x="526594" y="1381125"/>
                </a:lnTo>
                <a:lnTo>
                  <a:pt x="519298" y="1371600"/>
                </a:lnTo>
                <a:close/>
              </a:path>
              <a:path w="1911985" h="1409700">
                <a:moveTo>
                  <a:pt x="609671" y="1371600"/>
                </a:moveTo>
                <a:lnTo>
                  <a:pt x="602489" y="1371600"/>
                </a:lnTo>
                <a:lnTo>
                  <a:pt x="594050" y="1381125"/>
                </a:lnTo>
                <a:lnTo>
                  <a:pt x="609671" y="1381125"/>
                </a:lnTo>
                <a:lnTo>
                  <a:pt x="609671" y="1371600"/>
                </a:lnTo>
                <a:close/>
              </a:path>
              <a:path w="1911985" h="1409700">
                <a:moveTo>
                  <a:pt x="624111" y="1371600"/>
                </a:moveTo>
                <a:lnTo>
                  <a:pt x="616967" y="1371600"/>
                </a:lnTo>
                <a:lnTo>
                  <a:pt x="616967" y="1381125"/>
                </a:lnTo>
                <a:lnTo>
                  <a:pt x="624111" y="1381125"/>
                </a:lnTo>
                <a:lnTo>
                  <a:pt x="624111" y="1371600"/>
                </a:lnTo>
                <a:close/>
              </a:path>
              <a:path w="1911985" h="1409700">
                <a:moveTo>
                  <a:pt x="654172" y="581025"/>
                </a:moveTo>
                <a:lnTo>
                  <a:pt x="647028" y="590550"/>
                </a:lnTo>
                <a:lnTo>
                  <a:pt x="647028" y="704850"/>
                </a:lnTo>
                <a:lnTo>
                  <a:pt x="639884" y="1019175"/>
                </a:lnTo>
                <a:lnTo>
                  <a:pt x="639884" y="1247775"/>
                </a:lnTo>
                <a:lnTo>
                  <a:pt x="632598" y="1362075"/>
                </a:lnTo>
                <a:lnTo>
                  <a:pt x="632598" y="1371600"/>
                </a:lnTo>
                <a:lnTo>
                  <a:pt x="624111" y="1381125"/>
                </a:lnTo>
                <a:lnTo>
                  <a:pt x="767472" y="1381125"/>
                </a:lnTo>
                <a:lnTo>
                  <a:pt x="767472" y="1314450"/>
                </a:lnTo>
                <a:lnTo>
                  <a:pt x="760328" y="1171575"/>
                </a:lnTo>
                <a:lnTo>
                  <a:pt x="760328" y="990600"/>
                </a:lnTo>
                <a:lnTo>
                  <a:pt x="755904" y="933450"/>
                </a:lnTo>
                <a:lnTo>
                  <a:pt x="752956" y="933450"/>
                </a:lnTo>
                <a:lnTo>
                  <a:pt x="749451" y="838200"/>
                </a:lnTo>
                <a:lnTo>
                  <a:pt x="737401" y="838200"/>
                </a:lnTo>
                <a:lnTo>
                  <a:pt x="737401" y="723900"/>
                </a:lnTo>
                <a:lnTo>
                  <a:pt x="730038" y="676275"/>
                </a:lnTo>
                <a:lnTo>
                  <a:pt x="730038" y="666750"/>
                </a:lnTo>
                <a:lnTo>
                  <a:pt x="677089" y="666750"/>
                </a:lnTo>
                <a:lnTo>
                  <a:pt x="677089" y="638175"/>
                </a:lnTo>
                <a:lnTo>
                  <a:pt x="654172" y="638175"/>
                </a:lnTo>
                <a:lnTo>
                  <a:pt x="654172" y="581025"/>
                </a:lnTo>
                <a:close/>
              </a:path>
              <a:path w="1911985" h="1409700">
                <a:moveTo>
                  <a:pt x="797752" y="1371600"/>
                </a:moveTo>
                <a:lnTo>
                  <a:pt x="790389" y="1371600"/>
                </a:lnTo>
                <a:lnTo>
                  <a:pt x="790389" y="1381125"/>
                </a:lnTo>
                <a:lnTo>
                  <a:pt x="797752" y="1381125"/>
                </a:lnTo>
                <a:lnTo>
                  <a:pt x="797752" y="1371600"/>
                </a:lnTo>
                <a:close/>
              </a:path>
              <a:path w="1911985" h="1409700">
                <a:moveTo>
                  <a:pt x="804895" y="1371600"/>
                </a:moveTo>
                <a:lnTo>
                  <a:pt x="804895" y="1381125"/>
                </a:lnTo>
                <a:lnTo>
                  <a:pt x="813306" y="1381125"/>
                </a:lnTo>
                <a:lnTo>
                  <a:pt x="804895" y="1371600"/>
                </a:lnTo>
                <a:close/>
              </a:path>
              <a:path w="1911985" h="1409700">
                <a:moveTo>
                  <a:pt x="827822" y="1371600"/>
                </a:moveTo>
                <a:lnTo>
                  <a:pt x="827822" y="1381125"/>
                </a:lnTo>
                <a:lnTo>
                  <a:pt x="834966" y="1381125"/>
                </a:lnTo>
                <a:lnTo>
                  <a:pt x="827822" y="1371600"/>
                </a:lnTo>
                <a:close/>
              </a:path>
              <a:path w="1911985" h="1409700">
                <a:moveTo>
                  <a:pt x="873656" y="1371600"/>
                </a:moveTo>
                <a:lnTo>
                  <a:pt x="865141" y="1381125"/>
                </a:lnTo>
                <a:lnTo>
                  <a:pt x="880762" y="1381125"/>
                </a:lnTo>
                <a:lnTo>
                  <a:pt x="873656" y="1371600"/>
                </a:lnTo>
                <a:close/>
              </a:path>
              <a:path w="1911985" h="1409700">
                <a:moveTo>
                  <a:pt x="880762" y="1371600"/>
                </a:moveTo>
                <a:lnTo>
                  <a:pt x="880762" y="1381125"/>
                </a:lnTo>
                <a:lnTo>
                  <a:pt x="888058" y="1381125"/>
                </a:lnTo>
                <a:lnTo>
                  <a:pt x="880762" y="1371600"/>
                </a:lnTo>
                <a:close/>
              </a:path>
              <a:path w="1911985" h="1409700">
                <a:moveTo>
                  <a:pt x="925339" y="1362075"/>
                </a:moveTo>
                <a:lnTo>
                  <a:pt x="925339" y="1371600"/>
                </a:lnTo>
                <a:lnTo>
                  <a:pt x="918119" y="1381125"/>
                </a:lnTo>
                <a:lnTo>
                  <a:pt x="933750" y="1381125"/>
                </a:lnTo>
                <a:lnTo>
                  <a:pt x="925339" y="1362075"/>
                </a:lnTo>
                <a:close/>
              </a:path>
              <a:path w="1911985" h="1409700">
                <a:moveTo>
                  <a:pt x="971107" y="1371600"/>
                </a:moveTo>
                <a:lnTo>
                  <a:pt x="971107" y="1381125"/>
                </a:lnTo>
                <a:lnTo>
                  <a:pt x="978317" y="1381125"/>
                </a:lnTo>
                <a:lnTo>
                  <a:pt x="971107" y="1371600"/>
                </a:lnTo>
                <a:close/>
              </a:path>
              <a:path w="1911985" h="1409700">
                <a:moveTo>
                  <a:pt x="1015636" y="1371600"/>
                </a:moveTo>
                <a:lnTo>
                  <a:pt x="1008492" y="1371600"/>
                </a:lnTo>
                <a:lnTo>
                  <a:pt x="1008492" y="1381125"/>
                </a:lnTo>
                <a:lnTo>
                  <a:pt x="1015636" y="1381125"/>
                </a:lnTo>
                <a:lnTo>
                  <a:pt x="1015636" y="1371600"/>
                </a:lnTo>
                <a:close/>
              </a:path>
              <a:path w="1911985" h="1409700">
                <a:moveTo>
                  <a:pt x="1031419" y="1371600"/>
                </a:moveTo>
                <a:lnTo>
                  <a:pt x="1024047" y="1381125"/>
                </a:lnTo>
                <a:lnTo>
                  <a:pt x="1031419" y="1381125"/>
                </a:lnTo>
                <a:lnTo>
                  <a:pt x="1031419" y="1371600"/>
                </a:lnTo>
                <a:close/>
              </a:path>
              <a:path w="1911985" h="1409700">
                <a:moveTo>
                  <a:pt x="1038563" y="1371600"/>
                </a:moveTo>
                <a:lnTo>
                  <a:pt x="1031419" y="1381125"/>
                </a:lnTo>
                <a:lnTo>
                  <a:pt x="1038563" y="1381125"/>
                </a:lnTo>
                <a:lnTo>
                  <a:pt x="1038563" y="1371600"/>
                </a:lnTo>
                <a:close/>
              </a:path>
              <a:path w="1911985" h="1409700">
                <a:moveTo>
                  <a:pt x="1061480" y="1371600"/>
                </a:moveTo>
                <a:lnTo>
                  <a:pt x="1054336" y="1371600"/>
                </a:lnTo>
                <a:lnTo>
                  <a:pt x="1054336" y="1381125"/>
                </a:lnTo>
                <a:lnTo>
                  <a:pt x="1061480" y="1381125"/>
                </a:lnTo>
                <a:lnTo>
                  <a:pt x="1061480" y="1371600"/>
                </a:lnTo>
                <a:close/>
              </a:path>
              <a:path w="1911985" h="1409700">
                <a:moveTo>
                  <a:pt x="1075986" y="1371600"/>
                </a:moveTo>
                <a:lnTo>
                  <a:pt x="1068624" y="1371600"/>
                </a:lnTo>
                <a:lnTo>
                  <a:pt x="1068624" y="1381125"/>
                </a:lnTo>
                <a:lnTo>
                  <a:pt x="1075986" y="1381125"/>
                </a:lnTo>
                <a:lnTo>
                  <a:pt x="1075986" y="1371600"/>
                </a:lnTo>
                <a:close/>
              </a:path>
              <a:path w="1911985" h="1409700">
                <a:moveTo>
                  <a:pt x="1098913" y="1371600"/>
                </a:moveTo>
                <a:lnTo>
                  <a:pt x="1091541" y="1381125"/>
                </a:lnTo>
                <a:lnTo>
                  <a:pt x="1098913" y="1381125"/>
                </a:lnTo>
                <a:lnTo>
                  <a:pt x="1098913" y="1371600"/>
                </a:lnTo>
                <a:close/>
              </a:path>
              <a:path w="1911985" h="1409700">
                <a:moveTo>
                  <a:pt x="1151853" y="381000"/>
                </a:moveTo>
                <a:lnTo>
                  <a:pt x="1151853" y="438150"/>
                </a:lnTo>
                <a:lnTo>
                  <a:pt x="1144490" y="514350"/>
                </a:lnTo>
                <a:lnTo>
                  <a:pt x="1136080" y="771525"/>
                </a:lnTo>
                <a:lnTo>
                  <a:pt x="1136080" y="1085850"/>
                </a:lnTo>
                <a:lnTo>
                  <a:pt x="1128936" y="1333500"/>
                </a:lnTo>
                <a:lnTo>
                  <a:pt x="1128936" y="1371600"/>
                </a:lnTo>
                <a:lnTo>
                  <a:pt x="1121830" y="1381125"/>
                </a:lnTo>
                <a:lnTo>
                  <a:pt x="1256666" y="1381125"/>
                </a:lnTo>
                <a:lnTo>
                  <a:pt x="1249370" y="1076325"/>
                </a:lnTo>
                <a:lnTo>
                  <a:pt x="1249370" y="942975"/>
                </a:lnTo>
                <a:lnTo>
                  <a:pt x="1242264" y="933450"/>
                </a:lnTo>
                <a:lnTo>
                  <a:pt x="1242264" y="866775"/>
                </a:lnTo>
                <a:lnTo>
                  <a:pt x="1226491" y="866775"/>
                </a:lnTo>
                <a:lnTo>
                  <a:pt x="1219347" y="847725"/>
                </a:lnTo>
                <a:lnTo>
                  <a:pt x="1219347" y="542925"/>
                </a:lnTo>
                <a:lnTo>
                  <a:pt x="1217284" y="466725"/>
                </a:lnTo>
                <a:lnTo>
                  <a:pt x="1174770" y="466725"/>
                </a:lnTo>
                <a:lnTo>
                  <a:pt x="1166369" y="428625"/>
                </a:lnTo>
                <a:lnTo>
                  <a:pt x="1166369" y="419100"/>
                </a:lnTo>
                <a:lnTo>
                  <a:pt x="1158997" y="419100"/>
                </a:lnTo>
                <a:lnTo>
                  <a:pt x="1151853" y="381000"/>
                </a:lnTo>
                <a:close/>
              </a:path>
              <a:path w="1911985" h="1409700">
                <a:moveTo>
                  <a:pt x="1279583" y="1371600"/>
                </a:moveTo>
                <a:lnTo>
                  <a:pt x="1272297" y="1371600"/>
                </a:lnTo>
                <a:lnTo>
                  <a:pt x="1272297" y="1381125"/>
                </a:lnTo>
                <a:lnTo>
                  <a:pt x="1279583" y="1381125"/>
                </a:lnTo>
                <a:lnTo>
                  <a:pt x="1279583" y="1371600"/>
                </a:lnTo>
                <a:close/>
              </a:path>
              <a:path w="1911985" h="1409700">
                <a:moveTo>
                  <a:pt x="1302510" y="1371600"/>
                </a:moveTo>
                <a:lnTo>
                  <a:pt x="1302510" y="1381125"/>
                </a:lnTo>
                <a:lnTo>
                  <a:pt x="1309654" y="1381125"/>
                </a:lnTo>
                <a:lnTo>
                  <a:pt x="1302510" y="1371600"/>
                </a:lnTo>
                <a:close/>
              </a:path>
              <a:path w="1911985" h="1409700">
                <a:moveTo>
                  <a:pt x="1400027" y="1371600"/>
                </a:moveTo>
                <a:lnTo>
                  <a:pt x="1392655" y="1381125"/>
                </a:lnTo>
                <a:lnTo>
                  <a:pt x="1400027" y="1381125"/>
                </a:lnTo>
                <a:lnTo>
                  <a:pt x="1400027" y="1371600"/>
                </a:lnTo>
                <a:close/>
              </a:path>
              <a:path w="1911985" h="1409700">
                <a:moveTo>
                  <a:pt x="1422944" y="1371600"/>
                </a:moveTo>
                <a:lnTo>
                  <a:pt x="1415581" y="1381125"/>
                </a:lnTo>
                <a:lnTo>
                  <a:pt x="1430088" y="1381125"/>
                </a:lnTo>
                <a:lnTo>
                  <a:pt x="1422944" y="1371600"/>
                </a:lnTo>
                <a:close/>
              </a:path>
              <a:path w="1911985" h="1409700">
                <a:moveTo>
                  <a:pt x="1490438" y="1371600"/>
                </a:moveTo>
                <a:lnTo>
                  <a:pt x="1483075" y="1371600"/>
                </a:lnTo>
                <a:lnTo>
                  <a:pt x="1483075" y="1381125"/>
                </a:lnTo>
                <a:lnTo>
                  <a:pt x="1490438" y="1381125"/>
                </a:lnTo>
                <a:lnTo>
                  <a:pt x="1490438" y="1371600"/>
                </a:lnTo>
                <a:close/>
              </a:path>
              <a:path w="1911985" h="1409700">
                <a:moveTo>
                  <a:pt x="1557818" y="1371600"/>
                </a:moveTo>
                <a:lnTo>
                  <a:pt x="1557818" y="1381125"/>
                </a:lnTo>
                <a:lnTo>
                  <a:pt x="1566305" y="1381125"/>
                </a:lnTo>
                <a:lnTo>
                  <a:pt x="1557818" y="1371600"/>
                </a:lnTo>
                <a:close/>
              </a:path>
              <a:path w="1911985" h="1409700">
                <a:moveTo>
                  <a:pt x="1580745" y="1371600"/>
                </a:moveTo>
                <a:lnTo>
                  <a:pt x="1573449" y="1381125"/>
                </a:lnTo>
                <a:lnTo>
                  <a:pt x="1587955" y="1381125"/>
                </a:lnTo>
                <a:lnTo>
                  <a:pt x="1580745" y="1371600"/>
                </a:lnTo>
                <a:close/>
              </a:path>
              <a:path w="1911985" h="1409700">
                <a:moveTo>
                  <a:pt x="1596366" y="1371600"/>
                </a:moveTo>
                <a:lnTo>
                  <a:pt x="1587955" y="1381125"/>
                </a:lnTo>
                <a:lnTo>
                  <a:pt x="1596366" y="1381125"/>
                </a:lnTo>
                <a:lnTo>
                  <a:pt x="1596366" y="1371600"/>
                </a:lnTo>
                <a:close/>
              </a:path>
              <a:path w="1911985" h="1409700">
                <a:moveTo>
                  <a:pt x="1618168" y="1371600"/>
                </a:moveTo>
                <a:lnTo>
                  <a:pt x="1610806" y="1371600"/>
                </a:lnTo>
                <a:lnTo>
                  <a:pt x="1610806" y="1381125"/>
                </a:lnTo>
                <a:lnTo>
                  <a:pt x="1618168" y="1381125"/>
                </a:lnTo>
                <a:lnTo>
                  <a:pt x="1618168" y="1371600"/>
                </a:lnTo>
                <a:close/>
              </a:path>
              <a:path w="1911985" h="1409700">
                <a:moveTo>
                  <a:pt x="1648201" y="57150"/>
                </a:moveTo>
                <a:lnTo>
                  <a:pt x="1648201" y="419100"/>
                </a:lnTo>
                <a:lnTo>
                  <a:pt x="1640905" y="628650"/>
                </a:lnTo>
                <a:lnTo>
                  <a:pt x="1640905" y="647700"/>
                </a:lnTo>
                <a:lnTo>
                  <a:pt x="1633723" y="752475"/>
                </a:lnTo>
                <a:lnTo>
                  <a:pt x="1633723" y="971550"/>
                </a:lnTo>
                <a:lnTo>
                  <a:pt x="1626579" y="1314450"/>
                </a:lnTo>
                <a:lnTo>
                  <a:pt x="1626579" y="1371600"/>
                </a:lnTo>
                <a:lnTo>
                  <a:pt x="1618168" y="1381125"/>
                </a:lnTo>
                <a:lnTo>
                  <a:pt x="1768635" y="1381125"/>
                </a:lnTo>
                <a:lnTo>
                  <a:pt x="1761529" y="1352550"/>
                </a:lnTo>
                <a:lnTo>
                  <a:pt x="1761529" y="1190625"/>
                </a:lnTo>
                <a:lnTo>
                  <a:pt x="1754166" y="1123950"/>
                </a:lnTo>
                <a:lnTo>
                  <a:pt x="1754166" y="1038225"/>
                </a:lnTo>
                <a:lnTo>
                  <a:pt x="1745718" y="1000125"/>
                </a:lnTo>
                <a:lnTo>
                  <a:pt x="1745718" y="933450"/>
                </a:lnTo>
                <a:lnTo>
                  <a:pt x="1738612" y="914400"/>
                </a:lnTo>
                <a:lnTo>
                  <a:pt x="1738612" y="838200"/>
                </a:lnTo>
                <a:lnTo>
                  <a:pt x="1735540" y="790575"/>
                </a:lnTo>
                <a:lnTo>
                  <a:pt x="1731240" y="790575"/>
                </a:lnTo>
                <a:lnTo>
                  <a:pt x="1724096" y="704850"/>
                </a:lnTo>
                <a:lnTo>
                  <a:pt x="1724096" y="609600"/>
                </a:lnTo>
                <a:lnTo>
                  <a:pt x="1708551" y="609600"/>
                </a:lnTo>
                <a:lnTo>
                  <a:pt x="1705602" y="552450"/>
                </a:lnTo>
                <a:lnTo>
                  <a:pt x="1663822" y="552450"/>
                </a:lnTo>
                <a:lnTo>
                  <a:pt x="1663822" y="542925"/>
                </a:lnTo>
                <a:lnTo>
                  <a:pt x="1656602" y="466725"/>
                </a:lnTo>
                <a:lnTo>
                  <a:pt x="1656602" y="152400"/>
                </a:lnTo>
                <a:lnTo>
                  <a:pt x="1648201" y="57150"/>
                </a:lnTo>
                <a:close/>
              </a:path>
              <a:path w="1911985" h="1409700">
                <a:moveTo>
                  <a:pt x="1784408" y="1371600"/>
                </a:moveTo>
                <a:lnTo>
                  <a:pt x="1776007" y="1371600"/>
                </a:lnTo>
                <a:lnTo>
                  <a:pt x="1776007" y="1381125"/>
                </a:lnTo>
                <a:lnTo>
                  <a:pt x="1784408" y="1381125"/>
                </a:lnTo>
                <a:lnTo>
                  <a:pt x="1784408" y="1371600"/>
                </a:lnTo>
                <a:close/>
              </a:path>
              <a:path w="1911985" h="1409700">
                <a:moveTo>
                  <a:pt x="1791552" y="1371600"/>
                </a:moveTo>
                <a:lnTo>
                  <a:pt x="1784408" y="1381125"/>
                </a:lnTo>
                <a:lnTo>
                  <a:pt x="1798696" y="1381125"/>
                </a:lnTo>
                <a:lnTo>
                  <a:pt x="1791552" y="1371600"/>
                </a:lnTo>
                <a:close/>
              </a:path>
              <a:path w="1911985" h="1409700">
                <a:moveTo>
                  <a:pt x="1821622" y="1371600"/>
                </a:moveTo>
                <a:lnTo>
                  <a:pt x="1814479" y="1381125"/>
                </a:lnTo>
                <a:lnTo>
                  <a:pt x="1828985" y="1381125"/>
                </a:lnTo>
                <a:lnTo>
                  <a:pt x="1821622" y="1371600"/>
                </a:lnTo>
                <a:close/>
              </a:path>
              <a:path w="1911985" h="1409700">
                <a:moveTo>
                  <a:pt x="1851826" y="1371600"/>
                </a:moveTo>
                <a:lnTo>
                  <a:pt x="1828985" y="1371600"/>
                </a:lnTo>
                <a:lnTo>
                  <a:pt x="1828985" y="1381125"/>
                </a:lnTo>
                <a:lnTo>
                  <a:pt x="1851826" y="1381125"/>
                </a:lnTo>
                <a:lnTo>
                  <a:pt x="1851826" y="1371600"/>
                </a:lnTo>
                <a:close/>
              </a:path>
              <a:path w="1911985" h="1409700">
                <a:moveTo>
                  <a:pt x="1859046" y="1371600"/>
                </a:moveTo>
                <a:lnTo>
                  <a:pt x="1851826" y="1381125"/>
                </a:lnTo>
                <a:lnTo>
                  <a:pt x="1859046" y="1381125"/>
                </a:lnTo>
                <a:lnTo>
                  <a:pt x="1859046" y="1371600"/>
                </a:lnTo>
                <a:close/>
              </a:path>
              <a:path w="1911985" h="1409700">
                <a:moveTo>
                  <a:pt x="1881973" y="1362075"/>
                </a:moveTo>
                <a:lnTo>
                  <a:pt x="1874753" y="1381125"/>
                </a:lnTo>
                <a:lnTo>
                  <a:pt x="1889078" y="1381125"/>
                </a:lnTo>
                <a:lnTo>
                  <a:pt x="1881973" y="1371600"/>
                </a:lnTo>
                <a:lnTo>
                  <a:pt x="1881973" y="1362075"/>
                </a:lnTo>
                <a:close/>
              </a:path>
              <a:path w="1911985" h="1409700">
                <a:moveTo>
                  <a:pt x="1896365" y="1371600"/>
                </a:moveTo>
                <a:lnTo>
                  <a:pt x="1889078" y="1371600"/>
                </a:lnTo>
                <a:lnTo>
                  <a:pt x="1889078" y="1381125"/>
                </a:lnTo>
                <a:lnTo>
                  <a:pt x="1896365" y="1381125"/>
                </a:lnTo>
                <a:lnTo>
                  <a:pt x="1896365" y="1371600"/>
                </a:lnTo>
                <a:close/>
              </a:path>
              <a:path w="1911985" h="1409700">
                <a:moveTo>
                  <a:pt x="752956" y="895350"/>
                </a:moveTo>
                <a:lnTo>
                  <a:pt x="752956" y="933450"/>
                </a:lnTo>
                <a:lnTo>
                  <a:pt x="755904" y="933450"/>
                </a:lnTo>
                <a:lnTo>
                  <a:pt x="752956" y="895350"/>
                </a:lnTo>
                <a:close/>
              </a:path>
              <a:path w="1911985" h="1409700">
                <a:moveTo>
                  <a:pt x="1234901" y="695325"/>
                </a:moveTo>
                <a:lnTo>
                  <a:pt x="1234901" y="752475"/>
                </a:lnTo>
                <a:lnTo>
                  <a:pt x="1226491" y="847725"/>
                </a:lnTo>
                <a:lnTo>
                  <a:pt x="1226491" y="866775"/>
                </a:lnTo>
                <a:lnTo>
                  <a:pt x="1242264" y="866775"/>
                </a:lnTo>
                <a:lnTo>
                  <a:pt x="1242264" y="838200"/>
                </a:lnTo>
                <a:lnTo>
                  <a:pt x="1234901" y="695325"/>
                </a:lnTo>
                <a:close/>
              </a:path>
              <a:path w="1911985" h="1409700">
                <a:moveTo>
                  <a:pt x="744545" y="647700"/>
                </a:moveTo>
                <a:lnTo>
                  <a:pt x="737401" y="838200"/>
                </a:lnTo>
                <a:lnTo>
                  <a:pt x="749451" y="838200"/>
                </a:lnTo>
                <a:lnTo>
                  <a:pt x="744545" y="704850"/>
                </a:lnTo>
                <a:lnTo>
                  <a:pt x="744545" y="647700"/>
                </a:lnTo>
                <a:close/>
              </a:path>
              <a:path w="1911985" h="1409700">
                <a:moveTo>
                  <a:pt x="1731240" y="723900"/>
                </a:moveTo>
                <a:lnTo>
                  <a:pt x="1731240" y="790575"/>
                </a:lnTo>
                <a:lnTo>
                  <a:pt x="1735540" y="790575"/>
                </a:lnTo>
                <a:lnTo>
                  <a:pt x="1731240" y="723900"/>
                </a:lnTo>
                <a:close/>
              </a:path>
              <a:path w="1911985" h="1409700">
                <a:moveTo>
                  <a:pt x="684461" y="0"/>
                </a:moveTo>
                <a:lnTo>
                  <a:pt x="684461" y="485775"/>
                </a:lnTo>
                <a:lnTo>
                  <a:pt x="677089" y="666750"/>
                </a:lnTo>
                <a:lnTo>
                  <a:pt x="730038" y="666750"/>
                </a:lnTo>
                <a:lnTo>
                  <a:pt x="730038" y="647700"/>
                </a:lnTo>
                <a:lnTo>
                  <a:pt x="723948" y="419100"/>
                </a:lnTo>
                <a:lnTo>
                  <a:pt x="707378" y="419100"/>
                </a:lnTo>
                <a:lnTo>
                  <a:pt x="702470" y="400050"/>
                </a:lnTo>
                <a:lnTo>
                  <a:pt x="692872" y="400050"/>
                </a:lnTo>
                <a:lnTo>
                  <a:pt x="692872" y="47625"/>
                </a:lnTo>
                <a:lnTo>
                  <a:pt x="684461" y="0"/>
                </a:lnTo>
                <a:close/>
              </a:path>
              <a:path w="1911985" h="1409700">
                <a:moveTo>
                  <a:pt x="669945" y="266700"/>
                </a:moveTo>
                <a:lnTo>
                  <a:pt x="662659" y="523875"/>
                </a:lnTo>
                <a:lnTo>
                  <a:pt x="654172" y="638175"/>
                </a:lnTo>
                <a:lnTo>
                  <a:pt x="677089" y="638175"/>
                </a:lnTo>
                <a:lnTo>
                  <a:pt x="677089" y="542925"/>
                </a:lnTo>
                <a:lnTo>
                  <a:pt x="669945" y="304800"/>
                </a:lnTo>
                <a:lnTo>
                  <a:pt x="669945" y="266700"/>
                </a:lnTo>
                <a:close/>
              </a:path>
              <a:path w="1911985" h="1409700">
                <a:moveTo>
                  <a:pt x="1715695" y="133350"/>
                </a:moveTo>
                <a:lnTo>
                  <a:pt x="1708551" y="342900"/>
                </a:lnTo>
                <a:lnTo>
                  <a:pt x="1708551" y="609600"/>
                </a:lnTo>
                <a:lnTo>
                  <a:pt x="1724096" y="609600"/>
                </a:lnTo>
                <a:lnTo>
                  <a:pt x="1724096" y="581025"/>
                </a:lnTo>
                <a:lnTo>
                  <a:pt x="1715695" y="333375"/>
                </a:lnTo>
                <a:lnTo>
                  <a:pt x="1715695" y="133350"/>
                </a:lnTo>
                <a:close/>
              </a:path>
              <a:path w="1911985" h="1409700">
                <a:moveTo>
                  <a:pt x="1678262" y="66675"/>
                </a:moveTo>
                <a:lnTo>
                  <a:pt x="1671118" y="371475"/>
                </a:lnTo>
                <a:lnTo>
                  <a:pt x="1671118" y="466725"/>
                </a:lnTo>
                <a:lnTo>
                  <a:pt x="1663822" y="552450"/>
                </a:lnTo>
                <a:lnTo>
                  <a:pt x="1705602" y="552450"/>
                </a:lnTo>
                <a:lnTo>
                  <a:pt x="1701179" y="466725"/>
                </a:lnTo>
                <a:lnTo>
                  <a:pt x="1701179" y="457200"/>
                </a:lnTo>
                <a:lnTo>
                  <a:pt x="1685624" y="457200"/>
                </a:lnTo>
                <a:lnTo>
                  <a:pt x="1685624" y="95250"/>
                </a:lnTo>
                <a:lnTo>
                  <a:pt x="1678262" y="66675"/>
                </a:lnTo>
                <a:close/>
              </a:path>
              <a:path w="1911985" h="1409700">
                <a:moveTo>
                  <a:pt x="1181914" y="114300"/>
                </a:moveTo>
                <a:lnTo>
                  <a:pt x="1181914" y="361950"/>
                </a:lnTo>
                <a:lnTo>
                  <a:pt x="1174770" y="466725"/>
                </a:lnTo>
                <a:lnTo>
                  <a:pt x="1217284" y="466725"/>
                </a:lnTo>
                <a:lnTo>
                  <a:pt x="1217026" y="457200"/>
                </a:lnTo>
                <a:lnTo>
                  <a:pt x="1204841" y="457200"/>
                </a:lnTo>
                <a:lnTo>
                  <a:pt x="1204841" y="447675"/>
                </a:lnTo>
                <a:lnTo>
                  <a:pt x="1200635" y="428625"/>
                </a:lnTo>
                <a:lnTo>
                  <a:pt x="1196430" y="428625"/>
                </a:lnTo>
                <a:lnTo>
                  <a:pt x="1189210" y="419100"/>
                </a:lnTo>
                <a:lnTo>
                  <a:pt x="1189210" y="200025"/>
                </a:lnTo>
                <a:lnTo>
                  <a:pt x="1181914" y="114300"/>
                </a:lnTo>
                <a:close/>
              </a:path>
              <a:path w="1911985" h="1409700">
                <a:moveTo>
                  <a:pt x="1212127" y="276225"/>
                </a:moveTo>
                <a:lnTo>
                  <a:pt x="1212127" y="295275"/>
                </a:lnTo>
                <a:lnTo>
                  <a:pt x="1204841" y="457200"/>
                </a:lnTo>
                <a:lnTo>
                  <a:pt x="1217026" y="457200"/>
                </a:lnTo>
                <a:lnTo>
                  <a:pt x="1212127" y="276225"/>
                </a:lnTo>
                <a:close/>
              </a:path>
              <a:path w="1911985" h="1409700">
                <a:moveTo>
                  <a:pt x="1701179" y="419100"/>
                </a:moveTo>
                <a:lnTo>
                  <a:pt x="1694035" y="438150"/>
                </a:lnTo>
                <a:lnTo>
                  <a:pt x="1694035" y="457200"/>
                </a:lnTo>
                <a:lnTo>
                  <a:pt x="1701179" y="457200"/>
                </a:lnTo>
                <a:lnTo>
                  <a:pt x="1701179" y="419100"/>
                </a:lnTo>
                <a:close/>
              </a:path>
              <a:path w="1911985" h="1409700">
                <a:moveTo>
                  <a:pt x="1196430" y="409575"/>
                </a:moveTo>
                <a:lnTo>
                  <a:pt x="1196430" y="428625"/>
                </a:lnTo>
                <a:lnTo>
                  <a:pt x="1200635" y="428625"/>
                </a:lnTo>
                <a:lnTo>
                  <a:pt x="1196430" y="409575"/>
                </a:lnTo>
                <a:close/>
              </a:path>
              <a:path w="1911985" h="1409700">
                <a:moveTo>
                  <a:pt x="714484" y="95250"/>
                </a:moveTo>
                <a:lnTo>
                  <a:pt x="707378" y="219075"/>
                </a:lnTo>
                <a:lnTo>
                  <a:pt x="707378" y="419100"/>
                </a:lnTo>
                <a:lnTo>
                  <a:pt x="723948" y="419100"/>
                </a:lnTo>
                <a:lnTo>
                  <a:pt x="722933" y="381000"/>
                </a:lnTo>
                <a:lnTo>
                  <a:pt x="722933" y="333375"/>
                </a:lnTo>
                <a:lnTo>
                  <a:pt x="714484" y="266700"/>
                </a:lnTo>
                <a:lnTo>
                  <a:pt x="714484" y="95250"/>
                </a:lnTo>
                <a:close/>
              </a:path>
              <a:path w="1911985" h="1409700">
                <a:moveTo>
                  <a:pt x="1158997" y="342900"/>
                </a:moveTo>
                <a:lnTo>
                  <a:pt x="1158997" y="419100"/>
                </a:lnTo>
                <a:lnTo>
                  <a:pt x="1166369" y="419100"/>
                </a:lnTo>
                <a:lnTo>
                  <a:pt x="1166369" y="400050"/>
                </a:lnTo>
                <a:lnTo>
                  <a:pt x="1158997" y="342900"/>
                </a:lnTo>
                <a:close/>
              </a:path>
              <a:path w="1911985" h="1409700">
                <a:moveTo>
                  <a:pt x="700016" y="323850"/>
                </a:moveTo>
                <a:lnTo>
                  <a:pt x="692872" y="400050"/>
                </a:lnTo>
                <a:lnTo>
                  <a:pt x="702470" y="400050"/>
                </a:lnTo>
                <a:lnTo>
                  <a:pt x="700016" y="390525"/>
                </a:lnTo>
                <a:lnTo>
                  <a:pt x="700016" y="323850"/>
                </a:lnTo>
                <a:close/>
              </a:path>
            </a:pathLst>
          </a:custGeom>
          <a:solidFill>
            <a:srgbClr val="BEB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90" name="object 4090"/>
          <p:cNvSpPr/>
          <p:nvPr/>
        </p:nvSpPr>
        <p:spPr>
          <a:xfrm>
            <a:off x="653055" y="5115036"/>
            <a:ext cx="1911985" cy="1416050"/>
          </a:xfrm>
          <a:custGeom>
            <a:avLst/>
            <a:gdLst/>
            <a:ahLst/>
            <a:cxnLst/>
            <a:rect l="l" t="t" r="r" b="b"/>
            <a:pathLst>
              <a:path w="1911985" h="1416050">
                <a:moveTo>
                  <a:pt x="7330" y="1377739"/>
                </a:moveTo>
                <a:lnTo>
                  <a:pt x="30248" y="1377739"/>
                </a:lnTo>
                <a:lnTo>
                  <a:pt x="30248" y="1383618"/>
                </a:lnTo>
                <a:lnTo>
                  <a:pt x="37393" y="1383618"/>
                </a:lnTo>
                <a:lnTo>
                  <a:pt x="44722" y="1377739"/>
                </a:lnTo>
                <a:lnTo>
                  <a:pt x="44722" y="1371675"/>
                </a:lnTo>
                <a:lnTo>
                  <a:pt x="51904" y="1377739"/>
                </a:lnTo>
                <a:lnTo>
                  <a:pt x="60312" y="1377739"/>
                </a:lnTo>
                <a:lnTo>
                  <a:pt x="60312" y="1383618"/>
                </a:lnTo>
                <a:lnTo>
                  <a:pt x="67642" y="1383618"/>
                </a:lnTo>
                <a:lnTo>
                  <a:pt x="67642" y="1377739"/>
                </a:lnTo>
                <a:lnTo>
                  <a:pt x="90375" y="1377739"/>
                </a:lnTo>
                <a:lnTo>
                  <a:pt x="90375" y="1371675"/>
                </a:lnTo>
                <a:lnTo>
                  <a:pt x="97705" y="1371675"/>
                </a:lnTo>
                <a:lnTo>
                  <a:pt x="97705" y="1377739"/>
                </a:lnTo>
                <a:lnTo>
                  <a:pt x="104849" y="1377739"/>
                </a:lnTo>
                <a:lnTo>
                  <a:pt x="104849" y="1371675"/>
                </a:lnTo>
                <a:lnTo>
                  <a:pt x="112178" y="1377739"/>
                </a:lnTo>
                <a:lnTo>
                  <a:pt x="112178" y="1383618"/>
                </a:lnTo>
                <a:lnTo>
                  <a:pt x="120624" y="1377739"/>
                </a:lnTo>
                <a:lnTo>
                  <a:pt x="150687" y="1377739"/>
                </a:lnTo>
                <a:lnTo>
                  <a:pt x="150687" y="1371675"/>
                </a:lnTo>
                <a:lnTo>
                  <a:pt x="157831" y="1377739"/>
                </a:lnTo>
                <a:lnTo>
                  <a:pt x="180751" y="1377739"/>
                </a:lnTo>
                <a:lnTo>
                  <a:pt x="180751" y="1371675"/>
                </a:lnTo>
                <a:lnTo>
                  <a:pt x="188080" y="1383618"/>
                </a:lnTo>
                <a:lnTo>
                  <a:pt x="195225" y="1383618"/>
                </a:lnTo>
                <a:lnTo>
                  <a:pt x="202554" y="1377739"/>
                </a:lnTo>
                <a:lnTo>
                  <a:pt x="211000" y="1377739"/>
                </a:lnTo>
                <a:lnTo>
                  <a:pt x="218143" y="1383618"/>
                </a:lnTo>
                <a:lnTo>
                  <a:pt x="218143" y="1377739"/>
                </a:lnTo>
                <a:lnTo>
                  <a:pt x="225474" y="1377739"/>
                </a:lnTo>
                <a:lnTo>
                  <a:pt x="225474" y="1383618"/>
                </a:lnTo>
                <a:lnTo>
                  <a:pt x="232617" y="1383618"/>
                </a:lnTo>
                <a:lnTo>
                  <a:pt x="232617" y="1377739"/>
                </a:lnTo>
                <a:lnTo>
                  <a:pt x="241063" y="1377739"/>
                </a:lnTo>
                <a:lnTo>
                  <a:pt x="248207" y="1383618"/>
                </a:lnTo>
                <a:lnTo>
                  <a:pt x="248207" y="1377739"/>
                </a:lnTo>
                <a:lnTo>
                  <a:pt x="255536" y="1383618"/>
                </a:lnTo>
                <a:lnTo>
                  <a:pt x="262681" y="1377739"/>
                </a:lnTo>
                <a:lnTo>
                  <a:pt x="278456" y="1377739"/>
                </a:lnTo>
                <a:lnTo>
                  <a:pt x="285599" y="1365795"/>
                </a:lnTo>
                <a:lnTo>
                  <a:pt x="285599" y="1371675"/>
                </a:lnTo>
                <a:lnTo>
                  <a:pt x="292930" y="1377739"/>
                </a:lnTo>
                <a:lnTo>
                  <a:pt x="292930" y="1371675"/>
                </a:lnTo>
                <a:lnTo>
                  <a:pt x="301338" y="1371675"/>
                </a:lnTo>
                <a:lnTo>
                  <a:pt x="301338" y="1377739"/>
                </a:lnTo>
                <a:lnTo>
                  <a:pt x="308482" y="1377739"/>
                </a:lnTo>
                <a:lnTo>
                  <a:pt x="308482" y="1383618"/>
                </a:lnTo>
                <a:lnTo>
                  <a:pt x="315700" y="1377739"/>
                </a:lnTo>
                <a:lnTo>
                  <a:pt x="315700" y="1371675"/>
                </a:lnTo>
                <a:lnTo>
                  <a:pt x="322956" y="1377739"/>
                </a:lnTo>
                <a:lnTo>
                  <a:pt x="331401" y="1383618"/>
                </a:lnTo>
                <a:lnTo>
                  <a:pt x="338508" y="1377739"/>
                </a:lnTo>
                <a:lnTo>
                  <a:pt x="345875" y="1377739"/>
                </a:lnTo>
                <a:lnTo>
                  <a:pt x="345875" y="1383618"/>
                </a:lnTo>
                <a:lnTo>
                  <a:pt x="353019" y="1383618"/>
                </a:lnTo>
                <a:lnTo>
                  <a:pt x="361428" y="1377739"/>
                </a:lnTo>
                <a:lnTo>
                  <a:pt x="361428" y="1371675"/>
                </a:lnTo>
                <a:lnTo>
                  <a:pt x="368794" y="1371675"/>
                </a:lnTo>
                <a:lnTo>
                  <a:pt x="368794" y="1377739"/>
                </a:lnTo>
                <a:lnTo>
                  <a:pt x="375938" y="1377739"/>
                </a:lnTo>
                <a:lnTo>
                  <a:pt x="375938" y="1383618"/>
                </a:lnTo>
                <a:lnTo>
                  <a:pt x="383305" y="1377739"/>
                </a:lnTo>
                <a:lnTo>
                  <a:pt x="391714" y="1383618"/>
                </a:lnTo>
                <a:lnTo>
                  <a:pt x="391714" y="1377739"/>
                </a:lnTo>
                <a:lnTo>
                  <a:pt x="398854" y="1377739"/>
                </a:lnTo>
                <a:lnTo>
                  <a:pt x="406002" y="1371675"/>
                </a:lnTo>
                <a:lnTo>
                  <a:pt x="406002" y="1365795"/>
                </a:lnTo>
                <a:lnTo>
                  <a:pt x="413368" y="1371675"/>
                </a:lnTo>
                <a:lnTo>
                  <a:pt x="413368" y="1383618"/>
                </a:lnTo>
                <a:lnTo>
                  <a:pt x="421780" y="1383618"/>
                </a:lnTo>
                <a:lnTo>
                  <a:pt x="421780" y="1377739"/>
                </a:lnTo>
                <a:lnTo>
                  <a:pt x="428917" y="1377739"/>
                </a:lnTo>
                <a:lnTo>
                  <a:pt x="428917" y="1371675"/>
                </a:lnTo>
                <a:lnTo>
                  <a:pt x="436284" y="1371675"/>
                </a:lnTo>
                <a:lnTo>
                  <a:pt x="436284" y="1377739"/>
                </a:lnTo>
                <a:lnTo>
                  <a:pt x="459210" y="1377739"/>
                </a:lnTo>
                <a:lnTo>
                  <a:pt x="459210" y="1371675"/>
                </a:lnTo>
                <a:lnTo>
                  <a:pt x="466316" y="1371675"/>
                </a:lnTo>
                <a:lnTo>
                  <a:pt x="466316" y="1377739"/>
                </a:lnTo>
                <a:lnTo>
                  <a:pt x="473609" y="1383618"/>
                </a:lnTo>
                <a:lnTo>
                  <a:pt x="496378" y="1383618"/>
                </a:lnTo>
                <a:lnTo>
                  <a:pt x="503745" y="1365795"/>
                </a:lnTo>
                <a:lnTo>
                  <a:pt x="512157" y="1377739"/>
                </a:lnTo>
                <a:lnTo>
                  <a:pt x="512157" y="1383618"/>
                </a:lnTo>
                <a:lnTo>
                  <a:pt x="519294" y="1377739"/>
                </a:lnTo>
                <a:lnTo>
                  <a:pt x="519294" y="1371675"/>
                </a:lnTo>
                <a:lnTo>
                  <a:pt x="526588" y="1377739"/>
                </a:lnTo>
                <a:lnTo>
                  <a:pt x="549503" y="1377739"/>
                </a:lnTo>
                <a:lnTo>
                  <a:pt x="556724" y="1383618"/>
                </a:lnTo>
                <a:lnTo>
                  <a:pt x="556724" y="1377739"/>
                </a:lnTo>
                <a:lnTo>
                  <a:pt x="563871" y="1377739"/>
                </a:lnTo>
                <a:lnTo>
                  <a:pt x="563871" y="1383618"/>
                </a:lnTo>
                <a:lnTo>
                  <a:pt x="572283" y="1377739"/>
                </a:lnTo>
                <a:lnTo>
                  <a:pt x="572283" y="1383618"/>
                </a:lnTo>
                <a:lnTo>
                  <a:pt x="579650" y="1383618"/>
                </a:lnTo>
                <a:lnTo>
                  <a:pt x="579650" y="1377739"/>
                </a:lnTo>
                <a:lnTo>
                  <a:pt x="586787" y="1377739"/>
                </a:lnTo>
                <a:lnTo>
                  <a:pt x="594049" y="1383618"/>
                </a:lnTo>
                <a:lnTo>
                  <a:pt x="594049" y="1377739"/>
                </a:lnTo>
                <a:lnTo>
                  <a:pt x="602492" y="1371675"/>
                </a:lnTo>
                <a:lnTo>
                  <a:pt x="609671" y="1371675"/>
                </a:lnTo>
                <a:lnTo>
                  <a:pt x="609671" y="1377739"/>
                </a:lnTo>
                <a:lnTo>
                  <a:pt x="616965" y="1383618"/>
                </a:lnTo>
                <a:lnTo>
                  <a:pt x="616965" y="1371675"/>
                </a:lnTo>
                <a:lnTo>
                  <a:pt x="624112" y="1371675"/>
                </a:lnTo>
                <a:lnTo>
                  <a:pt x="624112" y="1377739"/>
                </a:lnTo>
                <a:lnTo>
                  <a:pt x="632586" y="1371675"/>
                </a:lnTo>
                <a:lnTo>
                  <a:pt x="632586" y="1365795"/>
                </a:lnTo>
                <a:lnTo>
                  <a:pt x="639880" y="1247514"/>
                </a:lnTo>
                <a:lnTo>
                  <a:pt x="639880" y="1018059"/>
                </a:lnTo>
                <a:lnTo>
                  <a:pt x="647027" y="707267"/>
                </a:lnTo>
                <a:lnTo>
                  <a:pt x="647027" y="595907"/>
                </a:lnTo>
                <a:lnTo>
                  <a:pt x="654175" y="583109"/>
                </a:lnTo>
                <a:lnTo>
                  <a:pt x="654175" y="639666"/>
                </a:lnTo>
                <a:lnTo>
                  <a:pt x="662649" y="527446"/>
                </a:lnTo>
                <a:lnTo>
                  <a:pt x="669943" y="267219"/>
                </a:lnTo>
                <a:lnTo>
                  <a:pt x="669943" y="309860"/>
                </a:lnTo>
                <a:lnTo>
                  <a:pt x="677090" y="546307"/>
                </a:lnTo>
                <a:lnTo>
                  <a:pt x="677090" y="670473"/>
                </a:lnTo>
                <a:lnTo>
                  <a:pt x="684457" y="483652"/>
                </a:lnTo>
                <a:lnTo>
                  <a:pt x="684457" y="0"/>
                </a:lnTo>
                <a:lnTo>
                  <a:pt x="692869" y="49633"/>
                </a:lnTo>
                <a:lnTo>
                  <a:pt x="692869" y="397371"/>
                </a:lnTo>
                <a:lnTo>
                  <a:pt x="700006" y="322847"/>
                </a:lnTo>
                <a:lnTo>
                  <a:pt x="700006" y="391308"/>
                </a:lnTo>
                <a:lnTo>
                  <a:pt x="707373" y="422115"/>
                </a:lnTo>
                <a:lnTo>
                  <a:pt x="707373" y="217551"/>
                </a:lnTo>
                <a:lnTo>
                  <a:pt x="714489" y="93350"/>
                </a:lnTo>
                <a:lnTo>
                  <a:pt x="714489" y="267219"/>
                </a:lnTo>
                <a:lnTo>
                  <a:pt x="722932" y="334751"/>
                </a:lnTo>
                <a:lnTo>
                  <a:pt x="722932" y="378510"/>
                </a:lnTo>
                <a:lnTo>
                  <a:pt x="730038" y="645730"/>
                </a:lnTo>
                <a:lnTo>
                  <a:pt x="730038" y="676459"/>
                </a:lnTo>
                <a:lnTo>
                  <a:pt x="737404" y="726136"/>
                </a:lnTo>
                <a:lnTo>
                  <a:pt x="737404" y="837307"/>
                </a:lnTo>
                <a:lnTo>
                  <a:pt x="744552" y="651604"/>
                </a:lnTo>
                <a:lnTo>
                  <a:pt x="744552" y="701203"/>
                </a:lnTo>
                <a:lnTo>
                  <a:pt x="752953" y="930696"/>
                </a:lnTo>
                <a:lnTo>
                  <a:pt x="752953" y="899889"/>
                </a:lnTo>
                <a:lnTo>
                  <a:pt x="760320" y="993316"/>
                </a:lnTo>
                <a:lnTo>
                  <a:pt x="760320" y="1173137"/>
                </a:lnTo>
                <a:lnTo>
                  <a:pt x="767467" y="1316161"/>
                </a:lnTo>
                <a:lnTo>
                  <a:pt x="767467" y="1377739"/>
                </a:lnTo>
                <a:lnTo>
                  <a:pt x="783246" y="1377739"/>
                </a:lnTo>
                <a:lnTo>
                  <a:pt x="790383" y="1383618"/>
                </a:lnTo>
                <a:lnTo>
                  <a:pt x="790383" y="1371675"/>
                </a:lnTo>
                <a:lnTo>
                  <a:pt x="797750" y="1371675"/>
                </a:lnTo>
                <a:lnTo>
                  <a:pt x="797750" y="1377739"/>
                </a:lnTo>
                <a:lnTo>
                  <a:pt x="804897" y="1377739"/>
                </a:lnTo>
                <a:lnTo>
                  <a:pt x="804897" y="1371675"/>
                </a:lnTo>
                <a:lnTo>
                  <a:pt x="813309" y="1377739"/>
                </a:lnTo>
                <a:lnTo>
                  <a:pt x="827813" y="1377739"/>
                </a:lnTo>
                <a:lnTo>
                  <a:pt x="827813" y="1371675"/>
                </a:lnTo>
                <a:lnTo>
                  <a:pt x="834960" y="1377739"/>
                </a:lnTo>
                <a:lnTo>
                  <a:pt x="843372" y="1383618"/>
                </a:lnTo>
                <a:lnTo>
                  <a:pt x="843372" y="1377739"/>
                </a:lnTo>
                <a:lnTo>
                  <a:pt x="865138" y="1377739"/>
                </a:lnTo>
                <a:lnTo>
                  <a:pt x="873654" y="1371675"/>
                </a:lnTo>
                <a:lnTo>
                  <a:pt x="880760" y="1377739"/>
                </a:lnTo>
                <a:lnTo>
                  <a:pt x="880760" y="1371675"/>
                </a:lnTo>
                <a:lnTo>
                  <a:pt x="888053" y="1377739"/>
                </a:lnTo>
                <a:lnTo>
                  <a:pt x="903686" y="1377739"/>
                </a:lnTo>
                <a:lnTo>
                  <a:pt x="903686" y="1383618"/>
                </a:lnTo>
                <a:lnTo>
                  <a:pt x="910823" y="1377739"/>
                </a:lnTo>
                <a:lnTo>
                  <a:pt x="918116" y="1377739"/>
                </a:lnTo>
                <a:lnTo>
                  <a:pt x="925337" y="1371675"/>
                </a:lnTo>
                <a:lnTo>
                  <a:pt x="925337" y="1365795"/>
                </a:lnTo>
                <a:lnTo>
                  <a:pt x="933749" y="1377739"/>
                </a:lnTo>
                <a:lnTo>
                  <a:pt x="941032" y="1383618"/>
                </a:lnTo>
                <a:lnTo>
                  <a:pt x="941032" y="1390538"/>
                </a:lnTo>
                <a:lnTo>
                  <a:pt x="948179" y="1383618"/>
                </a:lnTo>
                <a:lnTo>
                  <a:pt x="948179" y="1377739"/>
                </a:lnTo>
                <a:lnTo>
                  <a:pt x="955546" y="1371675"/>
                </a:lnTo>
                <a:lnTo>
                  <a:pt x="963958" y="1371675"/>
                </a:lnTo>
                <a:lnTo>
                  <a:pt x="963958" y="1377739"/>
                </a:lnTo>
                <a:lnTo>
                  <a:pt x="971095" y="1377739"/>
                </a:lnTo>
                <a:lnTo>
                  <a:pt x="971095" y="1371675"/>
                </a:lnTo>
                <a:lnTo>
                  <a:pt x="978315" y="1377739"/>
                </a:lnTo>
                <a:lnTo>
                  <a:pt x="978315" y="1383618"/>
                </a:lnTo>
                <a:lnTo>
                  <a:pt x="985578" y="1383618"/>
                </a:lnTo>
                <a:lnTo>
                  <a:pt x="985578" y="1377739"/>
                </a:lnTo>
                <a:lnTo>
                  <a:pt x="1008493" y="1377739"/>
                </a:lnTo>
                <a:lnTo>
                  <a:pt x="1008493" y="1371675"/>
                </a:lnTo>
                <a:lnTo>
                  <a:pt x="1015641" y="1371675"/>
                </a:lnTo>
                <a:lnTo>
                  <a:pt x="1015641" y="1377739"/>
                </a:lnTo>
                <a:lnTo>
                  <a:pt x="1024042" y="1377739"/>
                </a:lnTo>
                <a:lnTo>
                  <a:pt x="1031409" y="1371675"/>
                </a:lnTo>
                <a:lnTo>
                  <a:pt x="1031409" y="1377739"/>
                </a:lnTo>
                <a:lnTo>
                  <a:pt x="1038556" y="1371675"/>
                </a:lnTo>
                <a:lnTo>
                  <a:pt x="1038556" y="1377739"/>
                </a:lnTo>
                <a:lnTo>
                  <a:pt x="1054335" y="1377739"/>
                </a:lnTo>
                <a:lnTo>
                  <a:pt x="1054335" y="1371675"/>
                </a:lnTo>
                <a:lnTo>
                  <a:pt x="1061472" y="1371675"/>
                </a:lnTo>
                <a:lnTo>
                  <a:pt x="1061472" y="1377739"/>
                </a:lnTo>
                <a:lnTo>
                  <a:pt x="1068619" y="1383618"/>
                </a:lnTo>
                <a:lnTo>
                  <a:pt x="1068619" y="1371675"/>
                </a:lnTo>
                <a:lnTo>
                  <a:pt x="1075986" y="1371675"/>
                </a:lnTo>
                <a:lnTo>
                  <a:pt x="1075986" y="1383618"/>
                </a:lnTo>
                <a:lnTo>
                  <a:pt x="1084398" y="1377739"/>
                </a:lnTo>
                <a:lnTo>
                  <a:pt x="1091535" y="1383618"/>
                </a:lnTo>
                <a:lnTo>
                  <a:pt x="1091535" y="1377739"/>
                </a:lnTo>
                <a:lnTo>
                  <a:pt x="1098901" y="1371675"/>
                </a:lnTo>
                <a:lnTo>
                  <a:pt x="1098901" y="1377739"/>
                </a:lnTo>
                <a:lnTo>
                  <a:pt x="1121827" y="1377739"/>
                </a:lnTo>
                <a:lnTo>
                  <a:pt x="1128933" y="1371675"/>
                </a:lnTo>
                <a:lnTo>
                  <a:pt x="1128933" y="1333983"/>
                </a:lnTo>
                <a:lnTo>
                  <a:pt x="1136070" y="1085627"/>
                </a:lnTo>
                <a:lnTo>
                  <a:pt x="1136070" y="775804"/>
                </a:lnTo>
                <a:lnTo>
                  <a:pt x="1144482" y="515500"/>
                </a:lnTo>
                <a:lnTo>
                  <a:pt x="1151849" y="440976"/>
                </a:lnTo>
                <a:lnTo>
                  <a:pt x="1151849" y="384384"/>
                </a:lnTo>
                <a:lnTo>
                  <a:pt x="1158996" y="416232"/>
                </a:lnTo>
                <a:lnTo>
                  <a:pt x="1158996" y="341708"/>
                </a:lnTo>
                <a:lnTo>
                  <a:pt x="1166363" y="397371"/>
                </a:lnTo>
                <a:lnTo>
                  <a:pt x="1166363" y="428178"/>
                </a:lnTo>
                <a:lnTo>
                  <a:pt x="1174775" y="471783"/>
                </a:lnTo>
                <a:lnTo>
                  <a:pt x="1181911" y="359529"/>
                </a:lnTo>
                <a:lnTo>
                  <a:pt x="1181911" y="118283"/>
                </a:lnTo>
                <a:lnTo>
                  <a:pt x="1189205" y="204564"/>
                </a:lnTo>
                <a:lnTo>
                  <a:pt x="1189205" y="422115"/>
                </a:lnTo>
                <a:lnTo>
                  <a:pt x="1196426" y="434061"/>
                </a:lnTo>
                <a:lnTo>
                  <a:pt x="1196426" y="409317"/>
                </a:lnTo>
                <a:lnTo>
                  <a:pt x="1204837" y="447039"/>
                </a:lnTo>
                <a:lnTo>
                  <a:pt x="1204837" y="458908"/>
                </a:lnTo>
                <a:lnTo>
                  <a:pt x="1212121" y="292075"/>
                </a:lnTo>
                <a:lnTo>
                  <a:pt x="1212121" y="279088"/>
                </a:lnTo>
                <a:lnTo>
                  <a:pt x="1219341" y="546307"/>
                </a:lnTo>
                <a:lnTo>
                  <a:pt x="1219341" y="844231"/>
                </a:lnTo>
                <a:lnTo>
                  <a:pt x="1226489" y="869155"/>
                </a:lnTo>
                <a:lnTo>
                  <a:pt x="1226489" y="844231"/>
                </a:lnTo>
                <a:lnTo>
                  <a:pt x="1234900" y="756943"/>
                </a:lnTo>
                <a:lnTo>
                  <a:pt x="1234900" y="695329"/>
                </a:lnTo>
                <a:lnTo>
                  <a:pt x="1242267" y="837307"/>
                </a:lnTo>
                <a:lnTo>
                  <a:pt x="1242267" y="936761"/>
                </a:lnTo>
                <a:lnTo>
                  <a:pt x="1249373" y="943681"/>
                </a:lnTo>
                <a:lnTo>
                  <a:pt x="1249373" y="1073720"/>
                </a:lnTo>
                <a:lnTo>
                  <a:pt x="1256666" y="1377739"/>
                </a:lnTo>
                <a:lnTo>
                  <a:pt x="1272288" y="1377739"/>
                </a:lnTo>
                <a:lnTo>
                  <a:pt x="1272288" y="1371675"/>
                </a:lnTo>
                <a:lnTo>
                  <a:pt x="1279582" y="1371675"/>
                </a:lnTo>
                <a:lnTo>
                  <a:pt x="1279582" y="1377739"/>
                </a:lnTo>
                <a:lnTo>
                  <a:pt x="1286729" y="1383618"/>
                </a:lnTo>
                <a:lnTo>
                  <a:pt x="1295204" y="1377739"/>
                </a:lnTo>
                <a:lnTo>
                  <a:pt x="1302498" y="1377739"/>
                </a:lnTo>
                <a:lnTo>
                  <a:pt x="1302498" y="1371675"/>
                </a:lnTo>
                <a:lnTo>
                  <a:pt x="1309645" y="1377739"/>
                </a:lnTo>
                <a:lnTo>
                  <a:pt x="1316792" y="1377739"/>
                </a:lnTo>
                <a:lnTo>
                  <a:pt x="1316792" y="1383618"/>
                </a:lnTo>
                <a:lnTo>
                  <a:pt x="1325267" y="1383618"/>
                </a:lnTo>
                <a:lnTo>
                  <a:pt x="1325267" y="1377739"/>
                </a:lnTo>
                <a:lnTo>
                  <a:pt x="1332560" y="1377739"/>
                </a:lnTo>
                <a:lnTo>
                  <a:pt x="1339708" y="1383618"/>
                </a:lnTo>
                <a:lnTo>
                  <a:pt x="1355486" y="1383618"/>
                </a:lnTo>
                <a:lnTo>
                  <a:pt x="1355486" y="1377739"/>
                </a:lnTo>
                <a:lnTo>
                  <a:pt x="1362623" y="1377739"/>
                </a:lnTo>
                <a:lnTo>
                  <a:pt x="1362623" y="1383618"/>
                </a:lnTo>
                <a:lnTo>
                  <a:pt x="1369990" y="1377739"/>
                </a:lnTo>
                <a:lnTo>
                  <a:pt x="1377106" y="1383618"/>
                </a:lnTo>
                <a:lnTo>
                  <a:pt x="1377106" y="1377739"/>
                </a:lnTo>
                <a:lnTo>
                  <a:pt x="1385549" y="1377739"/>
                </a:lnTo>
                <a:lnTo>
                  <a:pt x="1392655" y="1383618"/>
                </a:lnTo>
                <a:lnTo>
                  <a:pt x="1392655" y="1377739"/>
                </a:lnTo>
                <a:lnTo>
                  <a:pt x="1400022" y="1371675"/>
                </a:lnTo>
                <a:lnTo>
                  <a:pt x="1400022" y="1377739"/>
                </a:lnTo>
                <a:lnTo>
                  <a:pt x="1407169" y="1377739"/>
                </a:lnTo>
                <a:lnTo>
                  <a:pt x="1415571" y="1383618"/>
                </a:lnTo>
                <a:lnTo>
                  <a:pt x="1415571" y="1377739"/>
                </a:lnTo>
                <a:lnTo>
                  <a:pt x="1422937" y="1371675"/>
                </a:lnTo>
                <a:lnTo>
                  <a:pt x="1430085" y="1377739"/>
                </a:lnTo>
                <a:lnTo>
                  <a:pt x="1437452" y="1383618"/>
                </a:lnTo>
                <a:lnTo>
                  <a:pt x="1437452" y="1390538"/>
                </a:lnTo>
                <a:lnTo>
                  <a:pt x="1445863" y="1383618"/>
                </a:lnTo>
                <a:lnTo>
                  <a:pt x="1445863" y="1377739"/>
                </a:lnTo>
                <a:lnTo>
                  <a:pt x="1453000" y="1377739"/>
                </a:lnTo>
                <a:lnTo>
                  <a:pt x="1460367" y="1383618"/>
                </a:lnTo>
                <a:lnTo>
                  <a:pt x="1475926" y="1383618"/>
                </a:lnTo>
                <a:lnTo>
                  <a:pt x="1483063" y="1377739"/>
                </a:lnTo>
                <a:lnTo>
                  <a:pt x="1483063" y="1371675"/>
                </a:lnTo>
                <a:lnTo>
                  <a:pt x="1490430" y="1371675"/>
                </a:lnTo>
                <a:lnTo>
                  <a:pt x="1490430" y="1377739"/>
                </a:lnTo>
                <a:lnTo>
                  <a:pt x="1497536" y="1383618"/>
                </a:lnTo>
                <a:lnTo>
                  <a:pt x="1497536" y="1377739"/>
                </a:lnTo>
                <a:lnTo>
                  <a:pt x="1513356" y="1377739"/>
                </a:lnTo>
                <a:lnTo>
                  <a:pt x="1520462" y="1383618"/>
                </a:lnTo>
                <a:lnTo>
                  <a:pt x="1527755" y="1383618"/>
                </a:lnTo>
                <a:lnTo>
                  <a:pt x="1527755" y="1377739"/>
                </a:lnTo>
                <a:lnTo>
                  <a:pt x="1536240" y="1377739"/>
                </a:lnTo>
                <a:lnTo>
                  <a:pt x="1536240" y="1383618"/>
                </a:lnTo>
                <a:lnTo>
                  <a:pt x="1543377" y="1383618"/>
                </a:lnTo>
                <a:lnTo>
                  <a:pt x="1543377" y="1377739"/>
                </a:lnTo>
                <a:lnTo>
                  <a:pt x="1550525" y="1377739"/>
                </a:lnTo>
                <a:lnTo>
                  <a:pt x="1550525" y="1383618"/>
                </a:lnTo>
                <a:lnTo>
                  <a:pt x="1557818" y="1377739"/>
                </a:lnTo>
                <a:lnTo>
                  <a:pt x="1557818" y="1371675"/>
                </a:lnTo>
                <a:lnTo>
                  <a:pt x="1566303" y="1377739"/>
                </a:lnTo>
                <a:lnTo>
                  <a:pt x="1573440" y="1377739"/>
                </a:lnTo>
                <a:lnTo>
                  <a:pt x="1580734" y="1371675"/>
                </a:lnTo>
                <a:lnTo>
                  <a:pt x="1587954" y="1377739"/>
                </a:lnTo>
                <a:lnTo>
                  <a:pt x="1596366" y="1371675"/>
                </a:lnTo>
                <a:lnTo>
                  <a:pt x="1596366" y="1377739"/>
                </a:lnTo>
                <a:lnTo>
                  <a:pt x="1603649" y="1383618"/>
                </a:lnTo>
                <a:lnTo>
                  <a:pt x="1603649" y="1377739"/>
                </a:lnTo>
                <a:lnTo>
                  <a:pt x="1610797" y="1377739"/>
                </a:lnTo>
                <a:lnTo>
                  <a:pt x="1610797" y="1371675"/>
                </a:lnTo>
                <a:lnTo>
                  <a:pt x="1618164" y="1371675"/>
                </a:lnTo>
                <a:lnTo>
                  <a:pt x="1618164" y="1377739"/>
                </a:lnTo>
                <a:lnTo>
                  <a:pt x="1626575" y="1371675"/>
                </a:lnTo>
                <a:lnTo>
                  <a:pt x="1626575" y="1316161"/>
                </a:lnTo>
                <a:lnTo>
                  <a:pt x="1633712" y="968424"/>
                </a:lnTo>
                <a:lnTo>
                  <a:pt x="1633712" y="756943"/>
                </a:lnTo>
                <a:lnTo>
                  <a:pt x="1640901" y="645730"/>
                </a:lnTo>
                <a:lnTo>
                  <a:pt x="1640901" y="626679"/>
                </a:lnTo>
                <a:lnTo>
                  <a:pt x="1648195" y="416232"/>
                </a:lnTo>
                <a:lnTo>
                  <a:pt x="1648195" y="61537"/>
                </a:lnTo>
                <a:lnTo>
                  <a:pt x="1656596" y="154896"/>
                </a:lnTo>
                <a:lnTo>
                  <a:pt x="1656596" y="465909"/>
                </a:lnTo>
                <a:lnTo>
                  <a:pt x="1663817" y="546307"/>
                </a:lnTo>
                <a:lnTo>
                  <a:pt x="1663817" y="552302"/>
                </a:lnTo>
                <a:lnTo>
                  <a:pt x="1671111" y="471783"/>
                </a:lnTo>
                <a:lnTo>
                  <a:pt x="1671111" y="372438"/>
                </a:lnTo>
                <a:lnTo>
                  <a:pt x="1678258" y="68494"/>
                </a:lnTo>
                <a:lnTo>
                  <a:pt x="1685625" y="93350"/>
                </a:lnTo>
                <a:lnTo>
                  <a:pt x="1685625" y="458908"/>
                </a:lnTo>
                <a:lnTo>
                  <a:pt x="1694026" y="458908"/>
                </a:lnTo>
                <a:lnTo>
                  <a:pt x="1694026" y="440976"/>
                </a:lnTo>
                <a:lnTo>
                  <a:pt x="1701174" y="422115"/>
                </a:lnTo>
                <a:lnTo>
                  <a:pt x="1701174" y="471783"/>
                </a:lnTo>
                <a:lnTo>
                  <a:pt x="1708540" y="607810"/>
                </a:lnTo>
                <a:lnTo>
                  <a:pt x="1708540" y="341708"/>
                </a:lnTo>
                <a:lnTo>
                  <a:pt x="1715688" y="130152"/>
                </a:lnTo>
                <a:lnTo>
                  <a:pt x="1715688" y="334751"/>
                </a:lnTo>
                <a:lnTo>
                  <a:pt x="1724089" y="583109"/>
                </a:lnTo>
                <a:lnTo>
                  <a:pt x="1724089" y="701203"/>
                </a:lnTo>
                <a:lnTo>
                  <a:pt x="1731236" y="787673"/>
                </a:lnTo>
                <a:lnTo>
                  <a:pt x="1731236" y="726136"/>
                </a:lnTo>
                <a:lnTo>
                  <a:pt x="1738603" y="837307"/>
                </a:lnTo>
                <a:lnTo>
                  <a:pt x="1738603" y="918753"/>
                </a:lnTo>
                <a:lnTo>
                  <a:pt x="1745709" y="936761"/>
                </a:lnTo>
                <a:lnTo>
                  <a:pt x="1745709" y="999195"/>
                </a:lnTo>
                <a:lnTo>
                  <a:pt x="1754152" y="1042950"/>
                </a:lnTo>
                <a:lnTo>
                  <a:pt x="1754152" y="1123355"/>
                </a:lnTo>
                <a:lnTo>
                  <a:pt x="1761519" y="1192002"/>
                </a:lnTo>
                <a:lnTo>
                  <a:pt x="1761519" y="1352848"/>
                </a:lnTo>
                <a:lnTo>
                  <a:pt x="1768624" y="1377739"/>
                </a:lnTo>
                <a:lnTo>
                  <a:pt x="1775991" y="1377739"/>
                </a:lnTo>
                <a:lnTo>
                  <a:pt x="1775991" y="1371675"/>
                </a:lnTo>
                <a:lnTo>
                  <a:pt x="1784403" y="1371675"/>
                </a:lnTo>
                <a:lnTo>
                  <a:pt x="1784403" y="1377739"/>
                </a:lnTo>
                <a:lnTo>
                  <a:pt x="1791550" y="1371675"/>
                </a:lnTo>
                <a:lnTo>
                  <a:pt x="1798687" y="1383618"/>
                </a:lnTo>
                <a:lnTo>
                  <a:pt x="1806065" y="1377739"/>
                </a:lnTo>
                <a:lnTo>
                  <a:pt x="1806065" y="1383618"/>
                </a:lnTo>
                <a:lnTo>
                  <a:pt x="1814466" y="1377739"/>
                </a:lnTo>
                <a:lnTo>
                  <a:pt x="1821613" y="1371675"/>
                </a:lnTo>
                <a:lnTo>
                  <a:pt x="1828980" y="1377739"/>
                </a:lnTo>
                <a:lnTo>
                  <a:pt x="1828980" y="1371675"/>
                </a:lnTo>
                <a:lnTo>
                  <a:pt x="1851823" y="1371675"/>
                </a:lnTo>
                <a:lnTo>
                  <a:pt x="1851823" y="1377739"/>
                </a:lnTo>
                <a:lnTo>
                  <a:pt x="1859043" y="1371675"/>
                </a:lnTo>
                <a:lnTo>
                  <a:pt x="1859043" y="1377739"/>
                </a:lnTo>
                <a:lnTo>
                  <a:pt x="1866337" y="1383618"/>
                </a:lnTo>
                <a:lnTo>
                  <a:pt x="1866337" y="1377739"/>
                </a:lnTo>
                <a:lnTo>
                  <a:pt x="1874749" y="1383618"/>
                </a:lnTo>
                <a:lnTo>
                  <a:pt x="1874749" y="1377739"/>
                </a:lnTo>
                <a:lnTo>
                  <a:pt x="1881959" y="1365795"/>
                </a:lnTo>
                <a:lnTo>
                  <a:pt x="1881959" y="1371675"/>
                </a:lnTo>
                <a:lnTo>
                  <a:pt x="1889064" y="1377739"/>
                </a:lnTo>
                <a:lnTo>
                  <a:pt x="1889064" y="1371675"/>
                </a:lnTo>
                <a:lnTo>
                  <a:pt x="1896358" y="1371675"/>
                </a:lnTo>
                <a:lnTo>
                  <a:pt x="1896358" y="1377739"/>
                </a:lnTo>
                <a:lnTo>
                  <a:pt x="1911990" y="1377739"/>
                </a:lnTo>
                <a:lnTo>
                  <a:pt x="1911990" y="1415430"/>
                </a:lnTo>
                <a:lnTo>
                  <a:pt x="0" y="1415430"/>
                </a:lnTo>
                <a:lnTo>
                  <a:pt x="0" y="1377739"/>
                </a:lnTo>
                <a:lnTo>
                  <a:pt x="7330" y="1377739"/>
                </a:lnTo>
                <a:close/>
              </a:path>
            </a:pathLst>
          </a:custGeom>
          <a:ln w="6493">
            <a:solidFill>
              <a:srgbClr val="BEBE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1" name="object 4091"/>
          <p:cNvSpPr/>
          <p:nvPr/>
        </p:nvSpPr>
        <p:spPr>
          <a:xfrm>
            <a:off x="2565053" y="5035041"/>
            <a:ext cx="1800225" cy="1495425"/>
          </a:xfrm>
          <a:custGeom>
            <a:avLst/>
            <a:gdLst/>
            <a:ahLst/>
            <a:cxnLst/>
            <a:rect l="l" t="t" r="r" b="b"/>
            <a:pathLst>
              <a:path w="1800225" h="1495425">
                <a:moveTo>
                  <a:pt x="1799967" y="1333500"/>
                </a:moveTo>
                <a:lnTo>
                  <a:pt x="1777041" y="1333500"/>
                </a:lnTo>
                <a:lnTo>
                  <a:pt x="1777041" y="1343025"/>
                </a:lnTo>
                <a:lnTo>
                  <a:pt x="1769897" y="1400175"/>
                </a:lnTo>
                <a:lnTo>
                  <a:pt x="1769897" y="1466850"/>
                </a:lnTo>
                <a:lnTo>
                  <a:pt x="0" y="1466850"/>
                </a:lnTo>
                <a:lnTo>
                  <a:pt x="0" y="1495425"/>
                </a:lnTo>
                <a:lnTo>
                  <a:pt x="1799967" y="1495425"/>
                </a:lnTo>
                <a:lnTo>
                  <a:pt x="1799967" y="1333500"/>
                </a:lnTo>
                <a:close/>
              </a:path>
              <a:path w="1800225" h="1495425">
                <a:moveTo>
                  <a:pt x="14439" y="1457325"/>
                </a:moveTo>
                <a:lnTo>
                  <a:pt x="14439" y="1466850"/>
                </a:lnTo>
                <a:lnTo>
                  <a:pt x="22917" y="1466850"/>
                </a:lnTo>
                <a:lnTo>
                  <a:pt x="14439" y="1457325"/>
                </a:lnTo>
                <a:close/>
              </a:path>
              <a:path w="1800225" h="1495425">
                <a:moveTo>
                  <a:pt x="165163" y="1457325"/>
                </a:moveTo>
                <a:lnTo>
                  <a:pt x="157791" y="1466850"/>
                </a:lnTo>
                <a:lnTo>
                  <a:pt x="173574" y="1466850"/>
                </a:lnTo>
                <a:lnTo>
                  <a:pt x="165163" y="1457325"/>
                </a:lnTo>
                <a:close/>
              </a:path>
              <a:path w="1800225" h="1495425">
                <a:moveTo>
                  <a:pt x="241058" y="180975"/>
                </a:moveTo>
                <a:lnTo>
                  <a:pt x="233695" y="238125"/>
                </a:lnTo>
                <a:lnTo>
                  <a:pt x="233695" y="581025"/>
                </a:lnTo>
                <a:lnTo>
                  <a:pt x="225247" y="628650"/>
                </a:lnTo>
                <a:lnTo>
                  <a:pt x="225247" y="733425"/>
                </a:lnTo>
                <a:lnTo>
                  <a:pt x="218141" y="1209675"/>
                </a:lnTo>
                <a:lnTo>
                  <a:pt x="218141" y="1323975"/>
                </a:lnTo>
                <a:lnTo>
                  <a:pt x="210997" y="1466850"/>
                </a:lnTo>
                <a:lnTo>
                  <a:pt x="345871" y="1466850"/>
                </a:lnTo>
                <a:lnTo>
                  <a:pt x="338585" y="1285875"/>
                </a:lnTo>
                <a:lnTo>
                  <a:pt x="338585" y="1057275"/>
                </a:lnTo>
                <a:lnTo>
                  <a:pt x="308448" y="1057275"/>
                </a:lnTo>
                <a:lnTo>
                  <a:pt x="308448" y="771525"/>
                </a:lnTo>
                <a:lnTo>
                  <a:pt x="303667" y="590550"/>
                </a:lnTo>
                <a:lnTo>
                  <a:pt x="255460" y="590550"/>
                </a:lnTo>
                <a:lnTo>
                  <a:pt x="248173" y="533400"/>
                </a:lnTo>
                <a:lnTo>
                  <a:pt x="248173" y="457200"/>
                </a:lnTo>
                <a:lnTo>
                  <a:pt x="241058" y="361950"/>
                </a:lnTo>
                <a:lnTo>
                  <a:pt x="241058" y="180975"/>
                </a:lnTo>
                <a:close/>
              </a:path>
              <a:path w="1800225" h="1495425">
                <a:moveTo>
                  <a:pt x="361426" y="1457325"/>
                </a:moveTo>
                <a:lnTo>
                  <a:pt x="354282" y="1457325"/>
                </a:lnTo>
                <a:lnTo>
                  <a:pt x="354282" y="1466850"/>
                </a:lnTo>
                <a:lnTo>
                  <a:pt x="361426" y="1466850"/>
                </a:lnTo>
                <a:lnTo>
                  <a:pt x="361426" y="1457325"/>
                </a:lnTo>
                <a:close/>
              </a:path>
              <a:path w="1800225" h="1495425">
                <a:moveTo>
                  <a:pt x="368798" y="1457325"/>
                </a:moveTo>
                <a:lnTo>
                  <a:pt x="361426" y="1466850"/>
                </a:lnTo>
                <a:lnTo>
                  <a:pt x="375904" y="1466850"/>
                </a:lnTo>
                <a:lnTo>
                  <a:pt x="368798" y="1457325"/>
                </a:lnTo>
                <a:close/>
              </a:path>
              <a:path w="1800225" h="1495425">
                <a:moveTo>
                  <a:pt x="391525" y="1457325"/>
                </a:moveTo>
                <a:lnTo>
                  <a:pt x="384343" y="1466850"/>
                </a:lnTo>
                <a:lnTo>
                  <a:pt x="398821" y="1466850"/>
                </a:lnTo>
                <a:lnTo>
                  <a:pt x="391525" y="1457325"/>
                </a:lnTo>
                <a:close/>
              </a:path>
              <a:path w="1800225" h="1495425">
                <a:moveTo>
                  <a:pt x="466315" y="1457325"/>
                </a:moveTo>
                <a:lnTo>
                  <a:pt x="458943" y="1466850"/>
                </a:lnTo>
                <a:lnTo>
                  <a:pt x="466315" y="1466850"/>
                </a:lnTo>
                <a:lnTo>
                  <a:pt x="466315" y="1457325"/>
                </a:lnTo>
                <a:close/>
              </a:path>
              <a:path w="1800225" h="1495425">
                <a:moveTo>
                  <a:pt x="489232" y="1457325"/>
                </a:moveTo>
                <a:lnTo>
                  <a:pt x="474725" y="1466850"/>
                </a:lnTo>
                <a:lnTo>
                  <a:pt x="496338" y="1466850"/>
                </a:lnTo>
                <a:lnTo>
                  <a:pt x="489232" y="1457325"/>
                </a:lnTo>
                <a:close/>
              </a:path>
              <a:path w="1800225" h="1495425">
                <a:moveTo>
                  <a:pt x="504786" y="1457325"/>
                </a:moveTo>
                <a:lnTo>
                  <a:pt x="496338" y="1466850"/>
                </a:lnTo>
                <a:lnTo>
                  <a:pt x="504786" y="1466850"/>
                </a:lnTo>
                <a:lnTo>
                  <a:pt x="504786" y="1457325"/>
                </a:lnTo>
                <a:close/>
              </a:path>
              <a:path w="1800225" h="1495425">
                <a:moveTo>
                  <a:pt x="512121" y="1457325"/>
                </a:moveTo>
                <a:lnTo>
                  <a:pt x="512121" y="1466850"/>
                </a:lnTo>
                <a:lnTo>
                  <a:pt x="519264" y="1466850"/>
                </a:lnTo>
                <a:lnTo>
                  <a:pt x="512121" y="1457325"/>
                </a:lnTo>
                <a:close/>
              </a:path>
              <a:path w="1800225" h="1495425">
                <a:moveTo>
                  <a:pt x="565099" y="1447800"/>
                </a:moveTo>
                <a:lnTo>
                  <a:pt x="556688" y="1457325"/>
                </a:lnTo>
                <a:lnTo>
                  <a:pt x="556688" y="1466850"/>
                </a:lnTo>
                <a:lnTo>
                  <a:pt x="565099" y="1466850"/>
                </a:lnTo>
                <a:lnTo>
                  <a:pt x="565099" y="1447800"/>
                </a:lnTo>
                <a:close/>
              </a:path>
              <a:path w="1800225" h="1495425">
                <a:moveTo>
                  <a:pt x="625373" y="1447800"/>
                </a:moveTo>
                <a:lnTo>
                  <a:pt x="616962" y="1466850"/>
                </a:lnTo>
                <a:lnTo>
                  <a:pt x="632593" y="1466850"/>
                </a:lnTo>
                <a:lnTo>
                  <a:pt x="625373" y="1457325"/>
                </a:lnTo>
                <a:lnTo>
                  <a:pt x="625373" y="1447800"/>
                </a:lnTo>
                <a:close/>
              </a:path>
              <a:path w="1800225" h="1495425">
                <a:moveTo>
                  <a:pt x="662616" y="1457325"/>
                </a:moveTo>
                <a:lnTo>
                  <a:pt x="655472" y="1466850"/>
                </a:lnTo>
                <a:lnTo>
                  <a:pt x="662616" y="1466850"/>
                </a:lnTo>
                <a:lnTo>
                  <a:pt x="662616" y="1457325"/>
                </a:lnTo>
                <a:close/>
              </a:path>
              <a:path w="1800225" h="1495425">
                <a:moveTo>
                  <a:pt x="685542" y="1457325"/>
                </a:moveTo>
                <a:lnTo>
                  <a:pt x="677056" y="1457325"/>
                </a:lnTo>
                <a:lnTo>
                  <a:pt x="677056" y="1466850"/>
                </a:lnTo>
                <a:lnTo>
                  <a:pt x="685542" y="1466850"/>
                </a:lnTo>
                <a:lnTo>
                  <a:pt x="685542" y="1457325"/>
                </a:lnTo>
                <a:close/>
              </a:path>
              <a:path w="1800225" h="1495425">
                <a:moveTo>
                  <a:pt x="745817" y="0"/>
                </a:moveTo>
                <a:lnTo>
                  <a:pt x="745817" y="152400"/>
                </a:lnTo>
                <a:lnTo>
                  <a:pt x="737406" y="304800"/>
                </a:lnTo>
                <a:lnTo>
                  <a:pt x="737406" y="314325"/>
                </a:lnTo>
                <a:lnTo>
                  <a:pt x="730034" y="561975"/>
                </a:lnTo>
                <a:lnTo>
                  <a:pt x="730034" y="742950"/>
                </a:lnTo>
                <a:lnTo>
                  <a:pt x="722890" y="771525"/>
                </a:lnTo>
                <a:lnTo>
                  <a:pt x="722890" y="914400"/>
                </a:lnTo>
                <a:lnTo>
                  <a:pt x="715603" y="1123950"/>
                </a:lnTo>
                <a:lnTo>
                  <a:pt x="715603" y="1466850"/>
                </a:lnTo>
                <a:lnTo>
                  <a:pt x="850696" y="1466850"/>
                </a:lnTo>
                <a:lnTo>
                  <a:pt x="850696" y="1447800"/>
                </a:lnTo>
                <a:lnTo>
                  <a:pt x="843333" y="1390650"/>
                </a:lnTo>
                <a:lnTo>
                  <a:pt x="843333" y="1304925"/>
                </a:lnTo>
                <a:lnTo>
                  <a:pt x="836190" y="1095375"/>
                </a:lnTo>
                <a:lnTo>
                  <a:pt x="836190" y="1019175"/>
                </a:lnTo>
                <a:lnTo>
                  <a:pt x="820416" y="1019175"/>
                </a:lnTo>
                <a:lnTo>
                  <a:pt x="820416" y="1000125"/>
                </a:lnTo>
                <a:lnTo>
                  <a:pt x="817273" y="895350"/>
                </a:lnTo>
                <a:lnTo>
                  <a:pt x="805900" y="895350"/>
                </a:lnTo>
                <a:lnTo>
                  <a:pt x="805900" y="752475"/>
                </a:lnTo>
                <a:lnTo>
                  <a:pt x="797490" y="752475"/>
                </a:lnTo>
                <a:lnTo>
                  <a:pt x="796191" y="733425"/>
                </a:lnTo>
                <a:lnTo>
                  <a:pt x="752960" y="733425"/>
                </a:lnTo>
                <a:lnTo>
                  <a:pt x="752960" y="304800"/>
                </a:lnTo>
                <a:lnTo>
                  <a:pt x="745817" y="0"/>
                </a:lnTo>
                <a:close/>
              </a:path>
              <a:path w="1800225" h="1495425">
                <a:moveTo>
                  <a:pt x="926563" y="1457325"/>
                </a:moveTo>
                <a:lnTo>
                  <a:pt x="926563" y="1466850"/>
                </a:lnTo>
                <a:lnTo>
                  <a:pt x="933707" y="1466850"/>
                </a:lnTo>
                <a:lnTo>
                  <a:pt x="926563" y="1457325"/>
                </a:lnTo>
                <a:close/>
              </a:path>
              <a:path w="1800225" h="1495425">
                <a:moveTo>
                  <a:pt x="941003" y="1457325"/>
                </a:moveTo>
                <a:lnTo>
                  <a:pt x="933707" y="1457325"/>
                </a:lnTo>
                <a:lnTo>
                  <a:pt x="933707" y="1466850"/>
                </a:lnTo>
                <a:lnTo>
                  <a:pt x="941003" y="1466850"/>
                </a:lnTo>
                <a:lnTo>
                  <a:pt x="941003" y="1457325"/>
                </a:lnTo>
                <a:close/>
              </a:path>
              <a:path w="1800225" h="1495425">
                <a:moveTo>
                  <a:pt x="1054150" y="1457325"/>
                </a:moveTo>
                <a:lnTo>
                  <a:pt x="1046930" y="1466850"/>
                </a:lnTo>
                <a:lnTo>
                  <a:pt x="1054150" y="1466850"/>
                </a:lnTo>
                <a:lnTo>
                  <a:pt x="1054150" y="1457325"/>
                </a:lnTo>
                <a:close/>
              </a:path>
              <a:path w="1800225" h="1495425">
                <a:moveTo>
                  <a:pt x="1061437" y="1457325"/>
                </a:moveTo>
                <a:lnTo>
                  <a:pt x="1054150" y="1466850"/>
                </a:lnTo>
                <a:lnTo>
                  <a:pt x="1068581" y="1466850"/>
                </a:lnTo>
                <a:lnTo>
                  <a:pt x="1061437" y="1457325"/>
                </a:lnTo>
                <a:close/>
              </a:path>
              <a:path w="1800225" h="1495425">
                <a:moveTo>
                  <a:pt x="1084364" y="1457325"/>
                </a:moveTo>
                <a:lnTo>
                  <a:pt x="1077067" y="1466850"/>
                </a:lnTo>
                <a:lnTo>
                  <a:pt x="1084364" y="1466850"/>
                </a:lnTo>
                <a:lnTo>
                  <a:pt x="1084364" y="1457325"/>
                </a:lnTo>
                <a:close/>
              </a:path>
              <a:path w="1800225" h="1495425">
                <a:moveTo>
                  <a:pt x="1107281" y="1457325"/>
                </a:moveTo>
                <a:lnTo>
                  <a:pt x="1098870" y="1466850"/>
                </a:lnTo>
                <a:lnTo>
                  <a:pt x="1107281" y="1466850"/>
                </a:lnTo>
                <a:lnTo>
                  <a:pt x="1107281" y="1457325"/>
                </a:lnTo>
                <a:close/>
              </a:path>
              <a:path w="1800225" h="1495425">
                <a:moveTo>
                  <a:pt x="1181881" y="1457325"/>
                </a:moveTo>
                <a:lnTo>
                  <a:pt x="1174737" y="1466850"/>
                </a:lnTo>
                <a:lnTo>
                  <a:pt x="1181881" y="1466850"/>
                </a:lnTo>
                <a:lnTo>
                  <a:pt x="1181881" y="1457325"/>
                </a:lnTo>
                <a:close/>
              </a:path>
              <a:path w="1800225" h="1495425">
                <a:moveTo>
                  <a:pt x="1211941" y="1457325"/>
                </a:moveTo>
                <a:lnTo>
                  <a:pt x="1204798" y="1457325"/>
                </a:lnTo>
                <a:lnTo>
                  <a:pt x="1204798" y="1466850"/>
                </a:lnTo>
                <a:lnTo>
                  <a:pt x="1211941" y="1466850"/>
                </a:lnTo>
                <a:lnTo>
                  <a:pt x="1211941" y="1457325"/>
                </a:lnTo>
                <a:close/>
              </a:path>
              <a:path w="1800225" h="1495425">
                <a:moveTo>
                  <a:pt x="1242231" y="323850"/>
                </a:moveTo>
                <a:lnTo>
                  <a:pt x="1234859" y="438150"/>
                </a:lnTo>
                <a:lnTo>
                  <a:pt x="1234859" y="466725"/>
                </a:lnTo>
                <a:lnTo>
                  <a:pt x="1227715" y="514350"/>
                </a:lnTo>
                <a:lnTo>
                  <a:pt x="1227715" y="771525"/>
                </a:lnTo>
                <a:lnTo>
                  <a:pt x="1219314" y="942975"/>
                </a:lnTo>
                <a:lnTo>
                  <a:pt x="1219314" y="1266825"/>
                </a:lnTo>
                <a:lnTo>
                  <a:pt x="1211941" y="1466850"/>
                </a:lnTo>
                <a:lnTo>
                  <a:pt x="1339672" y="1466850"/>
                </a:lnTo>
                <a:lnTo>
                  <a:pt x="1339672" y="1152525"/>
                </a:lnTo>
                <a:lnTo>
                  <a:pt x="1337120" y="1057275"/>
                </a:lnTo>
                <a:lnTo>
                  <a:pt x="1325241" y="1057275"/>
                </a:lnTo>
                <a:lnTo>
                  <a:pt x="1325241" y="1038225"/>
                </a:lnTo>
                <a:lnTo>
                  <a:pt x="1318098" y="1038225"/>
                </a:lnTo>
                <a:lnTo>
                  <a:pt x="1318098" y="762000"/>
                </a:lnTo>
                <a:lnTo>
                  <a:pt x="1313854" y="742950"/>
                </a:lnTo>
                <a:lnTo>
                  <a:pt x="1309611" y="742950"/>
                </a:lnTo>
                <a:lnTo>
                  <a:pt x="1302315" y="666750"/>
                </a:lnTo>
                <a:lnTo>
                  <a:pt x="1299650" y="638175"/>
                </a:lnTo>
                <a:lnTo>
                  <a:pt x="1295209" y="638175"/>
                </a:lnTo>
                <a:lnTo>
                  <a:pt x="1287846" y="628650"/>
                </a:lnTo>
                <a:lnTo>
                  <a:pt x="1283903" y="561975"/>
                </a:lnTo>
                <a:lnTo>
                  <a:pt x="1272292" y="561975"/>
                </a:lnTo>
                <a:lnTo>
                  <a:pt x="1270149" y="447675"/>
                </a:lnTo>
                <a:lnTo>
                  <a:pt x="1257785" y="447675"/>
                </a:lnTo>
                <a:lnTo>
                  <a:pt x="1250139" y="352425"/>
                </a:lnTo>
                <a:lnTo>
                  <a:pt x="1242231" y="352425"/>
                </a:lnTo>
                <a:lnTo>
                  <a:pt x="1242231" y="323850"/>
                </a:lnTo>
                <a:close/>
              </a:path>
              <a:path w="1800225" h="1495425">
                <a:moveTo>
                  <a:pt x="1392659" y="1457325"/>
                </a:moveTo>
                <a:lnTo>
                  <a:pt x="1385516" y="1466850"/>
                </a:lnTo>
                <a:lnTo>
                  <a:pt x="1392659" y="1466850"/>
                </a:lnTo>
                <a:lnTo>
                  <a:pt x="1392659" y="1457325"/>
                </a:lnTo>
                <a:close/>
              </a:path>
              <a:path w="1800225" h="1495425">
                <a:moveTo>
                  <a:pt x="1422911" y="1457325"/>
                </a:moveTo>
                <a:lnTo>
                  <a:pt x="1415576" y="1466850"/>
                </a:lnTo>
                <a:lnTo>
                  <a:pt x="1430054" y="1466850"/>
                </a:lnTo>
                <a:lnTo>
                  <a:pt x="1422911" y="1457325"/>
                </a:lnTo>
                <a:close/>
              </a:path>
              <a:path w="1800225" h="1495425">
                <a:moveTo>
                  <a:pt x="1513322" y="1457325"/>
                </a:moveTo>
                <a:lnTo>
                  <a:pt x="1505950" y="1466850"/>
                </a:lnTo>
                <a:lnTo>
                  <a:pt x="1520466" y="1466850"/>
                </a:lnTo>
                <a:lnTo>
                  <a:pt x="1513322" y="1457325"/>
                </a:lnTo>
                <a:close/>
              </a:path>
              <a:path w="1800225" h="1495425">
                <a:moveTo>
                  <a:pt x="1536020" y="1447800"/>
                </a:moveTo>
                <a:lnTo>
                  <a:pt x="1528876" y="1466850"/>
                </a:lnTo>
                <a:lnTo>
                  <a:pt x="1543383" y="1466850"/>
                </a:lnTo>
                <a:lnTo>
                  <a:pt x="1536020" y="1447800"/>
                </a:lnTo>
                <a:close/>
              </a:path>
              <a:path w="1800225" h="1495425">
                <a:moveTo>
                  <a:pt x="1596332" y="1457325"/>
                </a:moveTo>
                <a:lnTo>
                  <a:pt x="1589189" y="1466850"/>
                </a:lnTo>
                <a:lnTo>
                  <a:pt x="1603619" y="1466850"/>
                </a:lnTo>
                <a:lnTo>
                  <a:pt x="1596332" y="1457325"/>
                </a:lnTo>
                <a:close/>
              </a:path>
              <a:path w="1800225" h="1495425">
                <a:moveTo>
                  <a:pt x="1649310" y="1457325"/>
                </a:moveTo>
                <a:lnTo>
                  <a:pt x="1640900" y="1457325"/>
                </a:lnTo>
                <a:lnTo>
                  <a:pt x="1633689" y="1466850"/>
                </a:lnTo>
                <a:lnTo>
                  <a:pt x="1649310" y="1466850"/>
                </a:lnTo>
                <a:lnTo>
                  <a:pt x="1649310" y="1457325"/>
                </a:lnTo>
                <a:close/>
              </a:path>
              <a:path w="1800225" h="1495425">
                <a:moveTo>
                  <a:pt x="324069" y="819150"/>
                </a:moveTo>
                <a:lnTo>
                  <a:pt x="315668" y="838200"/>
                </a:lnTo>
                <a:lnTo>
                  <a:pt x="315668" y="1028700"/>
                </a:lnTo>
                <a:lnTo>
                  <a:pt x="308448" y="1057275"/>
                </a:lnTo>
                <a:lnTo>
                  <a:pt x="338585" y="1057275"/>
                </a:lnTo>
                <a:lnTo>
                  <a:pt x="338585" y="1019175"/>
                </a:lnTo>
                <a:lnTo>
                  <a:pt x="335877" y="990600"/>
                </a:lnTo>
                <a:lnTo>
                  <a:pt x="331365" y="990600"/>
                </a:lnTo>
                <a:lnTo>
                  <a:pt x="324069" y="981075"/>
                </a:lnTo>
                <a:lnTo>
                  <a:pt x="324069" y="819150"/>
                </a:lnTo>
                <a:close/>
              </a:path>
              <a:path w="1800225" h="1495425">
                <a:moveTo>
                  <a:pt x="1332528" y="885825"/>
                </a:moveTo>
                <a:lnTo>
                  <a:pt x="1332528" y="942975"/>
                </a:lnTo>
                <a:lnTo>
                  <a:pt x="1325241" y="1057275"/>
                </a:lnTo>
                <a:lnTo>
                  <a:pt x="1337120" y="1057275"/>
                </a:lnTo>
                <a:lnTo>
                  <a:pt x="1332528" y="885825"/>
                </a:lnTo>
                <a:close/>
              </a:path>
              <a:path w="1800225" h="1495425">
                <a:moveTo>
                  <a:pt x="1325241" y="1028700"/>
                </a:moveTo>
                <a:lnTo>
                  <a:pt x="1318098" y="1038225"/>
                </a:lnTo>
                <a:lnTo>
                  <a:pt x="1325241" y="1038225"/>
                </a:lnTo>
                <a:lnTo>
                  <a:pt x="1325241" y="1028700"/>
                </a:lnTo>
                <a:close/>
              </a:path>
              <a:path w="1800225" h="1495425">
                <a:moveTo>
                  <a:pt x="827779" y="933450"/>
                </a:moveTo>
                <a:lnTo>
                  <a:pt x="827779" y="981075"/>
                </a:lnTo>
                <a:lnTo>
                  <a:pt x="820416" y="1019175"/>
                </a:lnTo>
                <a:lnTo>
                  <a:pt x="836190" y="1019175"/>
                </a:lnTo>
                <a:lnTo>
                  <a:pt x="836190" y="942975"/>
                </a:lnTo>
                <a:lnTo>
                  <a:pt x="827779" y="933450"/>
                </a:lnTo>
                <a:close/>
              </a:path>
              <a:path w="1800225" h="1495425">
                <a:moveTo>
                  <a:pt x="331365" y="942975"/>
                </a:moveTo>
                <a:lnTo>
                  <a:pt x="331365" y="990600"/>
                </a:lnTo>
                <a:lnTo>
                  <a:pt x="335877" y="990600"/>
                </a:lnTo>
                <a:lnTo>
                  <a:pt x="331365" y="942975"/>
                </a:lnTo>
                <a:close/>
              </a:path>
              <a:path w="1800225" h="1495425">
                <a:moveTo>
                  <a:pt x="813273" y="762000"/>
                </a:moveTo>
                <a:lnTo>
                  <a:pt x="813273" y="838200"/>
                </a:lnTo>
                <a:lnTo>
                  <a:pt x="805900" y="895350"/>
                </a:lnTo>
                <a:lnTo>
                  <a:pt x="817273" y="895350"/>
                </a:lnTo>
                <a:lnTo>
                  <a:pt x="813273" y="762000"/>
                </a:lnTo>
                <a:close/>
              </a:path>
              <a:path w="1800225" h="1495425">
                <a:moveTo>
                  <a:pt x="805900" y="676275"/>
                </a:moveTo>
                <a:lnTo>
                  <a:pt x="797490" y="695325"/>
                </a:lnTo>
                <a:lnTo>
                  <a:pt x="797490" y="752475"/>
                </a:lnTo>
                <a:lnTo>
                  <a:pt x="805900" y="752475"/>
                </a:lnTo>
                <a:lnTo>
                  <a:pt x="805900" y="676275"/>
                </a:lnTo>
                <a:close/>
              </a:path>
              <a:path w="1800225" h="1495425">
                <a:moveTo>
                  <a:pt x="1309611" y="723900"/>
                </a:moveTo>
                <a:lnTo>
                  <a:pt x="1309611" y="742950"/>
                </a:lnTo>
                <a:lnTo>
                  <a:pt x="1313854" y="742950"/>
                </a:lnTo>
                <a:lnTo>
                  <a:pt x="1309611" y="723900"/>
                </a:lnTo>
                <a:close/>
              </a:path>
              <a:path w="1800225" h="1495425">
                <a:moveTo>
                  <a:pt x="767429" y="161925"/>
                </a:moveTo>
                <a:lnTo>
                  <a:pt x="760323" y="238125"/>
                </a:lnTo>
                <a:lnTo>
                  <a:pt x="760323" y="542925"/>
                </a:lnTo>
                <a:lnTo>
                  <a:pt x="752960" y="733425"/>
                </a:lnTo>
                <a:lnTo>
                  <a:pt x="796191" y="733425"/>
                </a:lnTo>
                <a:lnTo>
                  <a:pt x="790346" y="647700"/>
                </a:lnTo>
                <a:lnTo>
                  <a:pt x="790346" y="628650"/>
                </a:lnTo>
                <a:lnTo>
                  <a:pt x="775877" y="628650"/>
                </a:lnTo>
                <a:lnTo>
                  <a:pt x="767429" y="428625"/>
                </a:lnTo>
                <a:lnTo>
                  <a:pt x="767429" y="161925"/>
                </a:lnTo>
                <a:close/>
              </a:path>
              <a:path w="1800225" h="1495425">
                <a:moveTo>
                  <a:pt x="1295209" y="590550"/>
                </a:moveTo>
                <a:lnTo>
                  <a:pt x="1295209" y="638175"/>
                </a:lnTo>
                <a:lnTo>
                  <a:pt x="1299650" y="638175"/>
                </a:lnTo>
                <a:lnTo>
                  <a:pt x="1295209" y="590550"/>
                </a:lnTo>
                <a:close/>
              </a:path>
              <a:path w="1800225" h="1495425">
                <a:moveTo>
                  <a:pt x="790346" y="381000"/>
                </a:moveTo>
                <a:lnTo>
                  <a:pt x="783202" y="409575"/>
                </a:lnTo>
                <a:lnTo>
                  <a:pt x="775877" y="581025"/>
                </a:lnTo>
                <a:lnTo>
                  <a:pt x="775877" y="628650"/>
                </a:lnTo>
                <a:lnTo>
                  <a:pt x="790346" y="628650"/>
                </a:lnTo>
                <a:lnTo>
                  <a:pt x="790346" y="381000"/>
                </a:lnTo>
                <a:close/>
              </a:path>
              <a:path w="1800225" h="1495425">
                <a:moveTo>
                  <a:pt x="263947" y="114300"/>
                </a:moveTo>
                <a:lnTo>
                  <a:pt x="255460" y="209550"/>
                </a:lnTo>
                <a:lnTo>
                  <a:pt x="255460" y="590550"/>
                </a:lnTo>
                <a:lnTo>
                  <a:pt x="303667" y="590550"/>
                </a:lnTo>
                <a:lnTo>
                  <a:pt x="302661" y="552450"/>
                </a:lnTo>
                <a:lnTo>
                  <a:pt x="294008" y="552450"/>
                </a:lnTo>
                <a:lnTo>
                  <a:pt x="294008" y="476250"/>
                </a:lnTo>
                <a:lnTo>
                  <a:pt x="290403" y="447675"/>
                </a:lnTo>
                <a:lnTo>
                  <a:pt x="278377" y="447675"/>
                </a:lnTo>
                <a:lnTo>
                  <a:pt x="271091" y="419100"/>
                </a:lnTo>
                <a:lnTo>
                  <a:pt x="263947" y="323850"/>
                </a:lnTo>
                <a:lnTo>
                  <a:pt x="263947" y="114300"/>
                </a:lnTo>
                <a:close/>
              </a:path>
              <a:path w="1800225" h="1495425">
                <a:moveTo>
                  <a:pt x="1279398" y="361950"/>
                </a:moveTo>
                <a:lnTo>
                  <a:pt x="1272292" y="485775"/>
                </a:lnTo>
                <a:lnTo>
                  <a:pt x="1272292" y="561975"/>
                </a:lnTo>
                <a:lnTo>
                  <a:pt x="1283903" y="561975"/>
                </a:lnTo>
                <a:lnTo>
                  <a:pt x="1279398" y="485775"/>
                </a:lnTo>
                <a:lnTo>
                  <a:pt x="1279398" y="361950"/>
                </a:lnTo>
                <a:close/>
              </a:path>
              <a:path w="1800225" h="1495425">
                <a:moveTo>
                  <a:pt x="301151" y="457200"/>
                </a:moveTo>
                <a:lnTo>
                  <a:pt x="294008" y="552450"/>
                </a:lnTo>
                <a:lnTo>
                  <a:pt x="302661" y="552450"/>
                </a:lnTo>
                <a:lnTo>
                  <a:pt x="301151" y="495300"/>
                </a:lnTo>
                <a:lnTo>
                  <a:pt x="301151" y="457200"/>
                </a:lnTo>
                <a:close/>
              </a:path>
              <a:path w="1800225" h="1495425">
                <a:moveTo>
                  <a:pt x="278377" y="200025"/>
                </a:moveTo>
                <a:lnTo>
                  <a:pt x="278377" y="447675"/>
                </a:lnTo>
                <a:lnTo>
                  <a:pt x="290403" y="447675"/>
                </a:lnTo>
                <a:lnTo>
                  <a:pt x="285597" y="409575"/>
                </a:lnTo>
                <a:lnTo>
                  <a:pt x="285597" y="247650"/>
                </a:lnTo>
                <a:lnTo>
                  <a:pt x="278377" y="200025"/>
                </a:lnTo>
                <a:close/>
              </a:path>
              <a:path w="1800225" h="1495425">
                <a:moveTo>
                  <a:pt x="1265148" y="180975"/>
                </a:moveTo>
                <a:lnTo>
                  <a:pt x="1257785" y="409575"/>
                </a:lnTo>
                <a:lnTo>
                  <a:pt x="1257785" y="447675"/>
                </a:lnTo>
                <a:lnTo>
                  <a:pt x="1270149" y="447675"/>
                </a:lnTo>
                <a:lnTo>
                  <a:pt x="1265148" y="180975"/>
                </a:lnTo>
                <a:close/>
              </a:path>
              <a:path w="1800225" h="1495425">
                <a:moveTo>
                  <a:pt x="1249375" y="257175"/>
                </a:moveTo>
                <a:lnTo>
                  <a:pt x="1242231" y="352425"/>
                </a:lnTo>
                <a:lnTo>
                  <a:pt x="1250139" y="352425"/>
                </a:lnTo>
                <a:lnTo>
                  <a:pt x="1249375" y="342900"/>
                </a:lnTo>
                <a:lnTo>
                  <a:pt x="1249375" y="257175"/>
                </a:lnTo>
                <a:close/>
              </a:path>
            </a:pathLst>
          </a:custGeom>
          <a:solidFill>
            <a:srgbClr val="BEB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92" name="object 4092"/>
          <p:cNvSpPr/>
          <p:nvPr/>
        </p:nvSpPr>
        <p:spPr>
          <a:xfrm>
            <a:off x="2565045" y="5027637"/>
            <a:ext cx="1800225" cy="1503045"/>
          </a:xfrm>
          <a:custGeom>
            <a:avLst/>
            <a:gdLst/>
            <a:ahLst/>
            <a:cxnLst/>
            <a:rect l="l" t="t" r="r" b="b"/>
            <a:pathLst>
              <a:path w="1800225" h="1503045">
                <a:moveTo>
                  <a:pt x="0" y="1471017"/>
                </a:moveTo>
                <a:lnTo>
                  <a:pt x="7293" y="1471017"/>
                </a:lnTo>
                <a:lnTo>
                  <a:pt x="14430" y="1465138"/>
                </a:lnTo>
                <a:lnTo>
                  <a:pt x="14430" y="1459073"/>
                </a:lnTo>
                <a:lnTo>
                  <a:pt x="22915" y="1465138"/>
                </a:lnTo>
                <a:lnTo>
                  <a:pt x="37356" y="1465138"/>
                </a:lnTo>
                <a:lnTo>
                  <a:pt x="44493" y="1471017"/>
                </a:lnTo>
                <a:lnTo>
                  <a:pt x="52978" y="1465138"/>
                </a:lnTo>
                <a:lnTo>
                  <a:pt x="60272" y="1471017"/>
                </a:lnTo>
                <a:lnTo>
                  <a:pt x="67419" y="1465138"/>
                </a:lnTo>
                <a:lnTo>
                  <a:pt x="74786" y="1471017"/>
                </a:lnTo>
                <a:lnTo>
                  <a:pt x="74786" y="1465138"/>
                </a:lnTo>
                <a:lnTo>
                  <a:pt x="83187" y="1471017"/>
                </a:lnTo>
                <a:lnTo>
                  <a:pt x="90335" y="1471017"/>
                </a:lnTo>
                <a:lnTo>
                  <a:pt x="90335" y="1465138"/>
                </a:lnTo>
                <a:lnTo>
                  <a:pt x="113250" y="1465138"/>
                </a:lnTo>
                <a:lnTo>
                  <a:pt x="113250" y="1471017"/>
                </a:lnTo>
                <a:lnTo>
                  <a:pt x="120586" y="1471017"/>
                </a:lnTo>
                <a:lnTo>
                  <a:pt x="120586" y="1465138"/>
                </a:lnTo>
                <a:lnTo>
                  <a:pt x="134870" y="1465138"/>
                </a:lnTo>
                <a:lnTo>
                  <a:pt x="134870" y="1471017"/>
                </a:lnTo>
                <a:lnTo>
                  <a:pt x="143282" y="1471017"/>
                </a:lnTo>
                <a:lnTo>
                  <a:pt x="150649" y="1465138"/>
                </a:lnTo>
                <a:lnTo>
                  <a:pt x="157796" y="1465138"/>
                </a:lnTo>
                <a:lnTo>
                  <a:pt x="165163" y="1459073"/>
                </a:lnTo>
                <a:lnTo>
                  <a:pt x="173564" y="1465138"/>
                </a:lnTo>
                <a:lnTo>
                  <a:pt x="180711" y="1465138"/>
                </a:lnTo>
                <a:lnTo>
                  <a:pt x="188078" y="1471017"/>
                </a:lnTo>
                <a:lnTo>
                  <a:pt x="195226" y="1471017"/>
                </a:lnTo>
                <a:lnTo>
                  <a:pt x="195226" y="1465138"/>
                </a:lnTo>
                <a:lnTo>
                  <a:pt x="203627" y="1465138"/>
                </a:lnTo>
                <a:lnTo>
                  <a:pt x="203627" y="1471017"/>
                </a:lnTo>
                <a:lnTo>
                  <a:pt x="210994" y="1471017"/>
                </a:lnTo>
                <a:lnTo>
                  <a:pt x="210994" y="1465138"/>
                </a:lnTo>
                <a:lnTo>
                  <a:pt x="218141" y="1322114"/>
                </a:lnTo>
                <a:lnTo>
                  <a:pt x="218141" y="1210754"/>
                </a:lnTo>
                <a:lnTo>
                  <a:pt x="225247" y="739003"/>
                </a:lnTo>
                <a:lnTo>
                  <a:pt x="225247" y="627832"/>
                </a:lnTo>
                <a:lnTo>
                  <a:pt x="233690" y="584038"/>
                </a:lnTo>
                <a:lnTo>
                  <a:pt x="233690" y="242294"/>
                </a:lnTo>
                <a:lnTo>
                  <a:pt x="241057" y="180749"/>
                </a:lnTo>
                <a:lnTo>
                  <a:pt x="241057" y="360612"/>
                </a:lnTo>
                <a:lnTo>
                  <a:pt x="248162" y="459837"/>
                </a:lnTo>
                <a:lnTo>
                  <a:pt x="248162" y="534438"/>
                </a:lnTo>
                <a:lnTo>
                  <a:pt x="255456" y="595984"/>
                </a:lnTo>
                <a:lnTo>
                  <a:pt x="255456" y="211556"/>
                </a:lnTo>
                <a:lnTo>
                  <a:pt x="263941" y="112254"/>
                </a:lnTo>
                <a:lnTo>
                  <a:pt x="263941" y="329805"/>
                </a:lnTo>
                <a:lnTo>
                  <a:pt x="271088" y="422149"/>
                </a:lnTo>
                <a:lnTo>
                  <a:pt x="278382" y="453997"/>
                </a:lnTo>
                <a:lnTo>
                  <a:pt x="278382" y="205682"/>
                </a:lnTo>
                <a:lnTo>
                  <a:pt x="285592" y="248358"/>
                </a:lnTo>
                <a:lnTo>
                  <a:pt x="285592" y="410246"/>
                </a:lnTo>
                <a:lnTo>
                  <a:pt x="294004" y="478707"/>
                </a:lnTo>
                <a:lnTo>
                  <a:pt x="294004" y="559182"/>
                </a:lnTo>
                <a:lnTo>
                  <a:pt x="301151" y="459837"/>
                </a:lnTo>
                <a:lnTo>
                  <a:pt x="301151" y="496716"/>
                </a:lnTo>
                <a:lnTo>
                  <a:pt x="308445" y="769741"/>
                </a:lnTo>
                <a:lnTo>
                  <a:pt x="308445" y="1055823"/>
                </a:lnTo>
                <a:lnTo>
                  <a:pt x="315655" y="1031080"/>
                </a:lnTo>
                <a:lnTo>
                  <a:pt x="315655" y="838270"/>
                </a:lnTo>
                <a:lnTo>
                  <a:pt x="324067" y="825473"/>
                </a:lnTo>
                <a:lnTo>
                  <a:pt x="324067" y="981298"/>
                </a:lnTo>
                <a:lnTo>
                  <a:pt x="331360" y="993166"/>
                </a:lnTo>
                <a:lnTo>
                  <a:pt x="331360" y="949562"/>
                </a:lnTo>
                <a:lnTo>
                  <a:pt x="338581" y="1018095"/>
                </a:lnTo>
                <a:lnTo>
                  <a:pt x="338581" y="1291307"/>
                </a:lnTo>
                <a:lnTo>
                  <a:pt x="345875" y="1465138"/>
                </a:lnTo>
                <a:lnTo>
                  <a:pt x="354276" y="1465138"/>
                </a:lnTo>
                <a:lnTo>
                  <a:pt x="354276" y="1459073"/>
                </a:lnTo>
                <a:lnTo>
                  <a:pt x="361423" y="1459073"/>
                </a:lnTo>
                <a:lnTo>
                  <a:pt x="361423" y="1465138"/>
                </a:lnTo>
                <a:lnTo>
                  <a:pt x="368790" y="1459073"/>
                </a:lnTo>
                <a:lnTo>
                  <a:pt x="375896" y="1471017"/>
                </a:lnTo>
                <a:lnTo>
                  <a:pt x="375896" y="1465138"/>
                </a:lnTo>
                <a:lnTo>
                  <a:pt x="384339" y="1465138"/>
                </a:lnTo>
                <a:lnTo>
                  <a:pt x="391528" y="1459073"/>
                </a:lnTo>
                <a:lnTo>
                  <a:pt x="398822" y="1465138"/>
                </a:lnTo>
                <a:lnTo>
                  <a:pt x="405959" y="1465138"/>
                </a:lnTo>
                <a:lnTo>
                  <a:pt x="405959" y="1471017"/>
                </a:lnTo>
                <a:lnTo>
                  <a:pt x="414444" y="1465138"/>
                </a:lnTo>
                <a:lnTo>
                  <a:pt x="421737" y="1471017"/>
                </a:lnTo>
                <a:lnTo>
                  <a:pt x="428885" y="1471017"/>
                </a:lnTo>
                <a:lnTo>
                  <a:pt x="428885" y="1465138"/>
                </a:lnTo>
                <a:lnTo>
                  <a:pt x="451800" y="1465138"/>
                </a:lnTo>
                <a:lnTo>
                  <a:pt x="458948" y="1471017"/>
                </a:lnTo>
                <a:lnTo>
                  <a:pt x="458948" y="1465138"/>
                </a:lnTo>
                <a:lnTo>
                  <a:pt x="466314" y="1459073"/>
                </a:lnTo>
                <a:lnTo>
                  <a:pt x="466314" y="1465138"/>
                </a:lnTo>
                <a:lnTo>
                  <a:pt x="474716" y="1471017"/>
                </a:lnTo>
                <a:lnTo>
                  <a:pt x="481863" y="1465138"/>
                </a:lnTo>
                <a:lnTo>
                  <a:pt x="489230" y="1459073"/>
                </a:lnTo>
                <a:lnTo>
                  <a:pt x="496336" y="1465138"/>
                </a:lnTo>
                <a:lnTo>
                  <a:pt x="504779" y="1459073"/>
                </a:lnTo>
                <a:lnTo>
                  <a:pt x="504779" y="1465138"/>
                </a:lnTo>
                <a:lnTo>
                  <a:pt x="512114" y="1465138"/>
                </a:lnTo>
                <a:lnTo>
                  <a:pt x="512114" y="1459073"/>
                </a:lnTo>
                <a:lnTo>
                  <a:pt x="519251" y="1465138"/>
                </a:lnTo>
                <a:lnTo>
                  <a:pt x="549314" y="1465138"/>
                </a:lnTo>
                <a:lnTo>
                  <a:pt x="549314" y="1471017"/>
                </a:lnTo>
                <a:lnTo>
                  <a:pt x="556691" y="1471017"/>
                </a:lnTo>
                <a:lnTo>
                  <a:pt x="556691" y="1459073"/>
                </a:lnTo>
                <a:lnTo>
                  <a:pt x="565093" y="1453194"/>
                </a:lnTo>
                <a:lnTo>
                  <a:pt x="565093" y="1465138"/>
                </a:lnTo>
                <a:lnTo>
                  <a:pt x="572240" y="1465138"/>
                </a:lnTo>
                <a:lnTo>
                  <a:pt x="579607" y="1471017"/>
                </a:lnTo>
                <a:lnTo>
                  <a:pt x="586754" y="1465138"/>
                </a:lnTo>
                <a:lnTo>
                  <a:pt x="595156" y="1471017"/>
                </a:lnTo>
                <a:lnTo>
                  <a:pt x="595156" y="1465138"/>
                </a:lnTo>
                <a:lnTo>
                  <a:pt x="609670" y="1465138"/>
                </a:lnTo>
                <a:lnTo>
                  <a:pt x="616964" y="1471017"/>
                </a:lnTo>
                <a:lnTo>
                  <a:pt x="616964" y="1465138"/>
                </a:lnTo>
                <a:lnTo>
                  <a:pt x="625375" y="1453194"/>
                </a:lnTo>
                <a:lnTo>
                  <a:pt x="625375" y="1459073"/>
                </a:lnTo>
                <a:lnTo>
                  <a:pt x="632585" y="1471017"/>
                </a:lnTo>
                <a:lnTo>
                  <a:pt x="632585" y="1465138"/>
                </a:lnTo>
                <a:lnTo>
                  <a:pt x="639691" y="1465138"/>
                </a:lnTo>
                <a:lnTo>
                  <a:pt x="639691" y="1471017"/>
                </a:lnTo>
                <a:lnTo>
                  <a:pt x="646985" y="1471017"/>
                </a:lnTo>
                <a:lnTo>
                  <a:pt x="646985" y="1465138"/>
                </a:lnTo>
                <a:lnTo>
                  <a:pt x="655470" y="1465138"/>
                </a:lnTo>
                <a:lnTo>
                  <a:pt x="662617" y="1459073"/>
                </a:lnTo>
                <a:lnTo>
                  <a:pt x="662617" y="1465138"/>
                </a:lnTo>
                <a:lnTo>
                  <a:pt x="677048" y="1465138"/>
                </a:lnTo>
                <a:lnTo>
                  <a:pt x="677048" y="1459073"/>
                </a:lnTo>
                <a:lnTo>
                  <a:pt x="685532" y="1459073"/>
                </a:lnTo>
                <a:lnTo>
                  <a:pt x="685532" y="1465138"/>
                </a:lnTo>
                <a:lnTo>
                  <a:pt x="715595" y="1465138"/>
                </a:lnTo>
                <a:lnTo>
                  <a:pt x="715595" y="1123391"/>
                </a:lnTo>
                <a:lnTo>
                  <a:pt x="722889" y="912803"/>
                </a:lnTo>
                <a:lnTo>
                  <a:pt x="722889" y="769741"/>
                </a:lnTo>
                <a:lnTo>
                  <a:pt x="730036" y="744997"/>
                </a:lnTo>
                <a:lnTo>
                  <a:pt x="730036" y="565177"/>
                </a:lnTo>
                <a:lnTo>
                  <a:pt x="737403" y="316896"/>
                </a:lnTo>
                <a:lnTo>
                  <a:pt x="737403" y="310824"/>
                </a:lnTo>
                <a:lnTo>
                  <a:pt x="745805" y="155893"/>
                </a:lnTo>
                <a:lnTo>
                  <a:pt x="745805" y="0"/>
                </a:lnTo>
                <a:lnTo>
                  <a:pt x="752952" y="304950"/>
                </a:lnTo>
                <a:lnTo>
                  <a:pt x="752952" y="739003"/>
                </a:lnTo>
                <a:lnTo>
                  <a:pt x="760319" y="546307"/>
                </a:lnTo>
                <a:lnTo>
                  <a:pt x="760319" y="242294"/>
                </a:lnTo>
                <a:lnTo>
                  <a:pt x="767424" y="161922"/>
                </a:lnTo>
                <a:lnTo>
                  <a:pt x="767424" y="429107"/>
                </a:lnTo>
                <a:lnTo>
                  <a:pt x="775868" y="633706"/>
                </a:lnTo>
                <a:lnTo>
                  <a:pt x="775868" y="584038"/>
                </a:lnTo>
                <a:lnTo>
                  <a:pt x="783203" y="410246"/>
                </a:lnTo>
                <a:lnTo>
                  <a:pt x="790350" y="379473"/>
                </a:lnTo>
                <a:lnTo>
                  <a:pt x="790350" y="652576"/>
                </a:lnTo>
                <a:lnTo>
                  <a:pt x="797487" y="757872"/>
                </a:lnTo>
                <a:lnTo>
                  <a:pt x="797487" y="695209"/>
                </a:lnTo>
                <a:lnTo>
                  <a:pt x="805899" y="683305"/>
                </a:lnTo>
                <a:lnTo>
                  <a:pt x="805899" y="899997"/>
                </a:lnTo>
                <a:lnTo>
                  <a:pt x="813266" y="838270"/>
                </a:lnTo>
                <a:lnTo>
                  <a:pt x="813266" y="763858"/>
                </a:lnTo>
                <a:lnTo>
                  <a:pt x="820413" y="999232"/>
                </a:lnTo>
                <a:lnTo>
                  <a:pt x="820413" y="1024160"/>
                </a:lnTo>
                <a:lnTo>
                  <a:pt x="827780" y="981298"/>
                </a:lnTo>
                <a:lnTo>
                  <a:pt x="827780" y="931629"/>
                </a:lnTo>
                <a:lnTo>
                  <a:pt x="836182" y="943567"/>
                </a:lnTo>
                <a:lnTo>
                  <a:pt x="836182" y="1098500"/>
                </a:lnTo>
                <a:lnTo>
                  <a:pt x="843329" y="1310171"/>
                </a:lnTo>
                <a:lnTo>
                  <a:pt x="843329" y="1396491"/>
                </a:lnTo>
                <a:lnTo>
                  <a:pt x="850696" y="1453194"/>
                </a:lnTo>
                <a:lnTo>
                  <a:pt x="850696" y="1465138"/>
                </a:lnTo>
                <a:lnTo>
                  <a:pt x="857843" y="1471017"/>
                </a:lnTo>
                <a:lnTo>
                  <a:pt x="866244" y="1465138"/>
                </a:lnTo>
                <a:lnTo>
                  <a:pt x="873392" y="1471017"/>
                </a:lnTo>
                <a:lnTo>
                  <a:pt x="873392" y="1465138"/>
                </a:lnTo>
                <a:lnTo>
                  <a:pt x="880759" y="1471017"/>
                </a:lnTo>
                <a:lnTo>
                  <a:pt x="887864" y="1471017"/>
                </a:lnTo>
                <a:lnTo>
                  <a:pt x="887864" y="1465138"/>
                </a:lnTo>
                <a:lnTo>
                  <a:pt x="896307" y="1465138"/>
                </a:lnTo>
                <a:lnTo>
                  <a:pt x="896307" y="1471017"/>
                </a:lnTo>
                <a:lnTo>
                  <a:pt x="903643" y="1465138"/>
                </a:lnTo>
                <a:lnTo>
                  <a:pt x="903643" y="1471017"/>
                </a:lnTo>
                <a:lnTo>
                  <a:pt x="918073" y="1471017"/>
                </a:lnTo>
                <a:lnTo>
                  <a:pt x="926558" y="1465138"/>
                </a:lnTo>
                <a:lnTo>
                  <a:pt x="926558" y="1459073"/>
                </a:lnTo>
                <a:lnTo>
                  <a:pt x="933706" y="1465138"/>
                </a:lnTo>
                <a:lnTo>
                  <a:pt x="933706" y="1459073"/>
                </a:lnTo>
                <a:lnTo>
                  <a:pt x="940999" y="1459073"/>
                </a:lnTo>
                <a:lnTo>
                  <a:pt x="940999" y="1465138"/>
                </a:lnTo>
                <a:lnTo>
                  <a:pt x="963769" y="1465138"/>
                </a:lnTo>
                <a:lnTo>
                  <a:pt x="971062" y="1471017"/>
                </a:lnTo>
                <a:lnTo>
                  <a:pt x="971062" y="1465138"/>
                </a:lnTo>
                <a:lnTo>
                  <a:pt x="1001198" y="1465138"/>
                </a:lnTo>
                <a:lnTo>
                  <a:pt x="1008492" y="1471017"/>
                </a:lnTo>
                <a:lnTo>
                  <a:pt x="1008492" y="1465138"/>
                </a:lnTo>
                <a:lnTo>
                  <a:pt x="1031376" y="1465138"/>
                </a:lnTo>
                <a:lnTo>
                  <a:pt x="1031376" y="1471017"/>
                </a:lnTo>
                <a:lnTo>
                  <a:pt x="1038513" y="1465138"/>
                </a:lnTo>
                <a:lnTo>
                  <a:pt x="1046925" y="1471017"/>
                </a:lnTo>
                <a:lnTo>
                  <a:pt x="1046925" y="1465138"/>
                </a:lnTo>
                <a:lnTo>
                  <a:pt x="1054146" y="1459073"/>
                </a:lnTo>
                <a:lnTo>
                  <a:pt x="1054146" y="1465138"/>
                </a:lnTo>
                <a:lnTo>
                  <a:pt x="1061439" y="1459073"/>
                </a:lnTo>
                <a:lnTo>
                  <a:pt x="1068576" y="1465138"/>
                </a:lnTo>
                <a:lnTo>
                  <a:pt x="1077061" y="1465138"/>
                </a:lnTo>
                <a:lnTo>
                  <a:pt x="1084355" y="1459073"/>
                </a:lnTo>
                <a:lnTo>
                  <a:pt x="1084355" y="1465138"/>
                </a:lnTo>
                <a:lnTo>
                  <a:pt x="1091502" y="1471017"/>
                </a:lnTo>
                <a:lnTo>
                  <a:pt x="1091502" y="1465138"/>
                </a:lnTo>
                <a:lnTo>
                  <a:pt x="1098869" y="1465138"/>
                </a:lnTo>
                <a:lnTo>
                  <a:pt x="1107270" y="1459073"/>
                </a:lnTo>
                <a:lnTo>
                  <a:pt x="1107270" y="1465138"/>
                </a:lnTo>
                <a:lnTo>
                  <a:pt x="1114418" y="1465138"/>
                </a:lnTo>
                <a:lnTo>
                  <a:pt x="1114418" y="1471017"/>
                </a:lnTo>
                <a:lnTo>
                  <a:pt x="1128932" y="1471017"/>
                </a:lnTo>
                <a:lnTo>
                  <a:pt x="1128932" y="1465138"/>
                </a:lnTo>
                <a:lnTo>
                  <a:pt x="1137333" y="1465138"/>
                </a:lnTo>
                <a:lnTo>
                  <a:pt x="1137333" y="1471017"/>
                </a:lnTo>
                <a:lnTo>
                  <a:pt x="1144481" y="1465138"/>
                </a:lnTo>
                <a:lnTo>
                  <a:pt x="1151847" y="1471017"/>
                </a:lnTo>
                <a:lnTo>
                  <a:pt x="1158953" y="1465138"/>
                </a:lnTo>
                <a:lnTo>
                  <a:pt x="1167396" y="1465138"/>
                </a:lnTo>
                <a:lnTo>
                  <a:pt x="1174732" y="1471017"/>
                </a:lnTo>
                <a:lnTo>
                  <a:pt x="1181869" y="1459073"/>
                </a:lnTo>
                <a:lnTo>
                  <a:pt x="1181869" y="1465138"/>
                </a:lnTo>
                <a:lnTo>
                  <a:pt x="1204795" y="1465138"/>
                </a:lnTo>
                <a:lnTo>
                  <a:pt x="1204795" y="1459073"/>
                </a:lnTo>
                <a:lnTo>
                  <a:pt x="1211942" y="1459073"/>
                </a:lnTo>
                <a:lnTo>
                  <a:pt x="1211942" y="1465138"/>
                </a:lnTo>
                <a:lnTo>
                  <a:pt x="1219309" y="1266415"/>
                </a:lnTo>
                <a:lnTo>
                  <a:pt x="1219309" y="949562"/>
                </a:lnTo>
                <a:lnTo>
                  <a:pt x="1227710" y="775804"/>
                </a:lnTo>
                <a:lnTo>
                  <a:pt x="1227710" y="515577"/>
                </a:lnTo>
                <a:lnTo>
                  <a:pt x="1234858" y="465909"/>
                </a:lnTo>
                <a:lnTo>
                  <a:pt x="1234858" y="441010"/>
                </a:lnTo>
                <a:lnTo>
                  <a:pt x="1242224" y="329805"/>
                </a:lnTo>
                <a:lnTo>
                  <a:pt x="1242224" y="354618"/>
                </a:lnTo>
                <a:lnTo>
                  <a:pt x="1249372" y="261156"/>
                </a:lnTo>
                <a:lnTo>
                  <a:pt x="1249372" y="347626"/>
                </a:lnTo>
                <a:lnTo>
                  <a:pt x="1257773" y="453997"/>
                </a:lnTo>
                <a:lnTo>
                  <a:pt x="1257773" y="410246"/>
                </a:lnTo>
                <a:lnTo>
                  <a:pt x="1265140" y="180749"/>
                </a:lnTo>
                <a:lnTo>
                  <a:pt x="1272287" y="565177"/>
                </a:lnTo>
                <a:lnTo>
                  <a:pt x="1272287" y="490644"/>
                </a:lnTo>
                <a:lnTo>
                  <a:pt x="1279393" y="360612"/>
                </a:lnTo>
                <a:lnTo>
                  <a:pt x="1279393" y="490644"/>
                </a:lnTo>
                <a:lnTo>
                  <a:pt x="1287836" y="633706"/>
                </a:lnTo>
                <a:lnTo>
                  <a:pt x="1295203" y="639701"/>
                </a:lnTo>
                <a:lnTo>
                  <a:pt x="1295203" y="595984"/>
                </a:lnTo>
                <a:lnTo>
                  <a:pt x="1302308" y="670508"/>
                </a:lnTo>
                <a:lnTo>
                  <a:pt x="1309602" y="744997"/>
                </a:lnTo>
                <a:lnTo>
                  <a:pt x="1309602" y="727065"/>
                </a:lnTo>
                <a:lnTo>
                  <a:pt x="1318087" y="763858"/>
                </a:lnTo>
                <a:lnTo>
                  <a:pt x="1318087" y="1036960"/>
                </a:lnTo>
                <a:lnTo>
                  <a:pt x="1325234" y="1031080"/>
                </a:lnTo>
                <a:lnTo>
                  <a:pt x="1325234" y="1061814"/>
                </a:lnTo>
                <a:lnTo>
                  <a:pt x="1332528" y="949562"/>
                </a:lnTo>
                <a:lnTo>
                  <a:pt x="1332528" y="888059"/>
                </a:lnTo>
                <a:lnTo>
                  <a:pt x="1339665" y="1155241"/>
                </a:lnTo>
                <a:lnTo>
                  <a:pt x="1339665" y="1465138"/>
                </a:lnTo>
                <a:lnTo>
                  <a:pt x="1348150" y="1465138"/>
                </a:lnTo>
                <a:lnTo>
                  <a:pt x="1348150" y="1471017"/>
                </a:lnTo>
                <a:lnTo>
                  <a:pt x="1355444" y="1465138"/>
                </a:lnTo>
                <a:lnTo>
                  <a:pt x="1369728" y="1465138"/>
                </a:lnTo>
                <a:lnTo>
                  <a:pt x="1369728" y="1471017"/>
                </a:lnTo>
                <a:lnTo>
                  <a:pt x="1385507" y="1471017"/>
                </a:lnTo>
                <a:lnTo>
                  <a:pt x="1385507" y="1465138"/>
                </a:lnTo>
                <a:lnTo>
                  <a:pt x="1392654" y="1459073"/>
                </a:lnTo>
                <a:lnTo>
                  <a:pt x="1392654" y="1465138"/>
                </a:lnTo>
                <a:lnTo>
                  <a:pt x="1400021" y="1471017"/>
                </a:lnTo>
                <a:lnTo>
                  <a:pt x="1408422" y="1465138"/>
                </a:lnTo>
                <a:lnTo>
                  <a:pt x="1408422" y="1471017"/>
                </a:lnTo>
                <a:lnTo>
                  <a:pt x="1415569" y="1471017"/>
                </a:lnTo>
                <a:lnTo>
                  <a:pt x="1422905" y="1459073"/>
                </a:lnTo>
                <a:lnTo>
                  <a:pt x="1430042" y="1465138"/>
                </a:lnTo>
                <a:lnTo>
                  <a:pt x="1438454" y="1465138"/>
                </a:lnTo>
                <a:lnTo>
                  <a:pt x="1438454" y="1471017"/>
                </a:lnTo>
                <a:lnTo>
                  <a:pt x="1445820" y="1471017"/>
                </a:lnTo>
                <a:lnTo>
                  <a:pt x="1445820" y="1465138"/>
                </a:lnTo>
                <a:lnTo>
                  <a:pt x="1452968" y="1465138"/>
                </a:lnTo>
                <a:lnTo>
                  <a:pt x="1452968" y="1471017"/>
                </a:lnTo>
                <a:lnTo>
                  <a:pt x="1460105" y="1465138"/>
                </a:lnTo>
                <a:lnTo>
                  <a:pt x="1505946" y="1465138"/>
                </a:lnTo>
                <a:lnTo>
                  <a:pt x="1513313" y="1459073"/>
                </a:lnTo>
                <a:lnTo>
                  <a:pt x="1520461" y="1465138"/>
                </a:lnTo>
                <a:lnTo>
                  <a:pt x="1528862" y="1465138"/>
                </a:lnTo>
                <a:lnTo>
                  <a:pt x="1536009" y="1453194"/>
                </a:lnTo>
                <a:lnTo>
                  <a:pt x="1543376" y="1471017"/>
                </a:lnTo>
                <a:lnTo>
                  <a:pt x="1550482" y="1465138"/>
                </a:lnTo>
                <a:lnTo>
                  <a:pt x="1589176" y="1465138"/>
                </a:lnTo>
                <a:lnTo>
                  <a:pt x="1596323" y="1459073"/>
                </a:lnTo>
                <a:lnTo>
                  <a:pt x="1603617" y="1471017"/>
                </a:lnTo>
                <a:lnTo>
                  <a:pt x="1610827" y="1465138"/>
                </a:lnTo>
                <a:lnTo>
                  <a:pt x="1619239" y="1465138"/>
                </a:lnTo>
                <a:lnTo>
                  <a:pt x="1619239" y="1471017"/>
                </a:lnTo>
                <a:lnTo>
                  <a:pt x="1633680" y="1471017"/>
                </a:lnTo>
                <a:lnTo>
                  <a:pt x="1633680" y="1465138"/>
                </a:lnTo>
                <a:lnTo>
                  <a:pt x="1640890" y="1459073"/>
                </a:lnTo>
                <a:lnTo>
                  <a:pt x="1649302" y="1459073"/>
                </a:lnTo>
                <a:lnTo>
                  <a:pt x="1649302" y="1465138"/>
                </a:lnTo>
                <a:lnTo>
                  <a:pt x="1656595" y="1465138"/>
                </a:lnTo>
                <a:lnTo>
                  <a:pt x="1656595" y="1471017"/>
                </a:lnTo>
                <a:lnTo>
                  <a:pt x="1679511" y="1471017"/>
                </a:lnTo>
                <a:lnTo>
                  <a:pt x="1679511" y="1465138"/>
                </a:lnTo>
                <a:lnTo>
                  <a:pt x="1686627" y="1465138"/>
                </a:lnTo>
                <a:lnTo>
                  <a:pt x="1686627" y="1471017"/>
                </a:lnTo>
                <a:lnTo>
                  <a:pt x="1709542" y="1471017"/>
                </a:lnTo>
                <a:lnTo>
                  <a:pt x="1716763" y="1465138"/>
                </a:lnTo>
                <a:lnTo>
                  <a:pt x="1716763" y="1471017"/>
                </a:lnTo>
                <a:lnTo>
                  <a:pt x="1724057" y="1465138"/>
                </a:lnTo>
                <a:lnTo>
                  <a:pt x="1731194" y="1465138"/>
                </a:lnTo>
                <a:lnTo>
                  <a:pt x="1731194" y="1471017"/>
                </a:lnTo>
                <a:lnTo>
                  <a:pt x="1754120" y="1471017"/>
                </a:lnTo>
                <a:lnTo>
                  <a:pt x="1754120" y="1465138"/>
                </a:lnTo>
                <a:lnTo>
                  <a:pt x="1761486" y="1465138"/>
                </a:lnTo>
                <a:lnTo>
                  <a:pt x="1761486" y="1471017"/>
                </a:lnTo>
                <a:lnTo>
                  <a:pt x="1769888" y="1471017"/>
                </a:lnTo>
                <a:lnTo>
                  <a:pt x="1769888" y="1403560"/>
                </a:lnTo>
                <a:lnTo>
                  <a:pt x="1777035" y="1346857"/>
                </a:lnTo>
                <a:lnTo>
                  <a:pt x="1777035" y="1334913"/>
                </a:lnTo>
                <a:lnTo>
                  <a:pt x="1799951" y="1334913"/>
                </a:lnTo>
                <a:lnTo>
                  <a:pt x="1799951" y="1502829"/>
                </a:lnTo>
                <a:lnTo>
                  <a:pt x="0" y="1502829"/>
                </a:lnTo>
                <a:lnTo>
                  <a:pt x="0" y="1465138"/>
                </a:lnTo>
                <a:lnTo>
                  <a:pt x="0" y="1471017"/>
                </a:lnTo>
                <a:close/>
              </a:path>
            </a:pathLst>
          </a:custGeom>
          <a:ln w="6567">
            <a:solidFill>
              <a:srgbClr val="BEBE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3" name="object 4093"/>
          <p:cNvSpPr/>
          <p:nvPr/>
        </p:nvSpPr>
        <p:spPr>
          <a:xfrm>
            <a:off x="653055" y="649277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4" name="object 4094"/>
          <p:cNvSpPr/>
          <p:nvPr/>
        </p:nvSpPr>
        <p:spPr>
          <a:xfrm>
            <a:off x="64581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5" name="object 4095"/>
          <p:cNvSpPr/>
          <p:nvPr/>
        </p:nvSpPr>
        <p:spPr>
          <a:xfrm>
            <a:off x="65305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6" name="object 4096"/>
          <p:cNvSpPr/>
          <p:nvPr/>
        </p:nvSpPr>
        <p:spPr>
          <a:xfrm>
            <a:off x="65314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7" name="object 4097"/>
          <p:cNvSpPr/>
          <p:nvPr/>
        </p:nvSpPr>
        <p:spPr>
          <a:xfrm>
            <a:off x="66038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5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8" name="object 4098"/>
          <p:cNvSpPr/>
          <p:nvPr/>
        </p:nvSpPr>
        <p:spPr>
          <a:xfrm>
            <a:off x="66032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9" name="object 4099"/>
          <p:cNvSpPr/>
          <p:nvPr/>
        </p:nvSpPr>
        <p:spPr>
          <a:xfrm>
            <a:off x="66756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0" name="object 4100"/>
          <p:cNvSpPr/>
          <p:nvPr/>
        </p:nvSpPr>
        <p:spPr>
          <a:xfrm>
            <a:off x="66765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1" name="object 4101"/>
          <p:cNvSpPr/>
          <p:nvPr/>
        </p:nvSpPr>
        <p:spPr>
          <a:xfrm>
            <a:off x="674895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5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2" name="object 4102"/>
          <p:cNvSpPr/>
          <p:nvPr/>
        </p:nvSpPr>
        <p:spPr>
          <a:xfrm>
            <a:off x="67606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3" name="object 4103"/>
          <p:cNvSpPr/>
          <p:nvPr/>
        </p:nvSpPr>
        <p:spPr>
          <a:xfrm>
            <a:off x="68330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4" name="object 4104"/>
          <p:cNvSpPr/>
          <p:nvPr/>
        </p:nvSpPr>
        <p:spPr>
          <a:xfrm>
            <a:off x="68320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5" name="object 4105"/>
          <p:cNvSpPr/>
          <p:nvPr/>
        </p:nvSpPr>
        <p:spPr>
          <a:xfrm>
            <a:off x="69044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329" y="0"/>
                </a:lnTo>
              </a:path>
            </a:pathLst>
          </a:custGeom>
          <a:ln w="129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6" name="object 4106"/>
          <p:cNvSpPr/>
          <p:nvPr/>
        </p:nvSpPr>
        <p:spPr>
          <a:xfrm>
            <a:off x="690537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7" name="object 4107"/>
          <p:cNvSpPr/>
          <p:nvPr/>
        </p:nvSpPr>
        <p:spPr>
          <a:xfrm>
            <a:off x="697777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81" y="6064"/>
                </a:lnTo>
              </a:path>
            </a:pathLst>
          </a:custGeom>
          <a:ln w="129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8" name="object 4108"/>
          <p:cNvSpPr/>
          <p:nvPr/>
        </p:nvSpPr>
        <p:spPr>
          <a:xfrm>
            <a:off x="69771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9" name="object 4109"/>
          <p:cNvSpPr/>
          <p:nvPr/>
        </p:nvSpPr>
        <p:spPr>
          <a:xfrm>
            <a:off x="704959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10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0" name="object 4110"/>
          <p:cNvSpPr/>
          <p:nvPr/>
        </p:nvSpPr>
        <p:spPr>
          <a:xfrm>
            <a:off x="706127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1" name="object 4111"/>
          <p:cNvSpPr/>
          <p:nvPr/>
        </p:nvSpPr>
        <p:spPr>
          <a:xfrm>
            <a:off x="71336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5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2" name="object 4112"/>
          <p:cNvSpPr/>
          <p:nvPr/>
        </p:nvSpPr>
        <p:spPr>
          <a:xfrm>
            <a:off x="71345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3" name="object 4113"/>
          <p:cNvSpPr/>
          <p:nvPr/>
        </p:nvSpPr>
        <p:spPr>
          <a:xfrm>
            <a:off x="72069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4" name="object 4114"/>
          <p:cNvSpPr/>
          <p:nvPr/>
        </p:nvSpPr>
        <p:spPr>
          <a:xfrm>
            <a:off x="72060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5" name="object 4115"/>
          <p:cNvSpPr/>
          <p:nvPr/>
        </p:nvSpPr>
        <p:spPr>
          <a:xfrm>
            <a:off x="727841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5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6" name="object 4116"/>
          <p:cNvSpPr/>
          <p:nvPr/>
        </p:nvSpPr>
        <p:spPr>
          <a:xfrm>
            <a:off x="72774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7" name="object 4117"/>
          <p:cNvSpPr/>
          <p:nvPr/>
        </p:nvSpPr>
        <p:spPr>
          <a:xfrm>
            <a:off x="734984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48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8" name="object 4118"/>
          <p:cNvSpPr/>
          <p:nvPr/>
        </p:nvSpPr>
        <p:spPr>
          <a:xfrm>
            <a:off x="736190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9" name="object 4119"/>
          <p:cNvSpPr/>
          <p:nvPr/>
        </p:nvSpPr>
        <p:spPr>
          <a:xfrm>
            <a:off x="743431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0" name="object 4120"/>
          <p:cNvSpPr/>
          <p:nvPr/>
        </p:nvSpPr>
        <p:spPr>
          <a:xfrm>
            <a:off x="743519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1" name="object 4121"/>
          <p:cNvSpPr/>
          <p:nvPr/>
        </p:nvSpPr>
        <p:spPr>
          <a:xfrm>
            <a:off x="75076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2" name="object 4122"/>
          <p:cNvSpPr/>
          <p:nvPr/>
        </p:nvSpPr>
        <p:spPr>
          <a:xfrm>
            <a:off x="750664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3" name="object 4123"/>
          <p:cNvSpPr/>
          <p:nvPr/>
        </p:nvSpPr>
        <p:spPr>
          <a:xfrm>
            <a:off x="757904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29" y="6064"/>
                </a:lnTo>
              </a:path>
            </a:pathLst>
          </a:custGeom>
          <a:ln w="129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4" name="object 4124"/>
          <p:cNvSpPr/>
          <p:nvPr/>
        </p:nvSpPr>
        <p:spPr>
          <a:xfrm>
            <a:off x="75799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5" name="object 4125"/>
          <p:cNvSpPr/>
          <p:nvPr/>
        </p:nvSpPr>
        <p:spPr>
          <a:xfrm>
            <a:off x="765233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879"/>
                </a:moveTo>
                <a:lnTo>
                  <a:pt x="8446" y="0"/>
                </a:lnTo>
              </a:path>
            </a:pathLst>
          </a:custGeom>
          <a:ln w="127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6" name="object 4126"/>
          <p:cNvSpPr/>
          <p:nvPr/>
        </p:nvSpPr>
        <p:spPr>
          <a:xfrm>
            <a:off x="76643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7" name="object 4127"/>
          <p:cNvSpPr/>
          <p:nvPr/>
        </p:nvSpPr>
        <p:spPr>
          <a:xfrm>
            <a:off x="77367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8" name="object 4128"/>
          <p:cNvSpPr/>
          <p:nvPr/>
        </p:nvSpPr>
        <p:spPr>
          <a:xfrm>
            <a:off x="77358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9" name="object 4129"/>
          <p:cNvSpPr/>
          <p:nvPr/>
        </p:nvSpPr>
        <p:spPr>
          <a:xfrm>
            <a:off x="78082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5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0" name="object 4130"/>
          <p:cNvSpPr/>
          <p:nvPr/>
        </p:nvSpPr>
        <p:spPr>
          <a:xfrm>
            <a:off x="78091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1" name="object 4131"/>
          <p:cNvSpPr/>
          <p:nvPr/>
        </p:nvSpPr>
        <p:spPr>
          <a:xfrm>
            <a:off x="78815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2" name="object 4132"/>
          <p:cNvSpPr/>
          <p:nvPr/>
        </p:nvSpPr>
        <p:spPr>
          <a:xfrm>
            <a:off x="78805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3" name="object 4133"/>
          <p:cNvSpPr/>
          <p:nvPr/>
        </p:nvSpPr>
        <p:spPr>
          <a:xfrm>
            <a:off x="795297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10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4" name="object 4134"/>
          <p:cNvSpPr/>
          <p:nvPr/>
        </p:nvSpPr>
        <p:spPr>
          <a:xfrm>
            <a:off x="796502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5" name="object 4135"/>
          <p:cNvSpPr/>
          <p:nvPr/>
        </p:nvSpPr>
        <p:spPr>
          <a:xfrm>
            <a:off x="803742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4" y="6064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6" name="object 4136"/>
          <p:cNvSpPr/>
          <p:nvPr/>
        </p:nvSpPr>
        <p:spPr>
          <a:xfrm>
            <a:off x="81088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7" name="object 4137"/>
          <p:cNvSpPr/>
          <p:nvPr/>
        </p:nvSpPr>
        <p:spPr>
          <a:xfrm>
            <a:off x="81097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8" name="object 4138"/>
          <p:cNvSpPr/>
          <p:nvPr/>
        </p:nvSpPr>
        <p:spPr>
          <a:xfrm>
            <a:off x="81821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9" name="object 4139"/>
          <p:cNvSpPr/>
          <p:nvPr/>
        </p:nvSpPr>
        <p:spPr>
          <a:xfrm>
            <a:off x="81812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0" name="object 4140"/>
          <p:cNvSpPr/>
          <p:nvPr/>
        </p:nvSpPr>
        <p:spPr>
          <a:xfrm>
            <a:off x="825360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10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1" name="object 4141"/>
          <p:cNvSpPr/>
          <p:nvPr/>
        </p:nvSpPr>
        <p:spPr>
          <a:xfrm>
            <a:off x="826566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2" name="object 4142"/>
          <p:cNvSpPr/>
          <p:nvPr/>
        </p:nvSpPr>
        <p:spPr>
          <a:xfrm>
            <a:off x="833806" y="648671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0"/>
                </a:moveTo>
                <a:lnTo>
                  <a:pt x="7329" y="11943"/>
                </a:lnTo>
              </a:path>
            </a:pathLst>
          </a:custGeom>
          <a:ln w="137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3" name="object 4143"/>
          <p:cNvSpPr/>
          <p:nvPr/>
        </p:nvSpPr>
        <p:spPr>
          <a:xfrm>
            <a:off x="83389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4" name="object 4144"/>
          <p:cNvSpPr/>
          <p:nvPr/>
        </p:nvSpPr>
        <p:spPr>
          <a:xfrm>
            <a:off x="84113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5" name="object 4145"/>
          <p:cNvSpPr/>
          <p:nvPr/>
        </p:nvSpPr>
        <p:spPr>
          <a:xfrm>
            <a:off x="84103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6" name="object 4146"/>
          <p:cNvSpPr/>
          <p:nvPr/>
        </p:nvSpPr>
        <p:spPr>
          <a:xfrm>
            <a:off x="84828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29" y="0"/>
                </a:lnTo>
              </a:path>
            </a:pathLst>
          </a:custGeom>
          <a:ln w="129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7" name="object 4147"/>
          <p:cNvSpPr/>
          <p:nvPr/>
        </p:nvSpPr>
        <p:spPr>
          <a:xfrm>
            <a:off x="84836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8" name="object 4148"/>
          <p:cNvSpPr/>
          <p:nvPr/>
        </p:nvSpPr>
        <p:spPr>
          <a:xfrm>
            <a:off x="855609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9" name="object 4149"/>
          <p:cNvSpPr/>
          <p:nvPr/>
        </p:nvSpPr>
        <p:spPr>
          <a:xfrm>
            <a:off x="85681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0" name="object 4150"/>
          <p:cNvSpPr/>
          <p:nvPr/>
        </p:nvSpPr>
        <p:spPr>
          <a:xfrm>
            <a:off x="86405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3" y="5879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1" name="object 4151"/>
          <p:cNvSpPr/>
          <p:nvPr/>
        </p:nvSpPr>
        <p:spPr>
          <a:xfrm>
            <a:off x="86395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2" name="object 4152"/>
          <p:cNvSpPr/>
          <p:nvPr/>
        </p:nvSpPr>
        <p:spPr>
          <a:xfrm>
            <a:off x="87119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3" name="object 4153"/>
          <p:cNvSpPr/>
          <p:nvPr/>
        </p:nvSpPr>
        <p:spPr>
          <a:xfrm>
            <a:off x="871288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4" name="object 4154"/>
          <p:cNvSpPr/>
          <p:nvPr/>
        </p:nvSpPr>
        <p:spPr>
          <a:xfrm>
            <a:off x="87852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5" name="object 4155"/>
          <p:cNvSpPr/>
          <p:nvPr/>
        </p:nvSpPr>
        <p:spPr>
          <a:xfrm>
            <a:off x="87843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6" name="object 4156"/>
          <p:cNvSpPr/>
          <p:nvPr/>
        </p:nvSpPr>
        <p:spPr>
          <a:xfrm>
            <a:off x="885672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7" name="object 4157"/>
          <p:cNvSpPr/>
          <p:nvPr/>
        </p:nvSpPr>
        <p:spPr>
          <a:xfrm>
            <a:off x="88687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8" name="object 4158"/>
          <p:cNvSpPr/>
          <p:nvPr/>
        </p:nvSpPr>
        <p:spPr>
          <a:xfrm>
            <a:off x="89411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4" y="5879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9" name="object 4159"/>
          <p:cNvSpPr/>
          <p:nvPr/>
        </p:nvSpPr>
        <p:spPr>
          <a:xfrm>
            <a:off x="89402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0" name="object 4160"/>
          <p:cNvSpPr/>
          <p:nvPr/>
        </p:nvSpPr>
        <p:spPr>
          <a:xfrm>
            <a:off x="90126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29" y="5879"/>
                </a:lnTo>
              </a:path>
            </a:pathLst>
          </a:custGeom>
          <a:ln w="1292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1" name="object 4161"/>
          <p:cNvSpPr/>
          <p:nvPr/>
        </p:nvSpPr>
        <p:spPr>
          <a:xfrm>
            <a:off x="90135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2" name="object 4162"/>
          <p:cNvSpPr/>
          <p:nvPr/>
        </p:nvSpPr>
        <p:spPr>
          <a:xfrm>
            <a:off x="90859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4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3" name="object 4163"/>
          <p:cNvSpPr/>
          <p:nvPr/>
        </p:nvSpPr>
        <p:spPr>
          <a:xfrm>
            <a:off x="90849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4" name="object 4164"/>
          <p:cNvSpPr/>
          <p:nvPr/>
        </p:nvSpPr>
        <p:spPr>
          <a:xfrm>
            <a:off x="915736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10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5" name="object 4165"/>
          <p:cNvSpPr/>
          <p:nvPr/>
        </p:nvSpPr>
        <p:spPr>
          <a:xfrm>
            <a:off x="91690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6" name="object 4166"/>
          <p:cNvSpPr/>
          <p:nvPr/>
        </p:nvSpPr>
        <p:spPr>
          <a:xfrm>
            <a:off x="92414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5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7" name="object 4167"/>
          <p:cNvSpPr/>
          <p:nvPr/>
        </p:nvSpPr>
        <p:spPr>
          <a:xfrm>
            <a:off x="92427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8" name="object 4168"/>
          <p:cNvSpPr/>
          <p:nvPr/>
        </p:nvSpPr>
        <p:spPr>
          <a:xfrm>
            <a:off x="931511" y="648083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11943"/>
                </a:moveTo>
                <a:lnTo>
                  <a:pt x="7143" y="0"/>
                </a:lnTo>
              </a:path>
            </a:pathLst>
          </a:custGeom>
          <a:ln w="138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9" name="object 4169"/>
          <p:cNvSpPr/>
          <p:nvPr/>
        </p:nvSpPr>
        <p:spPr>
          <a:xfrm>
            <a:off x="931414" y="648431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0" name="object 4170"/>
          <p:cNvSpPr/>
          <p:nvPr/>
        </p:nvSpPr>
        <p:spPr>
          <a:xfrm>
            <a:off x="938655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30" y="6064"/>
                </a:lnTo>
              </a:path>
            </a:pathLst>
          </a:custGeom>
          <a:ln w="129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1" name="object 4171"/>
          <p:cNvSpPr/>
          <p:nvPr/>
        </p:nvSpPr>
        <p:spPr>
          <a:xfrm>
            <a:off x="938744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2" name="object 4172"/>
          <p:cNvSpPr/>
          <p:nvPr/>
        </p:nvSpPr>
        <p:spPr>
          <a:xfrm>
            <a:off x="945985" y="6486711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3" name="object 4173"/>
          <p:cNvSpPr/>
          <p:nvPr/>
        </p:nvSpPr>
        <p:spPr>
          <a:xfrm>
            <a:off x="947153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4" name="object 4174"/>
          <p:cNvSpPr/>
          <p:nvPr/>
        </p:nvSpPr>
        <p:spPr>
          <a:xfrm>
            <a:off x="95439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5" name="object 4175"/>
          <p:cNvSpPr/>
          <p:nvPr/>
        </p:nvSpPr>
        <p:spPr>
          <a:xfrm>
            <a:off x="954296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6" name="object 4176"/>
          <p:cNvSpPr/>
          <p:nvPr/>
        </p:nvSpPr>
        <p:spPr>
          <a:xfrm>
            <a:off x="96153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218" y="0"/>
                </a:lnTo>
              </a:path>
            </a:pathLst>
          </a:custGeom>
          <a:ln w="129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7" name="object 4177"/>
          <p:cNvSpPr/>
          <p:nvPr/>
        </p:nvSpPr>
        <p:spPr>
          <a:xfrm>
            <a:off x="961515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8" name="object 4178"/>
          <p:cNvSpPr/>
          <p:nvPr/>
        </p:nvSpPr>
        <p:spPr>
          <a:xfrm>
            <a:off x="968755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56" y="6064"/>
                </a:lnTo>
              </a:path>
            </a:pathLst>
          </a:custGeom>
          <a:ln w="12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9" name="object 4179"/>
          <p:cNvSpPr/>
          <p:nvPr/>
        </p:nvSpPr>
        <p:spPr>
          <a:xfrm>
            <a:off x="976011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8445" y="5879"/>
                </a:lnTo>
              </a:path>
            </a:pathLst>
          </a:custGeom>
          <a:ln w="127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0" name="object 4180"/>
          <p:cNvSpPr/>
          <p:nvPr/>
        </p:nvSpPr>
        <p:spPr>
          <a:xfrm>
            <a:off x="97721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1" name="object 4181"/>
          <p:cNvSpPr/>
          <p:nvPr/>
        </p:nvSpPr>
        <p:spPr>
          <a:xfrm>
            <a:off x="98445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06" y="0"/>
                </a:lnTo>
              </a:path>
            </a:pathLst>
          </a:custGeom>
          <a:ln w="129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2" name="object 4182"/>
          <p:cNvSpPr/>
          <p:nvPr/>
        </p:nvSpPr>
        <p:spPr>
          <a:xfrm>
            <a:off x="98432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3" name="object 4183"/>
          <p:cNvSpPr/>
          <p:nvPr/>
        </p:nvSpPr>
        <p:spPr>
          <a:xfrm>
            <a:off x="99156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520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4" name="object 4184"/>
          <p:cNvSpPr/>
          <p:nvPr/>
        </p:nvSpPr>
        <p:spPr>
          <a:xfrm>
            <a:off x="991690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5" name="object 4185"/>
          <p:cNvSpPr/>
          <p:nvPr/>
        </p:nvSpPr>
        <p:spPr>
          <a:xfrm>
            <a:off x="99893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6" name="object 4186"/>
          <p:cNvSpPr/>
          <p:nvPr/>
        </p:nvSpPr>
        <p:spPr>
          <a:xfrm>
            <a:off x="99883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7" name="object 4187"/>
          <p:cNvSpPr/>
          <p:nvPr/>
        </p:nvSpPr>
        <p:spPr>
          <a:xfrm>
            <a:off x="1006074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879"/>
                </a:moveTo>
                <a:lnTo>
                  <a:pt x="8408" y="0"/>
                </a:lnTo>
              </a:path>
            </a:pathLst>
          </a:custGeom>
          <a:ln w="127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8" name="object 4188"/>
          <p:cNvSpPr/>
          <p:nvPr/>
        </p:nvSpPr>
        <p:spPr>
          <a:xfrm>
            <a:off x="1007242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9" name="object 4189"/>
          <p:cNvSpPr/>
          <p:nvPr/>
        </p:nvSpPr>
        <p:spPr>
          <a:xfrm>
            <a:off x="1014483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520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0" name="object 4190"/>
          <p:cNvSpPr/>
          <p:nvPr/>
        </p:nvSpPr>
        <p:spPr>
          <a:xfrm>
            <a:off x="1014609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1" name="object 4191"/>
          <p:cNvSpPr/>
          <p:nvPr/>
        </p:nvSpPr>
        <p:spPr>
          <a:xfrm>
            <a:off x="102185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2" name="object 4192"/>
          <p:cNvSpPr/>
          <p:nvPr/>
        </p:nvSpPr>
        <p:spPr>
          <a:xfrm>
            <a:off x="1021752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3" name="object 4193"/>
          <p:cNvSpPr/>
          <p:nvPr/>
        </p:nvSpPr>
        <p:spPr>
          <a:xfrm>
            <a:off x="102899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67" y="0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4" name="object 4194"/>
          <p:cNvSpPr/>
          <p:nvPr/>
        </p:nvSpPr>
        <p:spPr>
          <a:xfrm>
            <a:off x="102912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5" name="object 4195"/>
          <p:cNvSpPr/>
          <p:nvPr/>
        </p:nvSpPr>
        <p:spPr>
          <a:xfrm>
            <a:off x="1036361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8408" y="5879"/>
                </a:lnTo>
              </a:path>
            </a:pathLst>
          </a:custGeom>
          <a:ln w="127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6" name="object 4196"/>
          <p:cNvSpPr/>
          <p:nvPr/>
        </p:nvSpPr>
        <p:spPr>
          <a:xfrm>
            <a:off x="1037529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7" name="object 4197"/>
          <p:cNvSpPr/>
          <p:nvPr/>
        </p:nvSpPr>
        <p:spPr>
          <a:xfrm>
            <a:off x="104476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8" name="object 4198"/>
          <p:cNvSpPr/>
          <p:nvPr/>
        </p:nvSpPr>
        <p:spPr>
          <a:xfrm>
            <a:off x="104466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9" name="object 4199"/>
          <p:cNvSpPr/>
          <p:nvPr/>
        </p:nvSpPr>
        <p:spPr>
          <a:xfrm>
            <a:off x="1051909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147" y="0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0" name="object 4200"/>
          <p:cNvSpPr/>
          <p:nvPr/>
        </p:nvSpPr>
        <p:spPr>
          <a:xfrm>
            <a:off x="1051816" y="6483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1" name="object 4201"/>
          <p:cNvSpPr/>
          <p:nvPr/>
        </p:nvSpPr>
        <p:spPr>
          <a:xfrm>
            <a:off x="1059057" y="648083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2" name="object 4202"/>
          <p:cNvSpPr/>
          <p:nvPr/>
        </p:nvSpPr>
        <p:spPr>
          <a:xfrm>
            <a:off x="1059183" y="6493203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98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3" name="object 4203"/>
          <p:cNvSpPr/>
          <p:nvPr/>
        </p:nvSpPr>
        <p:spPr>
          <a:xfrm>
            <a:off x="1066424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4" name="object 4204"/>
          <p:cNvSpPr/>
          <p:nvPr/>
        </p:nvSpPr>
        <p:spPr>
          <a:xfrm>
            <a:off x="1067595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5" name="object 4205"/>
          <p:cNvSpPr/>
          <p:nvPr/>
        </p:nvSpPr>
        <p:spPr>
          <a:xfrm>
            <a:off x="107483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6" name="object 4206"/>
          <p:cNvSpPr/>
          <p:nvPr/>
        </p:nvSpPr>
        <p:spPr>
          <a:xfrm>
            <a:off x="1074732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7" name="object 4207"/>
          <p:cNvSpPr/>
          <p:nvPr/>
        </p:nvSpPr>
        <p:spPr>
          <a:xfrm>
            <a:off x="1081972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8" name="object 4208"/>
          <p:cNvSpPr/>
          <p:nvPr/>
        </p:nvSpPr>
        <p:spPr>
          <a:xfrm>
            <a:off x="1082099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9" name="object 4209"/>
          <p:cNvSpPr/>
          <p:nvPr/>
        </p:nvSpPr>
        <p:spPr>
          <a:xfrm>
            <a:off x="108933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0" name="object 4210"/>
          <p:cNvSpPr/>
          <p:nvPr/>
        </p:nvSpPr>
        <p:spPr>
          <a:xfrm>
            <a:off x="108924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1" name="object 4211"/>
          <p:cNvSpPr/>
          <p:nvPr/>
        </p:nvSpPr>
        <p:spPr>
          <a:xfrm>
            <a:off x="1096487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2" name="object 4212"/>
          <p:cNvSpPr/>
          <p:nvPr/>
        </p:nvSpPr>
        <p:spPr>
          <a:xfrm>
            <a:off x="109765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3" name="object 4213"/>
          <p:cNvSpPr/>
          <p:nvPr/>
        </p:nvSpPr>
        <p:spPr>
          <a:xfrm>
            <a:off x="110489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4" name="object 4214"/>
          <p:cNvSpPr/>
          <p:nvPr/>
        </p:nvSpPr>
        <p:spPr>
          <a:xfrm>
            <a:off x="1105025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5" name="object 4215"/>
          <p:cNvSpPr/>
          <p:nvPr/>
        </p:nvSpPr>
        <p:spPr>
          <a:xfrm>
            <a:off x="1112265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6" name="object 4216"/>
          <p:cNvSpPr/>
          <p:nvPr/>
        </p:nvSpPr>
        <p:spPr>
          <a:xfrm>
            <a:off x="1112130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7" name="object 4217"/>
          <p:cNvSpPr/>
          <p:nvPr/>
        </p:nvSpPr>
        <p:spPr>
          <a:xfrm>
            <a:off x="111937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8" name="object 4218"/>
          <p:cNvSpPr/>
          <p:nvPr/>
        </p:nvSpPr>
        <p:spPr>
          <a:xfrm>
            <a:off x="111942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9" name="object 4219"/>
          <p:cNvSpPr/>
          <p:nvPr/>
        </p:nvSpPr>
        <p:spPr>
          <a:xfrm>
            <a:off x="1126664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0" name="object 4220"/>
          <p:cNvSpPr/>
          <p:nvPr/>
        </p:nvSpPr>
        <p:spPr>
          <a:xfrm>
            <a:off x="112794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1" name="object 4221"/>
          <p:cNvSpPr/>
          <p:nvPr/>
        </p:nvSpPr>
        <p:spPr>
          <a:xfrm>
            <a:off x="113518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2" name="object 4222"/>
          <p:cNvSpPr/>
          <p:nvPr/>
        </p:nvSpPr>
        <p:spPr>
          <a:xfrm>
            <a:off x="113504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3" name="object 4223"/>
          <p:cNvSpPr/>
          <p:nvPr/>
        </p:nvSpPr>
        <p:spPr>
          <a:xfrm>
            <a:off x="114228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4" name="object 4224"/>
          <p:cNvSpPr/>
          <p:nvPr/>
        </p:nvSpPr>
        <p:spPr>
          <a:xfrm>
            <a:off x="1149434" y="6480831"/>
            <a:ext cx="7620" cy="18415"/>
          </a:xfrm>
          <a:custGeom>
            <a:avLst/>
            <a:gdLst/>
            <a:ahLst/>
            <a:cxnLst/>
            <a:rect l="l" t="t" r="r" b="b"/>
            <a:pathLst>
              <a:path w="7619" h="18414">
                <a:moveTo>
                  <a:pt x="0" y="17822"/>
                </a:moveTo>
                <a:lnTo>
                  <a:pt x="7366" y="0"/>
                </a:lnTo>
              </a:path>
            </a:pathLst>
          </a:custGeom>
          <a:ln w="141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5" name="object 4225"/>
          <p:cNvSpPr/>
          <p:nvPr/>
        </p:nvSpPr>
        <p:spPr>
          <a:xfrm>
            <a:off x="1149560" y="6481297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6" name="object 4226"/>
          <p:cNvSpPr/>
          <p:nvPr/>
        </p:nvSpPr>
        <p:spPr>
          <a:xfrm>
            <a:off x="1156800" y="6480831"/>
            <a:ext cx="8890" cy="12065"/>
          </a:xfrm>
          <a:custGeom>
            <a:avLst/>
            <a:gdLst/>
            <a:ahLst/>
            <a:cxnLst/>
            <a:rect l="l" t="t" r="r" b="b"/>
            <a:pathLst>
              <a:path w="8890" h="12064">
                <a:moveTo>
                  <a:pt x="0" y="0"/>
                </a:moveTo>
                <a:lnTo>
                  <a:pt x="8411" y="11943"/>
                </a:lnTo>
              </a:path>
            </a:pathLst>
          </a:custGeom>
          <a:ln w="1363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7" name="object 4227"/>
          <p:cNvSpPr/>
          <p:nvPr/>
        </p:nvSpPr>
        <p:spPr>
          <a:xfrm>
            <a:off x="1157972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8" name="object 4228"/>
          <p:cNvSpPr/>
          <p:nvPr/>
        </p:nvSpPr>
        <p:spPr>
          <a:xfrm>
            <a:off x="116521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9" name="object 4229"/>
          <p:cNvSpPr/>
          <p:nvPr/>
        </p:nvSpPr>
        <p:spPr>
          <a:xfrm>
            <a:off x="1165109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0" name="object 4230"/>
          <p:cNvSpPr/>
          <p:nvPr/>
        </p:nvSpPr>
        <p:spPr>
          <a:xfrm>
            <a:off x="1172349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6064"/>
                </a:lnTo>
              </a:path>
            </a:pathLst>
          </a:custGeom>
          <a:ln w="12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1" name="object 4231"/>
          <p:cNvSpPr/>
          <p:nvPr/>
        </p:nvSpPr>
        <p:spPr>
          <a:xfrm>
            <a:off x="117240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2" name="object 4232"/>
          <p:cNvSpPr/>
          <p:nvPr/>
        </p:nvSpPr>
        <p:spPr>
          <a:xfrm>
            <a:off x="117964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3" name="object 4233"/>
          <p:cNvSpPr/>
          <p:nvPr/>
        </p:nvSpPr>
        <p:spPr>
          <a:xfrm>
            <a:off x="117962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4" name="object 4234"/>
          <p:cNvSpPr/>
          <p:nvPr/>
        </p:nvSpPr>
        <p:spPr>
          <a:xfrm>
            <a:off x="1186863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5" name="object 4235"/>
          <p:cNvSpPr/>
          <p:nvPr/>
        </p:nvSpPr>
        <p:spPr>
          <a:xfrm>
            <a:off x="118803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6" name="object 4236"/>
          <p:cNvSpPr/>
          <p:nvPr/>
        </p:nvSpPr>
        <p:spPr>
          <a:xfrm>
            <a:off x="119527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7" name="object 4237"/>
          <p:cNvSpPr/>
          <p:nvPr/>
        </p:nvSpPr>
        <p:spPr>
          <a:xfrm>
            <a:off x="119531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8" name="object 4238"/>
          <p:cNvSpPr/>
          <p:nvPr/>
        </p:nvSpPr>
        <p:spPr>
          <a:xfrm>
            <a:off x="120255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20" y="5879"/>
                </a:lnTo>
              </a:path>
            </a:pathLst>
          </a:custGeom>
          <a:ln w="129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9" name="object 4239"/>
          <p:cNvSpPr/>
          <p:nvPr/>
        </p:nvSpPr>
        <p:spPr>
          <a:xfrm>
            <a:off x="1202539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0" name="object 4240"/>
          <p:cNvSpPr/>
          <p:nvPr/>
        </p:nvSpPr>
        <p:spPr>
          <a:xfrm>
            <a:off x="120977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1" name="object 4241"/>
          <p:cNvSpPr/>
          <p:nvPr/>
        </p:nvSpPr>
        <p:spPr>
          <a:xfrm>
            <a:off x="1209686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2" name="object 4242"/>
          <p:cNvSpPr/>
          <p:nvPr/>
        </p:nvSpPr>
        <p:spPr>
          <a:xfrm>
            <a:off x="1216926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879"/>
                </a:moveTo>
                <a:lnTo>
                  <a:pt x="8411" y="0"/>
                </a:lnTo>
              </a:path>
            </a:pathLst>
          </a:custGeom>
          <a:ln w="127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3" name="object 4243"/>
          <p:cNvSpPr/>
          <p:nvPr/>
        </p:nvSpPr>
        <p:spPr>
          <a:xfrm>
            <a:off x="1218098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4" name="object 4244"/>
          <p:cNvSpPr/>
          <p:nvPr/>
        </p:nvSpPr>
        <p:spPr>
          <a:xfrm>
            <a:off x="122533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5" name="object 4245"/>
          <p:cNvSpPr/>
          <p:nvPr/>
        </p:nvSpPr>
        <p:spPr>
          <a:xfrm>
            <a:off x="1225465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6" name="object 4246"/>
          <p:cNvSpPr/>
          <p:nvPr/>
        </p:nvSpPr>
        <p:spPr>
          <a:xfrm>
            <a:off x="123270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7" name="object 4247"/>
          <p:cNvSpPr/>
          <p:nvPr/>
        </p:nvSpPr>
        <p:spPr>
          <a:xfrm>
            <a:off x="123260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8" name="object 4248"/>
          <p:cNvSpPr/>
          <p:nvPr/>
        </p:nvSpPr>
        <p:spPr>
          <a:xfrm>
            <a:off x="123984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62" y="5879"/>
                </a:lnTo>
              </a:path>
            </a:pathLst>
          </a:custGeom>
          <a:ln w="1293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9" name="object 4249"/>
          <p:cNvSpPr/>
          <p:nvPr/>
        </p:nvSpPr>
        <p:spPr>
          <a:xfrm>
            <a:off x="1239864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0" name="object 4250"/>
          <p:cNvSpPr/>
          <p:nvPr/>
        </p:nvSpPr>
        <p:spPr>
          <a:xfrm>
            <a:off x="1247104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6064"/>
                </a:moveTo>
                <a:lnTo>
                  <a:pt x="8443" y="0"/>
                </a:lnTo>
              </a:path>
            </a:pathLst>
          </a:custGeom>
          <a:ln w="127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1" name="object 4251"/>
          <p:cNvSpPr/>
          <p:nvPr/>
        </p:nvSpPr>
        <p:spPr>
          <a:xfrm>
            <a:off x="1248307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2" name="object 4252"/>
          <p:cNvSpPr/>
          <p:nvPr/>
        </p:nvSpPr>
        <p:spPr>
          <a:xfrm>
            <a:off x="1255547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3" name="object 4253"/>
          <p:cNvSpPr/>
          <p:nvPr/>
        </p:nvSpPr>
        <p:spPr>
          <a:xfrm>
            <a:off x="1255486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4" name="object 4254"/>
          <p:cNvSpPr/>
          <p:nvPr/>
        </p:nvSpPr>
        <p:spPr>
          <a:xfrm>
            <a:off x="126272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5" name="object 4255"/>
          <p:cNvSpPr/>
          <p:nvPr/>
        </p:nvSpPr>
        <p:spPr>
          <a:xfrm>
            <a:off x="1262779" y="6492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83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6" name="object 4256"/>
          <p:cNvSpPr/>
          <p:nvPr/>
        </p:nvSpPr>
        <p:spPr>
          <a:xfrm>
            <a:off x="1270020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7" name="object 4257"/>
          <p:cNvSpPr/>
          <p:nvPr/>
        </p:nvSpPr>
        <p:spPr>
          <a:xfrm>
            <a:off x="1269927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8" name="object 4258"/>
          <p:cNvSpPr/>
          <p:nvPr/>
        </p:nvSpPr>
        <p:spPr>
          <a:xfrm>
            <a:off x="1277167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6064"/>
                </a:moveTo>
                <a:lnTo>
                  <a:pt x="8474" y="0"/>
                </a:lnTo>
              </a:path>
            </a:pathLst>
          </a:custGeom>
          <a:ln w="127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9" name="object 4259"/>
          <p:cNvSpPr/>
          <p:nvPr/>
        </p:nvSpPr>
        <p:spPr>
          <a:xfrm>
            <a:off x="1278401" y="6483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0" name="object 4260"/>
          <p:cNvSpPr/>
          <p:nvPr/>
        </p:nvSpPr>
        <p:spPr>
          <a:xfrm>
            <a:off x="1285642" y="6362550"/>
            <a:ext cx="7620" cy="118745"/>
          </a:xfrm>
          <a:custGeom>
            <a:avLst/>
            <a:gdLst/>
            <a:ahLst/>
            <a:cxnLst/>
            <a:rect l="l" t="t" r="r" b="b"/>
            <a:pathLst>
              <a:path w="7619" h="118745">
                <a:moveTo>
                  <a:pt x="0" y="118280"/>
                </a:moveTo>
                <a:lnTo>
                  <a:pt x="7293" y="0"/>
                </a:lnTo>
              </a:path>
            </a:pathLst>
          </a:custGeom>
          <a:ln w="1447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1" name="object 4261"/>
          <p:cNvSpPr/>
          <p:nvPr/>
        </p:nvSpPr>
        <p:spPr>
          <a:xfrm>
            <a:off x="1292935" y="6132202"/>
            <a:ext cx="0" cy="230504"/>
          </a:xfrm>
          <a:custGeom>
            <a:avLst/>
            <a:gdLst/>
            <a:ahLst/>
            <a:cxnLst/>
            <a:rect l="l" t="t" r="r" b="b"/>
            <a:pathLst>
              <a:path w="0" h="230504">
                <a:moveTo>
                  <a:pt x="0" y="230348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2" name="object 4262"/>
          <p:cNvSpPr/>
          <p:nvPr/>
        </p:nvSpPr>
        <p:spPr>
          <a:xfrm>
            <a:off x="1292935" y="5822303"/>
            <a:ext cx="7620" cy="311150"/>
          </a:xfrm>
          <a:custGeom>
            <a:avLst/>
            <a:gdLst/>
            <a:ahLst/>
            <a:cxnLst/>
            <a:rect l="l" t="t" r="r" b="b"/>
            <a:pathLst>
              <a:path w="7619" h="311150">
                <a:moveTo>
                  <a:pt x="0" y="310792"/>
                </a:moveTo>
                <a:lnTo>
                  <a:pt x="7147" y="0"/>
                </a:lnTo>
              </a:path>
            </a:pathLst>
          </a:custGeom>
          <a:ln w="14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3" name="object 4263"/>
          <p:cNvSpPr/>
          <p:nvPr/>
        </p:nvSpPr>
        <p:spPr>
          <a:xfrm>
            <a:off x="1300083" y="5710048"/>
            <a:ext cx="0" cy="112395"/>
          </a:xfrm>
          <a:custGeom>
            <a:avLst/>
            <a:gdLst/>
            <a:ahLst/>
            <a:cxnLst/>
            <a:rect l="l" t="t" r="r" b="b"/>
            <a:pathLst>
              <a:path w="0" h="112395">
                <a:moveTo>
                  <a:pt x="0" y="112254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4" name="object 4264"/>
          <p:cNvSpPr/>
          <p:nvPr/>
        </p:nvSpPr>
        <p:spPr>
          <a:xfrm>
            <a:off x="1300083" y="5698145"/>
            <a:ext cx="7620" cy="13335"/>
          </a:xfrm>
          <a:custGeom>
            <a:avLst/>
            <a:gdLst/>
            <a:ahLst/>
            <a:cxnLst/>
            <a:rect l="l" t="t" r="r" b="b"/>
            <a:pathLst>
              <a:path w="7619" h="13335">
                <a:moveTo>
                  <a:pt x="0" y="12797"/>
                </a:moveTo>
                <a:lnTo>
                  <a:pt x="7147" y="0"/>
                </a:lnTo>
              </a:path>
            </a:pathLst>
          </a:custGeom>
          <a:ln w="1387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5" name="object 4265"/>
          <p:cNvSpPr/>
          <p:nvPr/>
        </p:nvSpPr>
        <p:spPr>
          <a:xfrm>
            <a:off x="1307230" y="5698145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0"/>
                </a:moveTo>
                <a:lnTo>
                  <a:pt x="0" y="57632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6" name="object 4266"/>
          <p:cNvSpPr/>
          <p:nvPr/>
        </p:nvSpPr>
        <p:spPr>
          <a:xfrm>
            <a:off x="1307230" y="5642482"/>
            <a:ext cx="8890" cy="112395"/>
          </a:xfrm>
          <a:custGeom>
            <a:avLst/>
            <a:gdLst/>
            <a:ahLst/>
            <a:cxnLst/>
            <a:rect l="l" t="t" r="r" b="b"/>
            <a:pathLst>
              <a:path w="8890" h="112395">
                <a:moveTo>
                  <a:pt x="0" y="112220"/>
                </a:moveTo>
                <a:lnTo>
                  <a:pt x="8474" y="0"/>
                </a:lnTo>
              </a:path>
            </a:pathLst>
          </a:custGeom>
          <a:ln w="1446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7" name="object 4267"/>
          <p:cNvSpPr/>
          <p:nvPr/>
        </p:nvSpPr>
        <p:spPr>
          <a:xfrm>
            <a:off x="1315705" y="5382255"/>
            <a:ext cx="7620" cy="260350"/>
          </a:xfrm>
          <a:custGeom>
            <a:avLst/>
            <a:gdLst/>
            <a:ahLst/>
            <a:cxnLst/>
            <a:rect l="l" t="t" r="r" b="b"/>
            <a:pathLst>
              <a:path w="7619" h="260350">
                <a:moveTo>
                  <a:pt x="0" y="260227"/>
                </a:moveTo>
                <a:lnTo>
                  <a:pt x="7293" y="0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8" name="object 4268"/>
          <p:cNvSpPr/>
          <p:nvPr/>
        </p:nvSpPr>
        <p:spPr>
          <a:xfrm>
            <a:off x="1322998" y="5382255"/>
            <a:ext cx="0" cy="43815"/>
          </a:xfrm>
          <a:custGeom>
            <a:avLst/>
            <a:gdLst/>
            <a:ahLst/>
            <a:cxnLst/>
            <a:rect l="l" t="t" r="r" b="b"/>
            <a:pathLst>
              <a:path w="0" h="43814">
                <a:moveTo>
                  <a:pt x="0" y="0"/>
                </a:moveTo>
                <a:lnTo>
                  <a:pt x="0" y="43716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9" name="object 4269"/>
          <p:cNvSpPr/>
          <p:nvPr/>
        </p:nvSpPr>
        <p:spPr>
          <a:xfrm>
            <a:off x="1322998" y="5424897"/>
            <a:ext cx="7620" cy="236854"/>
          </a:xfrm>
          <a:custGeom>
            <a:avLst/>
            <a:gdLst/>
            <a:ahLst/>
            <a:cxnLst/>
            <a:rect l="l" t="t" r="r" b="b"/>
            <a:pathLst>
              <a:path w="7619" h="236854">
                <a:moveTo>
                  <a:pt x="0" y="0"/>
                </a:moveTo>
                <a:lnTo>
                  <a:pt x="7147" y="236446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0" name="object 4270"/>
          <p:cNvSpPr/>
          <p:nvPr/>
        </p:nvSpPr>
        <p:spPr>
          <a:xfrm>
            <a:off x="1330146" y="5661343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29">
                <a:moveTo>
                  <a:pt x="0" y="0"/>
                </a:moveTo>
                <a:lnTo>
                  <a:pt x="0" y="125206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1" name="object 4271"/>
          <p:cNvSpPr/>
          <p:nvPr/>
        </p:nvSpPr>
        <p:spPr>
          <a:xfrm>
            <a:off x="1330146" y="5598688"/>
            <a:ext cx="7620" cy="187325"/>
          </a:xfrm>
          <a:custGeom>
            <a:avLst/>
            <a:gdLst/>
            <a:ahLst/>
            <a:cxnLst/>
            <a:rect l="l" t="t" r="r" b="b"/>
            <a:pathLst>
              <a:path w="7619" h="187325">
                <a:moveTo>
                  <a:pt x="0" y="186821"/>
                </a:moveTo>
                <a:lnTo>
                  <a:pt x="7366" y="0"/>
                </a:lnTo>
              </a:path>
            </a:pathLst>
          </a:custGeom>
          <a:ln w="144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2" name="object 4272"/>
          <p:cNvSpPr/>
          <p:nvPr/>
        </p:nvSpPr>
        <p:spPr>
          <a:xfrm>
            <a:off x="1337512" y="5114107"/>
            <a:ext cx="0" cy="485140"/>
          </a:xfrm>
          <a:custGeom>
            <a:avLst/>
            <a:gdLst/>
            <a:ahLst/>
            <a:cxnLst/>
            <a:rect l="l" t="t" r="r" b="b"/>
            <a:pathLst>
              <a:path w="0" h="485139">
                <a:moveTo>
                  <a:pt x="0" y="484581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3" name="object 4273"/>
          <p:cNvSpPr/>
          <p:nvPr/>
        </p:nvSpPr>
        <p:spPr>
          <a:xfrm>
            <a:off x="1337512" y="5115036"/>
            <a:ext cx="8890" cy="50165"/>
          </a:xfrm>
          <a:custGeom>
            <a:avLst/>
            <a:gdLst/>
            <a:ahLst/>
            <a:cxnLst/>
            <a:rect l="l" t="t" r="r" b="b"/>
            <a:pathLst>
              <a:path w="8890" h="50164">
                <a:moveTo>
                  <a:pt x="0" y="0"/>
                </a:moveTo>
                <a:lnTo>
                  <a:pt x="8411" y="49633"/>
                </a:lnTo>
              </a:path>
            </a:pathLst>
          </a:custGeom>
          <a:ln w="1440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4" name="object 4274"/>
          <p:cNvSpPr/>
          <p:nvPr/>
        </p:nvSpPr>
        <p:spPr>
          <a:xfrm>
            <a:off x="1345924" y="5164670"/>
            <a:ext cx="0" cy="349250"/>
          </a:xfrm>
          <a:custGeom>
            <a:avLst/>
            <a:gdLst/>
            <a:ahLst/>
            <a:cxnLst/>
            <a:rect l="l" t="t" r="r" b="b"/>
            <a:pathLst>
              <a:path w="0" h="349250">
                <a:moveTo>
                  <a:pt x="0" y="0"/>
                </a:moveTo>
                <a:lnTo>
                  <a:pt x="0" y="348666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5" name="object 4275"/>
          <p:cNvSpPr/>
          <p:nvPr/>
        </p:nvSpPr>
        <p:spPr>
          <a:xfrm>
            <a:off x="1345924" y="5437883"/>
            <a:ext cx="7620" cy="74930"/>
          </a:xfrm>
          <a:custGeom>
            <a:avLst/>
            <a:gdLst/>
            <a:ahLst/>
            <a:cxnLst/>
            <a:rect l="l" t="t" r="r" b="b"/>
            <a:pathLst>
              <a:path w="7619" h="74929">
                <a:moveTo>
                  <a:pt x="0" y="74523"/>
                </a:moveTo>
                <a:lnTo>
                  <a:pt x="7136" y="0"/>
                </a:lnTo>
              </a:path>
            </a:pathLst>
          </a:custGeom>
          <a:ln w="144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6" name="object 4276"/>
          <p:cNvSpPr/>
          <p:nvPr/>
        </p:nvSpPr>
        <p:spPr>
          <a:xfrm>
            <a:off x="1353061" y="5437883"/>
            <a:ext cx="0" cy="69850"/>
          </a:xfrm>
          <a:custGeom>
            <a:avLst/>
            <a:gdLst/>
            <a:ahLst/>
            <a:cxnLst/>
            <a:rect l="l" t="t" r="r" b="b"/>
            <a:pathLst>
              <a:path w="0" h="69850">
                <a:moveTo>
                  <a:pt x="0" y="0"/>
                </a:moveTo>
                <a:lnTo>
                  <a:pt x="0" y="69535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7" name="object 4277"/>
          <p:cNvSpPr/>
          <p:nvPr/>
        </p:nvSpPr>
        <p:spPr>
          <a:xfrm>
            <a:off x="1353061" y="5506344"/>
            <a:ext cx="7620" cy="31115"/>
          </a:xfrm>
          <a:custGeom>
            <a:avLst/>
            <a:gdLst/>
            <a:ahLst/>
            <a:cxnLst/>
            <a:rect l="l" t="t" r="r" b="b"/>
            <a:pathLst>
              <a:path w="7619" h="31114">
                <a:moveTo>
                  <a:pt x="0" y="0"/>
                </a:moveTo>
                <a:lnTo>
                  <a:pt x="7366" y="30807"/>
                </a:lnTo>
              </a:path>
            </a:pathLst>
          </a:custGeom>
          <a:ln w="143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8" name="object 4278"/>
          <p:cNvSpPr/>
          <p:nvPr/>
        </p:nvSpPr>
        <p:spPr>
          <a:xfrm>
            <a:off x="1360428" y="5331546"/>
            <a:ext cx="0" cy="205740"/>
          </a:xfrm>
          <a:custGeom>
            <a:avLst/>
            <a:gdLst/>
            <a:ahLst/>
            <a:cxnLst/>
            <a:rect l="l" t="t" r="r" b="b"/>
            <a:pathLst>
              <a:path w="0" h="205739">
                <a:moveTo>
                  <a:pt x="0" y="205605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9" name="object 4279"/>
          <p:cNvSpPr/>
          <p:nvPr/>
        </p:nvSpPr>
        <p:spPr>
          <a:xfrm>
            <a:off x="1360428" y="5208386"/>
            <a:ext cx="7620" cy="124460"/>
          </a:xfrm>
          <a:custGeom>
            <a:avLst/>
            <a:gdLst/>
            <a:ahLst/>
            <a:cxnLst/>
            <a:rect l="l" t="t" r="r" b="b"/>
            <a:pathLst>
              <a:path w="7619" h="124460">
                <a:moveTo>
                  <a:pt x="0" y="124200"/>
                </a:moveTo>
                <a:lnTo>
                  <a:pt x="7116" y="0"/>
                </a:lnTo>
              </a:path>
            </a:pathLst>
          </a:custGeom>
          <a:ln w="144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0" name="object 4280"/>
          <p:cNvSpPr/>
          <p:nvPr/>
        </p:nvSpPr>
        <p:spPr>
          <a:xfrm>
            <a:off x="1367544" y="5208386"/>
            <a:ext cx="0" cy="175260"/>
          </a:xfrm>
          <a:custGeom>
            <a:avLst/>
            <a:gdLst/>
            <a:ahLst/>
            <a:cxnLst/>
            <a:rect l="l" t="t" r="r" b="b"/>
            <a:pathLst>
              <a:path w="0" h="175260">
                <a:moveTo>
                  <a:pt x="0" y="0"/>
                </a:moveTo>
                <a:lnTo>
                  <a:pt x="0" y="174909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1" name="object 4281"/>
          <p:cNvSpPr/>
          <p:nvPr/>
        </p:nvSpPr>
        <p:spPr>
          <a:xfrm>
            <a:off x="1367544" y="5382255"/>
            <a:ext cx="8890" cy="67945"/>
          </a:xfrm>
          <a:custGeom>
            <a:avLst/>
            <a:gdLst/>
            <a:ahLst/>
            <a:cxnLst/>
            <a:rect l="l" t="t" r="r" b="b"/>
            <a:pathLst>
              <a:path w="8890" h="67945">
                <a:moveTo>
                  <a:pt x="0" y="0"/>
                </a:moveTo>
                <a:lnTo>
                  <a:pt x="8443" y="67531"/>
                </a:lnTo>
              </a:path>
            </a:pathLst>
          </a:custGeom>
          <a:ln w="144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2" name="object 4282"/>
          <p:cNvSpPr/>
          <p:nvPr/>
        </p:nvSpPr>
        <p:spPr>
          <a:xfrm>
            <a:off x="1375987" y="5449787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0"/>
                </a:moveTo>
                <a:lnTo>
                  <a:pt x="0" y="44688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3" name="object 4283"/>
          <p:cNvSpPr/>
          <p:nvPr/>
        </p:nvSpPr>
        <p:spPr>
          <a:xfrm>
            <a:off x="1375987" y="5493546"/>
            <a:ext cx="7620" cy="267335"/>
          </a:xfrm>
          <a:custGeom>
            <a:avLst/>
            <a:gdLst/>
            <a:ahLst/>
            <a:cxnLst/>
            <a:rect l="l" t="t" r="r" b="b"/>
            <a:pathLst>
              <a:path w="7619" h="267335">
                <a:moveTo>
                  <a:pt x="0" y="0"/>
                </a:moveTo>
                <a:lnTo>
                  <a:pt x="7105" y="267219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4" name="object 4284"/>
          <p:cNvSpPr/>
          <p:nvPr/>
        </p:nvSpPr>
        <p:spPr>
          <a:xfrm>
            <a:off x="1383093" y="5760766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0"/>
                </a:moveTo>
                <a:lnTo>
                  <a:pt x="0" y="31658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5" name="object 4285"/>
          <p:cNvSpPr/>
          <p:nvPr/>
        </p:nvSpPr>
        <p:spPr>
          <a:xfrm>
            <a:off x="1383093" y="5791496"/>
            <a:ext cx="7620" cy="50165"/>
          </a:xfrm>
          <a:custGeom>
            <a:avLst/>
            <a:gdLst/>
            <a:ahLst/>
            <a:cxnLst/>
            <a:rect l="l" t="t" r="r" b="b"/>
            <a:pathLst>
              <a:path w="7619" h="50164">
                <a:moveTo>
                  <a:pt x="0" y="0"/>
                </a:moveTo>
                <a:lnTo>
                  <a:pt x="7366" y="49676"/>
                </a:lnTo>
              </a:path>
            </a:pathLst>
          </a:custGeom>
          <a:ln w="1442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6" name="object 4286"/>
          <p:cNvSpPr/>
          <p:nvPr/>
        </p:nvSpPr>
        <p:spPr>
          <a:xfrm>
            <a:off x="1390460" y="5841172"/>
            <a:ext cx="0" cy="112395"/>
          </a:xfrm>
          <a:custGeom>
            <a:avLst/>
            <a:gdLst/>
            <a:ahLst/>
            <a:cxnLst/>
            <a:rect l="l" t="t" r="r" b="b"/>
            <a:pathLst>
              <a:path w="0" h="112395">
                <a:moveTo>
                  <a:pt x="0" y="0"/>
                </a:moveTo>
                <a:lnTo>
                  <a:pt x="0" y="112245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7" name="object 4287"/>
          <p:cNvSpPr/>
          <p:nvPr/>
        </p:nvSpPr>
        <p:spPr>
          <a:xfrm>
            <a:off x="1390460" y="5766640"/>
            <a:ext cx="7620" cy="186055"/>
          </a:xfrm>
          <a:custGeom>
            <a:avLst/>
            <a:gdLst/>
            <a:ahLst/>
            <a:cxnLst/>
            <a:rect l="l" t="t" r="r" b="b"/>
            <a:pathLst>
              <a:path w="7619" h="186054">
                <a:moveTo>
                  <a:pt x="0" y="185703"/>
                </a:moveTo>
                <a:lnTo>
                  <a:pt x="7147" y="0"/>
                </a:lnTo>
              </a:path>
            </a:pathLst>
          </a:custGeom>
          <a:ln w="144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8" name="object 4288"/>
          <p:cNvSpPr/>
          <p:nvPr/>
        </p:nvSpPr>
        <p:spPr>
          <a:xfrm>
            <a:off x="1397607" y="5766640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5064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9" name="object 4289"/>
          <p:cNvSpPr/>
          <p:nvPr/>
        </p:nvSpPr>
        <p:spPr>
          <a:xfrm>
            <a:off x="1397607" y="5816239"/>
            <a:ext cx="8890" cy="229870"/>
          </a:xfrm>
          <a:custGeom>
            <a:avLst/>
            <a:gdLst/>
            <a:ahLst/>
            <a:cxnLst/>
            <a:rect l="l" t="t" r="r" b="b"/>
            <a:pathLst>
              <a:path w="8890" h="229870">
                <a:moveTo>
                  <a:pt x="0" y="0"/>
                </a:moveTo>
                <a:lnTo>
                  <a:pt x="8401" y="229493"/>
                </a:lnTo>
              </a:path>
            </a:pathLst>
          </a:custGeom>
          <a:ln w="144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0" name="object 4290"/>
          <p:cNvSpPr/>
          <p:nvPr/>
        </p:nvSpPr>
        <p:spPr>
          <a:xfrm>
            <a:off x="1406008" y="6013884"/>
            <a:ext cx="0" cy="32384"/>
          </a:xfrm>
          <a:custGeom>
            <a:avLst/>
            <a:gdLst/>
            <a:ahLst/>
            <a:cxnLst/>
            <a:rect l="l" t="t" r="r" b="b"/>
            <a:pathLst>
              <a:path w="0" h="32385">
                <a:moveTo>
                  <a:pt x="0" y="31848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1" name="object 4291"/>
          <p:cNvSpPr/>
          <p:nvPr/>
        </p:nvSpPr>
        <p:spPr>
          <a:xfrm>
            <a:off x="1406008" y="6014925"/>
            <a:ext cx="7620" cy="93980"/>
          </a:xfrm>
          <a:custGeom>
            <a:avLst/>
            <a:gdLst/>
            <a:ahLst/>
            <a:cxnLst/>
            <a:rect l="l" t="t" r="r" b="b"/>
            <a:pathLst>
              <a:path w="7619" h="93979">
                <a:moveTo>
                  <a:pt x="0" y="0"/>
                </a:moveTo>
                <a:lnTo>
                  <a:pt x="7366" y="93427"/>
                </a:lnTo>
              </a:path>
            </a:pathLst>
          </a:custGeom>
          <a:ln w="144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2" name="object 4292"/>
          <p:cNvSpPr/>
          <p:nvPr/>
        </p:nvSpPr>
        <p:spPr>
          <a:xfrm>
            <a:off x="1413375" y="6108352"/>
            <a:ext cx="0" cy="180975"/>
          </a:xfrm>
          <a:custGeom>
            <a:avLst/>
            <a:gdLst/>
            <a:ahLst/>
            <a:cxnLst/>
            <a:rect l="l" t="t" r="r" b="b"/>
            <a:pathLst>
              <a:path w="0" h="180975">
                <a:moveTo>
                  <a:pt x="0" y="0"/>
                </a:moveTo>
                <a:lnTo>
                  <a:pt x="0" y="180751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3" name="object 4293"/>
          <p:cNvSpPr/>
          <p:nvPr/>
        </p:nvSpPr>
        <p:spPr>
          <a:xfrm>
            <a:off x="1413375" y="6288174"/>
            <a:ext cx="7620" cy="143510"/>
          </a:xfrm>
          <a:custGeom>
            <a:avLst/>
            <a:gdLst/>
            <a:ahLst/>
            <a:cxnLst/>
            <a:rect l="l" t="t" r="r" b="b"/>
            <a:pathLst>
              <a:path w="7619" h="143510">
                <a:moveTo>
                  <a:pt x="0" y="0"/>
                </a:moveTo>
                <a:lnTo>
                  <a:pt x="7147" y="143023"/>
                </a:lnTo>
              </a:path>
            </a:pathLst>
          </a:custGeom>
          <a:ln w="144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4" name="object 4294"/>
          <p:cNvSpPr/>
          <p:nvPr/>
        </p:nvSpPr>
        <p:spPr>
          <a:xfrm>
            <a:off x="1420522" y="6431198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0"/>
                </a:moveTo>
                <a:lnTo>
                  <a:pt x="0" y="62471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5" name="object 4295"/>
          <p:cNvSpPr/>
          <p:nvPr/>
        </p:nvSpPr>
        <p:spPr>
          <a:xfrm>
            <a:off x="142052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6" name="object 4296"/>
          <p:cNvSpPr/>
          <p:nvPr/>
        </p:nvSpPr>
        <p:spPr>
          <a:xfrm>
            <a:off x="142064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7" name="object 4297"/>
          <p:cNvSpPr/>
          <p:nvPr/>
        </p:nvSpPr>
        <p:spPr>
          <a:xfrm>
            <a:off x="1427889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8" name="object 4298"/>
          <p:cNvSpPr/>
          <p:nvPr/>
        </p:nvSpPr>
        <p:spPr>
          <a:xfrm>
            <a:off x="142906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9" name="object 4299"/>
          <p:cNvSpPr/>
          <p:nvPr/>
        </p:nvSpPr>
        <p:spPr>
          <a:xfrm>
            <a:off x="143630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36" y="5879"/>
                </a:lnTo>
              </a:path>
            </a:pathLst>
          </a:custGeom>
          <a:ln w="129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0" name="object 4300"/>
          <p:cNvSpPr/>
          <p:nvPr/>
        </p:nvSpPr>
        <p:spPr>
          <a:xfrm>
            <a:off x="1436198" y="6492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83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1" name="object 4301"/>
          <p:cNvSpPr/>
          <p:nvPr/>
        </p:nvSpPr>
        <p:spPr>
          <a:xfrm>
            <a:off x="1443438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2" name="object 4302"/>
          <p:cNvSpPr/>
          <p:nvPr/>
        </p:nvSpPr>
        <p:spPr>
          <a:xfrm>
            <a:off x="1443564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3" name="object 4303"/>
          <p:cNvSpPr/>
          <p:nvPr/>
        </p:nvSpPr>
        <p:spPr>
          <a:xfrm>
            <a:off x="145080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4" name="object 4304"/>
          <p:cNvSpPr/>
          <p:nvPr/>
        </p:nvSpPr>
        <p:spPr>
          <a:xfrm>
            <a:off x="1450712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5" name="object 4305"/>
          <p:cNvSpPr/>
          <p:nvPr/>
        </p:nvSpPr>
        <p:spPr>
          <a:xfrm>
            <a:off x="1457952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8411" y="6064"/>
                </a:lnTo>
              </a:path>
            </a:pathLst>
          </a:custGeom>
          <a:ln w="127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6" name="object 4306"/>
          <p:cNvSpPr/>
          <p:nvPr/>
        </p:nvSpPr>
        <p:spPr>
          <a:xfrm>
            <a:off x="145912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7" name="object 4307"/>
          <p:cNvSpPr/>
          <p:nvPr/>
        </p:nvSpPr>
        <p:spPr>
          <a:xfrm>
            <a:off x="146636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8" name="object 4308"/>
          <p:cNvSpPr/>
          <p:nvPr/>
        </p:nvSpPr>
        <p:spPr>
          <a:xfrm>
            <a:off x="146626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9" name="object 4309"/>
          <p:cNvSpPr/>
          <p:nvPr/>
        </p:nvSpPr>
        <p:spPr>
          <a:xfrm>
            <a:off x="1473501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0" name="object 4310"/>
          <p:cNvSpPr/>
          <p:nvPr/>
        </p:nvSpPr>
        <p:spPr>
          <a:xfrm>
            <a:off x="1473627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1" name="object 4311"/>
          <p:cNvSpPr/>
          <p:nvPr/>
        </p:nvSpPr>
        <p:spPr>
          <a:xfrm>
            <a:off x="1480868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6064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2" name="object 4312"/>
          <p:cNvSpPr/>
          <p:nvPr/>
        </p:nvSpPr>
        <p:spPr>
          <a:xfrm>
            <a:off x="1488015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8411" y="5879"/>
                </a:lnTo>
              </a:path>
            </a:pathLst>
          </a:custGeom>
          <a:ln w="127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3" name="object 4313"/>
          <p:cNvSpPr/>
          <p:nvPr/>
        </p:nvSpPr>
        <p:spPr>
          <a:xfrm>
            <a:off x="1489187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4" name="object 4314"/>
          <p:cNvSpPr/>
          <p:nvPr/>
        </p:nvSpPr>
        <p:spPr>
          <a:xfrm>
            <a:off x="149642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5" name="object 4315"/>
          <p:cNvSpPr/>
          <p:nvPr/>
        </p:nvSpPr>
        <p:spPr>
          <a:xfrm>
            <a:off x="149655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6" name="object 4316"/>
          <p:cNvSpPr/>
          <p:nvPr/>
        </p:nvSpPr>
        <p:spPr>
          <a:xfrm>
            <a:off x="150379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7" name="object 4317"/>
          <p:cNvSpPr/>
          <p:nvPr/>
        </p:nvSpPr>
        <p:spPr>
          <a:xfrm>
            <a:off x="150365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8" name="object 4318"/>
          <p:cNvSpPr/>
          <p:nvPr/>
        </p:nvSpPr>
        <p:spPr>
          <a:xfrm>
            <a:off x="151089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9" name="object 4319"/>
          <p:cNvSpPr/>
          <p:nvPr/>
        </p:nvSpPr>
        <p:spPr>
          <a:xfrm>
            <a:off x="151095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0" name="object 4320"/>
          <p:cNvSpPr/>
          <p:nvPr/>
        </p:nvSpPr>
        <p:spPr>
          <a:xfrm>
            <a:off x="1518193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6064"/>
                </a:moveTo>
                <a:lnTo>
                  <a:pt x="8516" y="0"/>
                </a:lnTo>
              </a:path>
            </a:pathLst>
          </a:custGeom>
          <a:ln w="127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1" name="object 4321"/>
          <p:cNvSpPr/>
          <p:nvPr/>
        </p:nvSpPr>
        <p:spPr>
          <a:xfrm>
            <a:off x="1519469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2" name="object 4322"/>
          <p:cNvSpPr/>
          <p:nvPr/>
        </p:nvSpPr>
        <p:spPr>
          <a:xfrm>
            <a:off x="1526709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05" y="6064"/>
                </a:lnTo>
              </a:path>
            </a:pathLst>
          </a:custGeom>
          <a:ln w="12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3" name="object 4323"/>
          <p:cNvSpPr/>
          <p:nvPr/>
        </p:nvSpPr>
        <p:spPr>
          <a:xfrm>
            <a:off x="1526575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4" name="object 4324"/>
          <p:cNvSpPr/>
          <p:nvPr/>
        </p:nvSpPr>
        <p:spPr>
          <a:xfrm>
            <a:off x="1533815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6064"/>
                </a:lnTo>
              </a:path>
            </a:pathLst>
          </a:custGeom>
          <a:ln w="12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5" name="object 4325"/>
          <p:cNvSpPr/>
          <p:nvPr/>
        </p:nvSpPr>
        <p:spPr>
          <a:xfrm>
            <a:off x="153386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6" name="object 4326"/>
          <p:cNvSpPr/>
          <p:nvPr/>
        </p:nvSpPr>
        <p:spPr>
          <a:xfrm>
            <a:off x="154110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7" name="object 4327"/>
          <p:cNvSpPr/>
          <p:nvPr/>
        </p:nvSpPr>
        <p:spPr>
          <a:xfrm>
            <a:off x="154101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8" name="object 4328"/>
          <p:cNvSpPr/>
          <p:nvPr/>
        </p:nvSpPr>
        <p:spPr>
          <a:xfrm>
            <a:off x="1548256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80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29" name="object 4329"/>
          <p:cNvSpPr/>
          <p:nvPr/>
        </p:nvSpPr>
        <p:spPr>
          <a:xfrm>
            <a:off x="1549500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0" name="object 4330"/>
          <p:cNvSpPr/>
          <p:nvPr/>
        </p:nvSpPr>
        <p:spPr>
          <a:xfrm>
            <a:off x="155674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1" name="object 4331"/>
          <p:cNvSpPr/>
          <p:nvPr/>
        </p:nvSpPr>
        <p:spPr>
          <a:xfrm>
            <a:off x="155663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2" name="object 4332"/>
          <p:cNvSpPr/>
          <p:nvPr/>
        </p:nvSpPr>
        <p:spPr>
          <a:xfrm>
            <a:off x="156387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3" name="object 4333"/>
          <p:cNvSpPr/>
          <p:nvPr/>
        </p:nvSpPr>
        <p:spPr>
          <a:xfrm>
            <a:off x="156393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4" name="object 4334"/>
          <p:cNvSpPr/>
          <p:nvPr/>
        </p:nvSpPr>
        <p:spPr>
          <a:xfrm>
            <a:off x="1571172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220" y="0"/>
                </a:lnTo>
              </a:path>
            </a:pathLst>
          </a:custGeom>
          <a:ln w="129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5" name="object 4335"/>
          <p:cNvSpPr/>
          <p:nvPr/>
        </p:nvSpPr>
        <p:spPr>
          <a:xfrm>
            <a:off x="1571152" y="6483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6" name="object 4336"/>
          <p:cNvSpPr/>
          <p:nvPr/>
        </p:nvSpPr>
        <p:spPr>
          <a:xfrm>
            <a:off x="1578392" y="6480831"/>
            <a:ext cx="8890" cy="12065"/>
          </a:xfrm>
          <a:custGeom>
            <a:avLst/>
            <a:gdLst/>
            <a:ahLst/>
            <a:cxnLst/>
            <a:rect l="l" t="t" r="r" b="b"/>
            <a:pathLst>
              <a:path w="8890" h="12064">
                <a:moveTo>
                  <a:pt x="0" y="0"/>
                </a:moveTo>
                <a:lnTo>
                  <a:pt x="8411" y="11943"/>
                </a:lnTo>
              </a:path>
            </a:pathLst>
          </a:custGeom>
          <a:ln w="1363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7" name="object 4337"/>
          <p:cNvSpPr/>
          <p:nvPr/>
        </p:nvSpPr>
        <p:spPr>
          <a:xfrm>
            <a:off x="157956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8" name="object 4338"/>
          <p:cNvSpPr/>
          <p:nvPr/>
        </p:nvSpPr>
        <p:spPr>
          <a:xfrm>
            <a:off x="158680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83" y="5879"/>
                </a:lnTo>
              </a:path>
            </a:pathLst>
          </a:custGeom>
          <a:ln w="129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9" name="object 4339"/>
          <p:cNvSpPr/>
          <p:nvPr/>
        </p:nvSpPr>
        <p:spPr>
          <a:xfrm>
            <a:off x="1586847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0" name="object 4340"/>
          <p:cNvSpPr/>
          <p:nvPr/>
        </p:nvSpPr>
        <p:spPr>
          <a:xfrm>
            <a:off x="1594087" y="6498654"/>
            <a:ext cx="7620" cy="6985"/>
          </a:xfrm>
          <a:custGeom>
            <a:avLst/>
            <a:gdLst/>
            <a:ahLst/>
            <a:cxnLst/>
            <a:rect l="l" t="t" r="r" b="b"/>
            <a:pathLst>
              <a:path w="7619" h="6984">
                <a:moveTo>
                  <a:pt x="0" y="6920"/>
                </a:moveTo>
                <a:lnTo>
                  <a:pt x="7147" y="0"/>
                </a:lnTo>
              </a:path>
            </a:pathLst>
          </a:custGeom>
          <a:ln w="131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1" name="object 4341"/>
          <p:cNvSpPr/>
          <p:nvPr/>
        </p:nvSpPr>
        <p:spPr>
          <a:xfrm>
            <a:off x="1593994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2" name="object 4342"/>
          <p:cNvSpPr/>
          <p:nvPr/>
        </p:nvSpPr>
        <p:spPr>
          <a:xfrm>
            <a:off x="1601234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366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3" name="object 4343"/>
          <p:cNvSpPr/>
          <p:nvPr/>
        </p:nvSpPr>
        <p:spPr>
          <a:xfrm>
            <a:off x="1601361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4" name="object 4344"/>
          <p:cNvSpPr/>
          <p:nvPr/>
        </p:nvSpPr>
        <p:spPr>
          <a:xfrm>
            <a:off x="1608601" y="6486711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5" name="object 4345"/>
          <p:cNvSpPr/>
          <p:nvPr/>
        </p:nvSpPr>
        <p:spPr>
          <a:xfrm>
            <a:off x="1609773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6" name="object 4346"/>
          <p:cNvSpPr/>
          <p:nvPr/>
        </p:nvSpPr>
        <p:spPr>
          <a:xfrm>
            <a:off x="161701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7" name="object 4347"/>
          <p:cNvSpPr/>
          <p:nvPr/>
        </p:nvSpPr>
        <p:spPr>
          <a:xfrm>
            <a:off x="1616910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8" name="object 4348"/>
          <p:cNvSpPr/>
          <p:nvPr/>
        </p:nvSpPr>
        <p:spPr>
          <a:xfrm>
            <a:off x="1624150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20" y="6064"/>
                </a:lnTo>
              </a:path>
            </a:pathLst>
          </a:custGeom>
          <a:ln w="129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9" name="object 4349"/>
          <p:cNvSpPr/>
          <p:nvPr/>
        </p:nvSpPr>
        <p:spPr>
          <a:xfrm>
            <a:off x="1624130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0" name="object 4350"/>
          <p:cNvSpPr/>
          <p:nvPr/>
        </p:nvSpPr>
        <p:spPr>
          <a:xfrm>
            <a:off x="163137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1" name="object 4351"/>
          <p:cNvSpPr/>
          <p:nvPr/>
        </p:nvSpPr>
        <p:spPr>
          <a:xfrm>
            <a:off x="163139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2" name="object 4352"/>
          <p:cNvSpPr/>
          <p:nvPr/>
        </p:nvSpPr>
        <p:spPr>
          <a:xfrm>
            <a:off x="1638633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3" name="object 4353"/>
          <p:cNvSpPr/>
          <p:nvPr/>
        </p:nvSpPr>
        <p:spPr>
          <a:xfrm>
            <a:off x="163983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4" name="object 4354"/>
          <p:cNvSpPr/>
          <p:nvPr/>
        </p:nvSpPr>
        <p:spPr>
          <a:xfrm>
            <a:off x="164707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5" name="object 4355"/>
          <p:cNvSpPr/>
          <p:nvPr/>
        </p:nvSpPr>
        <p:spPr>
          <a:xfrm>
            <a:off x="165425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6" name="object 4356"/>
          <p:cNvSpPr/>
          <p:nvPr/>
        </p:nvSpPr>
        <p:spPr>
          <a:xfrm>
            <a:off x="1654308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7" name="object 4357"/>
          <p:cNvSpPr/>
          <p:nvPr/>
        </p:nvSpPr>
        <p:spPr>
          <a:xfrm>
            <a:off x="1661548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8" name="object 4358"/>
          <p:cNvSpPr/>
          <p:nvPr/>
        </p:nvSpPr>
        <p:spPr>
          <a:xfrm>
            <a:off x="1661455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59" name="object 4359"/>
          <p:cNvSpPr/>
          <p:nvPr/>
        </p:nvSpPr>
        <p:spPr>
          <a:xfrm>
            <a:off x="1668696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80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0" name="object 4360"/>
          <p:cNvSpPr/>
          <p:nvPr/>
        </p:nvSpPr>
        <p:spPr>
          <a:xfrm>
            <a:off x="166985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1" name="object 4361"/>
          <p:cNvSpPr/>
          <p:nvPr/>
        </p:nvSpPr>
        <p:spPr>
          <a:xfrm>
            <a:off x="1677097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366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2" name="object 4362"/>
          <p:cNvSpPr/>
          <p:nvPr/>
        </p:nvSpPr>
        <p:spPr>
          <a:xfrm>
            <a:off x="1677223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3" name="object 4363"/>
          <p:cNvSpPr/>
          <p:nvPr/>
        </p:nvSpPr>
        <p:spPr>
          <a:xfrm>
            <a:off x="1684464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147" y="0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4" name="object 4364"/>
          <p:cNvSpPr/>
          <p:nvPr/>
        </p:nvSpPr>
        <p:spPr>
          <a:xfrm>
            <a:off x="1684371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5" name="object 4365"/>
          <p:cNvSpPr/>
          <p:nvPr/>
        </p:nvSpPr>
        <p:spPr>
          <a:xfrm>
            <a:off x="1691611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6" name="object 4366"/>
          <p:cNvSpPr/>
          <p:nvPr/>
        </p:nvSpPr>
        <p:spPr>
          <a:xfrm>
            <a:off x="169173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7" name="object 4367"/>
          <p:cNvSpPr/>
          <p:nvPr/>
        </p:nvSpPr>
        <p:spPr>
          <a:xfrm>
            <a:off x="1698978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8" name="object 4368"/>
          <p:cNvSpPr/>
          <p:nvPr/>
        </p:nvSpPr>
        <p:spPr>
          <a:xfrm>
            <a:off x="1700150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9" name="object 4369"/>
          <p:cNvSpPr/>
          <p:nvPr/>
        </p:nvSpPr>
        <p:spPr>
          <a:xfrm>
            <a:off x="1707390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0" name="object 4370"/>
          <p:cNvSpPr/>
          <p:nvPr/>
        </p:nvSpPr>
        <p:spPr>
          <a:xfrm>
            <a:off x="1707286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1" name="object 4371"/>
          <p:cNvSpPr/>
          <p:nvPr/>
        </p:nvSpPr>
        <p:spPr>
          <a:xfrm>
            <a:off x="171452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2" name="object 4372"/>
          <p:cNvSpPr/>
          <p:nvPr/>
        </p:nvSpPr>
        <p:spPr>
          <a:xfrm>
            <a:off x="1714434" y="6485817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5" h="13335">
                <a:moveTo>
                  <a:pt x="0" y="12837"/>
                </a:moveTo>
                <a:lnTo>
                  <a:pt x="14480" y="12837"/>
                </a:lnTo>
                <a:lnTo>
                  <a:pt x="14480" y="0"/>
                </a:lnTo>
                <a:lnTo>
                  <a:pt x="0" y="0"/>
                </a:lnTo>
                <a:lnTo>
                  <a:pt x="0" y="1283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73" name="object 4373"/>
          <p:cNvSpPr/>
          <p:nvPr/>
        </p:nvSpPr>
        <p:spPr>
          <a:xfrm>
            <a:off x="1721674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4" name="object 4374"/>
          <p:cNvSpPr/>
          <p:nvPr/>
        </p:nvSpPr>
        <p:spPr>
          <a:xfrm>
            <a:off x="1721801" y="6486711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5" h="13335">
                <a:moveTo>
                  <a:pt x="0" y="12985"/>
                </a:moveTo>
                <a:lnTo>
                  <a:pt x="14480" y="12985"/>
                </a:lnTo>
                <a:lnTo>
                  <a:pt x="14480" y="0"/>
                </a:lnTo>
                <a:lnTo>
                  <a:pt x="0" y="0"/>
                </a:lnTo>
                <a:lnTo>
                  <a:pt x="0" y="1298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75" name="object 4375"/>
          <p:cNvSpPr/>
          <p:nvPr/>
        </p:nvSpPr>
        <p:spPr>
          <a:xfrm>
            <a:off x="1729041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11" y="0"/>
                </a:lnTo>
              </a:path>
            </a:pathLst>
          </a:custGeom>
          <a:ln w="127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6" name="object 4376"/>
          <p:cNvSpPr/>
          <p:nvPr/>
        </p:nvSpPr>
        <p:spPr>
          <a:xfrm>
            <a:off x="173021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7" name="object 4377"/>
          <p:cNvSpPr/>
          <p:nvPr/>
        </p:nvSpPr>
        <p:spPr>
          <a:xfrm>
            <a:off x="173745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36" y="5879"/>
                </a:lnTo>
              </a:path>
            </a:pathLst>
          </a:custGeom>
          <a:ln w="129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8" name="object 4378"/>
          <p:cNvSpPr/>
          <p:nvPr/>
        </p:nvSpPr>
        <p:spPr>
          <a:xfrm>
            <a:off x="1737349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9" name="object 4379"/>
          <p:cNvSpPr/>
          <p:nvPr/>
        </p:nvSpPr>
        <p:spPr>
          <a:xfrm>
            <a:off x="1744590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366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0" name="object 4380"/>
          <p:cNvSpPr/>
          <p:nvPr/>
        </p:nvSpPr>
        <p:spPr>
          <a:xfrm>
            <a:off x="1744716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1" name="object 4381"/>
          <p:cNvSpPr/>
          <p:nvPr/>
        </p:nvSpPr>
        <p:spPr>
          <a:xfrm>
            <a:off x="175195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2" name="object 4382"/>
          <p:cNvSpPr/>
          <p:nvPr/>
        </p:nvSpPr>
        <p:spPr>
          <a:xfrm>
            <a:off x="175182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3" name="object 4383"/>
          <p:cNvSpPr/>
          <p:nvPr/>
        </p:nvSpPr>
        <p:spPr>
          <a:xfrm>
            <a:off x="1759062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17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4" name="object 4384"/>
          <p:cNvSpPr/>
          <p:nvPr/>
        </p:nvSpPr>
        <p:spPr>
          <a:xfrm>
            <a:off x="176027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5" name="object 4385"/>
          <p:cNvSpPr/>
          <p:nvPr/>
        </p:nvSpPr>
        <p:spPr>
          <a:xfrm>
            <a:off x="176751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6" name="object 4386"/>
          <p:cNvSpPr/>
          <p:nvPr/>
        </p:nvSpPr>
        <p:spPr>
          <a:xfrm>
            <a:off x="176764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7" name="object 4387"/>
          <p:cNvSpPr/>
          <p:nvPr/>
        </p:nvSpPr>
        <p:spPr>
          <a:xfrm>
            <a:off x="1774883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105" y="0"/>
                </a:lnTo>
              </a:path>
            </a:pathLst>
          </a:custGeom>
          <a:ln w="12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8" name="object 4388"/>
          <p:cNvSpPr/>
          <p:nvPr/>
        </p:nvSpPr>
        <p:spPr>
          <a:xfrm>
            <a:off x="1781988" y="6447941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9" name="object 4389"/>
          <p:cNvSpPr/>
          <p:nvPr/>
        </p:nvSpPr>
        <p:spPr>
          <a:xfrm>
            <a:off x="1781988" y="6200663"/>
            <a:ext cx="7620" cy="248920"/>
          </a:xfrm>
          <a:custGeom>
            <a:avLst/>
            <a:gdLst/>
            <a:ahLst/>
            <a:cxnLst/>
            <a:rect l="l" t="t" r="r" b="b"/>
            <a:pathLst>
              <a:path w="7619" h="248920">
                <a:moveTo>
                  <a:pt x="0" y="248356"/>
                </a:moveTo>
                <a:lnTo>
                  <a:pt x="7136" y="0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0" name="object 4390"/>
          <p:cNvSpPr/>
          <p:nvPr/>
        </p:nvSpPr>
        <p:spPr>
          <a:xfrm>
            <a:off x="1789125" y="5889723"/>
            <a:ext cx="0" cy="311150"/>
          </a:xfrm>
          <a:custGeom>
            <a:avLst/>
            <a:gdLst/>
            <a:ahLst/>
            <a:cxnLst/>
            <a:rect l="l" t="t" r="r" b="b"/>
            <a:pathLst>
              <a:path w="0" h="311150">
                <a:moveTo>
                  <a:pt x="0" y="310940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1" name="object 4391"/>
          <p:cNvSpPr/>
          <p:nvPr/>
        </p:nvSpPr>
        <p:spPr>
          <a:xfrm>
            <a:off x="1789125" y="5630536"/>
            <a:ext cx="8890" cy="260350"/>
          </a:xfrm>
          <a:custGeom>
            <a:avLst/>
            <a:gdLst/>
            <a:ahLst/>
            <a:cxnLst/>
            <a:rect l="l" t="t" r="r" b="b"/>
            <a:pathLst>
              <a:path w="8889" h="260350">
                <a:moveTo>
                  <a:pt x="0" y="260304"/>
                </a:moveTo>
                <a:lnTo>
                  <a:pt x="8411" y="0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2" name="object 4392"/>
          <p:cNvSpPr/>
          <p:nvPr/>
        </p:nvSpPr>
        <p:spPr>
          <a:xfrm>
            <a:off x="1790296" y="5631061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3" name="object 4393"/>
          <p:cNvSpPr/>
          <p:nvPr/>
        </p:nvSpPr>
        <p:spPr>
          <a:xfrm>
            <a:off x="1797537" y="5556012"/>
            <a:ext cx="7620" cy="74930"/>
          </a:xfrm>
          <a:custGeom>
            <a:avLst/>
            <a:gdLst/>
            <a:ahLst/>
            <a:cxnLst/>
            <a:rect l="l" t="t" r="r" b="b"/>
            <a:pathLst>
              <a:path w="7619" h="74929">
                <a:moveTo>
                  <a:pt x="0" y="74523"/>
                </a:moveTo>
                <a:lnTo>
                  <a:pt x="7366" y="0"/>
                </a:lnTo>
              </a:path>
            </a:pathLst>
          </a:custGeom>
          <a:ln w="1445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4" name="object 4394"/>
          <p:cNvSpPr/>
          <p:nvPr/>
        </p:nvSpPr>
        <p:spPr>
          <a:xfrm>
            <a:off x="1804904" y="5498380"/>
            <a:ext cx="0" cy="57785"/>
          </a:xfrm>
          <a:custGeom>
            <a:avLst/>
            <a:gdLst/>
            <a:ahLst/>
            <a:cxnLst/>
            <a:rect l="l" t="t" r="r" b="b"/>
            <a:pathLst>
              <a:path w="0" h="57785">
                <a:moveTo>
                  <a:pt x="0" y="57632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5" name="object 4395"/>
          <p:cNvSpPr/>
          <p:nvPr/>
        </p:nvSpPr>
        <p:spPr>
          <a:xfrm>
            <a:off x="1804904" y="5499420"/>
            <a:ext cx="7620" cy="32384"/>
          </a:xfrm>
          <a:custGeom>
            <a:avLst/>
            <a:gdLst/>
            <a:ahLst/>
            <a:cxnLst/>
            <a:rect l="l" t="t" r="r" b="b"/>
            <a:pathLst>
              <a:path w="7619" h="32385">
                <a:moveTo>
                  <a:pt x="0" y="0"/>
                </a:moveTo>
                <a:lnTo>
                  <a:pt x="7147" y="31847"/>
                </a:lnTo>
              </a:path>
            </a:pathLst>
          </a:custGeom>
          <a:ln w="143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6" name="object 4396"/>
          <p:cNvSpPr/>
          <p:nvPr/>
        </p:nvSpPr>
        <p:spPr>
          <a:xfrm>
            <a:off x="1812051" y="5455704"/>
            <a:ext cx="0" cy="75565"/>
          </a:xfrm>
          <a:custGeom>
            <a:avLst/>
            <a:gdLst/>
            <a:ahLst/>
            <a:cxnLst/>
            <a:rect l="l" t="t" r="r" b="b"/>
            <a:pathLst>
              <a:path w="0" h="75564">
                <a:moveTo>
                  <a:pt x="0" y="75564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7" name="object 4397"/>
          <p:cNvSpPr/>
          <p:nvPr/>
        </p:nvSpPr>
        <p:spPr>
          <a:xfrm>
            <a:off x="1812051" y="5456745"/>
            <a:ext cx="7620" cy="55880"/>
          </a:xfrm>
          <a:custGeom>
            <a:avLst/>
            <a:gdLst/>
            <a:ahLst/>
            <a:cxnLst/>
            <a:rect l="l" t="t" r="r" b="b"/>
            <a:pathLst>
              <a:path w="7619" h="55879">
                <a:moveTo>
                  <a:pt x="0" y="0"/>
                </a:moveTo>
                <a:lnTo>
                  <a:pt x="7366" y="55662"/>
                </a:lnTo>
              </a:path>
            </a:pathLst>
          </a:custGeom>
          <a:ln w="144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8" name="object 4398"/>
          <p:cNvSpPr/>
          <p:nvPr/>
        </p:nvSpPr>
        <p:spPr>
          <a:xfrm>
            <a:off x="1819418" y="5512407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0"/>
                </a:moveTo>
                <a:lnTo>
                  <a:pt x="0" y="31658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9" name="object 4399"/>
          <p:cNvSpPr/>
          <p:nvPr/>
        </p:nvSpPr>
        <p:spPr>
          <a:xfrm>
            <a:off x="1819418" y="5543215"/>
            <a:ext cx="8890" cy="43815"/>
          </a:xfrm>
          <a:custGeom>
            <a:avLst/>
            <a:gdLst/>
            <a:ahLst/>
            <a:cxnLst/>
            <a:rect l="l" t="t" r="r" b="b"/>
            <a:pathLst>
              <a:path w="8889" h="43814">
                <a:moveTo>
                  <a:pt x="0" y="0"/>
                </a:moveTo>
                <a:lnTo>
                  <a:pt x="8411" y="43604"/>
                </a:lnTo>
              </a:path>
            </a:pathLst>
          </a:custGeom>
          <a:ln w="143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0" name="object 4400"/>
          <p:cNvSpPr/>
          <p:nvPr/>
        </p:nvSpPr>
        <p:spPr>
          <a:xfrm>
            <a:off x="1827830" y="5474565"/>
            <a:ext cx="7620" cy="112395"/>
          </a:xfrm>
          <a:custGeom>
            <a:avLst/>
            <a:gdLst/>
            <a:ahLst/>
            <a:cxnLst/>
            <a:rect l="l" t="t" r="r" b="b"/>
            <a:pathLst>
              <a:path w="7619" h="112395">
                <a:moveTo>
                  <a:pt x="0" y="112254"/>
                </a:moveTo>
                <a:lnTo>
                  <a:pt x="7136" y="0"/>
                </a:lnTo>
              </a:path>
            </a:pathLst>
          </a:custGeom>
          <a:ln w="14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1" name="object 4401"/>
          <p:cNvSpPr/>
          <p:nvPr/>
        </p:nvSpPr>
        <p:spPr>
          <a:xfrm>
            <a:off x="1834967" y="5232279"/>
            <a:ext cx="0" cy="242570"/>
          </a:xfrm>
          <a:custGeom>
            <a:avLst/>
            <a:gdLst/>
            <a:ahLst/>
            <a:cxnLst/>
            <a:rect l="l" t="t" r="r" b="b"/>
            <a:pathLst>
              <a:path w="0" h="242570">
                <a:moveTo>
                  <a:pt x="0" y="242286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2" name="object 4402"/>
          <p:cNvSpPr/>
          <p:nvPr/>
        </p:nvSpPr>
        <p:spPr>
          <a:xfrm>
            <a:off x="1834967" y="5233319"/>
            <a:ext cx="7620" cy="86360"/>
          </a:xfrm>
          <a:custGeom>
            <a:avLst/>
            <a:gdLst/>
            <a:ahLst/>
            <a:cxnLst/>
            <a:rect l="l" t="t" r="r" b="b"/>
            <a:pathLst>
              <a:path w="7619" h="86360">
                <a:moveTo>
                  <a:pt x="0" y="0"/>
                </a:moveTo>
                <a:lnTo>
                  <a:pt x="7293" y="86280"/>
                </a:lnTo>
              </a:path>
            </a:pathLst>
          </a:custGeom>
          <a:ln w="144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3" name="object 4403"/>
          <p:cNvSpPr/>
          <p:nvPr/>
        </p:nvSpPr>
        <p:spPr>
          <a:xfrm>
            <a:off x="1842260" y="5319600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591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4" name="object 4404"/>
          <p:cNvSpPr/>
          <p:nvPr/>
        </p:nvSpPr>
        <p:spPr>
          <a:xfrm>
            <a:off x="1842260" y="553715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0"/>
                </a:moveTo>
                <a:lnTo>
                  <a:pt x="7220" y="11946"/>
                </a:lnTo>
              </a:path>
            </a:pathLst>
          </a:custGeom>
          <a:ln w="1379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5" name="object 4405"/>
          <p:cNvSpPr/>
          <p:nvPr/>
        </p:nvSpPr>
        <p:spPr>
          <a:xfrm>
            <a:off x="1842241" y="553620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7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6" name="object 4406"/>
          <p:cNvSpPr/>
          <p:nvPr/>
        </p:nvSpPr>
        <p:spPr>
          <a:xfrm>
            <a:off x="1849481" y="5524353"/>
            <a:ext cx="8890" cy="38100"/>
          </a:xfrm>
          <a:custGeom>
            <a:avLst/>
            <a:gdLst/>
            <a:ahLst/>
            <a:cxnLst/>
            <a:rect l="l" t="t" r="r" b="b"/>
            <a:pathLst>
              <a:path w="8889" h="38100">
                <a:moveTo>
                  <a:pt x="0" y="0"/>
                </a:moveTo>
                <a:lnTo>
                  <a:pt x="8411" y="37722"/>
                </a:lnTo>
              </a:path>
            </a:pathLst>
          </a:custGeom>
          <a:ln w="143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7" name="object 4407"/>
          <p:cNvSpPr/>
          <p:nvPr/>
        </p:nvSpPr>
        <p:spPr>
          <a:xfrm>
            <a:off x="1850652" y="556847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8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8" name="object 4408"/>
          <p:cNvSpPr/>
          <p:nvPr/>
        </p:nvSpPr>
        <p:spPr>
          <a:xfrm>
            <a:off x="1857893" y="5407111"/>
            <a:ext cx="7620" cy="167005"/>
          </a:xfrm>
          <a:custGeom>
            <a:avLst/>
            <a:gdLst/>
            <a:ahLst/>
            <a:cxnLst/>
            <a:rect l="l" t="t" r="r" b="b"/>
            <a:pathLst>
              <a:path w="7619" h="167004">
                <a:moveTo>
                  <a:pt x="0" y="166833"/>
                </a:moveTo>
                <a:lnTo>
                  <a:pt x="7283" y="0"/>
                </a:lnTo>
              </a:path>
            </a:pathLst>
          </a:custGeom>
          <a:ln w="144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9" name="object 4409"/>
          <p:cNvSpPr/>
          <p:nvPr/>
        </p:nvSpPr>
        <p:spPr>
          <a:xfrm>
            <a:off x="1857936" y="540017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388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0" name="object 4410"/>
          <p:cNvSpPr/>
          <p:nvPr/>
        </p:nvSpPr>
        <p:spPr>
          <a:xfrm>
            <a:off x="1865176" y="5394124"/>
            <a:ext cx="7620" cy="267335"/>
          </a:xfrm>
          <a:custGeom>
            <a:avLst/>
            <a:gdLst/>
            <a:ahLst/>
            <a:cxnLst/>
            <a:rect l="l" t="t" r="r" b="b"/>
            <a:pathLst>
              <a:path w="7619" h="267335">
                <a:moveTo>
                  <a:pt x="0" y="0"/>
                </a:moveTo>
                <a:lnTo>
                  <a:pt x="7220" y="267219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1" name="object 4411"/>
          <p:cNvSpPr/>
          <p:nvPr/>
        </p:nvSpPr>
        <p:spPr>
          <a:xfrm>
            <a:off x="1872396" y="5661343"/>
            <a:ext cx="0" cy="299085"/>
          </a:xfrm>
          <a:custGeom>
            <a:avLst/>
            <a:gdLst/>
            <a:ahLst/>
            <a:cxnLst/>
            <a:rect l="l" t="t" r="r" b="b"/>
            <a:pathLst>
              <a:path w="0" h="299085">
                <a:moveTo>
                  <a:pt x="0" y="0"/>
                </a:moveTo>
                <a:lnTo>
                  <a:pt x="0" y="298998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2" name="object 4412"/>
          <p:cNvSpPr/>
          <p:nvPr/>
        </p:nvSpPr>
        <p:spPr>
          <a:xfrm>
            <a:off x="1872396" y="5959267"/>
            <a:ext cx="7620" cy="25400"/>
          </a:xfrm>
          <a:custGeom>
            <a:avLst/>
            <a:gdLst/>
            <a:ahLst/>
            <a:cxnLst/>
            <a:rect l="l" t="t" r="r" b="b"/>
            <a:pathLst>
              <a:path w="7619" h="25400">
                <a:moveTo>
                  <a:pt x="0" y="0"/>
                </a:moveTo>
                <a:lnTo>
                  <a:pt x="7147" y="24924"/>
                </a:lnTo>
              </a:path>
            </a:pathLst>
          </a:custGeom>
          <a:ln w="1428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3" name="object 4413"/>
          <p:cNvSpPr/>
          <p:nvPr/>
        </p:nvSpPr>
        <p:spPr>
          <a:xfrm>
            <a:off x="1872303" y="597128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8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4" name="object 4414"/>
          <p:cNvSpPr/>
          <p:nvPr/>
        </p:nvSpPr>
        <p:spPr>
          <a:xfrm>
            <a:off x="1879544" y="5871979"/>
            <a:ext cx="8890" cy="87630"/>
          </a:xfrm>
          <a:custGeom>
            <a:avLst/>
            <a:gdLst/>
            <a:ahLst/>
            <a:cxnLst/>
            <a:rect l="l" t="t" r="r" b="b"/>
            <a:pathLst>
              <a:path w="8889" h="87629">
                <a:moveTo>
                  <a:pt x="0" y="87287"/>
                </a:moveTo>
                <a:lnTo>
                  <a:pt x="8411" y="0"/>
                </a:lnTo>
              </a:path>
            </a:pathLst>
          </a:custGeom>
          <a:ln w="144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5" name="object 4415"/>
          <p:cNvSpPr/>
          <p:nvPr/>
        </p:nvSpPr>
        <p:spPr>
          <a:xfrm>
            <a:off x="1887956" y="5809316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62663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6" name="object 4416"/>
          <p:cNvSpPr/>
          <p:nvPr/>
        </p:nvSpPr>
        <p:spPr>
          <a:xfrm>
            <a:off x="1887956" y="5810365"/>
            <a:ext cx="7620" cy="142240"/>
          </a:xfrm>
          <a:custGeom>
            <a:avLst/>
            <a:gdLst/>
            <a:ahLst/>
            <a:cxnLst/>
            <a:rect l="l" t="t" r="r" b="b"/>
            <a:pathLst>
              <a:path w="7619" h="142239">
                <a:moveTo>
                  <a:pt x="0" y="0"/>
                </a:moveTo>
                <a:lnTo>
                  <a:pt x="7366" y="141978"/>
                </a:lnTo>
              </a:path>
            </a:pathLst>
          </a:custGeom>
          <a:ln w="14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7" name="object 4417"/>
          <p:cNvSpPr/>
          <p:nvPr/>
        </p:nvSpPr>
        <p:spPr>
          <a:xfrm>
            <a:off x="1895322" y="5952343"/>
            <a:ext cx="0" cy="100330"/>
          </a:xfrm>
          <a:custGeom>
            <a:avLst/>
            <a:gdLst/>
            <a:ahLst/>
            <a:cxnLst/>
            <a:rect l="l" t="t" r="r" b="b"/>
            <a:pathLst>
              <a:path w="0" h="100329">
                <a:moveTo>
                  <a:pt x="0" y="0"/>
                </a:moveTo>
                <a:lnTo>
                  <a:pt x="0" y="10031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8" name="object 4418"/>
          <p:cNvSpPr/>
          <p:nvPr/>
        </p:nvSpPr>
        <p:spPr>
          <a:xfrm>
            <a:off x="1895322" y="6051798"/>
            <a:ext cx="7620" cy="6985"/>
          </a:xfrm>
          <a:custGeom>
            <a:avLst/>
            <a:gdLst/>
            <a:ahLst/>
            <a:cxnLst/>
            <a:rect l="l" t="t" r="r" b="b"/>
            <a:pathLst>
              <a:path w="7619" h="6985">
                <a:moveTo>
                  <a:pt x="0" y="0"/>
                </a:moveTo>
                <a:lnTo>
                  <a:pt x="7105" y="6920"/>
                </a:lnTo>
              </a:path>
            </a:pathLst>
          </a:custGeom>
          <a:ln w="131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9" name="object 4419"/>
          <p:cNvSpPr/>
          <p:nvPr/>
        </p:nvSpPr>
        <p:spPr>
          <a:xfrm>
            <a:off x="1902428" y="6058718"/>
            <a:ext cx="0" cy="131445"/>
          </a:xfrm>
          <a:custGeom>
            <a:avLst/>
            <a:gdLst/>
            <a:ahLst/>
            <a:cxnLst/>
            <a:rect l="l" t="t" r="r" b="b"/>
            <a:pathLst>
              <a:path w="0" h="131445">
                <a:moveTo>
                  <a:pt x="0" y="0"/>
                </a:moveTo>
                <a:lnTo>
                  <a:pt x="0" y="131081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0" name="object 4420"/>
          <p:cNvSpPr/>
          <p:nvPr/>
        </p:nvSpPr>
        <p:spPr>
          <a:xfrm>
            <a:off x="1902428" y="6188756"/>
            <a:ext cx="7620" cy="304165"/>
          </a:xfrm>
          <a:custGeom>
            <a:avLst/>
            <a:gdLst/>
            <a:ahLst/>
            <a:cxnLst/>
            <a:rect l="l" t="t" r="r" b="b"/>
            <a:pathLst>
              <a:path w="7619" h="304164">
                <a:moveTo>
                  <a:pt x="0" y="0"/>
                </a:moveTo>
                <a:lnTo>
                  <a:pt x="7293" y="304018"/>
                </a:lnTo>
              </a:path>
            </a:pathLst>
          </a:custGeom>
          <a:ln w="14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1" name="object 4421"/>
          <p:cNvSpPr/>
          <p:nvPr/>
        </p:nvSpPr>
        <p:spPr>
          <a:xfrm>
            <a:off x="190248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2" name="object 4422"/>
          <p:cNvSpPr/>
          <p:nvPr/>
        </p:nvSpPr>
        <p:spPr>
          <a:xfrm>
            <a:off x="1909722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3" name="object 4423"/>
          <p:cNvSpPr/>
          <p:nvPr/>
        </p:nvSpPr>
        <p:spPr>
          <a:xfrm>
            <a:off x="191088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4" name="object 4424"/>
          <p:cNvSpPr/>
          <p:nvPr/>
        </p:nvSpPr>
        <p:spPr>
          <a:xfrm>
            <a:off x="191812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52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5" name="object 4425"/>
          <p:cNvSpPr/>
          <p:nvPr/>
        </p:nvSpPr>
        <p:spPr>
          <a:xfrm>
            <a:off x="1918103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6" name="object 4426"/>
          <p:cNvSpPr/>
          <p:nvPr/>
        </p:nvSpPr>
        <p:spPr>
          <a:xfrm>
            <a:off x="1925344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7" name="object 4427"/>
          <p:cNvSpPr/>
          <p:nvPr/>
        </p:nvSpPr>
        <p:spPr>
          <a:xfrm>
            <a:off x="1925397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8" name="object 4428"/>
          <p:cNvSpPr/>
          <p:nvPr/>
        </p:nvSpPr>
        <p:spPr>
          <a:xfrm>
            <a:off x="193263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9" name="object 4429"/>
          <p:cNvSpPr/>
          <p:nvPr/>
        </p:nvSpPr>
        <p:spPr>
          <a:xfrm>
            <a:off x="193254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0" name="object 4430"/>
          <p:cNvSpPr/>
          <p:nvPr/>
        </p:nvSpPr>
        <p:spPr>
          <a:xfrm>
            <a:off x="1939785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74" y="0"/>
                </a:lnTo>
              </a:path>
            </a:pathLst>
          </a:custGeom>
          <a:ln w="127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1" name="object 4431"/>
          <p:cNvSpPr/>
          <p:nvPr/>
        </p:nvSpPr>
        <p:spPr>
          <a:xfrm>
            <a:off x="194101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2" name="object 4432"/>
          <p:cNvSpPr/>
          <p:nvPr/>
        </p:nvSpPr>
        <p:spPr>
          <a:xfrm>
            <a:off x="194825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3" name="object 4433"/>
          <p:cNvSpPr/>
          <p:nvPr/>
        </p:nvSpPr>
        <p:spPr>
          <a:xfrm>
            <a:off x="1948312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4" name="object 4434"/>
          <p:cNvSpPr/>
          <p:nvPr/>
        </p:nvSpPr>
        <p:spPr>
          <a:xfrm>
            <a:off x="1955553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6064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5" name="object 4435"/>
          <p:cNvSpPr/>
          <p:nvPr/>
        </p:nvSpPr>
        <p:spPr>
          <a:xfrm>
            <a:off x="195546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6" name="object 4436"/>
          <p:cNvSpPr/>
          <p:nvPr/>
        </p:nvSpPr>
        <p:spPr>
          <a:xfrm>
            <a:off x="196270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7" name="object 4437"/>
          <p:cNvSpPr/>
          <p:nvPr/>
        </p:nvSpPr>
        <p:spPr>
          <a:xfrm>
            <a:off x="1962607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8" name="object 4438"/>
          <p:cNvSpPr/>
          <p:nvPr/>
        </p:nvSpPr>
        <p:spPr>
          <a:xfrm>
            <a:off x="1969847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4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9" name="object 4439"/>
          <p:cNvSpPr/>
          <p:nvPr/>
        </p:nvSpPr>
        <p:spPr>
          <a:xfrm>
            <a:off x="197108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0" name="object 4440"/>
          <p:cNvSpPr/>
          <p:nvPr/>
        </p:nvSpPr>
        <p:spPr>
          <a:xfrm>
            <a:off x="197832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1" name="object 4441"/>
          <p:cNvSpPr/>
          <p:nvPr/>
        </p:nvSpPr>
        <p:spPr>
          <a:xfrm>
            <a:off x="197837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2" name="object 4442"/>
          <p:cNvSpPr/>
          <p:nvPr/>
        </p:nvSpPr>
        <p:spPr>
          <a:xfrm>
            <a:off x="198561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3" name="object 4443"/>
          <p:cNvSpPr/>
          <p:nvPr/>
        </p:nvSpPr>
        <p:spPr>
          <a:xfrm>
            <a:off x="199276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4" name="object 4444"/>
          <p:cNvSpPr/>
          <p:nvPr/>
        </p:nvSpPr>
        <p:spPr>
          <a:xfrm>
            <a:off x="199288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5" name="object 4445"/>
          <p:cNvSpPr/>
          <p:nvPr/>
        </p:nvSpPr>
        <p:spPr>
          <a:xfrm>
            <a:off x="2000130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6" name="object 4446"/>
          <p:cNvSpPr/>
          <p:nvPr/>
        </p:nvSpPr>
        <p:spPr>
          <a:xfrm>
            <a:off x="200130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7" name="object 4447"/>
          <p:cNvSpPr/>
          <p:nvPr/>
        </p:nvSpPr>
        <p:spPr>
          <a:xfrm>
            <a:off x="200854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8" name="object 4448"/>
          <p:cNvSpPr/>
          <p:nvPr/>
        </p:nvSpPr>
        <p:spPr>
          <a:xfrm>
            <a:off x="2008438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9" name="object 4449"/>
          <p:cNvSpPr/>
          <p:nvPr/>
        </p:nvSpPr>
        <p:spPr>
          <a:xfrm>
            <a:off x="201567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0" name="object 4450"/>
          <p:cNvSpPr/>
          <p:nvPr/>
        </p:nvSpPr>
        <p:spPr>
          <a:xfrm>
            <a:off x="201580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1" name="object 4451"/>
          <p:cNvSpPr/>
          <p:nvPr/>
        </p:nvSpPr>
        <p:spPr>
          <a:xfrm>
            <a:off x="202304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16" y="5879"/>
                </a:lnTo>
              </a:path>
            </a:pathLst>
          </a:custGeom>
          <a:ln w="1295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2" name="object 4452"/>
          <p:cNvSpPr/>
          <p:nvPr/>
        </p:nvSpPr>
        <p:spPr>
          <a:xfrm>
            <a:off x="202292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3" name="object 4453"/>
          <p:cNvSpPr/>
          <p:nvPr/>
        </p:nvSpPr>
        <p:spPr>
          <a:xfrm>
            <a:off x="2030161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07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4" name="object 4454"/>
          <p:cNvSpPr/>
          <p:nvPr/>
        </p:nvSpPr>
        <p:spPr>
          <a:xfrm>
            <a:off x="203136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5" name="object 4455"/>
          <p:cNvSpPr/>
          <p:nvPr/>
        </p:nvSpPr>
        <p:spPr>
          <a:xfrm>
            <a:off x="203860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05" y="5879"/>
                </a:lnTo>
              </a:path>
            </a:pathLst>
          </a:custGeom>
          <a:ln w="129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6" name="object 4456"/>
          <p:cNvSpPr/>
          <p:nvPr/>
        </p:nvSpPr>
        <p:spPr>
          <a:xfrm>
            <a:off x="203847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7" name="object 4457"/>
          <p:cNvSpPr/>
          <p:nvPr/>
        </p:nvSpPr>
        <p:spPr>
          <a:xfrm>
            <a:off x="2045710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366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8" name="object 4458"/>
          <p:cNvSpPr/>
          <p:nvPr/>
        </p:nvSpPr>
        <p:spPr>
          <a:xfrm>
            <a:off x="2045837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59" name="object 4459"/>
          <p:cNvSpPr/>
          <p:nvPr/>
        </p:nvSpPr>
        <p:spPr>
          <a:xfrm>
            <a:off x="205307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0" name="object 4460"/>
          <p:cNvSpPr/>
          <p:nvPr/>
        </p:nvSpPr>
        <p:spPr>
          <a:xfrm>
            <a:off x="205298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1" name="object 4461"/>
          <p:cNvSpPr/>
          <p:nvPr/>
        </p:nvSpPr>
        <p:spPr>
          <a:xfrm>
            <a:off x="2060224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01" y="5879"/>
                </a:lnTo>
              </a:path>
            </a:pathLst>
          </a:custGeom>
          <a:ln w="127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2" name="object 4462"/>
          <p:cNvSpPr/>
          <p:nvPr/>
        </p:nvSpPr>
        <p:spPr>
          <a:xfrm>
            <a:off x="2061385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3" name="object 4463"/>
          <p:cNvSpPr/>
          <p:nvPr/>
        </p:nvSpPr>
        <p:spPr>
          <a:xfrm>
            <a:off x="2068626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366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4" name="object 4464"/>
          <p:cNvSpPr/>
          <p:nvPr/>
        </p:nvSpPr>
        <p:spPr>
          <a:xfrm>
            <a:off x="2068752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5" name="object 4465"/>
          <p:cNvSpPr/>
          <p:nvPr/>
        </p:nvSpPr>
        <p:spPr>
          <a:xfrm>
            <a:off x="2075993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6064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6" name="object 4466"/>
          <p:cNvSpPr/>
          <p:nvPr/>
        </p:nvSpPr>
        <p:spPr>
          <a:xfrm>
            <a:off x="207590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7" name="object 4467"/>
          <p:cNvSpPr/>
          <p:nvPr/>
        </p:nvSpPr>
        <p:spPr>
          <a:xfrm>
            <a:off x="208314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8" name="object 4468"/>
          <p:cNvSpPr/>
          <p:nvPr/>
        </p:nvSpPr>
        <p:spPr>
          <a:xfrm>
            <a:off x="2083266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9" name="object 4469"/>
          <p:cNvSpPr/>
          <p:nvPr/>
        </p:nvSpPr>
        <p:spPr>
          <a:xfrm>
            <a:off x="2090507" y="6498654"/>
            <a:ext cx="8890" cy="6985"/>
          </a:xfrm>
          <a:custGeom>
            <a:avLst/>
            <a:gdLst/>
            <a:ahLst/>
            <a:cxnLst/>
            <a:rect l="l" t="t" r="r" b="b"/>
            <a:pathLst>
              <a:path w="8889" h="6984">
                <a:moveTo>
                  <a:pt x="0" y="6920"/>
                </a:moveTo>
                <a:lnTo>
                  <a:pt x="8411" y="0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0" name="object 4470"/>
          <p:cNvSpPr/>
          <p:nvPr/>
        </p:nvSpPr>
        <p:spPr>
          <a:xfrm>
            <a:off x="209167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1" name="object 4471"/>
          <p:cNvSpPr/>
          <p:nvPr/>
        </p:nvSpPr>
        <p:spPr>
          <a:xfrm>
            <a:off x="209891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2" name="object 4472"/>
          <p:cNvSpPr/>
          <p:nvPr/>
        </p:nvSpPr>
        <p:spPr>
          <a:xfrm>
            <a:off x="209881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3" name="object 4473"/>
          <p:cNvSpPr/>
          <p:nvPr/>
        </p:nvSpPr>
        <p:spPr>
          <a:xfrm>
            <a:off x="210605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4" name="object 4474"/>
          <p:cNvSpPr/>
          <p:nvPr/>
        </p:nvSpPr>
        <p:spPr>
          <a:xfrm>
            <a:off x="210618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5" name="object 4475"/>
          <p:cNvSpPr/>
          <p:nvPr/>
        </p:nvSpPr>
        <p:spPr>
          <a:xfrm>
            <a:off x="211342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6" name="object 4476"/>
          <p:cNvSpPr/>
          <p:nvPr/>
        </p:nvSpPr>
        <p:spPr>
          <a:xfrm>
            <a:off x="211332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7" name="object 4477"/>
          <p:cNvSpPr/>
          <p:nvPr/>
        </p:nvSpPr>
        <p:spPr>
          <a:xfrm>
            <a:off x="2120570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8" name="object 4478"/>
          <p:cNvSpPr/>
          <p:nvPr/>
        </p:nvSpPr>
        <p:spPr>
          <a:xfrm>
            <a:off x="212174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9" name="object 4479"/>
          <p:cNvSpPr/>
          <p:nvPr/>
        </p:nvSpPr>
        <p:spPr>
          <a:xfrm>
            <a:off x="212898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0" name="object 4480"/>
          <p:cNvSpPr/>
          <p:nvPr/>
        </p:nvSpPr>
        <p:spPr>
          <a:xfrm>
            <a:off x="2128878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1" name="object 4481"/>
          <p:cNvSpPr/>
          <p:nvPr/>
        </p:nvSpPr>
        <p:spPr>
          <a:xfrm>
            <a:off x="2136118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2" name="object 4482"/>
          <p:cNvSpPr/>
          <p:nvPr/>
        </p:nvSpPr>
        <p:spPr>
          <a:xfrm>
            <a:off x="2136245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3" name="object 4483"/>
          <p:cNvSpPr/>
          <p:nvPr/>
        </p:nvSpPr>
        <p:spPr>
          <a:xfrm>
            <a:off x="214348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05" y="5879"/>
                </a:lnTo>
              </a:path>
            </a:pathLst>
          </a:custGeom>
          <a:ln w="129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4" name="object 4484"/>
          <p:cNvSpPr/>
          <p:nvPr/>
        </p:nvSpPr>
        <p:spPr>
          <a:xfrm>
            <a:off x="214335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5" name="object 4485"/>
          <p:cNvSpPr/>
          <p:nvPr/>
        </p:nvSpPr>
        <p:spPr>
          <a:xfrm>
            <a:off x="2150591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17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6" name="object 4486"/>
          <p:cNvSpPr/>
          <p:nvPr/>
        </p:nvSpPr>
        <p:spPr>
          <a:xfrm>
            <a:off x="215180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7" name="object 4487"/>
          <p:cNvSpPr/>
          <p:nvPr/>
        </p:nvSpPr>
        <p:spPr>
          <a:xfrm>
            <a:off x="215904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8" name="object 4488"/>
          <p:cNvSpPr/>
          <p:nvPr/>
        </p:nvSpPr>
        <p:spPr>
          <a:xfrm>
            <a:off x="216641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05" y="5879"/>
                </a:lnTo>
              </a:path>
            </a:pathLst>
          </a:custGeom>
          <a:ln w="129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9" name="object 4489"/>
          <p:cNvSpPr/>
          <p:nvPr/>
        </p:nvSpPr>
        <p:spPr>
          <a:xfrm>
            <a:off x="216627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0" name="object 4490"/>
          <p:cNvSpPr/>
          <p:nvPr/>
        </p:nvSpPr>
        <p:spPr>
          <a:xfrm>
            <a:off x="217351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1" name="object 4491"/>
          <p:cNvSpPr/>
          <p:nvPr/>
        </p:nvSpPr>
        <p:spPr>
          <a:xfrm>
            <a:off x="217357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2" name="object 4492"/>
          <p:cNvSpPr/>
          <p:nvPr/>
        </p:nvSpPr>
        <p:spPr>
          <a:xfrm>
            <a:off x="2180811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3" name="object 4493"/>
          <p:cNvSpPr/>
          <p:nvPr/>
        </p:nvSpPr>
        <p:spPr>
          <a:xfrm>
            <a:off x="2182055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4" name="object 4494"/>
          <p:cNvSpPr/>
          <p:nvPr/>
        </p:nvSpPr>
        <p:spPr>
          <a:xfrm>
            <a:off x="218929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5" name="object 4495"/>
          <p:cNvSpPr/>
          <p:nvPr/>
        </p:nvSpPr>
        <p:spPr>
          <a:xfrm>
            <a:off x="218919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6" name="object 4496"/>
          <p:cNvSpPr/>
          <p:nvPr/>
        </p:nvSpPr>
        <p:spPr>
          <a:xfrm>
            <a:off x="219643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7" name="object 4497"/>
          <p:cNvSpPr/>
          <p:nvPr/>
        </p:nvSpPr>
        <p:spPr>
          <a:xfrm>
            <a:off x="219633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8" name="object 4498"/>
          <p:cNvSpPr/>
          <p:nvPr/>
        </p:nvSpPr>
        <p:spPr>
          <a:xfrm>
            <a:off x="220358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293" y="0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99" name="object 4499"/>
          <p:cNvSpPr/>
          <p:nvPr/>
        </p:nvSpPr>
        <p:spPr>
          <a:xfrm>
            <a:off x="2203633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0" name="object 4500"/>
          <p:cNvSpPr/>
          <p:nvPr/>
        </p:nvSpPr>
        <p:spPr>
          <a:xfrm>
            <a:off x="2210873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84" y="6064"/>
                </a:lnTo>
              </a:path>
            </a:pathLst>
          </a:custGeom>
          <a:ln w="127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1" name="object 4501"/>
          <p:cNvSpPr/>
          <p:nvPr/>
        </p:nvSpPr>
        <p:spPr>
          <a:xfrm>
            <a:off x="221211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2" name="object 4502"/>
          <p:cNvSpPr/>
          <p:nvPr/>
        </p:nvSpPr>
        <p:spPr>
          <a:xfrm>
            <a:off x="221935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3" name="object 4503"/>
          <p:cNvSpPr/>
          <p:nvPr/>
        </p:nvSpPr>
        <p:spPr>
          <a:xfrm>
            <a:off x="221925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4" name="object 4504"/>
          <p:cNvSpPr/>
          <p:nvPr/>
        </p:nvSpPr>
        <p:spPr>
          <a:xfrm>
            <a:off x="2226495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293" y="0"/>
                </a:lnTo>
              </a:path>
            </a:pathLst>
          </a:custGeom>
          <a:ln w="12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5" name="object 4505"/>
          <p:cNvSpPr/>
          <p:nvPr/>
        </p:nvSpPr>
        <p:spPr>
          <a:xfrm>
            <a:off x="2226549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6" name="object 4506"/>
          <p:cNvSpPr/>
          <p:nvPr/>
        </p:nvSpPr>
        <p:spPr>
          <a:xfrm>
            <a:off x="2233789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20" y="6064"/>
                </a:lnTo>
              </a:path>
            </a:pathLst>
          </a:custGeom>
          <a:ln w="129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7" name="object 4507"/>
          <p:cNvSpPr/>
          <p:nvPr/>
        </p:nvSpPr>
        <p:spPr>
          <a:xfrm>
            <a:off x="223376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8" name="object 4508"/>
          <p:cNvSpPr/>
          <p:nvPr/>
        </p:nvSpPr>
        <p:spPr>
          <a:xfrm>
            <a:off x="2241009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064"/>
                </a:moveTo>
                <a:lnTo>
                  <a:pt x="8411" y="0"/>
                </a:lnTo>
              </a:path>
            </a:pathLst>
          </a:custGeom>
          <a:ln w="127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9" name="object 4509"/>
          <p:cNvSpPr/>
          <p:nvPr/>
        </p:nvSpPr>
        <p:spPr>
          <a:xfrm>
            <a:off x="2242181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0" name="object 4510"/>
          <p:cNvSpPr/>
          <p:nvPr/>
        </p:nvSpPr>
        <p:spPr>
          <a:xfrm>
            <a:off x="224942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83" y="5879"/>
                </a:lnTo>
              </a:path>
            </a:pathLst>
          </a:custGeom>
          <a:ln w="129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1" name="object 4511"/>
          <p:cNvSpPr/>
          <p:nvPr/>
        </p:nvSpPr>
        <p:spPr>
          <a:xfrm>
            <a:off x="2249464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2" name="object 4512"/>
          <p:cNvSpPr/>
          <p:nvPr/>
        </p:nvSpPr>
        <p:spPr>
          <a:xfrm>
            <a:off x="225670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3" name="object 4513"/>
          <p:cNvSpPr/>
          <p:nvPr/>
        </p:nvSpPr>
        <p:spPr>
          <a:xfrm>
            <a:off x="2256612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4" name="object 4514"/>
          <p:cNvSpPr/>
          <p:nvPr/>
        </p:nvSpPr>
        <p:spPr>
          <a:xfrm>
            <a:off x="2263852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5" name="object 4515"/>
          <p:cNvSpPr/>
          <p:nvPr/>
        </p:nvSpPr>
        <p:spPr>
          <a:xfrm>
            <a:off x="2263978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6" name="object 4516"/>
          <p:cNvSpPr/>
          <p:nvPr/>
        </p:nvSpPr>
        <p:spPr>
          <a:xfrm>
            <a:off x="2271219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064"/>
                </a:moveTo>
                <a:lnTo>
                  <a:pt x="8411" y="0"/>
                </a:lnTo>
              </a:path>
            </a:pathLst>
          </a:custGeom>
          <a:ln w="1279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7" name="object 4517"/>
          <p:cNvSpPr/>
          <p:nvPr/>
        </p:nvSpPr>
        <p:spPr>
          <a:xfrm>
            <a:off x="2279631" y="6430156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56554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8" name="object 4518"/>
          <p:cNvSpPr/>
          <p:nvPr/>
        </p:nvSpPr>
        <p:spPr>
          <a:xfrm>
            <a:off x="2279631" y="6083460"/>
            <a:ext cx="7620" cy="347980"/>
          </a:xfrm>
          <a:custGeom>
            <a:avLst/>
            <a:gdLst/>
            <a:ahLst/>
            <a:cxnLst/>
            <a:rect l="l" t="t" r="r" b="b"/>
            <a:pathLst>
              <a:path w="7619" h="347979">
                <a:moveTo>
                  <a:pt x="0" y="347737"/>
                </a:moveTo>
                <a:lnTo>
                  <a:pt x="7136" y="0"/>
                </a:lnTo>
              </a:path>
            </a:pathLst>
          </a:custGeom>
          <a:ln w="14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9" name="object 4519"/>
          <p:cNvSpPr/>
          <p:nvPr/>
        </p:nvSpPr>
        <p:spPr>
          <a:xfrm>
            <a:off x="2286767" y="5870862"/>
            <a:ext cx="0" cy="212725"/>
          </a:xfrm>
          <a:custGeom>
            <a:avLst/>
            <a:gdLst/>
            <a:ahLst/>
            <a:cxnLst/>
            <a:rect l="l" t="t" r="r" b="b"/>
            <a:pathLst>
              <a:path w="0" h="212725">
                <a:moveTo>
                  <a:pt x="0" y="212598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0" name="object 4520"/>
          <p:cNvSpPr/>
          <p:nvPr/>
        </p:nvSpPr>
        <p:spPr>
          <a:xfrm>
            <a:off x="2286767" y="5760766"/>
            <a:ext cx="7620" cy="111760"/>
          </a:xfrm>
          <a:custGeom>
            <a:avLst/>
            <a:gdLst/>
            <a:ahLst/>
            <a:cxnLst/>
            <a:rect l="l" t="t" r="r" b="b"/>
            <a:pathLst>
              <a:path w="7619" h="111760">
                <a:moveTo>
                  <a:pt x="0" y="111213"/>
                </a:moveTo>
                <a:lnTo>
                  <a:pt x="7189" y="0"/>
                </a:lnTo>
              </a:path>
            </a:pathLst>
          </a:custGeom>
          <a:ln w="14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1" name="object 4521"/>
          <p:cNvSpPr/>
          <p:nvPr/>
        </p:nvSpPr>
        <p:spPr>
          <a:xfrm>
            <a:off x="2286716" y="575081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1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2" name="object 4522"/>
          <p:cNvSpPr/>
          <p:nvPr/>
        </p:nvSpPr>
        <p:spPr>
          <a:xfrm>
            <a:off x="2293957" y="5531268"/>
            <a:ext cx="7620" cy="210820"/>
          </a:xfrm>
          <a:custGeom>
            <a:avLst/>
            <a:gdLst/>
            <a:ahLst/>
            <a:cxnLst/>
            <a:rect l="l" t="t" r="r" b="b"/>
            <a:pathLst>
              <a:path w="7619" h="210820">
                <a:moveTo>
                  <a:pt x="0" y="210447"/>
                </a:moveTo>
                <a:lnTo>
                  <a:pt x="7293" y="0"/>
                </a:lnTo>
              </a:path>
            </a:pathLst>
          </a:custGeom>
          <a:ln w="144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3" name="object 4523"/>
          <p:cNvSpPr/>
          <p:nvPr/>
        </p:nvSpPr>
        <p:spPr>
          <a:xfrm>
            <a:off x="2301250" y="5175687"/>
            <a:ext cx="0" cy="355600"/>
          </a:xfrm>
          <a:custGeom>
            <a:avLst/>
            <a:gdLst/>
            <a:ahLst/>
            <a:cxnLst/>
            <a:rect l="l" t="t" r="r" b="b"/>
            <a:pathLst>
              <a:path w="0" h="355600">
                <a:moveTo>
                  <a:pt x="0" y="355581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4" name="object 4524"/>
          <p:cNvSpPr/>
          <p:nvPr/>
        </p:nvSpPr>
        <p:spPr>
          <a:xfrm>
            <a:off x="2301250" y="5176573"/>
            <a:ext cx="8890" cy="93980"/>
          </a:xfrm>
          <a:custGeom>
            <a:avLst/>
            <a:gdLst/>
            <a:ahLst/>
            <a:cxnLst/>
            <a:rect l="l" t="t" r="r" b="b"/>
            <a:pathLst>
              <a:path w="8889" h="93979">
                <a:moveTo>
                  <a:pt x="0" y="0"/>
                </a:moveTo>
                <a:lnTo>
                  <a:pt x="8401" y="93359"/>
                </a:lnTo>
              </a:path>
            </a:pathLst>
          </a:custGeom>
          <a:ln w="144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5" name="object 4525"/>
          <p:cNvSpPr/>
          <p:nvPr/>
        </p:nvSpPr>
        <p:spPr>
          <a:xfrm>
            <a:off x="2309652" y="5269932"/>
            <a:ext cx="0" cy="312420"/>
          </a:xfrm>
          <a:custGeom>
            <a:avLst/>
            <a:gdLst/>
            <a:ahLst/>
            <a:cxnLst/>
            <a:rect l="l" t="t" r="r" b="b"/>
            <a:pathLst>
              <a:path w="0" h="312420">
                <a:moveTo>
                  <a:pt x="0" y="0"/>
                </a:moveTo>
                <a:lnTo>
                  <a:pt x="0" y="311864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6" name="object 4526"/>
          <p:cNvSpPr/>
          <p:nvPr/>
        </p:nvSpPr>
        <p:spPr>
          <a:xfrm>
            <a:off x="2309652" y="5580945"/>
            <a:ext cx="7620" cy="80645"/>
          </a:xfrm>
          <a:custGeom>
            <a:avLst/>
            <a:gdLst/>
            <a:ahLst/>
            <a:cxnLst/>
            <a:rect l="l" t="t" r="r" b="b"/>
            <a:pathLst>
              <a:path w="7619" h="80645">
                <a:moveTo>
                  <a:pt x="0" y="0"/>
                </a:moveTo>
                <a:lnTo>
                  <a:pt x="7220" y="80398"/>
                </a:lnTo>
              </a:path>
            </a:pathLst>
          </a:custGeom>
          <a:ln w="144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7" name="object 4527"/>
          <p:cNvSpPr/>
          <p:nvPr/>
        </p:nvSpPr>
        <p:spPr>
          <a:xfrm>
            <a:off x="2309632" y="566480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8" name="object 4528"/>
          <p:cNvSpPr/>
          <p:nvPr/>
        </p:nvSpPr>
        <p:spPr>
          <a:xfrm>
            <a:off x="2316872" y="5586819"/>
            <a:ext cx="7620" cy="80645"/>
          </a:xfrm>
          <a:custGeom>
            <a:avLst/>
            <a:gdLst/>
            <a:ahLst/>
            <a:cxnLst/>
            <a:rect l="l" t="t" r="r" b="b"/>
            <a:pathLst>
              <a:path w="7619" h="80645">
                <a:moveTo>
                  <a:pt x="0" y="80518"/>
                </a:moveTo>
                <a:lnTo>
                  <a:pt x="7293" y="0"/>
                </a:lnTo>
              </a:path>
            </a:pathLst>
          </a:custGeom>
          <a:ln w="144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9" name="object 4529"/>
          <p:cNvSpPr/>
          <p:nvPr/>
        </p:nvSpPr>
        <p:spPr>
          <a:xfrm>
            <a:off x="2324166" y="5486434"/>
            <a:ext cx="0" cy="100965"/>
          </a:xfrm>
          <a:custGeom>
            <a:avLst/>
            <a:gdLst/>
            <a:ahLst/>
            <a:cxnLst/>
            <a:rect l="l" t="t" r="r" b="b"/>
            <a:pathLst>
              <a:path w="0" h="100964">
                <a:moveTo>
                  <a:pt x="0" y="100385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0" name="object 4530"/>
          <p:cNvSpPr/>
          <p:nvPr/>
        </p:nvSpPr>
        <p:spPr>
          <a:xfrm>
            <a:off x="2324166" y="5183530"/>
            <a:ext cx="7620" cy="304165"/>
          </a:xfrm>
          <a:custGeom>
            <a:avLst/>
            <a:gdLst/>
            <a:ahLst/>
            <a:cxnLst/>
            <a:rect l="l" t="t" r="r" b="b"/>
            <a:pathLst>
              <a:path w="7619" h="304164">
                <a:moveTo>
                  <a:pt x="0" y="303943"/>
                </a:moveTo>
                <a:lnTo>
                  <a:pt x="7147" y="0"/>
                </a:lnTo>
              </a:path>
            </a:pathLst>
          </a:custGeom>
          <a:ln w="14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1" name="object 4531"/>
          <p:cNvSpPr/>
          <p:nvPr/>
        </p:nvSpPr>
        <p:spPr>
          <a:xfrm>
            <a:off x="2331313" y="5183530"/>
            <a:ext cx="7620" cy="25400"/>
          </a:xfrm>
          <a:custGeom>
            <a:avLst/>
            <a:gdLst/>
            <a:ahLst/>
            <a:cxnLst/>
            <a:rect l="l" t="t" r="r" b="b"/>
            <a:pathLst>
              <a:path w="7619" h="25400">
                <a:moveTo>
                  <a:pt x="0" y="0"/>
                </a:moveTo>
                <a:lnTo>
                  <a:pt x="7366" y="24855"/>
                </a:lnTo>
              </a:path>
            </a:pathLst>
          </a:custGeom>
          <a:ln w="142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2" name="object 4532"/>
          <p:cNvSpPr/>
          <p:nvPr/>
        </p:nvSpPr>
        <p:spPr>
          <a:xfrm>
            <a:off x="2338680" y="5208386"/>
            <a:ext cx="0" cy="367030"/>
          </a:xfrm>
          <a:custGeom>
            <a:avLst/>
            <a:gdLst/>
            <a:ahLst/>
            <a:cxnLst/>
            <a:rect l="l" t="t" r="r" b="b"/>
            <a:pathLst>
              <a:path w="0" h="367029">
                <a:moveTo>
                  <a:pt x="0" y="0"/>
                </a:moveTo>
                <a:lnTo>
                  <a:pt x="0" y="366495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3" name="object 4533"/>
          <p:cNvSpPr/>
          <p:nvPr/>
        </p:nvSpPr>
        <p:spPr>
          <a:xfrm>
            <a:off x="2338680" y="557394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4" name="object 4534"/>
          <p:cNvSpPr/>
          <p:nvPr/>
        </p:nvSpPr>
        <p:spPr>
          <a:xfrm>
            <a:off x="2339841" y="556451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886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5" name="object 4535"/>
          <p:cNvSpPr/>
          <p:nvPr/>
        </p:nvSpPr>
        <p:spPr>
          <a:xfrm>
            <a:off x="2347081" y="5537151"/>
            <a:ext cx="7620" cy="19050"/>
          </a:xfrm>
          <a:custGeom>
            <a:avLst/>
            <a:gdLst/>
            <a:ahLst/>
            <a:cxnLst/>
            <a:rect l="l" t="t" r="r" b="b"/>
            <a:pathLst>
              <a:path w="7619" h="19050">
                <a:moveTo>
                  <a:pt x="0" y="18861"/>
                </a:moveTo>
                <a:lnTo>
                  <a:pt x="7147" y="0"/>
                </a:lnTo>
              </a:path>
            </a:pathLst>
          </a:custGeom>
          <a:ln w="141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6" name="object 4536"/>
          <p:cNvSpPr/>
          <p:nvPr/>
        </p:nvSpPr>
        <p:spPr>
          <a:xfrm>
            <a:off x="2354229" y="5537151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50708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7" name="object 4537"/>
          <p:cNvSpPr/>
          <p:nvPr/>
        </p:nvSpPr>
        <p:spPr>
          <a:xfrm>
            <a:off x="2354229" y="5586819"/>
            <a:ext cx="7620" cy="136525"/>
          </a:xfrm>
          <a:custGeom>
            <a:avLst/>
            <a:gdLst/>
            <a:ahLst/>
            <a:cxnLst/>
            <a:rect l="l" t="t" r="r" b="b"/>
            <a:pathLst>
              <a:path w="7619" h="136525">
                <a:moveTo>
                  <a:pt x="0" y="0"/>
                </a:moveTo>
                <a:lnTo>
                  <a:pt x="7366" y="136026"/>
                </a:lnTo>
              </a:path>
            </a:pathLst>
          </a:custGeom>
          <a:ln w="14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8" name="object 4538"/>
          <p:cNvSpPr/>
          <p:nvPr/>
        </p:nvSpPr>
        <p:spPr>
          <a:xfrm>
            <a:off x="2361596" y="5455704"/>
            <a:ext cx="0" cy="267335"/>
          </a:xfrm>
          <a:custGeom>
            <a:avLst/>
            <a:gdLst/>
            <a:ahLst/>
            <a:cxnLst/>
            <a:rect l="l" t="t" r="r" b="b"/>
            <a:pathLst>
              <a:path w="0" h="267335">
                <a:moveTo>
                  <a:pt x="0" y="267142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39" name="object 4539"/>
          <p:cNvSpPr/>
          <p:nvPr/>
        </p:nvSpPr>
        <p:spPr>
          <a:xfrm>
            <a:off x="2361596" y="5245188"/>
            <a:ext cx="7620" cy="212090"/>
          </a:xfrm>
          <a:custGeom>
            <a:avLst/>
            <a:gdLst/>
            <a:ahLst/>
            <a:cxnLst/>
            <a:rect l="l" t="t" r="r" b="b"/>
            <a:pathLst>
              <a:path w="7619" h="212089">
                <a:moveTo>
                  <a:pt x="0" y="211556"/>
                </a:moveTo>
                <a:lnTo>
                  <a:pt x="7147" y="0"/>
                </a:lnTo>
              </a:path>
            </a:pathLst>
          </a:custGeom>
          <a:ln w="144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0" name="object 4540"/>
          <p:cNvSpPr/>
          <p:nvPr/>
        </p:nvSpPr>
        <p:spPr>
          <a:xfrm>
            <a:off x="2368743" y="5245188"/>
            <a:ext cx="0" cy="205740"/>
          </a:xfrm>
          <a:custGeom>
            <a:avLst/>
            <a:gdLst/>
            <a:ahLst/>
            <a:cxnLst/>
            <a:rect l="l" t="t" r="r" b="b"/>
            <a:pathLst>
              <a:path w="0" h="205739">
                <a:moveTo>
                  <a:pt x="0" y="0"/>
                </a:moveTo>
                <a:lnTo>
                  <a:pt x="0" y="205527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1" name="object 4541"/>
          <p:cNvSpPr/>
          <p:nvPr/>
        </p:nvSpPr>
        <p:spPr>
          <a:xfrm>
            <a:off x="2368743" y="5449787"/>
            <a:ext cx="8890" cy="248920"/>
          </a:xfrm>
          <a:custGeom>
            <a:avLst/>
            <a:gdLst/>
            <a:ahLst/>
            <a:cxnLst/>
            <a:rect l="l" t="t" r="r" b="b"/>
            <a:pathLst>
              <a:path w="8889" h="248920">
                <a:moveTo>
                  <a:pt x="0" y="0"/>
                </a:moveTo>
                <a:lnTo>
                  <a:pt x="8401" y="248358"/>
                </a:lnTo>
              </a:path>
            </a:pathLst>
          </a:custGeom>
          <a:ln w="144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2" name="object 4542"/>
          <p:cNvSpPr/>
          <p:nvPr/>
        </p:nvSpPr>
        <p:spPr>
          <a:xfrm>
            <a:off x="2377144" y="5698145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9134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3" name="object 4543"/>
          <p:cNvSpPr/>
          <p:nvPr/>
        </p:nvSpPr>
        <p:spPr>
          <a:xfrm>
            <a:off x="2377144" y="5816239"/>
            <a:ext cx="7620" cy="86995"/>
          </a:xfrm>
          <a:custGeom>
            <a:avLst/>
            <a:gdLst/>
            <a:ahLst/>
            <a:cxnLst/>
            <a:rect l="l" t="t" r="r" b="b"/>
            <a:pathLst>
              <a:path w="7619" h="86995">
                <a:moveTo>
                  <a:pt x="0" y="0"/>
                </a:moveTo>
                <a:lnTo>
                  <a:pt x="7147" y="86470"/>
                </a:lnTo>
              </a:path>
            </a:pathLst>
          </a:custGeom>
          <a:ln w="1446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4" name="object 4544"/>
          <p:cNvSpPr/>
          <p:nvPr/>
        </p:nvSpPr>
        <p:spPr>
          <a:xfrm>
            <a:off x="2384292" y="5840123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62586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5" name="object 4545"/>
          <p:cNvSpPr/>
          <p:nvPr/>
        </p:nvSpPr>
        <p:spPr>
          <a:xfrm>
            <a:off x="2384292" y="5841172"/>
            <a:ext cx="7620" cy="111760"/>
          </a:xfrm>
          <a:custGeom>
            <a:avLst/>
            <a:gdLst/>
            <a:ahLst/>
            <a:cxnLst/>
            <a:rect l="l" t="t" r="r" b="b"/>
            <a:pathLst>
              <a:path w="7619" h="111760">
                <a:moveTo>
                  <a:pt x="0" y="0"/>
                </a:moveTo>
                <a:lnTo>
                  <a:pt x="7366" y="111170"/>
                </a:lnTo>
              </a:path>
            </a:pathLst>
          </a:custGeom>
          <a:ln w="144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6" name="object 4546"/>
          <p:cNvSpPr/>
          <p:nvPr/>
        </p:nvSpPr>
        <p:spPr>
          <a:xfrm>
            <a:off x="2391659" y="5952343"/>
            <a:ext cx="0" cy="82550"/>
          </a:xfrm>
          <a:custGeom>
            <a:avLst/>
            <a:gdLst/>
            <a:ahLst/>
            <a:cxnLst/>
            <a:rect l="l" t="t" r="r" b="b"/>
            <a:pathLst>
              <a:path w="0" h="82550">
                <a:moveTo>
                  <a:pt x="0" y="0"/>
                </a:moveTo>
                <a:lnTo>
                  <a:pt x="0" y="82524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7" name="object 4547"/>
          <p:cNvSpPr/>
          <p:nvPr/>
        </p:nvSpPr>
        <p:spPr>
          <a:xfrm>
            <a:off x="2391659" y="6033789"/>
            <a:ext cx="7620" cy="18415"/>
          </a:xfrm>
          <a:custGeom>
            <a:avLst/>
            <a:gdLst/>
            <a:ahLst/>
            <a:cxnLst/>
            <a:rect l="l" t="t" r="r" b="b"/>
            <a:pathLst>
              <a:path w="7619" h="18414">
                <a:moveTo>
                  <a:pt x="0" y="0"/>
                </a:moveTo>
                <a:lnTo>
                  <a:pt x="7105" y="18008"/>
                </a:lnTo>
              </a:path>
            </a:pathLst>
          </a:custGeom>
          <a:ln w="1413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8" name="object 4548"/>
          <p:cNvSpPr/>
          <p:nvPr/>
        </p:nvSpPr>
        <p:spPr>
          <a:xfrm>
            <a:off x="2398764" y="6051798"/>
            <a:ext cx="0" cy="63500"/>
          </a:xfrm>
          <a:custGeom>
            <a:avLst/>
            <a:gdLst/>
            <a:ahLst/>
            <a:cxnLst/>
            <a:rect l="l" t="t" r="r" b="b"/>
            <a:pathLst>
              <a:path w="0" h="63500">
                <a:moveTo>
                  <a:pt x="0" y="0"/>
                </a:moveTo>
                <a:lnTo>
                  <a:pt x="0" y="63474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9" name="object 4549"/>
          <p:cNvSpPr/>
          <p:nvPr/>
        </p:nvSpPr>
        <p:spPr>
          <a:xfrm>
            <a:off x="2398764" y="6114231"/>
            <a:ext cx="8890" cy="43815"/>
          </a:xfrm>
          <a:custGeom>
            <a:avLst/>
            <a:gdLst/>
            <a:ahLst/>
            <a:cxnLst/>
            <a:rect l="l" t="t" r="r" b="b"/>
            <a:pathLst>
              <a:path w="8889" h="43814">
                <a:moveTo>
                  <a:pt x="0" y="0"/>
                </a:moveTo>
                <a:lnTo>
                  <a:pt x="8443" y="43755"/>
                </a:lnTo>
              </a:path>
            </a:pathLst>
          </a:custGeom>
          <a:ln w="143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0" name="object 4550"/>
          <p:cNvSpPr/>
          <p:nvPr/>
        </p:nvSpPr>
        <p:spPr>
          <a:xfrm>
            <a:off x="2407207" y="6157986"/>
            <a:ext cx="0" cy="81915"/>
          </a:xfrm>
          <a:custGeom>
            <a:avLst/>
            <a:gdLst/>
            <a:ahLst/>
            <a:cxnLst/>
            <a:rect l="l" t="t" r="r" b="b"/>
            <a:pathLst>
              <a:path w="0" h="81914">
                <a:moveTo>
                  <a:pt x="0" y="0"/>
                </a:moveTo>
                <a:lnTo>
                  <a:pt x="0" y="81483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1" name="object 4551"/>
          <p:cNvSpPr/>
          <p:nvPr/>
        </p:nvSpPr>
        <p:spPr>
          <a:xfrm>
            <a:off x="2407207" y="6238391"/>
            <a:ext cx="7620" cy="69215"/>
          </a:xfrm>
          <a:custGeom>
            <a:avLst/>
            <a:gdLst/>
            <a:ahLst/>
            <a:cxnLst/>
            <a:rect l="l" t="t" r="r" b="b"/>
            <a:pathLst>
              <a:path w="7619" h="69214">
                <a:moveTo>
                  <a:pt x="0" y="0"/>
                </a:moveTo>
                <a:lnTo>
                  <a:pt x="7366" y="68647"/>
                </a:lnTo>
              </a:path>
            </a:pathLst>
          </a:custGeom>
          <a:ln w="144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2" name="object 4552"/>
          <p:cNvSpPr/>
          <p:nvPr/>
        </p:nvSpPr>
        <p:spPr>
          <a:xfrm>
            <a:off x="2414574" y="6307038"/>
            <a:ext cx="0" cy="161925"/>
          </a:xfrm>
          <a:custGeom>
            <a:avLst/>
            <a:gdLst/>
            <a:ahLst/>
            <a:cxnLst/>
            <a:rect l="l" t="t" r="r" b="b"/>
            <a:pathLst>
              <a:path w="0" h="161925">
                <a:moveTo>
                  <a:pt x="0" y="0"/>
                </a:moveTo>
                <a:lnTo>
                  <a:pt x="0" y="161887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3" name="object 4553"/>
          <p:cNvSpPr/>
          <p:nvPr/>
        </p:nvSpPr>
        <p:spPr>
          <a:xfrm>
            <a:off x="2414574" y="6467884"/>
            <a:ext cx="7620" cy="25400"/>
          </a:xfrm>
          <a:custGeom>
            <a:avLst/>
            <a:gdLst/>
            <a:ahLst/>
            <a:cxnLst/>
            <a:rect l="l" t="t" r="r" b="b"/>
            <a:pathLst>
              <a:path w="7619" h="25400">
                <a:moveTo>
                  <a:pt x="0" y="0"/>
                </a:moveTo>
                <a:lnTo>
                  <a:pt x="7105" y="24890"/>
                </a:lnTo>
              </a:path>
            </a:pathLst>
          </a:custGeom>
          <a:ln w="1428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4" name="object 4554"/>
          <p:cNvSpPr/>
          <p:nvPr/>
        </p:nvSpPr>
        <p:spPr>
          <a:xfrm>
            <a:off x="241443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5" name="object 4555"/>
          <p:cNvSpPr/>
          <p:nvPr/>
        </p:nvSpPr>
        <p:spPr>
          <a:xfrm>
            <a:off x="242168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5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6" name="object 4556"/>
          <p:cNvSpPr/>
          <p:nvPr/>
        </p:nvSpPr>
        <p:spPr>
          <a:xfrm>
            <a:off x="2421806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7" name="object 4557"/>
          <p:cNvSpPr/>
          <p:nvPr/>
        </p:nvSpPr>
        <p:spPr>
          <a:xfrm>
            <a:off x="2429046" y="6486711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8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8" name="object 4558"/>
          <p:cNvSpPr/>
          <p:nvPr/>
        </p:nvSpPr>
        <p:spPr>
          <a:xfrm>
            <a:off x="2430218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9" name="object 4559"/>
          <p:cNvSpPr/>
          <p:nvPr/>
        </p:nvSpPr>
        <p:spPr>
          <a:xfrm>
            <a:off x="2437458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147" y="0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0" name="object 4560"/>
          <p:cNvSpPr/>
          <p:nvPr/>
        </p:nvSpPr>
        <p:spPr>
          <a:xfrm>
            <a:off x="2437365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1" name="object 4561"/>
          <p:cNvSpPr/>
          <p:nvPr/>
        </p:nvSpPr>
        <p:spPr>
          <a:xfrm>
            <a:off x="2444606" y="648671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0"/>
                </a:moveTo>
                <a:lnTo>
                  <a:pt x="7136" y="11943"/>
                </a:lnTo>
              </a:path>
            </a:pathLst>
          </a:custGeom>
          <a:ln w="138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2" name="object 4562"/>
          <p:cNvSpPr/>
          <p:nvPr/>
        </p:nvSpPr>
        <p:spPr>
          <a:xfrm>
            <a:off x="244450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3" name="object 4563"/>
          <p:cNvSpPr/>
          <p:nvPr/>
        </p:nvSpPr>
        <p:spPr>
          <a:xfrm>
            <a:off x="245174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77" y="0"/>
                </a:lnTo>
              </a:path>
            </a:pathLst>
          </a:custGeom>
          <a:ln w="1291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4" name="object 4564"/>
          <p:cNvSpPr/>
          <p:nvPr/>
        </p:nvSpPr>
        <p:spPr>
          <a:xfrm>
            <a:off x="245187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5" name="object 4565"/>
          <p:cNvSpPr/>
          <p:nvPr/>
        </p:nvSpPr>
        <p:spPr>
          <a:xfrm>
            <a:off x="2459120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01" y="0"/>
                </a:lnTo>
              </a:path>
            </a:pathLst>
          </a:custGeom>
          <a:ln w="127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6" name="object 4566"/>
          <p:cNvSpPr/>
          <p:nvPr/>
        </p:nvSpPr>
        <p:spPr>
          <a:xfrm>
            <a:off x="246028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7" name="object 4567"/>
          <p:cNvSpPr/>
          <p:nvPr/>
        </p:nvSpPr>
        <p:spPr>
          <a:xfrm>
            <a:off x="2467521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147" y="0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8" name="object 4568"/>
          <p:cNvSpPr/>
          <p:nvPr/>
        </p:nvSpPr>
        <p:spPr>
          <a:xfrm>
            <a:off x="2467428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9" name="object 4569"/>
          <p:cNvSpPr/>
          <p:nvPr/>
        </p:nvSpPr>
        <p:spPr>
          <a:xfrm>
            <a:off x="2474669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6064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0" name="object 4570"/>
          <p:cNvSpPr/>
          <p:nvPr/>
        </p:nvSpPr>
        <p:spPr>
          <a:xfrm>
            <a:off x="2474795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1" name="object 4571"/>
          <p:cNvSpPr/>
          <p:nvPr/>
        </p:nvSpPr>
        <p:spPr>
          <a:xfrm>
            <a:off x="2482035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2" name="object 4572"/>
          <p:cNvSpPr/>
          <p:nvPr/>
        </p:nvSpPr>
        <p:spPr>
          <a:xfrm>
            <a:off x="2481942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3" name="object 4573"/>
          <p:cNvSpPr/>
          <p:nvPr/>
        </p:nvSpPr>
        <p:spPr>
          <a:xfrm>
            <a:off x="2489183" y="6486711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65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4" name="object 4574"/>
          <p:cNvSpPr/>
          <p:nvPr/>
        </p:nvSpPr>
        <p:spPr>
          <a:xfrm>
            <a:off x="2497584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5" name="object 4575"/>
          <p:cNvSpPr/>
          <p:nvPr/>
        </p:nvSpPr>
        <p:spPr>
          <a:xfrm>
            <a:off x="2497637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6" name="object 4576"/>
          <p:cNvSpPr/>
          <p:nvPr/>
        </p:nvSpPr>
        <p:spPr>
          <a:xfrm>
            <a:off x="2504878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220" y="0"/>
                </a:lnTo>
              </a:path>
            </a:pathLst>
          </a:custGeom>
          <a:ln w="129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7" name="object 4577"/>
          <p:cNvSpPr/>
          <p:nvPr/>
        </p:nvSpPr>
        <p:spPr>
          <a:xfrm>
            <a:off x="2504858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8" name="object 4578"/>
          <p:cNvSpPr/>
          <p:nvPr/>
        </p:nvSpPr>
        <p:spPr>
          <a:xfrm>
            <a:off x="251209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9" name="object 4579"/>
          <p:cNvSpPr/>
          <p:nvPr/>
        </p:nvSpPr>
        <p:spPr>
          <a:xfrm>
            <a:off x="251215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0" name="object 4580"/>
          <p:cNvSpPr/>
          <p:nvPr/>
        </p:nvSpPr>
        <p:spPr>
          <a:xfrm>
            <a:off x="2519392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11" y="5879"/>
                </a:lnTo>
              </a:path>
            </a:pathLst>
          </a:custGeom>
          <a:ln w="127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1" name="object 4581"/>
          <p:cNvSpPr/>
          <p:nvPr/>
        </p:nvSpPr>
        <p:spPr>
          <a:xfrm>
            <a:off x="252056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2" name="object 4582"/>
          <p:cNvSpPr/>
          <p:nvPr/>
        </p:nvSpPr>
        <p:spPr>
          <a:xfrm>
            <a:off x="2527804" y="648083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11943"/>
                </a:moveTo>
                <a:lnTo>
                  <a:pt x="7210" y="0"/>
                </a:lnTo>
              </a:path>
            </a:pathLst>
          </a:custGeom>
          <a:ln w="137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3" name="object 4583"/>
          <p:cNvSpPr/>
          <p:nvPr/>
        </p:nvSpPr>
        <p:spPr>
          <a:xfrm>
            <a:off x="2527774" y="648431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4" name="object 4584"/>
          <p:cNvSpPr/>
          <p:nvPr/>
        </p:nvSpPr>
        <p:spPr>
          <a:xfrm>
            <a:off x="2535014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05" y="6064"/>
                </a:lnTo>
              </a:path>
            </a:pathLst>
          </a:custGeom>
          <a:ln w="12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5" name="object 4585"/>
          <p:cNvSpPr/>
          <p:nvPr/>
        </p:nvSpPr>
        <p:spPr>
          <a:xfrm>
            <a:off x="2534879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6" name="object 4586"/>
          <p:cNvSpPr/>
          <p:nvPr/>
        </p:nvSpPr>
        <p:spPr>
          <a:xfrm>
            <a:off x="2542120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5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7" name="object 4587"/>
          <p:cNvSpPr/>
          <p:nvPr/>
        </p:nvSpPr>
        <p:spPr>
          <a:xfrm>
            <a:off x="2542173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8" name="object 4588"/>
          <p:cNvSpPr/>
          <p:nvPr/>
        </p:nvSpPr>
        <p:spPr>
          <a:xfrm>
            <a:off x="2549413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9" name="object 4589"/>
          <p:cNvSpPr/>
          <p:nvPr/>
        </p:nvSpPr>
        <p:spPr>
          <a:xfrm>
            <a:off x="255069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0" name="object 4590"/>
          <p:cNvSpPr/>
          <p:nvPr/>
        </p:nvSpPr>
        <p:spPr>
          <a:xfrm>
            <a:off x="255794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1" name="object 4591"/>
          <p:cNvSpPr/>
          <p:nvPr/>
        </p:nvSpPr>
        <p:spPr>
          <a:xfrm>
            <a:off x="2557805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2" name="object 4592"/>
          <p:cNvSpPr/>
          <p:nvPr/>
        </p:nvSpPr>
        <p:spPr>
          <a:xfrm>
            <a:off x="256504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3" name="object 4593"/>
          <p:cNvSpPr/>
          <p:nvPr/>
        </p:nvSpPr>
        <p:spPr>
          <a:xfrm>
            <a:off x="256509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4" name="object 4594"/>
          <p:cNvSpPr/>
          <p:nvPr/>
        </p:nvSpPr>
        <p:spPr>
          <a:xfrm>
            <a:off x="257233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5" name="object 4595"/>
          <p:cNvSpPr/>
          <p:nvPr/>
        </p:nvSpPr>
        <p:spPr>
          <a:xfrm>
            <a:off x="2572236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6" name="object 4596"/>
          <p:cNvSpPr/>
          <p:nvPr/>
        </p:nvSpPr>
        <p:spPr>
          <a:xfrm>
            <a:off x="2579476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84" y="6064"/>
                </a:lnTo>
              </a:path>
            </a:pathLst>
          </a:custGeom>
          <a:ln w="127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7" name="object 4597"/>
          <p:cNvSpPr/>
          <p:nvPr/>
        </p:nvSpPr>
        <p:spPr>
          <a:xfrm>
            <a:off x="258072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8" name="object 4598"/>
          <p:cNvSpPr/>
          <p:nvPr/>
        </p:nvSpPr>
        <p:spPr>
          <a:xfrm>
            <a:off x="2587961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9" name="object 4599"/>
          <p:cNvSpPr/>
          <p:nvPr/>
        </p:nvSpPr>
        <p:spPr>
          <a:xfrm>
            <a:off x="258801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0" name="object 4600"/>
          <p:cNvSpPr/>
          <p:nvPr/>
        </p:nvSpPr>
        <p:spPr>
          <a:xfrm>
            <a:off x="259525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1" name="object 4601"/>
          <p:cNvSpPr/>
          <p:nvPr/>
        </p:nvSpPr>
        <p:spPr>
          <a:xfrm>
            <a:off x="259516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2" name="object 4602"/>
          <p:cNvSpPr/>
          <p:nvPr/>
        </p:nvSpPr>
        <p:spPr>
          <a:xfrm>
            <a:off x="260240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36" y="5879"/>
                </a:lnTo>
              </a:path>
            </a:pathLst>
          </a:custGeom>
          <a:ln w="129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3" name="object 4603"/>
          <p:cNvSpPr/>
          <p:nvPr/>
        </p:nvSpPr>
        <p:spPr>
          <a:xfrm>
            <a:off x="260229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4" name="object 4604"/>
          <p:cNvSpPr/>
          <p:nvPr/>
        </p:nvSpPr>
        <p:spPr>
          <a:xfrm>
            <a:off x="2609539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84" y="0"/>
                </a:lnTo>
              </a:path>
            </a:pathLst>
          </a:custGeom>
          <a:ln w="1274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5" name="object 4605"/>
          <p:cNvSpPr/>
          <p:nvPr/>
        </p:nvSpPr>
        <p:spPr>
          <a:xfrm>
            <a:off x="261078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6" name="object 4606"/>
          <p:cNvSpPr/>
          <p:nvPr/>
        </p:nvSpPr>
        <p:spPr>
          <a:xfrm>
            <a:off x="261802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7" name="object 4607"/>
          <p:cNvSpPr/>
          <p:nvPr/>
        </p:nvSpPr>
        <p:spPr>
          <a:xfrm>
            <a:off x="261807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8" name="object 4608"/>
          <p:cNvSpPr/>
          <p:nvPr/>
        </p:nvSpPr>
        <p:spPr>
          <a:xfrm>
            <a:off x="262531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09" name="object 4609"/>
          <p:cNvSpPr/>
          <p:nvPr/>
        </p:nvSpPr>
        <p:spPr>
          <a:xfrm>
            <a:off x="262522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0" name="object 4610"/>
          <p:cNvSpPr/>
          <p:nvPr/>
        </p:nvSpPr>
        <p:spPr>
          <a:xfrm>
            <a:off x="263246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1" name="object 4611"/>
          <p:cNvSpPr/>
          <p:nvPr/>
        </p:nvSpPr>
        <p:spPr>
          <a:xfrm>
            <a:off x="263259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2" name="object 4612"/>
          <p:cNvSpPr/>
          <p:nvPr/>
        </p:nvSpPr>
        <p:spPr>
          <a:xfrm>
            <a:off x="2639832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01" y="5879"/>
                </a:lnTo>
              </a:path>
            </a:pathLst>
          </a:custGeom>
          <a:ln w="127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3" name="object 4613"/>
          <p:cNvSpPr/>
          <p:nvPr/>
        </p:nvSpPr>
        <p:spPr>
          <a:xfrm>
            <a:off x="264099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4" name="object 4614"/>
          <p:cNvSpPr/>
          <p:nvPr/>
        </p:nvSpPr>
        <p:spPr>
          <a:xfrm>
            <a:off x="264823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5" name="object 4615"/>
          <p:cNvSpPr/>
          <p:nvPr/>
        </p:nvSpPr>
        <p:spPr>
          <a:xfrm>
            <a:off x="264814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6" name="object 4616"/>
          <p:cNvSpPr/>
          <p:nvPr/>
        </p:nvSpPr>
        <p:spPr>
          <a:xfrm>
            <a:off x="265538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7" name="object 4617"/>
          <p:cNvSpPr/>
          <p:nvPr/>
        </p:nvSpPr>
        <p:spPr>
          <a:xfrm>
            <a:off x="265550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8" name="object 4618"/>
          <p:cNvSpPr/>
          <p:nvPr/>
        </p:nvSpPr>
        <p:spPr>
          <a:xfrm>
            <a:off x="266274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9" name="object 4619"/>
          <p:cNvSpPr/>
          <p:nvPr/>
        </p:nvSpPr>
        <p:spPr>
          <a:xfrm>
            <a:off x="2669853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07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0" name="object 4620"/>
          <p:cNvSpPr/>
          <p:nvPr/>
        </p:nvSpPr>
        <p:spPr>
          <a:xfrm>
            <a:off x="2671056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1" name="object 4621"/>
          <p:cNvSpPr/>
          <p:nvPr/>
        </p:nvSpPr>
        <p:spPr>
          <a:xfrm>
            <a:off x="267829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2" name="object 4622"/>
          <p:cNvSpPr/>
          <p:nvPr/>
        </p:nvSpPr>
        <p:spPr>
          <a:xfrm>
            <a:off x="267839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3" name="object 4623"/>
          <p:cNvSpPr/>
          <p:nvPr/>
        </p:nvSpPr>
        <p:spPr>
          <a:xfrm>
            <a:off x="268563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4" name="object 4624"/>
          <p:cNvSpPr/>
          <p:nvPr/>
        </p:nvSpPr>
        <p:spPr>
          <a:xfrm>
            <a:off x="268553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5" name="object 4625"/>
          <p:cNvSpPr/>
          <p:nvPr/>
        </p:nvSpPr>
        <p:spPr>
          <a:xfrm>
            <a:off x="269277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6" name="object 4626"/>
          <p:cNvSpPr/>
          <p:nvPr/>
        </p:nvSpPr>
        <p:spPr>
          <a:xfrm>
            <a:off x="2692675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7" name="object 4627"/>
          <p:cNvSpPr/>
          <p:nvPr/>
        </p:nvSpPr>
        <p:spPr>
          <a:xfrm>
            <a:off x="2699916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17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8" name="object 4628"/>
          <p:cNvSpPr/>
          <p:nvPr/>
        </p:nvSpPr>
        <p:spPr>
          <a:xfrm>
            <a:off x="270108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29" name="object 4629"/>
          <p:cNvSpPr/>
          <p:nvPr/>
        </p:nvSpPr>
        <p:spPr>
          <a:xfrm>
            <a:off x="270832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0" name="object 4630"/>
          <p:cNvSpPr/>
          <p:nvPr/>
        </p:nvSpPr>
        <p:spPr>
          <a:xfrm>
            <a:off x="270845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1" name="object 4631"/>
          <p:cNvSpPr/>
          <p:nvPr/>
        </p:nvSpPr>
        <p:spPr>
          <a:xfrm>
            <a:off x="271569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2" name="object 4632"/>
          <p:cNvSpPr/>
          <p:nvPr/>
        </p:nvSpPr>
        <p:spPr>
          <a:xfrm>
            <a:off x="271560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3" name="object 4633"/>
          <p:cNvSpPr/>
          <p:nvPr/>
        </p:nvSpPr>
        <p:spPr>
          <a:xfrm>
            <a:off x="2722842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366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4" name="object 4634"/>
          <p:cNvSpPr/>
          <p:nvPr/>
        </p:nvSpPr>
        <p:spPr>
          <a:xfrm>
            <a:off x="2722968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5" name="object 4635"/>
          <p:cNvSpPr/>
          <p:nvPr/>
        </p:nvSpPr>
        <p:spPr>
          <a:xfrm>
            <a:off x="2730209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01" y="6064"/>
                </a:lnTo>
              </a:path>
            </a:pathLst>
          </a:custGeom>
          <a:ln w="127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6" name="object 4636"/>
          <p:cNvSpPr/>
          <p:nvPr/>
        </p:nvSpPr>
        <p:spPr>
          <a:xfrm>
            <a:off x="273137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7" name="object 4637"/>
          <p:cNvSpPr/>
          <p:nvPr/>
        </p:nvSpPr>
        <p:spPr>
          <a:xfrm>
            <a:off x="273861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8" name="object 4638"/>
          <p:cNvSpPr/>
          <p:nvPr/>
        </p:nvSpPr>
        <p:spPr>
          <a:xfrm>
            <a:off x="273851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9" name="object 4639"/>
          <p:cNvSpPr/>
          <p:nvPr/>
        </p:nvSpPr>
        <p:spPr>
          <a:xfrm>
            <a:off x="274575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0" name="object 4640"/>
          <p:cNvSpPr/>
          <p:nvPr/>
        </p:nvSpPr>
        <p:spPr>
          <a:xfrm>
            <a:off x="274588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1" name="object 4641"/>
          <p:cNvSpPr/>
          <p:nvPr/>
        </p:nvSpPr>
        <p:spPr>
          <a:xfrm>
            <a:off x="275312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2" name="object 4642"/>
          <p:cNvSpPr/>
          <p:nvPr/>
        </p:nvSpPr>
        <p:spPr>
          <a:xfrm>
            <a:off x="275303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3" name="object 4643"/>
          <p:cNvSpPr/>
          <p:nvPr/>
        </p:nvSpPr>
        <p:spPr>
          <a:xfrm>
            <a:off x="2760272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65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4" name="object 4644"/>
          <p:cNvSpPr/>
          <p:nvPr/>
        </p:nvSpPr>
        <p:spPr>
          <a:xfrm>
            <a:off x="2761432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5" name="object 4645"/>
          <p:cNvSpPr/>
          <p:nvPr/>
        </p:nvSpPr>
        <p:spPr>
          <a:xfrm>
            <a:off x="276867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6" name="object 4646"/>
          <p:cNvSpPr/>
          <p:nvPr/>
        </p:nvSpPr>
        <p:spPr>
          <a:xfrm>
            <a:off x="2768799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7" name="object 4647"/>
          <p:cNvSpPr/>
          <p:nvPr/>
        </p:nvSpPr>
        <p:spPr>
          <a:xfrm>
            <a:off x="2776040" y="6349751"/>
            <a:ext cx="7620" cy="143510"/>
          </a:xfrm>
          <a:custGeom>
            <a:avLst/>
            <a:gdLst/>
            <a:ahLst/>
            <a:cxnLst/>
            <a:rect l="l" t="t" r="r" b="b"/>
            <a:pathLst>
              <a:path w="7619" h="143510">
                <a:moveTo>
                  <a:pt x="0" y="143023"/>
                </a:moveTo>
                <a:lnTo>
                  <a:pt x="7147" y="0"/>
                </a:lnTo>
              </a:path>
            </a:pathLst>
          </a:custGeom>
          <a:ln w="144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8" name="object 4648"/>
          <p:cNvSpPr/>
          <p:nvPr/>
        </p:nvSpPr>
        <p:spPr>
          <a:xfrm>
            <a:off x="2783187" y="5766640"/>
            <a:ext cx="7620" cy="471805"/>
          </a:xfrm>
          <a:custGeom>
            <a:avLst/>
            <a:gdLst/>
            <a:ahLst/>
            <a:cxnLst/>
            <a:rect l="l" t="t" r="r" b="b"/>
            <a:pathLst>
              <a:path w="7619" h="471804">
                <a:moveTo>
                  <a:pt x="0" y="471751"/>
                </a:moveTo>
                <a:lnTo>
                  <a:pt x="7105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9" name="object 4649"/>
          <p:cNvSpPr/>
          <p:nvPr/>
        </p:nvSpPr>
        <p:spPr>
          <a:xfrm>
            <a:off x="2790293" y="5654385"/>
            <a:ext cx="0" cy="112395"/>
          </a:xfrm>
          <a:custGeom>
            <a:avLst/>
            <a:gdLst/>
            <a:ahLst/>
            <a:cxnLst/>
            <a:rect l="l" t="t" r="r" b="b"/>
            <a:pathLst>
              <a:path w="0" h="112395">
                <a:moveTo>
                  <a:pt x="0" y="112254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0" name="object 4650"/>
          <p:cNvSpPr/>
          <p:nvPr/>
        </p:nvSpPr>
        <p:spPr>
          <a:xfrm>
            <a:off x="2790293" y="5611675"/>
            <a:ext cx="8890" cy="43815"/>
          </a:xfrm>
          <a:custGeom>
            <a:avLst/>
            <a:gdLst/>
            <a:ahLst/>
            <a:cxnLst/>
            <a:rect l="l" t="t" r="r" b="b"/>
            <a:pathLst>
              <a:path w="8889" h="43814">
                <a:moveTo>
                  <a:pt x="0" y="43794"/>
                </a:moveTo>
                <a:lnTo>
                  <a:pt x="8443" y="0"/>
                </a:lnTo>
              </a:path>
            </a:pathLst>
          </a:custGeom>
          <a:ln w="143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1" name="object 4651"/>
          <p:cNvSpPr/>
          <p:nvPr/>
        </p:nvSpPr>
        <p:spPr>
          <a:xfrm>
            <a:off x="2798736" y="5269072"/>
            <a:ext cx="0" cy="342900"/>
          </a:xfrm>
          <a:custGeom>
            <a:avLst/>
            <a:gdLst/>
            <a:ahLst/>
            <a:cxnLst/>
            <a:rect l="l" t="t" r="r" b="b"/>
            <a:pathLst>
              <a:path w="0" h="342900">
                <a:moveTo>
                  <a:pt x="0" y="342603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2" name="object 4652"/>
          <p:cNvSpPr/>
          <p:nvPr/>
        </p:nvSpPr>
        <p:spPr>
          <a:xfrm>
            <a:off x="2798736" y="5208386"/>
            <a:ext cx="7620" cy="61594"/>
          </a:xfrm>
          <a:custGeom>
            <a:avLst/>
            <a:gdLst/>
            <a:ahLst/>
            <a:cxnLst/>
            <a:rect l="l" t="t" r="r" b="b"/>
            <a:pathLst>
              <a:path w="7619" h="61595">
                <a:moveTo>
                  <a:pt x="0" y="61545"/>
                </a:moveTo>
                <a:lnTo>
                  <a:pt x="7366" y="0"/>
                </a:lnTo>
              </a:path>
            </a:pathLst>
          </a:custGeom>
          <a:ln w="1444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3" name="object 4653"/>
          <p:cNvSpPr/>
          <p:nvPr/>
        </p:nvSpPr>
        <p:spPr>
          <a:xfrm>
            <a:off x="2806103" y="5208386"/>
            <a:ext cx="0" cy="180975"/>
          </a:xfrm>
          <a:custGeom>
            <a:avLst/>
            <a:gdLst/>
            <a:ahLst/>
            <a:cxnLst/>
            <a:rect l="l" t="t" r="r" b="b"/>
            <a:pathLst>
              <a:path w="0" h="180975">
                <a:moveTo>
                  <a:pt x="0" y="0"/>
                </a:moveTo>
                <a:lnTo>
                  <a:pt x="0" y="180792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4" name="object 4654"/>
          <p:cNvSpPr/>
          <p:nvPr/>
        </p:nvSpPr>
        <p:spPr>
          <a:xfrm>
            <a:off x="2806103" y="5388250"/>
            <a:ext cx="7620" cy="99695"/>
          </a:xfrm>
          <a:custGeom>
            <a:avLst/>
            <a:gdLst/>
            <a:ahLst/>
            <a:cxnLst/>
            <a:rect l="l" t="t" r="r" b="b"/>
            <a:pathLst>
              <a:path w="7619" h="99695">
                <a:moveTo>
                  <a:pt x="0" y="0"/>
                </a:moveTo>
                <a:lnTo>
                  <a:pt x="7105" y="99224"/>
                </a:lnTo>
              </a:path>
            </a:pathLst>
          </a:custGeom>
          <a:ln w="144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5" name="object 4655"/>
          <p:cNvSpPr/>
          <p:nvPr/>
        </p:nvSpPr>
        <p:spPr>
          <a:xfrm>
            <a:off x="2813208" y="5487474"/>
            <a:ext cx="0" cy="75565"/>
          </a:xfrm>
          <a:custGeom>
            <a:avLst/>
            <a:gdLst/>
            <a:ahLst/>
            <a:cxnLst/>
            <a:rect l="l" t="t" r="r" b="b"/>
            <a:pathLst>
              <a:path w="0" h="75564">
                <a:moveTo>
                  <a:pt x="0" y="0"/>
                </a:moveTo>
                <a:lnTo>
                  <a:pt x="0" y="75461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6" name="object 4656"/>
          <p:cNvSpPr/>
          <p:nvPr/>
        </p:nvSpPr>
        <p:spPr>
          <a:xfrm>
            <a:off x="2813208" y="5562076"/>
            <a:ext cx="7620" cy="61594"/>
          </a:xfrm>
          <a:custGeom>
            <a:avLst/>
            <a:gdLst/>
            <a:ahLst/>
            <a:cxnLst/>
            <a:rect l="l" t="t" r="r" b="b"/>
            <a:pathLst>
              <a:path w="7619" h="61595">
                <a:moveTo>
                  <a:pt x="0" y="0"/>
                </a:moveTo>
                <a:lnTo>
                  <a:pt x="7293" y="61545"/>
                </a:lnTo>
              </a:path>
            </a:pathLst>
          </a:custGeom>
          <a:ln w="1444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7" name="object 4657"/>
          <p:cNvSpPr/>
          <p:nvPr/>
        </p:nvSpPr>
        <p:spPr>
          <a:xfrm>
            <a:off x="2820502" y="5238265"/>
            <a:ext cx="0" cy="385445"/>
          </a:xfrm>
          <a:custGeom>
            <a:avLst/>
            <a:gdLst/>
            <a:ahLst/>
            <a:cxnLst/>
            <a:rect l="l" t="t" r="r" b="b"/>
            <a:pathLst>
              <a:path w="0" h="385445">
                <a:moveTo>
                  <a:pt x="0" y="385356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8" name="object 4658"/>
          <p:cNvSpPr/>
          <p:nvPr/>
        </p:nvSpPr>
        <p:spPr>
          <a:xfrm>
            <a:off x="2820502" y="5139891"/>
            <a:ext cx="8890" cy="99695"/>
          </a:xfrm>
          <a:custGeom>
            <a:avLst/>
            <a:gdLst/>
            <a:ahLst/>
            <a:cxnLst/>
            <a:rect l="l" t="t" r="r" b="b"/>
            <a:pathLst>
              <a:path w="8889" h="99695">
                <a:moveTo>
                  <a:pt x="0" y="99302"/>
                </a:moveTo>
                <a:lnTo>
                  <a:pt x="8484" y="0"/>
                </a:lnTo>
              </a:path>
            </a:pathLst>
          </a:custGeom>
          <a:ln w="1446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9" name="object 4659"/>
          <p:cNvSpPr/>
          <p:nvPr/>
        </p:nvSpPr>
        <p:spPr>
          <a:xfrm>
            <a:off x="2828987" y="5139891"/>
            <a:ext cx="0" cy="219075"/>
          </a:xfrm>
          <a:custGeom>
            <a:avLst/>
            <a:gdLst/>
            <a:ahLst/>
            <a:cxnLst/>
            <a:rect l="l" t="t" r="r" b="b"/>
            <a:pathLst>
              <a:path w="0" h="219075">
                <a:moveTo>
                  <a:pt x="0" y="0"/>
                </a:moveTo>
                <a:lnTo>
                  <a:pt x="0" y="21848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0" name="object 4660"/>
          <p:cNvSpPr/>
          <p:nvPr/>
        </p:nvSpPr>
        <p:spPr>
          <a:xfrm>
            <a:off x="2828987" y="5357443"/>
            <a:ext cx="7620" cy="92710"/>
          </a:xfrm>
          <a:custGeom>
            <a:avLst/>
            <a:gdLst/>
            <a:ahLst/>
            <a:cxnLst/>
            <a:rect l="l" t="t" r="r" b="b"/>
            <a:pathLst>
              <a:path w="7619" h="92710">
                <a:moveTo>
                  <a:pt x="0" y="0"/>
                </a:moveTo>
                <a:lnTo>
                  <a:pt x="7147" y="92344"/>
                </a:lnTo>
              </a:path>
            </a:pathLst>
          </a:custGeom>
          <a:ln w="144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1" name="object 4661"/>
          <p:cNvSpPr/>
          <p:nvPr/>
        </p:nvSpPr>
        <p:spPr>
          <a:xfrm>
            <a:off x="2836134" y="5449787"/>
            <a:ext cx="7620" cy="32384"/>
          </a:xfrm>
          <a:custGeom>
            <a:avLst/>
            <a:gdLst/>
            <a:ahLst/>
            <a:cxnLst/>
            <a:rect l="l" t="t" r="r" b="b"/>
            <a:pathLst>
              <a:path w="7619" h="32385">
                <a:moveTo>
                  <a:pt x="0" y="0"/>
                </a:moveTo>
                <a:lnTo>
                  <a:pt x="7293" y="31847"/>
                </a:lnTo>
              </a:path>
            </a:pathLst>
          </a:custGeom>
          <a:ln w="143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2" name="object 4662"/>
          <p:cNvSpPr/>
          <p:nvPr/>
        </p:nvSpPr>
        <p:spPr>
          <a:xfrm>
            <a:off x="2843428" y="5232279"/>
            <a:ext cx="0" cy="249554"/>
          </a:xfrm>
          <a:custGeom>
            <a:avLst/>
            <a:gdLst/>
            <a:ahLst/>
            <a:cxnLst/>
            <a:rect l="l" t="t" r="r" b="b"/>
            <a:pathLst>
              <a:path w="0" h="249554">
                <a:moveTo>
                  <a:pt x="0" y="249356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3" name="object 4663"/>
          <p:cNvSpPr/>
          <p:nvPr/>
        </p:nvSpPr>
        <p:spPr>
          <a:xfrm>
            <a:off x="2843428" y="5233319"/>
            <a:ext cx="7620" cy="43180"/>
          </a:xfrm>
          <a:custGeom>
            <a:avLst/>
            <a:gdLst/>
            <a:ahLst/>
            <a:cxnLst/>
            <a:rect l="l" t="t" r="r" b="b"/>
            <a:pathLst>
              <a:path w="7619" h="43179">
                <a:moveTo>
                  <a:pt x="0" y="0"/>
                </a:moveTo>
                <a:lnTo>
                  <a:pt x="7210" y="42675"/>
                </a:lnTo>
              </a:path>
            </a:pathLst>
          </a:custGeom>
          <a:ln w="1440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4" name="object 4664"/>
          <p:cNvSpPr/>
          <p:nvPr/>
        </p:nvSpPr>
        <p:spPr>
          <a:xfrm>
            <a:off x="2850638" y="5275995"/>
            <a:ext cx="0" cy="163195"/>
          </a:xfrm>
          <a:custGeom>
            <a:avLst/>
            <a:gdLst/>
            <a:ahLst/>
            <a:cxnLst/>
            <a:rect l="l" t="t" r="r" b="b"/>
            <a:pathLst>
              <a:path w="0" h="163195">
                <a:moveTo>
                  <a:pt x="0" y="0"/>
                </a:moveTo>
                <a:lnTo>
                  <a:pt x="0" y="162782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5" name="object 4665"/>
          <p:cNvSpPr/>
          <p:nvPr/>
        </p:nvSpPr>
        <p:spPr>
          <a:xfrm>
            <a:off x="2850638" y="5437883"/>
            <a:ext cx="8890" cy="68580"/>
          </a:xfrm>
          <a:custGeom>
            <a:avLst/>
            <a:gdLst/>
            <a:ahLst/>
            <a:cxnLst/>
            <a:rect l="l" t="t" r="r" b="b"/>
            <a:pathLst>
              <a:path w="8889" h="68579">
                <a:moveTo>
                  <a:pt x="0" y="0"/>
                </a:moveTo>
                <a:lnTo>
                  <a:pt x="8411" y="68460"/>
                </a:lnTo>
              </a:path>
            </a:pathLst>
          </a:custGeom>
          <a:ln w="1444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6" name="object 4666"/>
          <p:cNvSpPr/>
          <p:nvPr/>
        </p:nvSpPr>
        <p:spPr>
          <a:xfrm>
            <a:off x="2859050" y="5506344"/>
            <a:ext cx="0" cy="81915"/>
          </a:xfrm>
          <a:custGeom>
            <a:avLst/>
            <a:gdLst/>
            <a:ahLst/>
            <a:cxnLst/>
            <a:rect l="l" t="t" r="r" b="b"/>
            <a:pathLst>
              <a:path w="0" h="81914">
                <a:moveTo>
                  <a:pt x="0" y="0"/>
                </a:moveTo>
                <a:lnTo>
                  <a:pt x="0" y="81516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7" name="object 4667"/>
          <p:cNvSpPr/>
          <p:nvPr/>
        </p:nvSpPr>
        <p:spPr>
          <a:xfrm>
            <a:off x="2859050" y="5487474"/>
            <a:ext cx="7620" cy="99695"/>
          </a:xfrm>
          <a:custGeom>
            <a:avLst/>
            <a:gdLst/>
            <a:ahLst/>
            <a:cxnLst/>
            <a:rect l="l" t="t" r="r" b="b"/>
            <a:pathLst>
              <a:path w="7619" h="99695">
                <a:moveTo>
                  <a:pt x="0" y="99345"/>
                </a:moveTo>
                <a:lnTo>
                  <a:pt x="7147" y="0"/>
                </a:lnTo>
              </a:path>
            </a:pathLst>
          </a:custGeom>
          <a:ln w="1446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8" name="object 4668"/>
          <p:cNvSpPr/>
          <p:nvPr/>
        </p:nvSpPr>
        <p:spPr>
          <a:xfrm>
            <a:off x="2866197" y="5487474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773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9" name="object 4669"/>
          <p:cNvSpPr/>
          <p:nvPr/>
        </p:nvSpPr>
        <p:spPr>
          <a:xfrm>
            <a:off x="2866197" y="5524353"/>
            <a:ext cx="7620" cy="273050"/>
          </a:xfrm>
          <a:custGeom>
            <a:avLst/>
            <a:gdLst/>
            <a:ahLst/>
            <a:cxnLst/>
            <a:rect l="l" t="t" r="r" b="b"/>
            <a:pathLst>
              <a:path w="7619" h="273050">
                <a:moveTo>
                  <a:pt x="0" y="0"/>
                </a:moveTo>
                <a:lnTo>
                  <a:pt x="7293" y="273024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0" name="object 4670"/>
          <p:cNvSpPr/>
          <p:nvPr/>
        </p:nvSpPr>
        <p:spPr>
          <a:xfrm>
            <a:off x="2873491" y="5797378"/>
            <a:ext cx="0" cy="287655"/>
          </a:xfrm>
          <a:custGeom>
            <a:avLst/>
            <a:gdLst/>
            <a:ahLst/>
            <a:cxnLst/>
            <a:rect l="l" t="t" r="r" b="b"/>
            <a:pathLst>
              <a:path w="0" h="287654">
                <a:moveTo>
                  <a:pt x="0" y="0"/>
                </a:moveTo>
                <a:lnTo>
                  <a:pt x="0" y="287123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1" name="object 4671"/>
          <p:cNvSpPr/>
          <p:nvPr/>
        </p:nvSpPr>
        <p:spPr>
          <a:xfrm>
            <a:off x="2873491" y="6058718"/>
            <a:ext cx="7620" cy="24765"/>
          </a:xfrm>
          <a:custGeom>
            <a:avLst/>
            <a:gdLst/>
            <a:ahLst/>
            <a:cxnLst/>
            <a:rect l="l" t="t" r="r" b="b"/>
            <a:pathLst>
              <a:path w="7619" h="24764">
                <a:moveTo>
                  <a:pt x="0" y="24742"/>
                </a:moveTo>
                <a:lnTo>
                  <a:pt x="7210" y="0"/>
                </a:lnTo>
              </a:path>
            </a:pathLst>
          </a:custGeom>
          <a:ln w="142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2" name="object 4672"/>
          <p:cNvSpPr/>
          <p:nvPr/>
        </p:nvSpPr>
        <p:spPr>
          <a:xfrm>
            <a:off x="2880701" y="5864979"/>
            <a:ext cx="0" cy="194310"/>
          </a:xfrm>
          <a:custGeom>
            <a:avLst/>
            <a:gdLst/>
            <a:ahLst/>
            <a:cxnLst/>
            <a:rect l="l" t="t" r="r" b="b"/>
            <a:pathLst>
              <a:path w="0" h="194310">
                <a:moveTo>
                  <a:pt x="0" y="193738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3" name="object 4673"/>
          <p:cNvSpPr/>
          <p:nvPr/>
        </p:nvSpPr>
        <p:spPr>
          <a:xfrm>
            <a:off x="2880701" y="5853110"/>
            <a:ext cx="8890" cy="13335"/>
          </a:xfrm>
          <a:custGeom>
            <a:avLst/>
            <a:gdLst/>
            <a:ahLst/>
            <a:cxnLst/>
            <a:rect l="l" t="t" r="r" b="b"/>
            <a:pathLst>
              <a:path w="8889" h="13335">
                <a:moveTo>
                  <a:pt x="0" y="12797"/>
                </a:moveTo>
                <a:lnTo>
                  <a:pt x="8411" y="0"/>
                </a:lnTo>
              </a:path>
            </a:pathLst>
          </a:custGeom>
          <a:ln w="137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4" name="object 4674"/>
          <p:cNvSpPr/>
          <p:nvPr/>
        </p:nvSpPr>
        <p:spPr>
          <a:xfrm>
            <a:off x="2889113" y="5853110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0"/>
                </a:moveTo>
                <a:lnTo>
                  <a:pt x="0" y="156866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5" name="object 4675"/>
          <p:cNvSpPr/>
          <p:nvPr/>
        </p:nvSpPr>
        <p:spPr>
          <a:xfrm>
            <a:off x="2889113" y="6008935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0"/>
                </a:moveTo>
                <a:lnTo>
                  <a:pt x="7293" y="11868"/>
                </a:lnTo>
              </a:path>
            </a:pathLst>
          </a:custGeom>
          <a:ln w="137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6" name="object 4676"/>
          <p:cNvSpPr/>
          <p:nvPr/>
        </p:nvSpPr>
        <p:spPr>
          <a:xfrm>
            <a:off x="2896406" y="597615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645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7" name="object 4677"/>
          <p:cNvSpPr/>
          <p:nvPr/>
        </p:nvSpPr>
        <p:spPr>
          <a:xfrm>
            <a:off x="2896406" y="5977199"/>
            <a:ext cx="7620" cy="68580"/>
          </a:xfrm>
          <a:custGeom>
            <a:avLst/>
            <a:gdLst/>
            <a:ahLst/>
            <a:cxnLst/>
            <a:rect l="l" t="t" r="r" b="b"/>
            <a:pathLst>
              <a:path w="7619" h="68579">
                <a:moveTo>
                  <a:pt x="0" y="0"/>
                </a:moveTo>
                <a:lnTo>
                  <a:pt x="7220" y="68533"/>
                </a:lnTo>
              </a:path>
            </a:pathLst>
          </a:custGeom>
          <a:ln w="144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8" name="object 4678"/>
          <p:cNvSpPr/>
          <p:nvPr/>
        </p:nvSpPr>
        <p:spPr>
          <a:xfrm>
            <a:off x="2903627" y="6045732"/>
            <a:ext cx="0" cy="165100"/>
          </a:xfrm>
          <a:custGeom>
            <a:avLst/>
            <a:gdLst/>
            <a:ahLst/>
            <a:cxnLst/>
            <a:rect l="l" t="t" r="r" b="b"/>
            <a:pathLst>
              <a:path w="0" h="165100">
                <a:moveTo>
                  <a:pt x="0" y="0"/>
                </a:moveTo>
                <a:lnTo>
                  <a:pt x="0" y="164902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79" name="object 4679"/>
          <p:cNvSpPr/>
          <p:nvPr/>
        </p:nvSpPr>
        <p:spPr>
          <a:xfrm>
            <a:off x="2903627" y="6318944"/>
            <a:ext cx="7620" cy="173990"/>
          </a:xfrm>
          <a:custGeom>
            <a:avLst/>
            <a:gdLst/>
            <a:ahLst/>
            <a:cxnLst/>
            <a:rect l="l" t="t" r="r" b="b"/>
            <a:pathLst>
              <a:path w="7619" h="173989">
                <a:moveTo>
                  <a:pt x="0" y="0"/>
                </a:moveTo>
                <a:lnTo>
                  <a:pt x="7293" y="173831"/>
                </a:lnTo>
              </a:path>
            </a:pathLst>
          </a:custGeom>
          <a:ln w="144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0" name="object 4680"/>
          <p:cNvSpPr/>
          <p:nvPr/>
        </p:nvSpPr>
        <p:spPr>
          <a:xfrm>
            <a:off x="290368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1" name="object 4681"/>
          <p:cNvSpPr/>
          <p:nvPr/>
        </p:nvSpPr>
        <p:spPr>
          <a:xfrm>
            <a:off x="2910921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2" name="object 4682"/>
          <p:cNvSpPr/>
          <p:nvPr/>
        </p:nvSpPr>
        <p:spPr>
          <a:xfrm>
            <a:off x="2912082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3" name="object 4683"/>
          <p:cNvSpPr/>
          <p:nvPr/>
        </p:nvSpPr>
        <p:spPr>
          <a:xfrm>
            <a:off x="2919322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4" name="object 4684"/>
          <p:cNvSpPr/>
          <p:nvPr/>
        </p:nvSpPr>
        <p:spPr>
          <a:xfrm>
            <a:off x="2919229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5" name="object 4685"/>
          <p:cNvSpPr/>
          <p:nvPr/>
        </p:nvSpPr>
        <p:spPr>
          <a:xfrm>
            <a:off x="2926469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366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6" name="object 4686"/>
          <p:cNvSpPr/>
          <p:nvPr/>
        </p:nvSpPr>
        <p:spPr>
          <a:xfrm>
            <a:off x="2926596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7" name="object 4687"/>
          <p:cNvSpPr/>
          <p:nvPr/>
        </p:nvSpPr>
        <p:spPr>
          <a:xfrm>
            <a:off x="2933836" y="648671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0"/>
                </a:moveTo>
                <a:lnTo>
                  <a:pt x="7105" y="11943"/>
                </a:lnTo>
              </a:path>
            </a:pathLst>
          </a:custGeom>
          <a:ln w="1381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8" name="object 4688"/>
          <p:cNvSpPr/>
          <p:nvPr/>
        </p:nvSpPr>
        <p:spPr>
          <a:xfrm>
            <a:off x="293370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9" name="object 4689"/>
          <p:cNvSpPr/>
          <p:nvPr/>
        </p:nvSpPr>
        <p:spPr>
          <a:xfrm>
            <a:off x="2940942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0" name="object 4690"/>
          <p:cNvSpPr/>
          <p:nvPr/>
        </p:nvSpPr>
        <p:spPr>
          <a:xfrm>
            <a:off x="294214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1" name="object 4691"/>
          <p:cNvSpPr/>
          <p:nvPr/>
        </p:nvSpPr>
        <p:spPr>
          <a:xfrm>
            <a:off x="2949385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189" y="0"/>
                </a:lnTo>
              </a:path>
            </a:pathLst>
          </a:custGeom>
          <a:ln w="129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2" name="object 4692"/>
          <p:cNvSpPr/>
          <p:nvPr/>
        </p:nvSpPr>
        <p:spPr>
          <a:xfrm>
            <a:off x="2949334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3" name="object 4693"/>
          <p:cNvSpPr/>
          <p:nvPr/>
        </p:nvSpPr>
        <p:spPr>
          <a:xfrm>
            <a:off x="2956574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6064"/>
                </a:lnTo>
              </a:path>
            </a:pathLst>
          </a:custGeom>
          <a:ln w="12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4" name="object 4694"/>
          <p:cNvSpPr/>
          <p:nvPr/>
        </p:nvSpPr>
        <p:spPr>
          <a:xfrm>
            <a:off x="295662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5" name="object 4695"/>
          <p:cNvSpPr/>
          <p:nvPr/>
        </p:nvSpPr>
        <p:spPr>
          <a:xfrm>
            <a:off x="296386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6" name="object 4696"/>
          <p:cNvSpPr/>
          <p:nvPr/>
        </p:nvSpPr>
        <p:spPr>
          <a:xfrm>
            <a:off x="2963764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7" name="object 4697"/>
          <p:cNvSpPr/>
          <p:nvPr/>
        </p:nvSpPr>
        <p:spPr>
          <a:xfrm>
            <a:off x="2971005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84" y="0"/>
                </a:lnTo>
              </a:path>
            </a:pathLst>
          </a:custGeom>
          <a:ln w="1274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8" name="object 4698"/>
          <p:cNvSpPr/>
          <p:nvPr/>
        </p:nvSpPr>
        <p:spPr>
          <a:xfrm>
            <a:off x="297224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9" name="object 4699"/>
          <p:cNvSpPr/>
          <p:nvPr/>
        </p:nvSpPr>
        <p:spPr>
          <a:xfrm>
            <a:off x="297949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0" name="object 4700"/>
          <p:cNvSpPr/>
          <p:nvPr/>
        </p:nvSpPr>
        <p:spPr>
          <a:xfrm>
            <a:off x="297954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1" name="object 4701"/>
          <p:cNvSpPr/>
          <p:nvPr/>
        </p:nvSpPr>
        <p:spPr>
          <a:xfrm>
            <a:off x="298678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2" name="object 4702"/>
          <p:cNvSpPr/>
          <p:nvPr/>
        </p:nvSpPr>
        <p:spPr>
          <a:xfrm>
            <a:off x="298669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3" name="object 4703"/>
          <p:cNvSpPr/>
          <p:nvPr/>
        </p:nvSpPr>
        <p:spPr>
          <a:xfrm>
            <a:off x="2993931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4" name="object 4704"/>
          <p:cNvSpPr/>
          <p:nvPr/>
        </p:nvSpPr>
        <p:spPr>
          <a:xfrm>
            <a:off x="299405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5" name="object 4705"/>
          <p:cNvSpPr/>
          <p:nvPr/>
        </p:nvSpPr>
        <p:spPr>
          <a:xfrm>
            <a:off x="3001298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6" name="object 4706"/>
          <p:cNvSpPr/>
          <p:nvPr/>
        </p:nvSpPr>
        <p:spPr>
          <a:xfrm>
            <a:off x="300969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7" name="object 4707"/>
          <p:cNvSpPr/>
          <p:nvPr/>
        </p:nvSpPr>
        <p:spPr>
          <a:xfrm>
            <a:off x="300960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8" name="object 4708"/>
          <p:cNvSpPr/>
          <p:nvPr/>
        </p:nvSpPr>
        <p:spPr>
          <a:xfrm>
            <a:off x="301684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9" name="object 4709"/>
          <p:cNvSpPr/>
          <p:nvPr/>
        </p:nvSpPr>
        <p:spPr>
          <a:xfrm>
            <a:off x="301675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0" name="object 4710"/>
          <p:cNvSpPr/>
          <p:nvPr/>
        </p:nvSpPr>
        <p:spPr>
          <a:xfrm>
            <a:off x="3023994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366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1" name="object 4711"/>
          <p:cNvSpPr/>
          <p:nvPr/>
        </p:nvSpPr>
        <p:spPr>
          <a:xfrm>
            <a:off x="3024120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2" name="object 4712"/>
          <p:cNvSpPr/>
          <p:nvPr/>
        </p:nvSpPr>
        <p:spPr>
          <a:xfrm>
            <a:off x="3031360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01" y="5879"/>
                </a:lnTo>
              </a:path>
            </a:pathLst>
          </a:custGeom>
          <a:ln w="127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3" name="object 4713"/>
          <p:cNvSpPr/>
          <p:nvPr/>
        </p:nvSpPr>
        <p:spPr>
          <a:xfrm>
            <a:off x="303252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4" name="object 4714"/>
          <p:cNvSpPr/>
          <p:nvPr/>
        </p:nvSpPr>
        <p:spPr>
          <a:xfrm>
            <a:off x="303976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5" name="object 4715"/>
          <p:cNvSpPr/>
          <p:nvPr/>
        </p:nvSpPr>
        <p:spPr>
          <a:xfrm>
            <a:off x="303966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6" name="object 4716"/>
          <p:cNvSpPr/>
          <p:nvPr/>
        </p:nvSpPr>
        <p:spPr>
          <a:xfrm>
            <a:off x="3046909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366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7" name="object 4717"/>
          <p:cNvSpPr/>
          <p:nvPr/>
        </p:nvSpPr>
        <p:spPr>
          <a:xfrm>
            <a:off x="3047036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8" name="object 4718"/>
          <p:cNvSpPr/>
          <p:nvPr/>
        </p:nvSpPr>
        <p:spPr>
          <a:xfrm>
            <a:off x="3054276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05" y="6064"/>
                </a:lnTo>
              </a:path>
            </a:pathLst>
          </a:custGeom>
          <a:ln w="1299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9" name="object 4719"/>
          <p:cNvSpPr/>
          <p:nvPr/>
        </p:nvSpPr>
        <p:spPr>
          <a:xfrm>
            <a:off x="305414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0" name="object 4720"/>
          <p:cNvSpPr/>
          <p:nvPr/>
        </p:nvSpPr>
        <p:spPr>
          <a:xfrm>
            <a:off x="3061382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064"/>
                </a:moveTo>
                <a:lnTo>
                  <a:pt x="8443" y="0"/>
                </a:lnTo>
              </a:path>
            </a:pathLst>
          </a:custGeom>
          <a:ln w="1279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1" name="object 4721"/>
          <p:cNvSpPr/>
          <p:nvPr/>
        </p:nvSpPr>
        <p:spPr>
          <a:xfrm>
            <a:off x="3062584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2" name="object 4722"/>
          <p:cNvSpPr/>
          <p:nvPr/>
        </p:nvSpPr>
        <p:spPr>
          <a:xfrm>
            <a:off x="306982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3" name="object 4723"/>
          <p:cNvSpPr/>
          <p:nvPr/>
        </p:nvSpPr>
        <p:spPr>
          <a:xfrm>
            <a:off x="3069920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4" name="object 4724"/>
          <p:cNvSpPr/>
          <p:nvPr/>
        </p:nvSpPr>
        <p:spPr>
          <a:xfrm>
            <a:off x="3077160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36" y="6064"/>
                </a:lnTo>
              </a:path>
            </a:pathLst>
          </a:custGeom>
          <a:ln w="129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5" name="object 4725"/>
          <p:cNvSpPr/>
          <p:nvPr/>
        </p:nvSpPr>
        <p:spPr>
          <a:xfrm>
            <a:off x="307705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6" name="object 4726"/>
          <p:cNvSpPr/>
          <p:nvPr/>
        </p:nvSpPr>
        <p:spPr>
          <a:xfrm>
            <a:off x="308429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5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7" name="object 4727"/>
          <p:cNvSpPr/>
          <p:nvPr/>
        </p:nvSpPr>
        <p:spPr>
          <a:xfrm>
            <a:off x="308442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8" name="object 4728"/>
          <p:cNvSpPr/>
          <p:nvPr/>
        </p:nvSpPr>
        <p:spPr>
          <a:xfrm>
            <a:off x="3091664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8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9" name="object 4729"/>
          <p:cNvSpPr/>
          <p:nvPr/>
        </p:nvSpPr>
        <p:spPr>
          <a:xfrm>
            <a:off x="309283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0" name="object 4730"/>
          <p:cNvSpPr/>
          <p:nvPr/>
        </p:nvSpPr>
        <p:spPr>
          <a:xfrm>
            <a:off x="310007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1" name="object 4731"/>
          <p:cNvSpPr/>
          <p:nvPr/>
        </p:nvSpPr>
        <p:spPr>
          <a:xfrm>
            <a:off x="309998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2" name="object 4732"/>
          <p:cNvSpPr/>
          <p:nvPr/>
        </p:nvSpPr>
        <p:spPr>
          <a:xfrm>
            <a:off x="310722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3" name="object 4733"/>
          <p:cNvSpPr/>
          <p:nvPr/>
        </p:nvSpPr>
        <p:spPr>
          <a:xfrm>
            <a:off x="3107120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4" name="object 4734"/>
          <p:cNvSpPr/>
          <p:nvPr/>
        </p:nvSpPr>
        <p:spPr>
          <a:xfrm>
            <a:off x="311436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5" name="object 4735"/>
          <p:cNvSpPr/>
          <p:nvPr/>
        </p:nvSpPr>
        <p:spPr>
          <a:xfrm>
            <a:off x="3114497" y="6485817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5" h="13335">
                <a:moveTo>
                  <a:pt x="0" y="12837"/>
                </a:moveTo>
                <a:lnTo>
                  <a:pt x="14480" y="12837"/>
                </a:lnTo>
                <a:lnTo>
                  <a:pt x="14480" y="0"/>
                </a:lnTo>
                <a:lnTo>
                  <a:pt x="0" y="0"/>
                </a:lnTo>
                <a:lnTo>
                  <a:pt x="0" y="1283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6" name="object 4736"/>
          <p:cNvSpPr/>
          <p:nvPr/>
        </p:nvSpPr>
        <p:spPr>
          <a:xfrm>
            <a:off x="3121737" y="6480831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01" y="0"/>
                </a:lnTo>
              </a:path>
            </a:pathLst>
          </a:custGeom>
          <a:ln w="127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7" name="object 4737"/>
          <p:cNvSpPr/>
          <p:nvPr/>
        </p:nvSpPr>
        <p:spPr>
          <a:xfrm>
            <a:off x="3122898" y="6480831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5" h="13335">
                <a:moveTo>
                  <a:pt x="0" y="12837"/>
                </a:moveTo>
                <a:lnTo>
                  <a:pt x="14480" y="12837"/>
                </a:lnTo>
                <a:lnTo>
                  <a:pt x="14480" y="0"/>
                </a:lnTo>
                <a:lnTo>
                  <a:pt x="0" y="0"/>
                </a:lnTo>
                <a:lnTo>
                  <a:pt x="0" y="1283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8" name="object 4738"/>
          <p:cNvSpPr/>
          <p:nvPr/>
        </p:nvSpPr>
        <p:spPr>
          <a:xfrm>
            <a:off x="313013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39" name="object 4739"/>
          <p:cNvSpPr/>
          <p:nvPr/>
        </p:nvSpPr>
        <p:spPr>
          <a:xfrm>
            <a:off x="313004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0" name="object 4740"/>
          <p:cNvSpPr/>
          <p:nvPr/>
        </p:nvSpPr>
        <p:spPr>
          <a:xfrm>
            <a:off x="313728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1" name="object 4741"/>
          <p:cNvSpPr/>
          <p:nvPr/>
        </p:nvSpPr>
        <p:spPr>
          <a:xfrm>
            <a:off x="313741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2" name="object 4742"/>
          <p:cNvSpPr/>
          <p:nvPr/>
        </p:nvSpPr>
        <p:spPr>
          <a:xfrm>
            <a:off x="314465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3" name="object 4743"/>
          <p:cNvSpPr/>
          <p:nvPr/>
        </p:nvSpPr>
        <p:spPr>
          <a:xfrm>
            <a:off x="314456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4" name="object 4744"/>
          <p:cNvSpPr/>
          <p:nvPr/>
        </p:nvSpPr>
        <p:spPr>
          <a:xfrm>
            <a:off x="3151800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01" y="5879"/>
                </a:lnTo>
              </a:path>
            </a:pathLst>
          </a:custGeom>
          <a:ln w="127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5" name="object 4745"/>
          <p:cNvSpPr/>
          <p:nvPr/>
        </p:nvSpPr>
        <p:spPr>
          <a:xfrm>
            <a:off x="315296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6" name="object 4746"/>
          <p:cNvSpPr/>
          <p:nvPr/>
        </p:nvSpPr>
        <p:spPr>
          <a:xfrm>
            <a:off x="316020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7" name="object 4747"/>
          <p:cNvSpPr/>
          <p:nvPr/>
        </p:nvSpPr>
        <p:spPr>
          <a:xfrm>
            <a:off x="316032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8" name="object 4748"/>
          <p:cNvSpPr/>
          <p:nvPr/>
        </p:nvSpPr>
        <p:spPr>
          <a:xfrm>
            <a:off x="316756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49" name="object 4749"/>
          <p:cNvSpPr/>
          <p:nvPr/>
        </p:nvSpPr>
        <p:spPr>
          <a:xfrm>
            <a:off x="317471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0" name="object 4750"/>
          <p:cNvSpPr/>
          <p:nvPr/>
        </p:nvSpPr>
        <p:spPr>
          <a:xfrm>
            <a:off x="3174769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1" name="object 4751"/>
          <p:cNvSpPr/>
          <p:nvPr/>
        </p:nvSpPr>
        <p:spPr>
          <a:xfrm>
            <a:off x="3182010" y="6480831"/>
            <a:ext cx="8890" cy="12065"/>
          </a:xfrm>
          <a:custGeom>
            <a:avLst/>
            <a:gdLst/>
            <a:ahLst/>
            <a:cxnLst/>
            <a:rect l="l" t="t" r="r" b="b"/>
            <a:pathLst>
              <a:path w="8889" h="12064">
                <a:moveTo>
                  <a:pt x="0" y="11943"/>
                </a:moveTo>
                <a:lnTo>
                  <a:pt x="8411" y="0"/>
                </a:lnTo>
              </a:path>
            </a:pathLst>
          </a:custGeom>
          <a:ln w="1363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2" name="object 4752"/>
          <p:cNvSpPr/>
          <p:nvPr/>
        </p:nvSpPr>
        <p:spPr>
          <a:xfrm>
            <a:off x="3183181" y="648431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3" name="object 4753"/>
          <p:cNvSpPr/>
          <p:nvPr/>
        </p:nvSpPr>
        <p:spPr>
          <a:xfrm>
            <a:off x="3190421" y="648671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0"/>
                </a:moveTo>
                <a:lnTo>
                  <a:pt x="7210" y="11943"/>
                </a:lnTo>
              </a:path>
            </a:pathLst>
          </a:custGeom>
          <a:ln w="137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4" name="object 4754"/>
          <p:cNvSpPr/>
          <p:nvPr/>
        </p:nvSpPr>
        <p:spPr>
          <a:xfrm>
            <a:off x="319039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5" name="object 4755"/>
          <p:cNvSpPr/>
          <p:nvPr/>
        </p:nvSpPr>
        <p:spPr>
          <a:xfrm>
            <a:off x="3197631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6" name="object 4756"/>
          <p:cNvSpPr/>
          <p:nvPr/>
        </p:nvSpPr>
        <p:spPr>
          <a:xfrm>
            <a:off x="3197497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7" name="object 4757"/>
          <p:cNvSpPr/>
          <p:nvPr/>
        </p:nvSpPr>
        <p:spPr>
          <a:xfrm>
            <a:off x="320473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5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8" name="object 4758"/>
          <p:cNvSpPr/>
          <p:nvPr/>
        </p:nvSpPr>
        <p:spPr>
          <a:xfrm>
            <a:off x="320479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9" name="object 4759"/>
          <p:cNvSpPr/>
          <p:nvPr/>
        </p:nvSpPr>
        <p:spPr>
          <a:xfrm>
            <a:off x="3212031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0" name="object 4760"/>
          <p:cNvSpPr/>
          <p:nvPr/>
        </p:nvSpPr>
        <p:spPr>
          <a:xfrm>
            <a:off x="321327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1" name="object 4761"/>
          <p:cNvSpPr/>
          <p:nvPr/>
        </p:nvSpPr>
        <p:spPr>
          <a:xfrm>
            <a:off x="3220516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147" y="0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2" name="object 4762"/>
          <p:cNvSpPr/>
          <p:nvPr/>
        </p:nvSpPr>
        <p:spPr>
          <a:xfrm>
            <a:off x="3220423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3" name="object 4763"/>
          <p:cNvSpPr/>
          <p:nvPr/>
        </p:nvSpPr>
        <p:spPr>
          <a:xfrm>
            <a:off x="322766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4" name="object 4764"/>
          <p:cNvSpPr/>
          <p:nvPr/>
        </p:nvSpPr>
        <p:spPr>
          <a:xfrm>
            <a:off x="322771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5" name="object 4765"/>
          <p:cNvSpPr/>
          <p:nvPr/>
        </p:nvSpPr>
        <p:spPr>
          <a:xfrm>
            <a:off x="323495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6" name="object 4766"/>
          <p:cNvSpPr/>
          <p:nvPr/>
        </p:nvSpPr>
        <p:spPr>
          <a:xfrm>
            <a:off x="3234853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7" name="object 4767"/>
          <p:cNvSpPr/>
          <p:nvPr/>
        </p:nvSpPr>
        <p:spPr>
          <a:xfrm>
            <a:off x="3242093" y="6486711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8" name="object 4768"/>
          <p:cNvSpPr/>
          <p:nvPr/>
        </p:nvSpPr>
        <p:spPr>
          <a:xfrm>
            <a:off x="3243338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9" name="object 4769"/>
          <p:cNvSpPr/>
          <p:nvPr/>
        </p:nvSpPr>
        <p:spPr>
          <a:xfrm>
            <a:off x="325057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0" name="object 4770"/>
          <p:cNvSpPr/>
          <p:nvPr/>
        </p:nvSpPr>
        <p:spPr>
          <a:xfrm>
            <a:off x="325063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1" name="object 4771"/>
          <p:cNvSpPr/>
          <p:nvPr/>
        </p:nvSpPr>
        <p:spPr>
          <a:xfrm>
            <a:off x="325787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2" name="object 4772"/>
          <p:cNvSpPr/>
          <p:nvPr/>
        </p:nvSpPr>
        <p:spPr>
          <a:xfrm>
            <a:off x="325777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3" name="object 4773"/>
          <p:cNvSpPr/>
          <p:nvPr/>
        </p:nvSpPr>
        <p:spPr>
          <a:xfrm>
            <a:off x="326502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7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4" name="object 4774"/>
          <p:cNvSpPr/>
          <p:nvPr/>
        </p:nvSpPr>
        <p:spPr>
          <a:xfrm>
            <a:off x="326491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5" name="object 4775"/>
          <p:cNvSpPr/>
          <p:nvPr/>
        </p:nvSpPr>
        <p:spPr>
          <a:xfrm>
            <a:off x="3272156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4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6" name="object 4776"/>
          <p:cNvSpPr/>
          <p:nvPr/>
        </p:nvSpPr>
        <p:spPr>
          <a:xfrm>
            <a:off x="3280641" y="6149987"/>
            <a:ext cx="0" cy="60960"/>
          </a:xfrm>
          <a:custGeom>
            <a:avLst/>
            <a:gdLst/>
            <a:ahLst/>
            <a:cxnLst/>
            <a:rect l="l" t="t" r="r" b="b"/>
            <a:pathLst>
              <a:path w="0" h="60960">
                <a:moveTo>
                  <a:pt x="0" y="0"/>
                </a:moveTo>
                <a:lnTo>
                  <a:pt x="0" y="60648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7" name="object 4777"/>
          <p:cNvSpPr/>
          <p:nvPr/>
        </p:nvSpPr>
        <p:spPr>
          <a:xfrm>
            <a:off x="3280641" y="6416278"/>
            <a:ext cx="0" cy="76835"/>
          </a:xfrm>
          <a:custGeom>
            <a:avLst/>
            <a:gdLst/>
            <a:ahLst/>
            <a:cxnLst/>
            <a:rect l="l" t="t" r="r" b="b"/>
            <a:pathLst>
              <a:path w="0" h="76835">
                <a:moveTo>
                  <a:pt x="0" y="0"/>
                </a:moveTo>
                <a:lnTo>
                  <a:pt x="0" y="76497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8" name="object 4778"/>
          <p:cNvSpPr/>
          <p:nvPr/>
        </p:nvSpPr>
        <p:spPr>
          <a:xfrm>
            <a:off x="3280642" y="5940440"/>
            <a:ext cx="7620" cy="210820"/>
          </a:xfrm>
          <a:custGeom>
            <a:avLst/>
            <a:gdLst/>
            <a:ahLst/>
            <a:cxnLst/>
            <a:rect l="l" t="t" r="r" b="b"/>
            <a:pathLst>
              <a:path w="7620" h="210820">
                <a:moveTo>
                  <a:pt x="0" y="210588"/>
                </a:moveTo>
                <a:lnTo>
                  <a:pt x="7293" y="0"/>
                </a:lnTo>
              </a:path>
            </a:pathLst>
          </a:custGeom>
          <a:ln w="144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79" name="object 4779"/>
          <p:cNvSpPr/>
          <p:nvPr/>
        </p:nvSpPr>
        <p:spPr>
          <a:xfrm>
            <a:off x="3287935" y="5796518"/>
            <a:ext cx="0" cy="144145"/>
          </a:xfrm>
          <a:custGeom>
            <a:avLst/>
            <a:gdLst/>
            <a:ahLst/>
            <a:cxnLst/>
            <a:rect l="l" t="t" r="r" b="b"/>
            <a:pathLst>
              <a:path w="0" h="144145">
                <a:moveTo>
                  <a:pt x="0" y="143921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0" name="object 4780"/>
          <p:cNvSpPr/>
          <p:nvPr/>
        </p:nvSpPr>
        <p:spPr>
          <a:xfrm>
            <a:off x="3287935" y="5772635"/>
            <a:ext cx="7620" cy="24765"/>
          </a:xfrm>
          <a:custGeom>
            <a:avLst/>
            <a:gdLst/>
            <a:ahLst/>
            <a:cxnLst/>
            <a:rect l="l" t="t" r="r" b="b"/>
            <a:pathLst>
              <a:path w="7620" h="24764">
                <a:moveTo>
                  <a:pt x="0" y="24743"/>
                </a:moveTo>
                <a:lnTo>
                  <a:pt x="7147" y="0"/>
                </a:lnTo>
              </a:path>
            </a:pathLst>
          </a:custGeom>
          <a:ln w="1428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1" name="object 4781"/>
          <p:cNvSpPr/>
          <p:nvPr/>
        </p:nvSpPr>
        <p:spPr>
          <a:xfrm>
            <a:off x="3295082" y="5591773"/>
            <a:ext cx="0" cy="180975"/>
          </a:xfrm>
          <a:custGeom>
            <a:avLst/>
            <a:gdLst/>
            <a:ahLst/>
            <a:cxnLst/>
            <a:rect l="l" t="t" r="r" b="b"/>
            <a:pathLst>
              <a:path w="0" h="180975">
                <a:moveTo>
                  <a:pt x="0" y="180861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2" name="object 4782"/>
          <p:cNvSpPr/>
          <p:nvPr/>
        </p:nvSpPr>
        <p:spPr>
          <a:xfrm>
            <a:off x="3295082" y="5344533"/>
            <a:ext cx="7620" cy="248285"/>
          </a:xfrm>
          <a:custGeom>
            <a:avLst/>
            <a:gdLst/>
            <a:ahLst/>
            <a:cxnLst/>
            <a:rect l="l" t="t" r="r" b="b"/>
            <a:pathLst>
              <a:path w="7620" h="248285">
                <a:moveTo>
                  <a:pt x="0" y="248280"/>
                </a:moveTo>
                <a:lnTo>
                  <a:pt x="7366" y="0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3" name="object 4783"/>
          <p:cNvSpPr/>
          <p:nvPr/>
        </p:nvSpPr>
        <p:spPr>
          <a:xfrm>
            <a:off x="3295209" y="5341033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0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4" name="object 4784"/>
          <p:cNvSpPr/>
          <p:nvPr/>
        </p:nvSpPr>
        <p:spPr>
          <a:xfrm>
            <a:off x="3302449" y="5183530"/>
            <a:ext cx="8890" cy="154940"/>
          </a:xfrm>
          <a:custGeom>
            <a:avLst/>
            <a:gdLst/>
            <a:ahLst/>
            <a:cxnLst/>
            <a:rect l="l" t="t" r="r" b="b"/>
            <a:pathLst>
              <a:path w="8889" h="154939">
                <a:moveTo>
                  <a:pt x="0" y="154930"/>
                </a:moveTo>
                <a:lnTo>
                  <a:pt x="8401" y="0"/>
                </a:lnTo>
              </a:path>
            </a:pathLst>
          </a:custGeom>
          <a:ln w="14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5" name="object 4785"/>
          <p:cNvSpPr/>
          <p:nvPr/>
        </p:nvSpPr>
        <p:spPr>
          <a:xfrm>
            <a:off x="3310851" y="5026596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79">
                <a:moveTo>
                  <a:pt x="0" y="156934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6" name="object 4786"/>
          <p:cNvSpPr/>
          <p:nvPr/>
        </p:nvSpPr>
        <p:spPr>
          <a:xfrm>
            <a:off x="3310851" y="5027637"/>
            <a:ext cx="7620" cy="305435"/>
          </a:xfrm>
          <a:custGeom>
            <a:avLst/>
            <a:gdLst/>
            <a:ahLst/>
            <a:cxnLst/>
            <a:rect l="l" t="t" r="r" b="b"/>
            <a:pathLst>
              <a:path w="7620" h="305435">
                <a:moveTo>
                  <a:pt x="0" y="0"/>
                </a:moveTo>
                <a:lnTo>
                  <a:pt x="7147" y="304950"/>
                </a:lnTo>
              </a:path>
            </a:pathLst>
          </a:custGeom>
          <a:ln w="14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7" name="object 4787"/>
          <p:cNvSpPr/>
          <p:nvPr/>
        </p:nvSpPr>
        <p:spPr>
          <a:xfrm>
            <a:off x="3317998" y="5332587"/>
            <a:ext cx="0" cy="435609"/>
          </a:xfrm>
          <a:custGeom>
            <a:avLst/>
            <a:gdLst/>
            <a:ahLst/>
            <a:cxnLst/>
            <a:rect l="l" t="t" r="r" b="b"/>
            <a:pathLst>
              <a:path w="0" h="435610">
                <a:moveTo>
                  <a:pt x="0" y="0"/>
                </a:moveTo>
                <a:lnTo>
                  <a:pt x="0" y="435093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8" name="object 4788"/>
          <p:cNvSpPr/>
          <p:nvPr/>
        </p:nvSpPr>
        <p:spPr>
          <a:xfrm>
            <a:off x="3317998" y="5573945"/>
            <a:ext cx="7620" cy="193040"/>
          </a:xfrm>
          <a:custGeom>
            <a:avLst/>
            <a:gdLst/>
            <a:ahLst/>
            <a:cxnLst/>
            <a:rect l="l" t="t" r="r" b="b"/>
            <a:pathLst>
              <a:path w="7620" h="193039">
                <a:moveTo>
                  <a:pt x="0" y="192695"/>
                </a:moveTo>
                <a:lnTo>
                  <a:pt x="7366" y="0"/>
                </a:lnTo>
              </a:path>
            </a:pathLst>
          </a:custGeom>
          <a:ln w="144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9" name="object 4789"/>
          <p:cNvSpPr/>
          <p:nvPr/>
        </p:nvSpPr>
        <p:spPr>
          <a:xfrm>
            <a:off x="3325365" y="5269072"/>
            <a:ext cx="0" cy="305435"/>
          </a:xfrm>
          <a:custGeom>
            <a:avLst/>
            <a:gdLst/>
            <a:ahLst/>
            <a:cxnLst/>
            <a:rect l="l" t="t" r="r" b="b"/>
            <a:pathLst>
              <a:path w="0" h="305435">
                <a:moveTo>
                  <a:pt x="0" y="304872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0" name="object 4790"/>
          <p:cNvSpPr/>
          <p:nvPr/>
        </p:nvSpPr>
        <p:spPr>
          <a:xfrm>
            <a:off x="3325365" y="5189559"/>
            <a:ext cx="7620" cy="80645"/>
          </a:xfrm>
          <a:custGeom>
            <a:avLst/>
            <a:gdLst/>
            <a:ahLst/>
            <a:cxnLst/>
            <a:rect l="l" t="t" r="r" b="b"/>
            <a:pathLst>
              <a:path w="7620" h="80645">
                <a:moveTo>
                  <a:pt x="0" y="80372"/>
                </a:moveTo>
                <a:lnTo>
                  <a:pt x="7105" y="0"/>
                </a:lnTo>
              </a:path>
            </a:pathLst>
          </a:custGeom>
          <a:ln w="144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1" name="object 4791"/>
          <p:cNvSpPr/>
          <p:nvPr/>
        </p:nvSpPr>
        <p:spPr>
          <a:xfrm>
            <a:off x="3332471" y="5189559"/>
            <a:ext cx="0" cy="268605"/>
          </a:xfrm>
          <a:custGeom>
            <a:avLst/>
            <a:gdLst/>
            <a:ahLst/>
            <a:cxnLst/>
            <a:rect l="l" t="t" r="r" b="b"/>
            <a:pathLst>
              <a:path w="0" h="268604">
                <a:moveTo>
                  <a:pt x="0" y="0"/>
                </a:moveTo>
                <a:lnTo>
                  <a:pt x="0" y="268268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2" name="object 4792"/>
          <p:cNvSpPr/>
          <p:nvPr/>
        </p:nvSpPr>
        <p:spPr>
          <a:xfrm>
            <a:off x="3332471" y="5456745"/>
            <a:ext cx="8890" cy="205104"/>
          </a:xfrm>
          <a:custGeom>
            <a:avLst/>
            <a:gdLst/>
            <a:ahLst/>
            <a:cxnLst/>
            <a:rect l="l" t="t" r="r" b="b"/>
            <a:pathLst>
              <a:path w="8889" h="205104">
                <a:moveTo>
                  <a:pt x="0" y="0"/>
                </a:moveTo>
                <a:lnTo>
                  <a:pt x="8443" y="204598"/>
                </a:lnTo>
              </a:path>
            </a:pathLst>
          </a:custGeom>
          <a:ln w="144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3" name="object 4793"/>
          <p:cNvSpPr/>
          <p:nvPr/>
        </p:nvSpPr>
        <p:spPr>
          <a:xfrm>
            <a:off x="3340913" y="5610635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708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4" name="object 4794"/>
          <p:cNvSpPr/>
          <p:nvPr/>
        </p:nvSpPr>
        <p:spPr>
          <a:xfrm>
            <a:off x="3340913" y="5437883"/>
            <a:ext cx="7620" cy="173990"/>
          </a:xfrm>
          <a:custGeom>
            <a:avLst/>
            <a:gdLst/>
            <a:ahLst/>
            <a:cxnLst/>
            <a:rect l="l" t="t" r="r" b="b"/>
            <a:pathLst>
              <a:path w="7620" h="173989">
                <a:moveTo>
                  <a:pt x="0" y="173791"/>
                </a:moveTo>
                <a:lnTo>
                  <a:pt x="7335" y="0"/>
                </a:lnTo>
              </a:path>
            </a:pathLst>
          </a:custGeom>
          <a:ln w="144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5" name="object 4795"/>
          <p:cNvSpPr/>
          <p:nvPr/>
        </p:nvSpPr>
        <p:spPr>
          <a:xfrm>
            <a:off x="3348249" y="5407111"/>
            <a:ext cx="7620" cy="31115"/>
          </a:xfrm>
          <a:custGeom>
            <a:avLst/>
            <a:gdLst/>
            <a:ahLst/>
            <a:cxnLst/>
            <a:rect l="l" t="t" r="r" b="b"/>
            <a:pathLst>
              <a:path w="7620" h="31114">
                <a:moveTo>
                  <a:pt x="0" y="30772"/>
                </a:moveTo>
                <a:lnTo>
                  <a:pt x="7147" y="0"/>
                </a:lnTo>
              </a:path>
            </a:pathLst>
          </a:custGeom>
          <a:ln w="1434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6" name="object 4796"/>
          <p:cNvSpPr/>
          <p:nvPr/>
        </p:nvSpPr>
        <p:spPr>
          <a:xfrm>
            <a:off x="3355396" y="5407111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20">
                <a:moveTo>
                  <a:pt x="0" y="0"/>
                </a:moveTo>
                <a:lnTo>
                  <a:pt x="0" y="274142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7" name="object 4797"/>
          <p:cNvSpPr/>
          <p:nvPr/>
        </p:nvSpPr>
        <p:spPr>
          <a:xfrm>
            <a:off x="3355396" y="5680213"/>
            <a:ext cx="7620" cy="105410"/>
          </a:xfrm>
          <a:custGeom>
            <a:avLst/>
            <a:gdLst/>
            <a:ahLst/>
            <a:cxnLst/>
            <a:rect l="l" t="t" r="r" b="b"/>
            <a:pathLst>
              <a:path w="7620" h="105410">
                <a:moveTo>
                  <a:pt x="0" y="0"/>
                </a:moveTo>
                <a:lnTo>
                  <a:pt x="7136" y="105296"/>
                </a:lnTo>
              </a:path>
            </a:pathLst>
          </a:custGeom>
          <a:ln w="144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8" name="object 4798"/>
          <p:cNvSpPr/>
          <p:nvPr/>
        </p:nvSpPr>
        <p:spPr>
          <a:xfrm>
            <a:off x="3362533" y="5721994"/>
            <a:ext cx="0" cy="64135"/>
          </a:xfrm>
          <a:custGeom>
            <a:avLst/>
            <a:gdLst/>
            <a:ahLst/>
            <a:cxnLst/>
            <a:rect l="l" t="t" r="r" b="b"/>
            <a:pathLst>
              <a:path w="0" h="64135">
                <a:moveTo>
                  <a:pt x="0" y="63515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9" name="object 4799"/>
          <p:cNvSpPr/>
          <p:nvPr/>
        </p:nvSpPr>
        <p:spPr>
          <a:xfrm>
            <a:off x="3362533" y="5710943"/>
            <a:ext cx="8890" cy="12065"/>
          </a:xfrm>
          <a:custGeom>
            <a:avLst/>
            <a:gdLst/>
            <a:ahLst/>
            <a:cxnLst/>
            <a:rect l="l" t="t" r="r" b="b"/>
            <a:pathLst>
              <a:path w="8889" h="12064">
                <a:moveTo>
                  <a:pt x="0" y="11903"/>
                </a:moveTo>
                <a:lnTo>
                  <a:pt x="8411" y="0"/>
                </a:lnTo>
              </a:path>
            </a:pathLst>
          </a:custGeom>
          <a:ln w="136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0" name="object 4800"/>
          <p:cNvSpPr/>
          <p:nvPr/>
        </p:nvSpPr>
        <p:spPr>
          <a:xfrm>
            <a:off x="3370945" y="5710943"/>
            <a:ext cx="0" cy="217804"/>
          </a:xfrm>
          <a:custGeom>
            <a:avLst/>
            <a:gdLst/>
            <a:ahLst/>
            <a:cxnLst/>
            <a:rect l="l" t="t" r="r" b="b"/>
            <a:pathLst>
              <a:path w="0" h="217804">
                <a:moveTo>
                  <a:pt x="0" y="0"/>
                </a:moveTo>
                <a:lnTo>
                  <a:pt x="0" y="217551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1" name="object 4801"/>
          <p:cNvSpPr/>
          <p:nvPr/>
        </p:nvSpPr>
        <p:spPr>
          <a:xfrm>
            <a:off x="3370945" y="5865908"/>
            <a:ext cx="7620" cy="62230"/>
          </a:xfrm>
          <a:custGeom>
            <a:avLst/>
            <a:gdLst/>
            <a:ahLst/>
            <a:cxnLst/>
            <a:rect l="l" t="t" r="r" b="b"/>
            <a:pathLst>
              <a:path w="7620" h="62229">
                <a:moveTo>
                  <a:pt x="0" y="61726"/>
                </a:moveTo>
                <a:lnTo>
                  <a:pt x="7366" y="0"/>
                </a:lnTo>
              </a:path>
            </a:pathLst>
          </a:custGeom>
          <a:ln w="1444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2" name="object 4802"/>
          <p:cNvSpPr/>
          <p:nvPr/>
        </p:nvSpPr>
        <p:spPr>
          <a:xfrm>
            <a:off x="3378312" y="5790455"/>
            <a:ext cx="0" cy="75565"/>
          </a:xfrm>
          <a:custGeom>
            <a:avLst/>
            <a:gdLst/>
            <a:ahLst/>
            <a:cxnLst/>
            <a:rect l="l" t="t" r="r" b="b"/>
            <a:pathLst>
              <a:path w="0" h="75564">
                <a:moveTo>
                  <a:pt x="0" y="75452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3" name="object 4803"/>
          <p:cNvSpPr/>
          <p:nvPr/>
        </p:nvSpPr>
        <p:spPr>
          <a:xfrm>
            <a:off x="3378312" y="5791496"/>
            <a:ext cx="7620" cy="235585"/>
          </a:xfrm>
          <a:custGeom>
            <a:avLst/>
            <a:gdLst/>
            <a:ahLst/>
            <a:cxnLst/>
            <a:rect l="l" t="t" r="r" b="b"/>
            <a:pathLst>
              <a:path w="7620" h="235585">
                <a:moveTo>
                  <a:pt x="0" y="0"/>
                </a:moveTo>
                <a:lnTo>
                  <a:pt x="7147" y="235373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4" name="object 4804"/>
          <p:cNvSpPr/>
          <p:nvPr/>
        </p:nvSpPr>
        <p:spPr>
          <a:xfrm>
            <a:off x="3378219" y="6039761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7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5" name="object 4805"/>
          <p:cNvSpPr/>
          <p:nvPr/>
        </p:nvSpPr>
        <p:spPr>
          <a:xfrm>
            <a:off x="3385459" y="6008935"/>
            <a:ext cx="7620" cy="43180"/>
          </a:xfrm>
          <a:custGeom>
            <a:avLst/>
            <a:gdLst/>
            <a:ahLst/>
            <a:cxnLst/>
            <a:rect l="l" t="t" r="r" b="b"/>
            <a:pathLst>
              <a:path w="7620" h="43179">
                <a:moveTo>
                  <a:pt x="0" y="42862"/>
                </a:moveTo>
                <a:lnTo>
                  <a:pt x="7366" y="0"/>
                </a:lnTo>
              </a:path>
            </a:pathLst>
          </a:custGeom>
          <a:ln w="1440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6" name="object 4806"/>
          <p:cNvSpPr/>
          <p:nvPr/>
        </p:nvSpPr>
        <p:spPr>
          <a:xfrm>
            <a:off x="3392826" y="5958372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562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7" name="object 4807"/>
          <p:cNvSpPr/>
          <p:nvPr/>
        </p:nvSpPr>
        <p:spPr>
          <a:xfrm>
            <a:off x="3392826" y="5959267"/>
            <a:ext cx="8890" cy="12065"/>
          </a:xfrm>
          <a:custGeom>
            <a:avLst/>
            <a:gdLst/>
            <a:ahLst/>
            <a:cxnLst/>
            <a:rect l="l" t="t" r="r" b="b"/>
            <a:pathLst>
              <a:path w="8889" h="12064">
                <a:moveTo>
                  <a:pt x="0" y="0"/>
                </a:moveTo>
                <a:lnTo>
                  <a:pt x="8401" y="11937"/>
                </a:lnTo>
              </a:path>
            </a:pathLst>
          </a:custGeom>
          <a:ln w="136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8" name="object 4808"/>
          <p:cNvSpPr/>
          <p:nvPr/>
        </p:nvSpPr>
        <p:spPr>
          <a:xfrm>
            <a:off x="3401228" y="5971204"/>
            <a:ext cx="0" cy="156210"/>
          </a:xfrm>
          <a:custGeom>
            <a:avLst/>
            <a:gdLst/>
            <a:ahLst/>
            <a:cxnLst/>
            <a:rect l="l" t="t" r="r" b="b"/>
            <a:pathLst>
              <a:path w="0" h="156210">
                <a:moveTo>
                  <a:pt x="0" y="0"/>
                </a:moveTo>
                <a:lnTo>
                  <a:pt x="0" y="156011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09" name="object 4809"/>
          <p:cNvSpPr/>
          <p:nvPr/>
        </p:nvSpPr>
        <p:spPr>
          <a:xfrm>
            <a:off x="3401228" y="6126137"/>
            <a:ext cx="7620" cy="212090"/>
          </a:xfrm>
          <a:custGeom>
            <a:avLst/>
            <a:gdLst/>
            <a:ahLst/>
            <a:cxnLst/>
            <a:rect l="l" t="t" r="r" b="b"/>
            <a:pathLst>
              <a:path w="7620" h="212089">
                <a:moveTo>
                  <a:pt x="0" y="0"/>
                </a:moveTo>
                <a:lnTo>
                  <a:pt x="7147" y="211670"/>
                </a:lnTo>
              </a:path>
            </a:pathLst>
          </a:custGeom>
          <a:ln w="144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0" name="object 4810"/>
          <p:cNvSpPr/>
          <p:nvPr/>
        </p:nvSpPr>
        <p:spPr>
          <a:xfrm>
            <a:off x="3401135" y="642072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1" name="object 4811"/>
          <p:cNvSpPr/>
          <p:nvPr/>
        </p:nvSpPr>
        <p:spPr>
          <a:xfrm>
            <a:off x="3408375" y="6424128"/>
            <a:ext cx="7620" cy="57150"/>
          </a:xfrm>
          <a:custGeom>
            <a:avLst/>
            <a:gdLst/>
            <a:ahLst/>
            <a:cxnLst/>
            <a:rect l="l" t="t" r="r" b="b"/>
            <a:pathLst>
              <a:path w="7620" h="57150">
                <a:moveTo>
                  <a:pt x="0" y="0"/>
                </a:moveTo>
                <a:lnTo>
                  <a:pt x="7366" y="56703"/>
                </a:lnTo>
              </a:path>
            </a:pathLst>
          </a:custGeom>
          <a:ln w="1443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2" name="object 4812"/>
          <p:cNvSpPr/>
          <p:nvPr/>
        </p:nvSpPr>
        <p:spPr>
          <a:xfrm>
            <a:off x="3408501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83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3" name="object 4813"/>
          <p:cNvSpPr/>
          <p:nvPr/>
        </p:nvSpPr>
        <p:spPr>
          <a:xfrm>
            <a:off x="341574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4" name="object 4814"/>
          <p:cNvSpPr/>
          <p:nvPr/>
        </p:nvSpPr>
        <p:spPr>
          <a:xfrm>
            <a:off x="341564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5" name="object 4815"/>
          <p:cNvSpPr/>
          <p:nvPr/>
        </p:nvSpPr>
        <p:spPr>
          <a:xfrm>
            <a:off x="3422889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01" y="0"/>
                </a:lnTo>
              </a:path>
            </a:pathLst>
          </a:custGeom>
          <a:ln w="127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6" name="object 4816"/>
          <p:cNvSpPr/>
          <p:nvPr/>
        </p:nvSpPr>
        <p:spPr>
          <a:xfrm>
            <a:off x="342405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7" name="object 4817"/>
          <p:cNvSpPr/>
          <p:nvPr/>
        </p:nvSpPr>
        <p:spPr>
          <a:xfrm>
            <a:off x="343129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8" name="object 4818"/>
          <p:cNvSpPr/>
          <p:nvPr/>
        </p:nvSpPr>
        <p:spPr>
          <a:xfrm>
            <a:off x="3431197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9" name="object 4819"/>
          <p:cNvSpPr/>
          <p:nvPr/>
        </p:nvSpPr>
        <p:spPr>
          <a:xfrm>
            <a:off x="343843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0" name="object 4820"/>
          <p:cNvSpPr/>
          <p:nvPr/>
        </p:nvSpPr>
        <p:spPr>
          <a:xfrm>
            <a:off x="343856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1" name="object 4821"/>
          <p:cNvSpPr/>
          <p:nvPr/>
        </p:nvSpPr>
        <p:spPr>
          <a:xfrm>
            <a:off x="344580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2" name="object 4822"/>
          <p:cNvSpPr/>
          <p:nvPr/>
        </p:nvSpPr>
        <p:spPr>
          <a:xfrm>
            <a:off x="344567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3" name="object 4823"/>
          <p:cNvSpPr/>
          <p:nvPr/>
        </p:nvSpPr>
        <p:spPr>
          <a:xfrm>
            <a:off x="3452910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07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4" name="object 4824"/>
          <p:cNvSpPr/>
          <p:nvPr/>
        </p:nvSpPr>
        <p:spPr>
          <a:xfrm>
            <a:off x="345411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5" name="object 4825"/>
          <p:cNvSpPr/>
          <p:nvPr/>
        </p:nvSpPr>
        <p:spPr>
          <a:xfrm>
            <a:off x="346135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335" y="0"/>
                </a:lnTo>
              </a:path>
            </a:pathLst>
          </a:custGeom>
          <a:ln w="12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6" name="object 4826"/>
          <p:cNvSpPr/>
          <p:nvPr/>
        </p:nvSpPr>
        <p:spPr>
          <a:xfrm>
            <a:off x="3461448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7" name="object 4827"/>
          <p:cNvSpPr/>
          <p:nvPr/>
        </p:nvSpPr>
        <p:spPr>
          <a:xfrm>
            <a:off x="346868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8" name="object 4828"/>
          <p:cNvSpPr/>
          <p:nvPr/>
        </p:nvSpPr>
        <p:spPr>
          <a:xfrm>
            <a:off x="346858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29" name="object 4829"/>
          <p:cNvSpPr/>
          <p:nvPr/>
        </p:nvSpPr>
        <p:spPr>
          <a:xfrm>
            <a:off x="347582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5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0" name="object 4830"/>
          <p:cNvSpPr/>
          <p:nvPr/>
        </p:nvSpPr>
        <p:spPr>
          <a:xfrm>
            <a:off x="347587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1" name="object 4831"/>
          <p:cNvSpPr/>
          <p:nvPr/>
        </p:nvSpPr>
        <p:spPr>
          <a:xfrm>
            <a:off x="3483119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84" y="0"/>
                </a:lnTo>
              </a:path>
            </a:pathLst>
          </a:custGeom>
          <a:ln w="1274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2" name="object 4832"/>
          <p:cNvSpPr/>
          <p:nvPr/>
        </p:nvSpPr>
        <p:spPr>
          <a:xfrm>
            <a:off x="3484364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3" name="object 4833"/>
          <p:cNvSpPr/>
          <p:nvPr/>
        </p:nvSpPr>
        <p:spPr>
          <a:xfrm>
            <a:off x="3491604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7" y="6064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4" name="object 4834"/>
          <p:cNvSpPr/>
          <p:nvPr/>
        </p:nvSpPr>
        <p:spPr>
          <a:xfrm>
            <a:off x="3491511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5" name="object 4835"/>
          <p:cNvSpPr/>
          <p:nvPr/>
        </p:nvSpPr>
        <p:spPr>
          <a:xfrm>
            <a:off x="3498752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6" name="object 4836"/>
          <p:cNvSpPr/>
          <p:nvPr/>
        </p:nvSpPr>
        <p:spPr>
          <a:xfrm>
            <a:off x="3498805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7" name="object 4837"/>
          <p:cNvSpPr/>
          <p:nvPr/>
        </p:nvSpPr>
        <p:spPr>
          <a:xfrm>
            <a:off x="350604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8" name="object 4838"/>
          <p:cNvSpPr/>
          <p:nvPr/>
        </p:nvSpPr>
        <p:spPr>
          <a:xfrm>
            <a:off x="3513256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9" name="object 4839"/>
          <p:cNvSpPr/>
          <p:nvPr/>
        </p:nvSpPr>
        <p:spPr>
          <a:xfrm>
            <a:off x="351442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0" name="object 4840"/>
          <p:cNvSpPr/>
          <p:nvPr/>
        </p:nvSpPr>
        <p:spPr>
          <a:xfrm>
            <a:off x="352166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1" name="object 4841"/>
          <p:cNvSpPr/>
          <p:nvPr/>
        </p:nvSpPr>
        <p:spPr>
          <a:xfrm>
            <a:off x="352157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2" name="object 4842"/>
          <p:cNvSpPr/>
          <p:nvPr/>
        </p:nvSpPr>
        <p:spPr>
          <a:xfrm>
            <a:off x="352881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3" name="object 4843"/>
          <p:cNvSpPr/>
          <p:nvPr/>
        </p:nvSpPr>
        <p:spPr>
          <a:xfrm>
            <a:off x="352886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4" name="object 4844"/>
          <p:cNvSpPr/>
          <p:nvPr/>
        </p:nvSpPr>
        <p:spPr>
          <a:xfrm>
            <a:off x="353610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5" name="object 4845"/>
          <p:cNvSpPr/>
          <p:nvPr/>
        </p:nvSpPr>
        <p:spPr>
          <a:xfrm>
            <a:off x="353607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6" name="object 4846"/>
          <p:cNvSpPr/>
          <p:nvPr/>
        </p:nvSpPr>
        <p:spPr>
          <a:xfrm>
            <a:off x="3543318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7" name="object 4847"/>
          <p:cNvSpPr/>
          <p:nvPr/>
        </p:nvSpPr>
        <p:spPr>
          <a:xfrm>
            <a:off x="354449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8" name="object 4848"/>
          <p:cNvSpPr/>
          <p:nvPr/>
        </p:nvSpPr>
        <p:spPr>
          <a:xfrm>
            <a:off x="355173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49" name="object 4849"/>
          <p:cNvSpPr/>
          <p:nvPr/>
        </p:nvSpPr>
        <p:spPr>
          <a:xfrm>
            <a:off x="355178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0" name="object 4850"/>
          <p:cNvSpPr/>
          <p:nvPr/>
        </p:nvSpPr>
        <p:spPr>
          <a:xfrm>
            <a:off x="355902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1" name="object 4851"/>
          <p:cNvSpPr/>
          <p:nvPr/>
        </p:nvSpPr>
        <p:spPr>
          <a:xfrm>
            <a:off x="355900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2" name="object 4852"/>
          <p:cNvSpPr/>
          <p:nvPr/>
        </p:nvSpPr>
        <p:spPr>
          <a:xfrm>
            <a:off x="356624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3" name="object 4853"/>
          <p:cNvSpPr/>
          <p:nvPr/>
        </p:nvSpPr>
        <p:spPr>
          <a:xfrm>
            <a:off x="356629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4" name="object 4854"/>
          <p:cNvSpPr/>
          <p:nvPr/>
        </p:nvSpPr>
        <p:spPr>
          <a:xfrm>
            <a:off x="3573538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5" name="object 4855"/>
          <p:cNvSpPr/>
          <p:nvPr/>
        </p:nvSpPr>
        <p:spPr>
          <a:xfrm>
            <a:off x="357469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6" name="object 4856"/>
          <p:cNvSpPr/>
          <p:nvPr/>
        </p:nvSpPr>
        <p:spPr>
          <a:xfrm>
            <a:off x="358193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7" name="object 4857"/>
          <p:cNvSpPr/>
          <p:nvPr/>
        </p:nvSpPr>
        <p:spPr>
          <a:xfrm>
            <a:off x="358184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8" name="object 4858"/>
          <p:cNvSpPr/>
          <p:nvPr/>
        </p:nvSpPr>
        <p:spPr>
          <a:xfrm>
            <a:off x="358908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9" name="object 4859"/>
          <p:cNvSpPr/>
          <p:nvPr/>
        </p:nvSpPr>
        <p:spPr>
          <a:xfrm>
            <a:off x="3589182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0" name="object 4860"/>
          <p:cNvSpPr/>
          <p:nvPr/>
        </p:nvSpPr>
        <p:spPr>
          <a:xfrm>
            <a:off x="359642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1" name="object 4861"/>
          <p:cNvSpPr/>
          <p:nvPr/>
        </p:nvSpPr>
        <p:spPr>
          <a:xfrm>
            <a:off x="359631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2" name="object 4862"/>
          <p:cNvSpPr/>
          <p:nvPr/>
        </p:nvSpPr>
        <p:spPr>
          <a:xfrm>
            <a:off x="3603559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11" y="5879"/>
                </a:lnTo>
              </a:path>
            </a:pathLst>
          </a:custGeom>
          <a:ln w="127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3" name="object 4863"/>
          <p:cNvSpPr/>
          <p:nvPr/>
        </p:nvSpPr>
        <p:spPr>
          <a:xfrm>
            <a:off x="360473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4" name="object 4864"/>
          <p:cNvSpPr/>
          <p:nvPr/>
        </p:nvSpPr>
        <p:spPr>
          <a:xfrm>
            <a:off x="3611971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064"/>
                </a:moveTo>
                <a:lnTo>
                  <a:pt x="7220" y="0"/>
                </a:lnTo>
              </a:path>
            </a:pathLst>
          </a:custGeom>
          <a:ln w="129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5" name="object 4865"/>
          <p:cNvSpPr/>
          <p:nvPr/>
        </p:nvSpPr>
        <p:spPr>
          <a:xfrm>
            <a:off x="3611951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6" name="object 4866"/>
          <p:cNvSpPr/>
          <p:nvPr/>
        </p:nvSpPr>
        <p:spPr>
          <a:xfrm>
            <a:off x="3619191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064"/>
                </a:moveTo>
                <a:lnTo>
                  <a:pt x="7293" y="0"/>
                </a:lnTo>
              </a:path>
            </a:pathLst>
          </a:custGeom>
          <a:ln w="12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7" name="object 4867"/>
          <p:cNvSpPr/>
          <p:nvPr/>
        </p:nvSpPr>
        <p:spPr>
          <a:xfrm>
            <a:off x="3619245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8" name="object 4868"/>
          <p:cNvSpPr/>
          <p:nvPr/>
        </p:nvSpPr>
        <p:spPr>
          <a:xfrm>
            <a:off x="3626485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36" y="6064"/>
                </a:lnTo>
              </a:path>
            </a:pathLst>
          </a:custGeom>
          <a:ln w="129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9" name="object 4869"/>
          <p:cNvSpPr/>
          <p:nvPr/>
        </p:nvSpPr>
        <p:spPr>
          <a:xfrm>
            <a:off x="362638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0" name="object 4870"/>
          <p:cNvSpPr/>
          <p:nvPr/>
        </p:nvSpPr>
        <p:spPr>
          <a:xfrm>
            <a:off x="3633622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1" name="object 4871"/>
          <p:cNvSpPr/>
          <p:nvPr/>
        </p:nvSpPr>
        <p:spPr>
          <a:xfrm>
            <a:off x="363486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2" name="object 4872"/>
          <p:cNvSpPr/>
          <p:nvPr/>
        </p:nvSpPr>
        <p:spPr>
          <a:xfrm>
            <a:off x="3642107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064"/>
                </a:moveTo>
                <a:lnTo>
                  <a:pt x="7293" y="0"/>
                </a:lnTo>
              </a:path>
            </a:pathLst>
          </a:custGeom>
          <a:ln w="129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3" name="object 4873"/>
          <p:cNvSpPr/>
          <p:nvPr/>
        </p:nvSpPr>
        <p:spPr>
          <a:xfrm>
            <a:off x="3642161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4" name="object 4874"/>
          <p:cNvSpPr/>
          <p:nvPr/>
        </p:nvSpPr>
        <p:spPr>
          <a:xfrm>
            <a:off x="364940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5" name="object 4875"/>
          <p:cNvSpPr/>
          <p:nvPr/>
        </p:nvSpPr>
        <p:spPr>
          <a:xfrm>
            <a:off x="364930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6" name="object 4876"/>
          <p:cNvSpPr/>
          <p:nvPr/>
        </p:nvSpPr>
        <p:spPr>
          <a:xfrm>
            <a:off x="365654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7" name="object 4877"/>
          <p:cNvSpPr/>
          <p:nvPr/>
        </p:nvSpPr>
        <p:spPr>
          <a:xfrm>
            <a:off x="365667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8" name="object 4878"/>
          <p:cNvSpPr/>
          <p:nvPr/>
        </p:nvSpPr>
        <p:spPr>
          <a:xfrm>
            <a:off x="3663915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064"/>
                </a:moveTo>
                <a:lnTo>
                  <a:pt x="8401" y="0"/>
                </a:lnTo>
              </a:path>
            </a:pathLst>
          </a:custGeom>
          <a:ln w="127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9" name="object 4879"/>
          <p:cNvSpPr/>
          <p:nvPr/>
        </p:nvSpPr>
        <p:spPr>
          <a:xfrm>
            <a:off x="3665076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0" name="object 4880"/>
          <p:cNvSpPr/>
          <p:nvPr/>
        </p:nvSpPr>
        <p:spPr>
          <a:xfrm>
            <a:off x="367231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1" name="object 4881"/>
          <p:cNvSpPr/>
          <p:nvPr/>
        </p:nvSpPr>
        <p:spPr>
          <a:xfrm>
            <a:off x="367222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2" name="object 4882"/>
          <p:cNvSpPr/>
          <p:nvPr/>
        </p:nvSpPr>
        <p:spPr>
          <a:xfrm>
            <a:off x="367946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3" name="object 4883"/>
          <p:cNvSpPr/>
          <p:nvPr/>
        </p:nvSpPr>
        <p:spPr>
          <a:xfrm>
            <a:off x="368661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7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4" name="object 4884"/>
          <p:cNvSpPr/>
          <p:nvPr/>
        </p:nvSpPr>
        <p:spPr>
          <a:xfrm>
            <a:off x="368673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5" name="object 4885"/>
          <p:cNvSpPr/>
          <p:nvPr/>
        </p:nvSpPr>
        <p:spPr>
          <a:xfrm>
            <a:off x="3693978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6" name="object 4886"/>
          <p:cNvSpPr/>
          <p:nvPr/>
        </p:nvSpPr>
        <p:spPr>
          <a:xfrm>
            <a:off x="369513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7" name="object 4887"/>
          <p:cNvSpPr/>
          <p:nvPr/>
        </p:nvSpPr>
        <p:spPr>
          <a:xfrm>
            <a:off x="370237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8" name="object 4888"/>
          <p:cNvSpPr/>
          <p:nvPr/>
        </p:nvSpPr>
        <p:spPr>
          <a:xfrm>
            <a:off x="370228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89" name="object 4889"/>
          <p:cNvSpPr/>
          <p:nvPr/>
        </p:nvSpPr>
        <p:spPr>
          <a:xfrm>
            <a:off x="370952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0" name="object 4890"/>
          <p:cNvSpPr/>
          <p:nvPr/>
        </p:nvSpPr>
        <p:spPr>
          <a:xfrm>
            <a:off x="370965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1" name="object 4891"/>
          <p:cNvSpPr/>
          <p:nvPr/>
        </p:nvSpPr>
        <p:spPr>
          <a:xfrm>
            <a:off x="371689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05" y="0"/>
                </a:lnTo>
              </a:path>
            </a:pathLst>
          </a:custGeom>
          <a:ln w="129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2" name="object 4892"/>
          <p:cNvSpPr/>
          <p:nvPr/>
        </p:nvSpPr>
        <p:spPr>
          <a:xfrm>
            <a:off x="371675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3" name="object 4893"/>
          <p:cNvSpPr/>
          <p:nvPr/>
        </p:nvSpPr>
        <p:spPr>
          <a:xfrm>
            <a:off x="3723999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07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4" name="object 4894"/>
          <p:cNvSpPr/>
          <p:nvPr/>
        </p:nvSpPr>
        <p:spPr>
          <a:xfrm>
            <a:off x="372520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5" name="object 4895"/>
          <p:cNvSpPr/>
          <p:nvPr/>
        </p:nvSpPr>
        <p:spPr>
          <a:xfrm>
            <a:off x="373244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35" y="5879"/>
                </a:lnTo>
              </a:path>
            </a:pathLst>
          </a:custGeom>
          <a:ln w="12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6" name="object 4896"/>
          <p:cNvSpPr/>
          <p:nvPr/>
        </p:nvSpPr>
        <p:spPr>
          <a:xfrm>
            <a:off x="373253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7" name="object 4897"/>
          <p:cNvSpPr/>
          <p:nvPr/>
        </p:nvSpPr>
        <p:spPr>
          <a:xfrm>
            <a:off x="3739777" y="648671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20" h="12064">
                <a:moveTo>
                  <a:pt x="0" y="11943"/>
                </a:moveTo>
                <a:lnTo>
                  <a:pt x="7136" y="0"/>
                </a:lnTo>
              </a:path>
            </a:pathLst>
          </a:custGeom>
          <a:ln w="138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8" name="object 4898"/>
          <p:cNvSpPr/>
          <p:nvPr/>
        </p:nvSpPr>
        <p:spPr>
          <a:xfrm>
            <a:off x="3739674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99" name="object 4899"/>
          <p:cNvSpPr/>
          <p:nvPr/>
        </p:nvSpPr>
        <p:spPr>
          <a:xfrm>
            <a:off x="374691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0" name="object 4900"/>
          <p:cNvSpPr/>
          <p:nvPr/>
        </p:nvSpPr>
        <p:spPr>
          <a:xfrm>
            <a:off x="374704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1" name="object 4901"/>
          <p:cNvSpPr/>
          <p:nvPr/>
        </p:nvSpPr>
        <p:spPr>
          <a:xfrm>
            <a:off x="3754281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8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2" name="object 4902"/>
          <p:cNvSpPr/>
          <p:nvPr/>
        </p:nvSpPr>
        <p:spPr>
          <a:xfrm>
            <a:off x="375545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3" name="object 4903"/>
          <p:cNvSpPr/>
          <p:nvPr/>
        </p:nvSpPr>
        <p:spPr>
          <a:xfrm>
            <a:off x="376269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4" name="object 4904"/>
          <p:cNvSpPr/>
          <p:nvPr/>
        </p:nvSpPr>
        <p:spPr>
          <a:xfrm>
            <a:off x="3762600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5" name="object 4905"/>
          <p:cNvSpPr/>
          <p:nvPr/>
        </p:nvSpPr>
        <p:spPr>
          <a:xfrm>
            <a:off x="3769841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6" name="object 4906"/>
          <p:cNvSpPr/>
          <p:nvPr/>
        </p:nvSpPr>
        <p:spPr>
          <a:xfrm>
            <a:off x="3769748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7" name="object 4907"/>
          <p:cNvSpPr/>
          <p:nvPr/>
        </p:nvSpPr>
        <p:spPr>
          <a:xfrm>
            <a:off x="3776988" y="6294052"/>
            <a:ext cx="7620" cy="198755"/>
          </a:xfrm>
          <a:custGeom>
            <a:avLst/>
            <a:gdLst/>
            <a:ahLst/>
            <a:cxnLst/>
            <a:rect l="l" t="t" r="r" b="b"/>
            <a:pathLst>
              <a:path w="7620" h="198754">
                <a:moveTo>
                  <a:pt x="0" y="198722"/>
                </a:moveTo>
                <a:lnTo>
                  <a:pt x="7366" y="0"/>
                </a:lnTo>
              </a:path>
            </a:pathLst>
          </a:custGeom>
          <a:ln w="1447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8" name="object 4908"/>
          <p:cNvSpPr/>
          <p:nvPr/>
        </p:nvSpPr>
        <p:spPr>
          <a:xfrm>
            <a:off x="3784355" y="5976158"/>
            <a:ext cx="0" cy="234950"/>
          </a:xfrm>
          <a:custGeom>
            <a:avLst/>
            <a:gdLst/>
            <a:ahLst/>
            <a:cxnLst/>
            <a:rect l="l" t="t" r="r" b="b"/>
            <a:pathLst>
              <a:path w="0" h="234950">
                <a:moveTo>
                  <a:pt x="0" y="0"/>
                </a:moveTo>
                <a:lnTo>
                  <a:pt x="0" y="234476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9" name="object 4909"/>
          <p:cNvSpPr/>
          <p:nvPr/>
        </p:nvSpPr>
        <p:spPr>
          <a:xfrm>
            <a:off x="3784355" y="5803442"/>
            <a:ext cx="8890" cy="173990"/>
          </a:xfrm>
          <a:custGeom>
            <a:avLst/>
            <a:gdLst/>
            <a:ahLst/>
            <a:cxnLst/>
            <a:rect l="l" t="t" r="r" b="b"/>
            <a:pathLst>
              <a:path w="8889" h="173989">
                <a:moveTo>
                  <a:pt x="0" y="173757"/>
                </a:moveTo>
                <a:lnTo>
                  <a:pt x="8401" y="0"/>
                </a:lnTo>
              </a:path>
            </a:pathLst>
          </a:custGeom>
          <a:ln w="1447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0" name="object 4910"/>
          <p:cNvSpPr/>
          <p:nvPr/>
        </p:nvSpPr>
        <p:spPr>
          <a:xfrm>
            <a:off x="3792756" y="5542174"/>
            <a:ext cx="0" cy="261620"/>
          </a:xfrm>
          <a:custGeom>
            <a:avLst/>
            <a:gdLst/>
            <a:ahLst/>
            <a:cxnLst/>
            <a:rect l="l" t="t" r="r" b="b"/>
            <a:pathLst>
              <a:path w="0" h="261620">
                <a:moveTo>
                  <a:pt x="0" y="261267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1" name="object 4911"/>
          <p:cNvSpPr/>
          <p:nvPr/>
        </p:nvSpPr>
        <p:spPr>
          <a:xfrm>
            <a:off x="3792756" y="5493546"/>
            <a:ext cx="7620" cy="50165"/>
          </a:xfrm>
          <a:custGeom>
            <a:avLst/>
            <a:gdLst/>
            <a:ahLst/>
            <a:cxnLst/>
            <a:rect l="l" t="t" r="r" b="b"/>
            <a:pathLst>
              <a:path w="7620" h="50164">
                <a:moveTo>
                  <a:pt x="0" y="49668"/>
                </a:moveTo>
                <a:lnTo>
                  <a:pt x="7147" y="0"/>
                </a:lnTo>
              </a:path>
            </a:pathLst>
          </a:custGeom>
          <a:ln w="144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2" name="object 4912"/>
          <p:cNvSpPr/>
          <p:nvPr/>
        </p:nvSpPr>
        <p:spPr>
          <a:xfrm>
            <a:off x="3792663" y="548056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9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3" name="object 4913"/>
          <p:cNvSpPr/>
          <p:nvPr/>
        </p:nvSpPr>
        <p:spPr>
          <a:xfrm>
            <a:off x="3799904" y="5357443"/>
            <a:ext cx="7620" cy="111760"/>
          </a:xfrm>
          <a:custGeom>
            <a:avLst/>
            <a:gdLst/>
            <a:ahLst/>
            <a:cxnLst/>
            <a:rect l="l" t="t" r="r" b="b"/>
            <a:pathLst>
              <a:path w="7620" h="111760">
                <a:moveTo>
                  <a:pt x="0" y="111205"/>
                </a:moveTo>
                <a:lnTo>
                  <a:pt x="7366" y="0"/>
                </a:lnTo>
              </a:path>
            </a:pathLst>
          </a:custGeom>
          <a:ln w="144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4" name="object 4914"/>
          <p:cNvSpPr/>
          <p:nvPr/>
        </p:nvSpPr>
        <p:spPr>
          <a:xfrm>
            <a:off x="3800030" y="537036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8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5" name="object 4915"/>
          <p:cNvSpPr/>
          <p:nvPr/>
        </p:nvSpPr>
        <p:spPr>
          <a:xfrm>
            <a:off x="3807270" y="5288793"/>
            <a:ext cx="7620" cy="93980"/>
          </a:xfrm>
          <a:custGeom>
            <a:avLst/>
            <a:gdLst/>
            <a:ahLst/>
            <a:cxnLst/>
            <a:rect l="l" t="t" r="r" b="b"/>
            <a:pathLst>
              <a:path w="7620" h="93979">
                <a:moveTo>
                  <a:pt x="0" y="93462"/>
                </a:moveTo>
                <a:lnTo>
                  <a:pt x="7147" y="0"/>
                </a:lnTo>
              </a:path>
            </a:pathLst>
          </a:custGeom>
          <a:ln w="1446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6" name="object 4916"/>
          <p:cNvSpPr/>
          <p:nvPr/>
        </p:nvSpPr>
        <p:spPr>
          <a:xfrm>
            <a:off x="3814418" y="5288793"/>
            <a:ext cx="0" cy="87630"/>
          </a:xfrm>
          <a:custGeom>
            <a:avLst/>
            <a:gdLst/>
            <a:ahLst/>
            <a:cxnLst/>
            <a:rect l="l" t="t" r="r" b="b"/>
            <a:pathLst>
              <a:path w="0" h="87629">
                <a:moveTo>
                  <a:pt x="0" y="0"/>
                </a:moveTo>
                <a:lnTo>
                  <a:pt x="0" y="8751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7" name="object 4917"/>
          <p:cNvSpPr/>
          <p:nvPr/>
        </p:nvSpPr>
        <p:spPr>
          <a:xfrm>
            <a:off x="3814418" y="5375263"/>
            <a:ext cx="8890" cy="106680"/>
          </a:xfrm>
          <a:custGeom>
            <a:avLst/>
            <a:gdLst/>
            <a:ahLst/>
            <a:cxnLst/>
            <a:rect l="l" t="t" r="r" b="b"/>
            <a:pathLst>
              <a:path w="8889" h="106679">
                <a:moveTo>
                  <a:pt x="0" y="0"/>
                </a:moveTo>
                <a:lnTo>
                  <a:pt x="8401" y="106371"/>
                </a:lnTo>
              </a:path>
            </a:pathLst>
          </a:custGeom>
          <a:ln w="144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8" name="object 4918"/>
          <p:cNvSpPr/>
          <p:nvPr/>
        </p:nvSpPr>
        <p:spPr>
          <a:xfrm>
            <a:off x="3822819" y="5436843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791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19" name="object 4919"/>
          <p:cNvSpPr/>
          <p:nvPr/>
        </p:nvSpPr>
        <p:spPr>
          <a:xfrm>
            <a:off x="3822819" y="5208386"/>
            <a:ext cx="7620" cy="229870"/>
          </a:xfrm>
          <a:custGeom>
            <a:avLst/>
            <a:gdLst/>
            <a:ahLst/>
            <a:cxnLst/>
            <a:rect l="l" t="t" r="r" b="b"/>
            <a:pathLst>
              <a:path w="7620" h="229870">
                <a:moveTo>
                  <a:pt x="0" y="229497"/>
                </a:moveTo>
                <a:lnTo>
                  <a:pt x="7366" y="0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0" name="object 4920"/>
          <p:cNvSpPr/>
          <p:nvPr/>
        </p:nvSpPr>
        <p:spPr>
          <a:xfrm>
            <a:off x="3822946" y="5208928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1" name="object 4921"/>
          <p:cNvSpPr/>
          <p:nvPr/>
        </p:nvSpPr>
        <p:spPr>
          <a:xfrm>
            <a:off x="3830186" y="5208386"/>
            <a:ext cx="7620" cy="384810"/>
          </a:xfrm>
          <a:custGeom>
            <a:avLst/>
            <a:gdLst/>
            <a:ahLst/>
            <a:cxnLst/>
            <a:rect l="l" t="t" r="r" b="b"/>
            <a:pathLst>
              <a:path w="7620" h="384810">
                <a:moveTo>
                  <a:pt x="0" y="0"/>
                </a:moveTo>
                <a:lnTo>
                  <a:pt x="7147" y="384427"/>
                </a:lnTo>
              </a:path>
            </a:pathLst>
          </a:custGeom>
          <a:ln w="14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2" name="object 4922"/>
          <p:cNvSpPr/>
          <p:nvPr/>
        </p:nvSpPr>
        <p:spPr>
          <a:xfrm>
            <a:off x="3837333" y="5517353"/>
            <a:ext cx="0" cy="75565"/>
          </a:xfrm>
          <a:custGeom>
            <a:avLst/>
            <a:gdLst/>
            <a:ahLst/>
            <a:cxnLst/>
            <a:rect l="l" t="t" r="r" b="b"/>
            <a:pathLst>
              <a:path w="0" h="75564">
                <a:moveTo>
                  <a:pt x="0" y="75461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3" name="object 4923"/>
          <p:cNvSpPr/>
          <p:nvPr/>
        </p:nvSpPr>
        <p:spPr>
          <a:xfrm>
            <a:off x="3837333" y="5388250"/>
            <a:ext cx="7620" cy="130175"/>
          </a:xfrm>
          <a:custGeom>
            <a:avLst/>
            <a:gdLst/>
            <a:ahLst/>
            <a:cxnLst/>
            <a:rect l="l" t="t" r="r" b="b"/>
            <a:pathLst>
              <a:path w="7620" h="130175">
                <a:moveTo>
                  <a:pt x="0" y="130031"/>
                </a:moveTo>
                <a:lnTo>
                  <a:pt x="7105" y="0"/>
                </a:lnTo>
              </a:path>
            </a:pathLst>
          </a:custGeom>
          <a:ln w="1447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4" name="object 4924"/>
          <p:cNvSpPr/>
          <p:nvPr/>
        </p:nvSpPr>
        <p:spPr>
          <a:xfrm>
            <a:off x="3844439" y="5388250"/>
            <a:ext cx="0" cy="131445"/>
          </a:xfrm>
          <a:custGeom>
            <a:avLst/>
            <a:gdLst/>
            <a:ahLst/>
            <a:cxnLst/>
            <a:rect l="l" t="t" r="r" b="b"/>
            <a:pathLst>
              <a:path w="0" h="131445">
                <a:moveTo>
                  <a:pt x="0" y="0"/>
                </a:moveTo>
                <a:lnTo>
                  <a:pt x="0" y="131081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5" name="object 4925"/>
          <p:cNvSpPr/>
          <p:nvPr/>
        </p:nvSpPr>
        <p:spPr>
          <a:xfrm>
            <a:off x="3844439" y="5518282"/>
            <a:ext cx="8890" cy="143510"/>
          </a:xfrm>
          <a:custGeom>
            <a:avLst/>
            <a:gdLst/>
            <a:ahLst/>
            <a:cxnLst/>
            <a:rect l="l" t="t" r="r" b="b"/>
            <a:pathLst>
              <a:path w="8889" h="143510">
                <a:moveTo>
                  <a:pt x="0" y="0"/>
                </a:moveTo>
                <a:lnTo>
                  <a:pt x="8443" y="143061"/>
                </a:lnTo>
              </a:path>
            </a:pathLst>
          </a:custGeom>
          <a:ln w="1447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6" name="object 4926"/>
          <p:cNvSpPr/>
          <p:nvPr/>
        </p:nvSpPr>
        <p:spPr>
          <a:xfrm>
            <a:off x="3852882" y="5661343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66" y="5994"/>
                </a:lnTo>
              </a:path>
            </a:pathLst>
          </a:custGeom>
          <a:ln w="1293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7" name="object 4927"/>
          <p:cNvSpPr/>
          <p:nvPr/>
        </p:nvSpPr>
        <p:spPr>
          <a:xfrm>
            <a:off x="3860249" y="5622538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800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8" name="object 4928"/>
          <p:cNvSpPr/>
          <p:nvPr/>
        </p:nvSpPr>
        <p:spPr>
          <a:xfrm>
            <a:off x="3860249" y="5623621"/>
            <a:ext cx="7620" cy="74930"/>
          </a:xfrm>
          <a:custGeom>
            <a:avLst/>
            <a:gdLst/>
            <a:ahLst/>
            <a:cxnLst/>
            <a:rect l="l" t="t" r="r" b="b"/>
            <a:pathLst>
              <a:path w="7620" h="74929">
                <a:moveTo>
                  <a:pt x="0" y="0"/>
                </a:moveTo>
                <a:lnTo>
                  <a:pt x="7105" y="74523"/>
                </a:lnTo>
              </a:path>
            </a:pathLst>
          </a:custGeom>
          <a:ln w="144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29" name="object 4929"/>
          <p:cNvSpPr/>
          <p:nvPr/>
        </p:nvSpPr>
        <p:spPr>
          <a:xfrm>
            <a:off x="3860114" y="569859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0" name="object 4930"/>
          <p:cNvSpPr/>
          <p:nvPr/>
        </p:nvSpPr>
        <p:spPr>
          <a:xfrm>
            <a:off x="3867355" y="5698145"/>
            <a:ext cx="7620" cy="74930"/>
          </a:xfrm>
          <a:custGeom>
            <a:avLst/>
            <a:gdLst/>
            <a:ahLst/>
            <a:cxnLst/>
            <a:rect l="l" t="t" r="r" b="b"/>
            <a:pathLst>
              <a:path w="7620" h="74929">
                <a:moveTo>
                  <a:pt x="0" y="0"/>
                </a:moveTo>
                <a:lnTo>
                  <a:pt x="7293" y="74489"/>
                </a:lnTo>
              </a:path>
            </a:pathLst>
          </a:custGeom>
          <a:ln w="144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1" name="object 4931"/>
          <p:cNvSpPr/>
          <p:nvPr/>
        </p:nvSpPr>
        <p:spPr>
          <a:xfrm>
            <a:off x="3867408" y="5763148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89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2" name="object 4932"/>
          <p:cNvSpPr/>
          <p:nvPr/>
        </p:nvSpPr>
        <p:spPr>
          <a:xfrm>
            <a:off x="3874648" y="5754703"/>
            <a:ext cx="8890" cy="36830"/>
          </a:xfrm>
          <a:custGeom>
            <a:avLst/>
            <a:gdLst/>
            <a:ahLst/>
            <a:cxnLst/>
            <a:rect l="l" t="t" r="r" b="b"/>
            <a:pathLst>
              <a:path w="8889" h="36829">
                <a:moveTo>
                  <a:pt x="0" y="0"/>
                </a:moveTo>
                <a:lnTo>
                  <a:pt x="8484" y="36793"/>
                </a:lnTo>
              </a:path>
            </a:pathLst>
          </a:custGeom>
          <a:ln w="1435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3" name="object 4933"/>
          <p:cNvSpPr/>
          <p:nvPr/>
        </p:nvSpPr>
        <p:spPr>
          <a:xfrm>
            <a:off x="3883133" y="5791496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20">
                <a:moveTo>
                  <a:pt x="0" y="0"/>
                </a:moveTo>
                <a:lnTo>
                  <a:pt x="0" y="274142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4" name="object 4934"/>
          <p:cNvSpPr/>
          <p:nvPr/>
        </p:nvSpPr>
        <p:spPr>
          <a:xfrm>
            <a:off x="3883133" y="6058718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5" name="object 4935"/>
          <p:cNvSpPr/>
          <p:nvPr/>
        </p:nvSpPr>
        <p:spPr>
          <a:xfrm>
            <a:off x="3890280" y="6058718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0"/>
                </a:moveTo>
                <a:lnTo>
                  <a:pt x="0" y="31663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6" name="object 4936"/>
          <p:cNvSpPr/>
          <p:nvPr/>
        </p:nvSpPr>
        <p:spPr>
          <a:xfrm>
            <a:off x="3890280" y="5977199"/>
            <a:ext cx="7620" cy="112395"/>
          </a:xfrm>
          <a:custGeom>
            <a:avLst/>
            <a:gdLst/>
            <a:ahLst/>
            <a:cxnLst/>
            <a:rect l="l" t="t" r="r" b="b"/>
            <a:pathLst>
              <a:path w="7620" h="112395">
                <a:moveTo>
                  <a:pt x="0" y="112251"/>
                </a:moveTo>
                <a:lnTo>
                  <a:pt x="7293" y="0"/>
                </a:lnTo>
              </a:path>
            </a:pathLst>
          </a:custGeom>
          <a:ln w="144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7" name="object 4937"/>
          <p:cNvSpPr/>
          <p:nvPr/>
        </p:nvSpPr>
        <p:spPr>
          <a:xfrm>
            <a:off x="3897574" y="5914613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62586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8" name="object 4938"/>
          <p:cNvSpPr/>
          <p:nvPr/>
        </p:nvSpPr>
        <p:spPr>
          <a:xfrm>
            <a:off x="3897574" y="5915696"/>
            <a:ext cx="7620" cy="267335"/>
          </a:xfrm>
          <a:custGeom>
            <a:avLst/>
            <a:gdLst/>
            <a:ahLst/>
            <a:cxnLst/>
            <a:rect l="l" t="t" r="r" b="b"/>
            <a:pathLst>
              <a:path w="7620" h="267335">
                <a:moveTo>
                  <a:pt x="0" y="0"/>
                </a:moveTo>
                <a:lnTo>
                  <a:pt x="7136" y="267181"/>
                </a:lnTo>
              </a:path>
            </a:pathLst>
          </a:custGeom>
          <a:ln w="1447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9" name="object 4939"/>
          <p:cNvSpPr/>
          <p:nvPr/>
        </p:nvSpPr>
        <p:spPr>
          <a:xfrm>
            <a:off x="3904711" y="6182878"/>
            <a:ext cx="0" cy="27940"/>
          </a:xfrm>
          <a:custGeom>
            <a:avLst/>
            <a:gdLst/>
            <a:ahLst/>
            <a:cxnLst/>
            <a:rect l="l" t="t" r="r" b="b"/>
            <a:pathLst>
              <a:path w="0" h="27939">
                <a:moveTo>
                  <a:pt x="0" y="0"/>
                </a:moveTo>
                <a:lnTo>
                  <a:pt x="0" y="27756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0" name="object 4940"/>
          <p:cNvSpPr/>
          <p:nvPr/>
        </p:nvSpPr>
        <p:spPr>
          <a:xfrm>
            <a:off x="3904711" y="6416278"/>
            <a:ext cx="0" cy="77470"/>
          </a:xfrm>
          <a:custGeom>
            <a:avLst/>
            <a:gdLst/>
            <a:ahLst/>
            <a:cxnLst/>
            <a:rect l="l" t="t" r="r" b="b"/>
            <a:pathLst>
              <a:path w="0" h="77470">
                <a:moveTo>
                  <a:pt x="0" y="0"/>
                </a:moveTo>
                <a:lnTo>
                  <a:pt x="0" y="7739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1" name="object 4941"/>
          <p:cNvSpPr/>
          <p:nvPr/>
        </p:nvSpPr>
        <p:spPr>
          <a:xfrm>
            <a:off x="3904711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4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2" name="object 4942"/>
          <p:cNvSpPr/>
          <p:nvPr/>
        </p:nvSpPr>
        <p:spPr>
          <a:xfrm>
            <a:off x="3905956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3" name="object 4943"/>
          <p:cNvSpPr/>
          <p:nvPr/>
        </p:nvSpPr>
        <p:spPr>
          <a:xfrm>
            <a:off x="391319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293" y="0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4" name="object 4944"/>
          <p:cNvSpPr/>
          <p:nvPr/>
        </p:nvSpPr>
        <p:spPr>
          <a:xfrm>
            <a:off x="391324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5" name="object 4945"/>
          <p:cNvSpPr/>
          <p:nvPr/>
        </p:nvSpPr>
        <p:spPr>
          <a:xfrm>
            <a:off x="392049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6" name="object 4946"/>
          <p:cNvSpPr/>
          <p:nvPr/>
        </p:nvSpPr>
        <p:spPr>
          <a:xfrm>
            <a:off x="392039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7" name="object 4947"/>
          <p:cNvSpPr/>
          <p:nvPr/>
        </p:nvSpPr>
        <p:spPr>
          <a:xfrm>
            <a:off x="392763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8" name="object 4948"/>
          <p:cNvSpPr/>
          <p:nvPr/>
        </p:nvSpPr>
        <p:spPr>
          <a:xfrm>
            <a:off x="392753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49" name="object 4949"/>
          <p:cNvSpPr/>
          <p:nvPr/>
        </p:nvSpPr>
        <p:spPr>
          <a:xfrm>
            <a:off x="3934774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4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0" name="object 4950"/>
          <p:cNvSpPr/>
          <p:nvPr/>
        </p:nvSpPr>
        <p:spPr>
          <a:xfrm>
            <a:off x="393601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1" name="object 4951"/>
          <p:cNvSpPr/>
          <p:nvPr/>
        </p:nvSpPr>
        <p:spPr>
          <a:xfrm>
            <a:off x="394325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2" name="object 4952"/>
          <p:cNvSpPr/>
          <p:nvPr/>
        </p:nvSpPr>
        <p:spPr>
          <a:xfrm>
            <a:off x="394331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3" name="object 4953"/>
          <p:cNvSpPr/>
          <p:nvPr/>
        </p:nvSpPr>
        <p:spPr>
          <a:xfrm>
            <a:off x="3950553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064"/>
                </a:moveTo>
                <a:lnTo>
                  <a:pt x="7147" y="0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4" name="object 4954"/>
          <p:cNvSpPr/>
          <p:nvPr/>
        </p:nvSpPr>
        <p:spPr>
          <a:xfrm>
            <a:off x="3950460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5" name="object 4955"/>
          <p:cNvSpPr/>
          <p:nvPr/>
        </p:nvSpPr>
        <p:spPr>
          <a:xfrm>
            <a:off x="395770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6" name="object 4956"/>
          <p:cNvSpPr/>
          <p:nvPr/>
        </p:nvSpPr>
        <p:spPr>
          <a:xfrm>
            <a:off x="395782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7" name="object 4957"/>
          <p:cNvSpPr/>
          <p:nvPr/>
        </p:nvSpPr>
        <p:spPr>
          <a:xfrm>
            <a:off x="3965067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01" y="0"/>
                </a:lnTo>
              </a:path>
            </a:pathLst>
          </a:custGeom>
          <a:ln w="127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8" name="object 4958"/>
          <p:cNvSpPr/>
          <p:nvPr/>
        </p:nvSpPr>
        <p:spPr>
          <a:xfrm>
            <a:off x="3966228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9" name="object 4959"/>
          <p:cNvSpPr/>
          <p:nvPr/>
        </p:nvSpPr>
        <p:spPr>
          <a:xfrm>
            <a:off x="397346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0" name="object 4960"/>
          <p:cNvSpPr/>
          <p:nvPr/>
        </p:nvSpPr>
        <p:spPr>
          <a:xfrm>
            <a:off x="397337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1" name="object 4961"/>
          <p:cNvSpPr/>
          <p:nvPr/>
        </p:nvSpPr>
        <p:spPr>
          <a:xfrm>
            <a:off x="3980615" y="648671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20" h="12064">
                <a:moveTo>
                  <a:pt x="0" y="11943"/>
                </a:moveTo>
                <a:lnTo>
                  <a:pt x="7335" y="0"/>
                </a:lnTo>
              </a:path>
            </a:pathLst>
          </a:custGeom>
          <a:ln w="137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2" name="object 4962"/>
          <p:cNvSpPr/>
          <p:nvPr/>
        </p:nvSpPr>
        <p:spPr>
          <a:xfrm>
            <a:off x="3980710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3" name="object 4963"/>
          <p:cNvSpPr/>
          <p:nvPr/>
        </p:nvSpPr>
        <p:spPr>
          <a:xfrm>
            <a:off x="3987951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36" y="6064"/>
                </a:lnTo>
              </a:path>
            </a:pathLst>
          </a:custGeom>
          <a:ln w="129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4" name="object 4964"/>
          <p:cNvSpPr/>
          <p:nvPr/>
        </p:nvSpPr>
        <p:spPr>
          <a:xfrm>
            <a:off x="398784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5" name="object 4965"/>
          <p:cNvSpPr/>
          <p:nvPr/>
        </p:nvSpPr>
        <p:spPr>
          <a:xfrm>
            <a:off x="3995088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17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6" name="object 4966"/>
          <p:cNvSpPr/>
          <p:nvPr/>
        </p:nvSpPr>
        <p:spPr>
          <a:xfrm>
            <a:off x="399625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7" name="object 4967"/>
          <p:cNvSpPr/>
          <p:nvPr/>
        </p:nvSpPr>
        <p:spPr>
          <a:xfrm>
            <a:off x="400350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8" name="object 4968"/>
          <p:cNvSpPr/>
          <p:nvPr/>
        </p:nvSpPr>
        <p:spPr>
          <a:xfrm>
            <a:off x="400362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69" name="object 4969"/>
          <p:cNvSpPr/>
          <p:nvPr/>
        </p:nvSpPr>
        <p:spPr>
          <a:xfrm>
            <a:off x="401086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0" name="object 4970"/>
          <p:cNvSpPr/>
          <p:nvPr/>
        </p:nvSpPr>
        <p:spPr>
          <a:xfrm>
            <a:off x="401077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1" name="object 4971"/>
          <p:cNvSpPr/>
          <p:nvPr/>
        </p:nvSpPr>
        <p:spPr>
          <a:xfrm>
            <a:off x="401801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2" name="object 4972"/>
          <p:cNvSpPr/>
          <p:nvPr/>
        </p:nvSpPr>
        <p:spPr>
          <a:xfrm>
            <a:off x="4025151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3" name="object 4973"/>
          <p:cNvSpPr/>
          <p:nvPr/>
        </p:nvSpPr>
        <p:spPr>
          <a:xfrm>
            <a:off x="402632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4" name="object 4974"/>
          <p:cNvSpPr/>
          <p:nvPr/>
        </p:nvSpPr>
        <p:spPr>
          <a:xfrm>
            <a:off x="403356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5" name="object 4975"/>
          <p:cNvSpPr/>
          <p:nvPr/>
        </p:nvSpPr>
        <p:spPr>
          <a:xfrm>
            <a:off x="403368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6" name="object 4976"/>
          <p:cNvSpPr/>
          <p:nvPr/>
        </p:nvSpPr>
        <p:spPr>
          <a:xfrm>
            <a:off x="404092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7" name="object 4977"/>
          <p:cNvSpPr/>
          <p:nvPr/>
        </p:nvSpPr>
        <p:spPr>
          <a:xfrm>
            <a:off x="404083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8" name="object 4978"/>
          <p:cNvSpPr/>
          <p:nvPr/>
        </p:nvSpPr>
        <p:spPr>
          <a:xfrm>
            <a:off x="404807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9" name="object 4979"/>
          <p:cNvSpPr/>
          <p:nvPr/>
        </p:nvSpPr>
        <p:spPr>
          <a:xfrm>
            <a:off x="404820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0" name="object 4980"/>
          <p:cNvSpPr/>
          <p:nvPr/>
        </p:nvSpPr>
        <p:spPr>
          <a:xfrm>
            <a:off x="4055443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1" name="object 4981"/>
          <p:cNvSpPr/>
          <p:nvPr/>
        </p:nvSpPr>
        <p:spPr>
          <a:xfrm>
            <a:off x="405660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2" name="object 4982"/>
          <p:cNvSpPr/>
          <p:nvPr/>
        </p:nvSpPr>
        <p:spPr>
          <a:xfrm>
            <a:off x="406384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3" name="object 4983"/>
          <p:cNvSpPr/>
          <p:nvPr/>
        </p:nvSpPr>
        <p:spPr>
          <a:xfrm>
            <a:off x="406375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4" name="object 4984"/>
          <p:cNvSpPr/>
          <p:nvPr/>
        </p:nvSpPr>
        <p:spPr>
          <a:xfrm>
            <a:off x="4070992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064"/>
                </a:moveTo>
                <a:lnTo>
                  <a:pt x="7366" y="0"/>
                </a:lnTo>
              </a:path>
            </a:pathLst>
          </a:custGeom>
          <a:ln w="12953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5" name="object 4985"/>
          <p:cNvSpPr/>
          <p:nvPr/>
        </p:nvSpPr>
        <p:spPr>
          <a:xfrm>
            <a:off x="4071119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6" name="object 4986"/>
          <p:cNvSpPr/>
          <p:nvPr/>
        </p:nvSpPr>
        <p:spPr>
          <a:xfrm>
            <a:off x="4078359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7" y="6064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7" name="object 4987"/>
          <p:cNvSpPr/>
          <p:nvPr/>
        </p:nvSpPr>
        <p:spPr>
          <a:xfrm>
            <a:off x="407826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8" name="object 4988"/>
          <p:cNvSpPr/>
          <p:nvPr/>
        </p:nvSpPr>
        <p:spPr>
          <a:xfrm>
            <a:off x="4085506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65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89" name="object 4989"/>
          <p:cNvSpPr/>
          <p:nvPr/>
        </p:nvSpPr>
        <p:spPr>
          <a:xfrm>
            <a:off x="408666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0" name="object 4990"/>
          <p:cNvSpPr/>
          <p:nvPr/>
        </p:nvSpPr>
        <p:spPr>
          <a:xfrm>
            <a:off x="4093908" y="648083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20" h="12064">
                <a:moveTo>
                  <a:pt x="0" y="11943"/>
                </a:moveTo>
                <a:lnTo>
                  <a:pt x="7147" y="0"/>
                </a:lnTo>
              </a:path>
            </a:pathLst>
          </a:custGeom>
          <a:ln w="1380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1" name="object 4991"/>
          <p:cNvSpPr/>
          <p:nvPr/>
        </p:nvSpPr>
        <p:spPr>
          <a:xfrm>
            <a:off x="4093815" y="648129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2" name="object 4992"/>
          <p:cNvSpPr/>
          <p:nvPr/>
        </p:nvSpPr>
        <p:spPr>
          <a:xfrm>
            <a:off x="4101055" y="6480831"/>
            <a:ext cx="7620" cy="18415"/>
          </a:xfrm>
          <a:custGeom>
            <a:avLst/>
            <a:gdLst/>
            <a:ahLst/>
            <a:cxnLst/>
            <a:rect l="l" t="t" r="r" b="b"/>
            <a:pathLst>
              <a:path w="7620" h="18414">
                <a:moveTo>
                  <a:pt x="0" y="0"/>
                </a:moveTo>
                <a:lnTo>
                  <a:pt x="7366" y="17822"/>
                </a:lnTo>
              </a:path>
            </a:pathLst>
          </a:custGeom>
          <a:ln w="1410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3" name="object 4993"/>
          <p:cNvSpPr/>
          <p:nvPr/>
        </p:nvSpPr>
        <p:spPr>
          <a:xfrm>
            <a:off x="410118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4" name="object 4994"/>
          <p:cNvSpPr/>
          <p:nvPr/>
        </p:nvSpPr>
        <p:spPr>
          <a:xfrm>
            <a:off x="410842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05" y="0"/>
                </a:lnTo>
              </a:path>
            </a:pathLst>
          </a:custGeom>
          <a:ln w="129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5" name="object 4995"/>
          <p:cNvSpPr/>
          <p:nvPr/>
        </p:nvSpPr>
        <p:spPr>
          <a:xfrm>
            <a:off x="410828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6" name="object 4996"/>
          <p:cNvSpPr/>
          <p:nvPr/>
        </p:nvSpPr>
        <p:spPr>
          <a:xfrm>
            <a:off x="4115528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07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7" name="object 4997"/>
          <p:cNvSpPr/>
          <p:nvPr/>
        </p:nvSpPr>
        <p:spPr>
          <a:xfrm>
            <a:off x="411673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8" name="object 4998"/>
          <p:cNvSpPr/>
          <p:nvPr/>
        </p:nvSpPr>
        <p:spPr>
          <a:xfrm>
            <a:off x="4123971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9" name="object 4999"/>
          <p:cNvSpPr/>
          <p:nvPr/>
        </p:nvSpPr>
        <p:spPr>
          <a:xfrm>
            <a:off x="412406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0" name="object 5000"/>
          <p:cNvSpPr/>
          <p:nvPr/>
        </p:nvSpPr>
        <p:spPr>
          <a:xfrm>
            <a:off x="413130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1" name="object 5001"/>
          <p:cNvSpPr/>
          <p:nvPr/>
        </p:nvSpPr>
        <p:spPr>
          <a:xfrm>
            <a:off x="413120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2" name="object 5002"/>
          <p:cNvSpPr/>
          <p:nvPr/>
        </p:nvSpPr>
        <p:spPr>
          <a:xfrm>
            <a:off x="413844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3" name="object 5003"/>
          <p:cNvSpPr/>
          <p:nvPr/>
        </p:nvSpPr>
        <p:spPr>
          <a:xfrm>
            <a:off x="413849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4" name="object 5004"/>
          <p:cNvSpPr/>
          <p:nvPr/>
        </p:nvSpPr>
        <p:spPr>
          <a:xfrm>
            <a:off x="4145737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5" name="object 5005"/>
          <p:cNvSpPr/>
          <p:nvPr/>
        </p:nvSpPr>
        <p:spPr>
          <a:xfrm>
            <a:off x="414698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6" name="object 5006"/>
          <p:cNvSpPr/>
          <p:nvPr/>
        </p:nvSpPr>
        <p:spPr>
          <a:xfrm>
            <a:off x="4154222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064"/>
                </a:moveTo>
                <a:lnTo>
                  <a:pt x="7147" y="0"/>
                </a:lnTo>
              </a:path>
            </a:pathLst>
          </a:custGeom>
          <a:ln w="1299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7" name="object 5007"/>
          <p:cNvSpPr/>
          <p:nvPr/>
        </p:nvSpPr>
        <p:spPr>
          <a:xfrm>
            <a:off x="4154129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8" name="object 5008"/>
          <p:cNvSpPr/>
          <p:nvPr/>
        </p:nvSpPr>
        <p:spPr>
          <a:xfrm>
            <a:off x="4161369" y="648671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20" h="12064">
                <a:moveTo>
                  <a:pt x="0" y="0"/>
                </a:moveTo>
                <a:lnTo>
                  <a:pt x="7293" y="11943"/>
                </a:lnTo>
              </a:path>
            </a:pathLst>
          </a:custGeom>
          <a:ln w="137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9" name="object 5009"/>
          <p:cNvSpPr/>
          <p:nvPr/>
        </p:nvSpPr>
        <p:spPr>
          <a:xfrm>
            <a:off x="416142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0" name="object 5010"/>
          <p:cNvSpPr/>
          <p:nvPr/>
        </p:nvSpPr>
        <p:spPr>
          <a:xfrm>
            <a:off x="416866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210" y="0"/>
                </a:lnTo>
              </a:path>
            </a:pathLst>
          </a:custGeom>
          <a:ln w="12941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1" name="object 5011"/>
          <p:cNvSpPr/>
          <p:nvPr/>
        </p:nvSpPr>
        <p:spPr>
          <a:xfrm>
            <a:off x="416863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2" name="object 5012"/>
          <p:cNvSpPr/>
          <p:nvPr/>
        </p:nvSpPr>
        <p:spPr>
          <a:xfrm>
            <a:off x="4175873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3" name="object 5013"/>
          <p:cNvSpPr/>
          <p:nvPr/>
        </p:nvSpPr>
        <p:spPr>
          <a:xfrm>
            <a:off x="4177044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4" name="object 5014"/>
          <p:cNvSpPr/>
          <p:nvPr/>
        </p:nvSpPr>
        <p:spPr>
          <a:xfrm>
            <a:off x="418428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5" name="object 5015"/>
          <p:cNvSpPr/>
          <p:nvPr/>
        </p:nvSpPr>
        <p:spPr>
          <a:xfrm>
            <a:off x="419143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6" name="object 5016"/>
          <p:cNvSpPr/>
          <p:nvPr/>
        </p:nvSpPr>
        <p:spPr>
          <a:xfrm>
            <a:off x="419148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7" name="object 5017"/>
          <p:cNvSpPr/>
          <p:nvPr/>
        </p:nvSpPr>
        <p:spPr>
          <a:xfrm>
            <a:off x="4198726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064"/>
                </a:moveTo>
                <a:lnTo>
                  <a:pt x="7210" y="0"/>
                </a:lnTo>
              </a:path>
            </a:pathLst>
          </a:custGeom>
          <a:ln w="129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8" name="object 5018"/>
          <p:cNvSpPr/>
          <p:nvPr/>
        </p:nvSpPr>
        <p:spPr>
          <a:xfrm>
            <a:off x="4198696" y="64872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19" name="object 5019"/>
          <p:cNvSpPr/>
          <p:nvPr/>
        </p:nvSpPr>
        <p:spPr>
          <a:xfrm>
            <a:off x="4205936" y="6486711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0" name="object 5020"/>
          <p:cNvSpPr/>
          <p:nvPr/>
        </p:nvSpPr>
        <p:spPr>
          <a:xfrm>
            <a:off x="4207107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1" name="object 5021"/>
          <p:cNvSpPr/>
          <p:nvPr/>
        </p:nvSpPr>
        <p:spPr>
          <a:xfrm>
            <a:off x="421434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2" name="object 5022"/>
          <p:cNvSpPr/>
          <p:nvPr/>
        </p:nvSpPr>
        <p:spPr>
          <a:xfrm>
            <a:off x="4214401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3" name="object 5023"/>
          <p:cNvSpPr/>
          <p:nvPr/>
        </p:nvSpPr>
        <p:spPr>
          <a:xfrm>
            <a:off x="422164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4" name="object 5024"/>
          <p:cNvSpPr/>
          <p:nvPr/>
        </p:nvSpPr>
        <p:spPr>
          <a:xfrm>
            <a:off x="422162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5" name="object 5025"/>
          <p:cNvSpPr/>
          <p:nvPr/>
        </p:nvSpPr>
        <p:spPr>
          <a:xfrm>
            <a:off x="422886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6" name="object 5026"/>
          <p:cNvSpPr/>
          <p:nvPr/>
        </p:nvSpPr>
        <p:spPr>
          <a:xfrm>
            <a:off x="422887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7" name="object 5027"/>
          <p:cNvSpPr/>
          <p:nvPr/>
        </p:nvSpPr>
        <p:spPr>
          <a:xfrm>
            <a:off x="4236114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8" name="object 5028"/>
          <p:cNvSpPr/>
          <p:nvPr/>
        </p:nvSpPr>
        <p:spPr>
          <a:xfrm>
            <a:off x="423731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29" name="object 5029"/>
          <p:cNvSpPr/>
          <p:nvPr/>
        </p:nvSpPr>
        <p:spPr>
          <a:xfrm>
            <a:off x="424455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0" name="object 5030"/>
          <p:cNvSpPr/>
          <p:nvPr/>
        </p:nvSpPr>
        <p:spPr>
          <a:xfrm>
            <a:off x="424443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1" name="object 5031"/>
          <p:cNvSpPr/>
          <p:nvPr/>
        </p:nvSpPr>
        <p:spPr>
          <a:xfrm>
            <a:off x="425167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2" name="object 5032"/>
          <p:cNvSpPr/>
          <p:nvPr/>
        </p:nvSpPr>
        <p:spPr>
          <a:xfrm>
            <a:off x="425164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3" name="object 5033"/>
          <p:cNvSpPr/>
          <p:nvPr/>
        </p:nvSpPr>
        <p:spPr>
          <a:xfrm>
            <a:off x="425888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53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4" name="object 5034"/>
          <p:cNvSpPr/>
          <p:nvPr/>
        </p:nvSpPr>
        <p:spPr>
          <a:xfrm>
            <a:off x="425893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5" name="object 5035"/>
          <p:cNvSpPr/>
          <p:nvPr/>
        </p:nvSpPr>
        <p:spPr>
          <a:xfrm>
            <a:off x="4266177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6" name="object 5036"/>
          <p:cNvSpPr/>
          <p:nvPr/>
        </p:nvSpPr>
        <p:spPr>
          <a:xfrm>
            <a:off x="426734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7" name="object 5037"/>
          <p:cNvSpPr/>
          <p:nvPr/>
        </p:nvSpPr>
        <p:spPr>
          <a:xfrm>
            <a:off x="427458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220" y="0"/>
                </a:lnTo>
              </a:path>
            </a:pathLst>
          </a:custGeom>
          <a:ln w="129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8" name="object 5038"/>
          <p:cNvSpPr/>
          <p:nvPr/>
        </p:nvSpPr>
        <p:spPr>
          <a:xfrm>
            <a:off x="4274568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9" name="object 5039"/>
          <p:cNvSpPr/>
          <p:nvPr/>
        </p:nvSpPr>
        <p:spPr>
          <a:xfrm>
            <a:off x="428180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293" y="0"/>
                </a:lnTo>
              </a:path>
            </a:pathLst>
          </a:custGeom>
          <a:ln w="1292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0" name="object 5040"/>
          <p:cNvSpPr/>
          <p:nvPr/>
        </p:nvSpPr>
        <p:spPr>
          <a:xfrm>
            <a:off x="428186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1" name="object 5041"/>
          <p:cNvSpPr/>
          <p:nvPr/>
        </p:nvSpPr>
        <p:spPr>
          <a:xfrm>
            <a:off x="428910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2" name="object 5042"/>
          <p:cNvSpPr/>
          <p:nvPr/>
        </p:nvSpPr>
        <p:spPr>
          <a:xfrm>
            <a:off x="428899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3" name="object 5043"/>
          <p:cNvSpPr/>
          <p:nvPr/>
        </p:nvSpPr>
        <p:spPr>
          <a:xfrm>
            <a:off x="4296240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4" name="object 5044"/>
          <p:cNvSpPr/>
          <p:nvPr/>
        </p:nvSpPr>
        <p:spPr>
          <a:xfrm>
            <a:off x="429748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5" name="object 5045"/>
          <p:cNvSpPr/>
          <p:nvPr/>
        </p:nvSpPr>
        <p:spPr>
          <a:xfrm>
            <a:off x="430472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6" name="object 5046"/>
          <p:cNvSpPr/>
          <p:nvPr/>
        </p:nvSpPr>
        <p:spPr>
          <a:xfrm>
            <a:off x="430477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7" name="object 5047"/>
          <p:cNvSpPr/>
          <p:nvPr/>
        </p:nvSpPr>
        <p:spPr>
          <a:xfrm>
            <a:off x="431201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8" name="object 5048"/>
          <p:cNvSpPr/>
          <p:nvPr/>
        </p:nvSpPr>
        <p:spPr>
          <a:xfrm>
            <a:off x="4311925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49" name="object 5049"/>
          <p:cNvSpPr/>
          <p:nvPr/>
        </p:nvSpPr>
        <p:spPr>
          <a:xfrm>
            <a:off x="431916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0" name="object 5050"/>
          <p:cNvSpPr/>
          <p:nvPr/>
        </p:nvSpPr>
        <p:spPr>
          <a:xfrm>
            <a:off x="4319292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1" name="object 5051"/>
          <p:cNvSpPr/>
          <p:nvPr/>
        </p:nvSpPr>
        <p:spPr>
          <a:xfrm>
            <a:off x="4326532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2" name="object 5052"/>
          <p:cNvSpPr/>
          <p:nvPr/>
        </p:nvSpPr>
        <p:spPr>
          <a:xfrm>
            <a:off x="4334934" y="6430156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68498"/>
                </a:moveTo>
                <a:lnTo>
                  <a:pt x="0" y="0"/>
                </a:lnTo>
              </a:path>
            </a:pathLst>
          </a:custGeom>
          <a:ln w="14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3" name="object 5053"/>
          <p:cNvSpPr/>
          <p:nvPr/>
        </p:nvSpPr>
        <p:spPr>
          <a:xfrm>
            <a:off x="4334934" y="6374494"/>
            <a:ext cx="7620" cy="57150"/>
          </a:xfrm>
          <a:custGeom>
            <a:avLst/>
            <a:gdLst/>
            <a:ahLst/>
            <a:cxnLst/>
            <a:rect l="l" t="t" r="r" b="b"/>
            <a:pathLst>
              <a:path w="7620" h="57150">
                <a:moveTo>
                  <a:pt x="0" y="56703"/>
                </a:moveTo>
                <a:lnTo>
                  <a:pt x="7147" y="0"/>
                </a:lnTo>
              </a:path>
            </a:pathLst>
          </a:custGeom>
          <a:ln w="144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4" name="object 5054"/>
          <p:cNvSpPr/>
          <p:nvPr/>
        </p:nvSpPr>
        <p:spPr>
          <a:xfrm>
            <a:off x="4334841" y="63680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8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5" name="object 5055"/>
          <p:cNvSpPr/>
          <p:nvPr/>
        </p:nvSpPr>
        <p:spPr>
          <a:xfrm>
            <a:off x="4342081" y="6362550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6" name="object 5056"/>
          <p:cNvSpPr/>
          <p:nvPr/>
        </p:nvSpPr>
        <p:spPr>
          <a:xfrm>
            <a:off x="4341988" y="63630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7" name="object 5057"/>
          <p:cNvSpPr/>
          <p:nvPr/>
        </p:nvSpPr>
        <p:spPr>
          <a:xfrm>
            <a:off x="4349229" y="6362550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74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8" name="object 5058"/>
          <p:cNvSpPr/>
          <p:nvPr/>
        </p:nvSpPr>
        <p:spPr>
          <a:xfrm>
            <a:off x="4356595" y="63625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59" name="object 5059"/>
          <p:cNvSpPr/>
          <p:nvPr/>
        </p:nvSpPr>
        <p:spPr>
          <a:xfrm>
            <a:off x="653057" y="6375209"/>
            <a:ext cx="1911985" cy="155575"/>
          </a:xfrm>
          <a:custGeom>
            <a:avLst/>
            <a:gdLst/>
            <a:ahLst/>
            <a:cxnLst/>
            <a:rect l="l" t="t" r="r" b="b"/>
            <a:pathLst>
              <a:path w="1911985" h="155575">
                <a:moveTo>
                  <a:pt x="30249" y="118109"/>
                </a:moveTo>
                <a:lnTo>
                  <a:pt x="7329" y="118109"/>
                </a:lnTo>
                <a:lnTo>
                  <a:pt x="0" y="123824"/>
                </a:lnTo>
                <a:lnTo>
                  <a:pt x="0" y="155257"/>
                </a:lnTo>
                <a:lnTo>
                  <a:pt x="1911996" y="155257"/>
                </a:lnTo>
                <a:lnTo>
                  <a:pt x="1911996" y="130492"/>
                </a:lnTo>
                <a:lnTo>
                  <a:pt x="292930" y="130492"/>
                </a:lnTo>
                <a:lnTo>
                  <a:pt x="288984" y="123824"/>
                </a:lnTo>
                <a:lnTo>
                  <a:pt x="30249" y="123824"/>
                </a:lnTo>
                <a:lnTo>
                  <a:pt x="30249" y="118109"/>
                </a:lnTo>
                <a:close/>
              </a:path>
              <a:path w="1911985" h="155575">
                <a:moveTo>
                  <a:pt x="895202" y="123824"/>
                </a:moveTo>
                <a:lnTo>
                  <a:pt x="292930" y="123824"/>
                </a:lnTo>
                <a:lnTo>
                  <a:pt x="292930" y="130492"/>
                </a:lnTo>
                <a:lnTo>
                  <a:pt x="903689" y="130492"/>
                </a:lnTo>
                <a:lnTo>
                  <a:pt x="895202" y="123824"/>
                </a:lnTo>
                <a:close/>
              </a:path>
              <a:path w="1911985" h="155575">
                <a:moveTo>
                  <a:pt x="1038563" y="118109"/>
                </a:moveTo>
                <a:lnTo>
                  <a:pt x="1031419" y="123824"/>
                </a:lnTo>
                <a:lnTo>
                  <a:pt x="910832" y="123824"/>
                </a:lnTo>
                <a:lnTo>
                  <a:pt x="903689" y="130492"/>
                </a:lnTo>
                <a:lnTo>
                  <a:pt x="1045925" y="130492"/>
                </a:lnTo>
                <a:lnTo>
                  <a:pt x="1041961" y="123824"/>
                </a:lnTo>
                <a:lnTo>
                  <a:pt x="918119" y="123824"/>
                </a:lnTo>
                <a:lnTo>
                  <a:pt x="910832" y="118109"/>
                </a:lnTo>
                <a:lnTo>
                  <a:pt x="1038563" y="118109"/>
                </a:lnTo>
                <a:close/>
              </a:path>
              <a:path w="1911985" h="155575">
                <a:moveTo>
                  <a:pt x="1054336" y="118109"/>
                </a:moveTo>
                <a:lnTo>
                  <a:pt x="1045925" y="130492"/>
                </a:lnTo>
                <a:lnTo>
                  <a:pt x="1309654" y="130492"/>
                </a:lnTo>
                <a:lnTo>
                  <a:pt x="1309654" y="123824"/>
                </a:lnTo>
                <a:lnTo>
                  <a:pt x="1061480" y="123824"/>
                </a:lnTo>
                <a:lnTo>
                  <a:pt x="1054336" y="118109"/>
                </a:lnTo>
                <a:close/>
              </a:path>
              <a:path w="1911985" h="155575">
                <a:moveTo>
                  <a:pt x="1325275" y="123824"/>
                </a:moveTo>
                <a:lnTo>
                  <a:pt x="1316797" y="123824"/>
                </a:lnTo>
                <a:lnTo>
                  <a:pt x="1309654" y="130492"/>
                </a:lnTo>
                <a:lnTo>
                  <a:pt x="1325275" y="130492"/>
                </a:lnTo>
                <a:lnTo>
                  <a:pt x="1325275" y="123824"/>
                </a:lnTo>
                <a:close/>
              </a:path>
              <a:path w="1911985" h="155575">
                <a:moveTo>
                  <a:pt x="1347077" y="123824"/>
                </a:moveTo>
                <a:lnTo>
                  <a:pt x="1332571" y="123824"/>
                </a:lnTo>
                <a:lnTo>
                  <a:pt x="1325275" y="130492"/>
                </a:lnTo>
                <a:lnTo>
                  <a:pt x="1347077" y="130492"/>
                </a:lnTo>
                <a:lnTo>
                  <a:pt x="1347077" y="123824"/>
                </a:lnTo>
                <a:close/>
              </a:path>
              <a:path w="1911985" h="155575">
                <a:moveTo>
                  <a:pt x="1377110" y="123824"/>
                </a:moveTo>
                <a:lnTo>
                  <a:pt x="1355488" y="123824"/>
                </a:lnTo>
                <a:lnTo>
                  <a:pt x="1347077" y="130492"/>
                </a:lnTo>
                <a:lnTo>
                  <a:pt x="1385549" y="130492"/>
                </a:lnTo>
                <a:lnTo>
                  <a:pt x="1377110" y="123824"/>
                </a:lnTo>
                <a:close/>
              </a:path>
              <a:path w="1911985" h="155575">
                <a:moveTo>
                  <a:pt x="1527757" y="123824"/>
                </a:moveTo>
                <a:lnTo>
                  <a:pt x="1385549" y="123824"/>
                </a:lnTo>
                <a:lnTo>
                  <a:pt x="1385549" y="130492"/>
                </a:lnTo>
                <a:lnTo>
                  <a:pt x="1536244" y="130492"/>
                </a:lnTo>
                <a:lnTo>
                  <a:pt x="1527757" y="123824"/>
                </a:lnTo>
                <a:close/>
              </a:path>
              <a:path w="1911985" h="155575">
                <a:moveTo>
                  <a:pt x="1557818" y="118109"/>
                </a:moveTo>
                <a:lnTo>
                  <a:pt x="1543388" y="118109"/>
                </a:lnTo>
                <a:lnTo>
                  <a:pt x="1536244" y="123824"/>
                </a:lnTo>
                <a:lnTo>
                  <a:pt x="1536244" y="130492"/>
                </a:lnTo>
                <a:lnTo>
                  <a:pt x="1768635" y="130492"/>
                </a:lnTo>
                <a:lnTo>
                  <a:pt x="1768635" y="123824"/>
                </a:lnTo>
                <a:lnTo>
                  <a:pt x="1557818" y="123824"/>
                </a:lnTo>
                <a:lnTo>
                  <a:pt x="1557818" y="118109"/>
                </a:lnTo>
                <a:close/>
              </a:path>
              <a:path w="1911985" h="155575">
                <a:moveTo>
                  <a:pt x="1911996" y="123824"/>
                </a:moveTo>
                <a:lnTo>
                  <a:pt x="1776007" y="123824"/>
                </a:lnTo>
                <a:lnTo>
                  <a:pt x="1768635" y="130492"/>
                </a:lnTo>
                <a:lnTo>
                  <a:pt x="1911996" y="130492"/>
                </a:lnTo>
                <a:lnTo>
                  <a:pt x="1911996" y="123824"/>
                </a:lnTo>
                <a:close/>
              </a:path>
              <a:path w="1911985" h="155575">
                <a:moveTo>
                  <a:pt x="44722" y="118109"/>
                </a:moveTo>
                <a:lnTo>
                  <a:pt x="37393" y="118109"/>
                </a:lnTo>
                <a:lnTo>
                  <a:pt x="37393" y="123824"/>
                </a:lnTo>
                <a:lnTo>
                  <a:pt x="44722" y="123824"/>
                </a:lnTo>
                <a:lnTo>
                  <a:pt x="44722" y="118109"/>
                </a:lnTo>
                <a:close/>
              </a:path>
              <a:path w="1911985" h="155575">
                <a:moveTo>
                  <a:pt x="74786" y="118109"/>
                </a:moveTo>
                <a:lnTo>
                  <a:pt x="67642" y="118109"/>
                </a:lnTo>
                <a:lnTo>
                  <a:pt x="60312" y="123824"/>
                </a:lnTo>
                <a:lnTo>
                  <a:pt x="81930" y="123824"/>
                </a:lnTo>
                <a:lnTo>
                  <a:pt x="74786" y="118109"/>
                </a:lnTo>
                <a:close/>
              </a:path>
              <a:path w="1911985" h="155575">
                <a:moveTo>
                  <a:pt x="104849" y="118109"/>
                </a:moveTo>
                <a:lnTo>
                  <a:pt x="97705" y="123824"/>
                </a:lnTo>
                <a:lnTo>
                  <a:pt x="112178" y="123824"/>
                </a:lnTo>
                <a:lnTo>
                  <a:pt x="104849" y="118109"/>
                </a:lnTo>
                <a:close/>
              </a:path>
              <a:path w="1911985" h="155575">
                <a:moveTo>
                  <a:pt x="135098" y="118109"/>
                </a:moveTo>
                <a:lnTo>
                  <a:pt x="127769" y="118109"/>
                </a:lnTo>
                <a:lnTo>
                  <a:pt x="127769" y="123824"/>
                </a:lnTo>
                <a:lnTo>
                  <a:pt x="142242" y="123824"/>
                </a:lnTo>
                <a:lnTo>
                  <a:pt x="135098" y="118109"/>
                </a:lnTo>
                <a:close/>
              </a:path>
              <a:path w="1911985" h="155575">
                <a:moveTo>
                  <a:pt x="165161" y="118109"/>
                </a:moveTo>
                <a:lnTo>
                  <a:pt x="157832" y="123824"/>
                </a:lnTo>
                <a:lnTo>
                  <a:pt x="172305" y="123824"/>
                </a:lnTo>
                <a:lnTo>
                  <a:pt x="165161" y="118109"/>
                </a:lnTo>
                <a:close/>
              </a:path>
              <a:path w="1911985" h="155575">
                <a:moveTo>
                  <a:pt x="180752" y="118109"/>
                </a:moveTo>
                <a:lnTo>
                  <a:pt x="172305" y="123824"/>
                </a:lnTo>
                <a:lnTo>
                  <a:pt x="188081" y="123824"/>
                </a:lnTo>
                <a:lnTo>
                  <a:pt x="180752" y="118109"/>
                </a:lnTo>
                <a:close/>
              </a:path>
              <a:path w="1911985" h="155575">
                <a:moveTo>
                  <a:pt x="202554" y="118109"/>
                </a:moveTo>
                <a:lnTo>
                  <a:pt x="195225" y="118109"/>
                </a:lnTo>
                <a:lnTo>
                  <a:pt x="195225" y="123824"/>
                </a:lnTo>
                <a:lnTo>
                  <a:pt x="211000" y="123824"/>
                </a:lnTo>
                <a:lnTo>
                  <a:pt x="202554" y="118109"/>
                </a:lnTo>
                <a:close/>
              </a:path>
              <a:path w="1911985" h="155575">
                <a:moveTo>
                  <a:pt x="218144" y="118109"/>
                </a:moveTo>
                <a:lnTo>
                  <a:pt x="218144" y="123824"/>
                </a:lnTo>
                <a:lnTo>
                  <a:pt x="225474" y="123824"/>
                </a:lnTo>
                <a:lnTo>
                  <a:pt x="218144" y="118109"/>
                </a:lnTo>
                <a:close/>
              </a:path>
              <a:path w="1911985" h="155575">
                <a:moveTo>
                  <a:pt x="285601" y="118109"/>
                </a:moveTo>
                <a:lnTo>
                  <a:pt x="278457" y="118109"/>
                </a:lnTo>
                <a:lnTo>
                  <a:pt x="278457" y="123824"/>
                </a:lnTo>
                <a:lnTo>
                  <a:pt x="288984" y="123824"/>
                </a:lnTo>
                <a:lnTo>
                  <a:pt x="285601" y="118109"/>
                </a:lnTo>
                <a:close/>
              </a:path>
              <a:path w="1911985" h="155575">
                <a:moveTo>
                  <a:pt x="315701" y="118109"/>
                </a:moveTo>
                <a:lnTo>
                  <a:pt x="308481" y="118109"/>
                </a:lnTo>
                <a:lnTo>
                  <a:pt x="308481" y="123824"/>
                </a:lnTo>
                <a:lnTo>
                  <a:pt x="322959" y="123824"/>
                </a:lnTo>
                <a:lnTo>
                  <a:pt x="315701" y="118109"/>
                </a:lnTo>
                <a:close/>
              </a:path>
              <a:path w="1911985" h="155575">
                <a:moveTo>
                  <a:pt x="353020" y="118109"/>
                </a:moveTo>
                <a:lnTo>
                  <a:pt x="353020" y="123824"/>
                </a:lnTo>
                <a:lnTo>
                  <a:pt x="361430" y="123824"/>
                </a:lnTo>
                <a:lnTo>
                  <a:pt x="353020" y="118109"/>
                </a:lnTo>
                <a:close/>
              </a:path>
              <a:path w="1911985" h="155575">
                <a:moveTo>
                  <a:pt x="375937" y="118109"/>
                </a:moveTo>
                <a:lnTo>
                  <a:pt x="368793" y="118109"/>
                </a:lnTo>
                <a:lnTo>
                  <a:pt x="361430" y="123824"/>
                </a:lnTo>
                <a:lnTo>
                  <a:pt x="375937" y="123824"/>
                </a:lnTo>
                <a:lnTo>
                  <a:pt x="375937" y="118109"/>
                </a:lnTo>
                <a:close/>
              </a:path>
              <a:path w="1911985" h="155575">
                <a:moveTo>
                  <a:pt x="391720" y="118109"/>
                </a:moveTo>
                <a:lnTo>
                  <a:pt x="383309" y="123824"/>
                </a:lnTo>
                <a:lnTo>
                  <a:pt x="398864" y="123824"/>
                </a:lnTo>
                <a:lnTo>
                  <a:pt x="391720" y="118109"/>
                </a:lnTo>
                <a:close/>
              </a:path>
              <a:path w="1911985" h="155575">
                <a:moveTo>
                  <a:pt x="406007" y="118109"/>
                </a:moveTo>
                <a:lnTo>
                  <a:pt x="398864" y="123824"/>
                </a:lnTo>
                <a:lnTo>
                  <a:pt x="413370" y="123824"/>
                </a:lnTo>
                <a:lnTo>
                  <a:pt x="406007" y="118109"/>
                </a:lnTo>
                <a:close/>
              </a:path>
              <a:path w="1911985" h="155575">
                <a:moveTo>
                  <a:pt x="436287" y="118109"/>
                </a:moveTo>
                <a:lnTo>
                  <a:pt x="428925" y="118109"/>
                </a:lnTo>
                <a:lnTo>
                  <a:pt x="428925" y="123824"/>
                </a:lnTo>
                <a:lnTo>
                  <a:pt x="436287" y="123824"/>
                </a:lnTo>
                <a:lnTo>
                  <a:pt x="436287" y="118109"/>
                </a:lnTo>
                <a:close/>
              </a:path>
              <a:path w="1911985" h="155575">
                <a:moveTo>
                  <a:pt x="451842" y="118109"/>
                </a:moveTo>
                <a:lnTo>
                  <a:pt x="443431" y="123824"/>
                </a:lnTo>
                <a:lnTo>
                  <a:pt x="459205" y="123824"/>
                </a:lnTo>
                <a:lnTo>
                  <a:pt x="451842" y="118109"/>
                </a:lnTo>
                <a:close/>
              </a:path>
              <a:path w="1911985" h="155575">
                <a:moveTo>
                  <a:pt x="496381" y="118109"/>
                </a:moveTo>
                <a:lnTo>
                  <a:pt x="489237" y="118109"/>
                </a:lnTo>
                <a:lnTo>
                  <a:pt x="489237" y="123824"/>
                </a:lnTo>
                <a:lnTo>
                  <a:pt x="503743" y="123824"/>
                </a:lnTo>
                <a:lnTo>
                  <a:pt x="496381" y="118109"/>
                </a:lnTo>
                <a:close/>
              </a:path>
              <a:path w="1911985" h="155575">
                <a:moveTo>
                  <a:pt x="556731" y="118109"/>
                </a:moveTo>
                <a:lnTo>
                  <a:pt x="542215" y="118109"/>
                </a:lnTo>
                <a:lnTo>
                  <a:pt x="533804" y="123824"/>
                </a:lnTo>
                <a:lnTo>
                  <a:pt x="563875" y="123824"/>
                </a:lnTo>
                <a:lnTo>
                  <a:pt x="556731" y="118109"/>
                </a:lnTo>
                <a:close/>
              </a:path>
              <a:path w="1911985" h="155575">
                <a:moveTo>
                  <a:pt x="586792" y="118109"/>
                </a:moveTo>
                <a:lnTo>
                  <a:pt x="586792" y="123824"/>
                </a:lnTo>
                <a:lnTo>
                  <a:pt x="594050" y="123824"/>
                </a:lnTo>
                <a:lnTo>
                  <a:pt x="586792" y="118109"/>
                </a:lnTo>
                <a:close/>
              </a:path>
              <a:path w="1911985" h="155575">
                <a:moveTo>
                  <a:pt x="647028" y="12382"/>
                </a:moveTo>
                <a:lnTo>
                  <a:pt x="639884" y="87629"/>
                </a:lnTo>
                <a:lnTo>
                  <a:pt x="639884" y="112394"/>
                </a:lnTo>
                <a:lnTo>
                  <a:pt x="632598" y="112394"/>
                </a:lnTo>
                <a:lnTo>
                  <a:pt x="632598" y="118109"/>
                </a:lnTo>
                <a:lnTo>
                  <a:pt x="624111" y="118109"/>
                </a:lnTo>
                <a:lnTo>
                  <a:pt x="624111" y="123824"/>
                </a:lnTo>
                <a:lnTo>
                  <a:pt x="767472" y="123824"/>
                </a:lnTo>
                <a:lnTo>
                  <a:pt x="767472" y="118109"/>
                </a:lnTo>
                <a:lnTo>
                  <a:pt x="760328" y="112394"/>
                </a:lnTo>
                <a:lnTo>
                  <a:pt x="760328" y="87629"/>
                </a:lnTo>
                <a:lnTo>
                  <a:pt x="714484" y="87629"/>
                </a:lnTo>
                <a:lnTo>
                  <a:pt x="709510" y="74294"/>
                </a:lnTo>
                <a:lnTo>
                  <a:pt x="654172" y="74294"/>
                </a:lnTo>
                <a:lnTo>
                  <a:pt x="654172" y="56197"/>
                </a:lnTo>
                <a:lnTo>
                  <a:pt x="647028" y="12382"/>
                </a:lnTo>
                <a:close/>
              </a:path>
              <a:path w="1911985" h="155575">
                <a:moveTo>
                  <a:pt x="783245" y="118109"/>
                </a:moveTo>
                <a:lnTo>
                  <a:pt x="774834" y="118109"/>
                </a:lnTo>
                <a:lnTo>
                  <a:pt x="767472" y="123824"/>
                </a:lnTo>
                <a:lnTo>
                  <a:pt x="790389" y="123824"/>
                </a:lnTo>
                <a:lnTo>
                  <a:pt x="783245" y="118109"/>
                </a:lnTo>
                <a:close/>
              </a:path>
              <a:path w="1911985" h="155575">
                <a:moveTo>
                  <a:pt x="797752" y="118109"/>
                </a:moveTo>
                <a:lnTo>
                  <a:pt x="790389" y="123824"/>
                </a:lnTo>
                <a:lnTo>
                  <a:pt x="804895" y="123824"/>
                </a:lnTo>
                <a:lnTo>
                  <a:pt x="797752" y="118109"/>
                </a:lnTo>
                <a:close/>
              </a:path>
              <a:path w="1911985" h="155575">
                <a:moveTo>
                  <a:pt x="813306" y="118109"/>
                </a:moveTo>
                <a:lnTo>
                  <a:pt x="813306" y="123824"/>
                </a:lnTo>
                <a:lnTo>
                  <a:pt x="820450" y="123824"/>
                </a:lnTo>
                <a:lnTo>
                  <a:pt x="813306" y="118109"/>
                </a:lnTo>
                <a:close/>
              </a:path>
              <a:path w="1911985" h="155575">
                <a:moveTo>
                  <a:pt x="827822" y="118109"/>
                </a:moveTo>
                <a:lnTo>
                  <a:pt x="820450" y="123824"/>
                </a:lnTo>
                <a:lnTo>
                  <a:pt x="827822" y="123824"/>
                </a:lnTo>
                <a:lnTo>
                  <a:pt x="827822" y="118109"/>
                </a:lnTo>
                <a:close/>
              </a:path>
              <a:path w="1911985" h="155575">
                <a:moveTo>
                  <a:pt x="857845" y="118109"/>
                </a:moveTo>
                <a:lnTo>
                  <a:pt x="843367" y="118109"/>
                </a:lnTo>
                <a:lnTo>
                  <a:pt x="843367" y="123824"/>
                </a:lnTo>
                <a:lnTo>
                  <a:pt x="857845" y="123824"/>
                </a:lnTo>
                <a:lnTo>
                  <a:pt x="857845" y="118109"/>
                </a:lnTo>
                <a:close/>
              </a:path>
              <a:path w="1911985" h="155575">
                <a:moveTo>
                  <a:pt x="880762" y="118109"/>
                </a:moveTo>
                <a:lnTo>
                  <a:pt x="873656" y="123824"/>
                </a:lnTo>
                <a:lnTo>
                  <a:pt x="880762" y="123824"/>
                </a:lnTo>
                <a:lnTo>
                  <a:pt x="880762" y="118109"/>
                </a:lnTo>
                <a:close/>
              </a:path>
              <a:path w="1911985" h="155575">
                <a:moveTo>
                  <a:pt x="933750" y="118109"/>
                </a:moveTo>
                <a:lnTo>
                  <a:pt x="925339" y="123824"/>
                </a:lnTo>
                <a:lnTo>
                  <a:pt x="933750" y="123824"/>
                </a:lnTo>
                <a:lnTo>
                  <a:pt x="933750" y="118109"/>
                </a:lnTo>
                <a:close/>
              </a:path>
              <a:path w="1911985" h="155575">
                <a:moveTo>
                  <a:pt x="948180" y="118109"/>
                </a:moveTo>
                <a:lnTo>
                  <a:pt x="941036" y="123824"/>
                </a:lnTo>
                <a:lnTo>
                  <a:pt x="955552" y="123824"/>
                </a:lnTo>
                <a:lnTo>
                  <a:pt x="948180" y="118109"/>
                </a:lnTo>
                <a:close/>
              </a:path>
              <a:path w="1911985" h="155575">
                <a:moveTo>
                  <a:pt x="971107" y="118109"/>
                </a:moveTo>
                <a:lnTo>
                  <a:pt x="971107" y="123824"/>
                </a:lnTo>
                <a:lnTo>
                  <a:pt x="978317" y="123824"/>
                </a:lnTo>
                <a:lnTo>
                  <a:pt x="971107" y="118109"/>
                </a:lnTo>
                <a:close/>
              </a:path>
              <a:path w="1911985" h="155575">
                <a:moveTo>
                  <a:pt x="985575" y="118109"/>
                </a:moveTo>
                <a:lnTo>
                  <a:pt x="978317" y="118109"/>
                </a:lnTo>
                <a:lnTo>
                  <a:pt x="978317" y="123824"/>
                </a:lnTo>
                <a:lnTo>
                  <a:pt x="985575" y="123824"/>
                </a:lnTo>
                <a:lnTo>
                  <a:pt x="985575" y="118109"/>
                </a:lnTo>
                <a:close/>
              </a:path>
              <a:path w="1911985" h="155575">
                <a:moveTo>
                  <a:pt x="994024" y="118109"/>
                </a:moveTo>
                <a:lnTo>
                  <a:pt x="985575" y="123824"/>
                </a:lnTo>
                <a:lnTo>
                  <a:pt x="1001206" y="123824"/>
                </a:lnTo>
                <a:lnTo>
                  <a:pt x="994024" y="118109"/>
                </a:lnTo>
                <a:close/>
              </a:path>
              <a:path w="1911985" h="155575">
                <a:moveTo>
                  <a:pt x="1031419" y="118109"/>
                </a:moveTo>
                <a:lnTo>
                  <a:pt x="1024047" y="123824"/>
                </a:lnTo>
                <a:lnTo>
                  <a:pt x="1031419" y="123824"/>
                </a:lnTo>
                <a:lnTo>
                  <a:pt x="1031419" y="118109"/>
                </a:lnTo>
                <a:close/>
              </a:path>
              <a:path w="1911985" h="155575">
                <a:moveTo>
                  <a:pt x="1068624" y="112394"/>
                </a:moveTo>
                <a:lnTo>
                  <a:pt x="1061480" y="118109"/>
                </a:lnTo>
                <a:lnTo>
                  <a:pt x="1061480" y="123824"/>
                </a:lnTo>
                <a:lnTo>
                  <a:pt x="1068624" y="123824"/>
                </a:lnTo>
                <a:lnTo>
                  <a:pt x="1068624" y="112394"/>
                </a:lnTo>
                <a:close/>
              </a:path>
              <a:path w="1911985" h="155575">
                <a:moveTo>
                  <a:pt x="1098913" y="118109"/>
                </a:moveTo>
                <a:lnTo>
                  <a:pt x="1091541" y="123824"/>
                </a:lnTo>
                <a:lnTo>
                  <a:pt x="1106019" y="123824"/>
                </a:lnTo>
                <a:lnTo>
                  <a:pt x="1098913" y="118109"/>
                </a:lnTo>
                <a:close/>
              </a:path>
              <a:path w="1911985" h="155575">
                <a:moveTo>
                  <a:pt x="1144490" y="37147"/>
                </a:moveTo>
                <a:lnTo>
                  <a:pt x="1136080" y="43814"/>
                </a:lnTo>
                <a:lnTo>
                  <a:pt x="1136080" y="74294"/>
                </a:lnTo>
                <a:lnTo>
                  <a:pt x="1128936" y="118109"/>
                </a:lnTo>
                <a:lnTo>
                  <a:pt x="1128936" y="123824"/>
                </a:lnTo>
                <a:lnTo>
                  <a:pt x="1265077" y="123824"/>
                </a:lnTo>
                <a:lnTo>
                  <a:pt x="1256666" y="118109"/>
                </a:lnTo>
                <a:lnTo>
                  <a:pt x="1249370" y="112394"/>
                </a:lnTo>
                <a:lnTo>
                  <a:pt x="1249370" y="93344"/>
                </a:lnTo>
                <a:lnTo>
                  <a:pt x="1204841" y="93344"/>
                </a:lnTo>
                <a:lnTo>
                  <a:pt x="1204841" y="68579"/>
                </a:lnTo>
                <a:lnTo>
                  <a:pt x="1151853" y="68579"/>
                </a:lnTo>
                <a:lnTo>
                  <a:pt x="1144490" y="61912"/>
                </a:lnTo>
                <a:lnTo>
                  <a:pt x="1144490" y="37147"/>
                </a:lnTo>
                <a:close/>
              </a:path>
              <a:path w="1911985" h="155575">
                <a:moveTo>
                  <a:pt x="1279583" y="118109"/>
                </a:moveTo>
                <a:lnTo>
                  <a:pt x="1279583" y="123824"/>
                </a:lnTo>
                <a:lnTo>
                  <a:pt x="1286727" y="123824"/>
                </a:lnTo>
                <a:lnTo>
                  <a:pt x="1279583" y="118109"/>
                </a:lnTo>
                <a:close/>
              </a:path>
              <a:path w="1911985" h="155575">
                <a:moveTo>
                  <a:pt x="1302510" y="118109"/>
                </a:moveTo>
                <a:lnTo>
                  <a:pt x="1295214" y="118109"/>
                </a:lnTo>
                <a:lnTo>
                  <a:pt x="1295214" y="123824"/>
                </a:lnTo>
                <a:lnTo>
                  <a:pt x="1309654" y="123824"/>
                </a:lnTo>
                <a:lnTo>
                  <a:pt x="1302510" y="118109"/>
                </a:lnTo>
                <a:close/>
              </a:path>
              <a:path w="1911985" h="155575">
                <a:moveTo>
                  <a:pt x="1370004" y="118109"/>
                </a:moveTo>
                <a:lnTo>
                  <a:pt x="1362632" y="118109"/>
                </a:lnTo>
                <a:lnTo>
                  <a:pt x="1362632" y="123824"/>
                </a:lnTo>
                <a:lnTo>
                  <a:pt x="1370004" y="123824"/>
                </a:lnTo>
                <a:lnTo>
                  <a:pt x="1370004" y="118109"/>
                </a:lnTo>
                <a:close/>
              </a:path>
              <a:path w="1911985" h="155575">
                <a:moveTo>
                  <a:pt x="1400027" y="118109"/>
                </a:moveTo>
                <a:lnTo>
                  <a:pt x="1392655" y="118109"/>
                </a:lnTo>
                <a:lnTo>
                  <a:pt x="1392655" y="123824"/>
                </a:lnTo>
                <a:lnTo>
                  <a:pt x="1407171" y="123824"/>
                </a:lnTo>
                <a:lnTo>
                  <a:pt x="1400027" y="118109"/>
                </a:lnTo>
                <a:close/>
              </a:path>
              <a:path w="1911985" h="155575">
                <a:moveTo>
                  <a:pt x="1437460" y="118109"/>
                </a:moveTo>
                <a:lnTo>
                  <a:pt x="1430088" y="118109"/>
                </a:lnTo>
                <a:lnTo>
                  <a:pt x="1422944" y="123824"/>
                </a:lnTo>
                <a:lnTo>
                  <a:pt x="1437460" y="123824"/>
                </a:lnTo>
                <a:lnTo>
                  <a:pt x="1437460" y="118109"/>
                </a:lnTo>
                <a:close/>
              </a:path>
              <a:path w="1911985" h="155575">
                <a:moveTo>
                  <a:pt x="1467521" y="118109"/>
                </a:moveTo>
                <a:lnTo>
                  <a:pt x="1453005" y="118109"/>
                </a:lnTo>
                <a:lnTo>
                  <a:pt x="1453005" y="123824"/>
                </a:lnTo>
                <a:lnTo>
                  <a:pt x="1467521" y="123824"/>
                </a:lnTo>
                <a:lnTo>
                  <a:pt x="1467521" y="118109"/>
                </a:lnTo>
                <a:close/>
              </a:path>
              <a:path w="1911985" h="155575">
                <a:moveTo>
                  <a:pt x="1520461" y="118109"/>
                </a:moveTo>
                <a:lnTo>
                  <a:pt x="1513355" y="123824"/>
                </a:lnTo>
                <a:lnTo>
                  <a:pt x="1520461" y="123824"/>
                </a:lnTo>
                <a:lnTo>
                  <a:pt x="1520461" y="118109"/>
                </a:lnTo>
                <a:close/>
              </a:path>
              <a:path w="1911985" h="155575">
                <a:moveTo>
                  <a:pt x="1566305" y="118109"/>
                </a:moveTo>
                <a:lnTo>
                  <a:pt x="1557818" y="123824"/>
                </a:lnTo>
                <a:lnTo>
                  <a:pt x="1573449" y="123824"/>
                </a:lnTo>
                <a:lnTo>
                  <a:pt x="1566305" y="118109"/>
                </a:lnTo>
                <a:close/>
              </a:path>
              <a:path w="1911985" h="155575">
                <a:moveTo>
                  <a:pt x="1596366" y="118109"/>
                </a:moveTo>
                <a:lnTo>
                  <a:pt x="1587955" y="118109"/>
                </a:lnTo>
                <a:lnTo>
                  <a:pt x="1580745" y="123824"/>
                </a:lnTo>
                <a:lnTo>
                  <a:pt x="1596366" y="123824"/>
                </a:lnTo>
                <a:lnTo>
                  <a:pt x="1596366" y="118109"/>
                </a:lnTo>
                <a:close/>
              </a:path>
              <a:path w="1911985" h="155575">
                <a:moveTo>
                  <a:pt x="1633723" y="24764"/>
                </a:moveTo>
                <a:lnTo>
                  <a:pt x="1633723" y="37147"/>
                </a:lnTo>
                <a:lnTo>
                  <a:pt x="1626579" y="112394"/>
                </a:lnTo>
                <a:lnTo>
                  <a:pt x="1626579" y="118109"/>
                </a:lnTo>
                <a:lnTo>
                  <a:pt x="1618168" y="123824"/>
                </a:lnTo>
                <a:lnTo>
                  <a:pt x="1768635" y="123824"/>
                </a:lnTo>
                <a:lnTo>
                  <a:pt x="1768635" y="118109"/>
                </a:lnTo>
                <a:lnTo>
                  <a:pt x="1761529" y="118109"/>
                </a:lnTo>
                <a:lnTo>
                  <a:pt x="1761529" y="93344"/>
                </a:lnTo>
                <a:lnTo>
                  <a:pt x="1755865" y="74294"/>
                </a:lnTo>
                <a:lnTo>
                  <a:pt x="1745718" y="74294"/>
                </a:lnTo>
                <a:lnTo>
                  <a:pt x="1745718" y="68579"/>
                </a:lnTo>
                <a:lnTo>
                  <a:pt x="1648201" y="68579"/>
                </a:lnTo>
                <a:lnTo>
                  <a:pt x="1640905" y="61912"/>
                </a:lnTo>
                <a:lnTo>
                  <a:pt x="1640905" y="56197"/>
                </a:lnTo>
                <a:lnTo>
                  <a:pt x="1633723" y="24764"/>
                </a:lnTo>
                <a:close/>
              </a:path>
              <a:path w="1911985" h="155575">
                <a:moveTo>
                  <a:pt x="1784408" y="118109"/>
                </a:moveTo>
                <a:lnTo>
                  <a:pt x="1784408" y="123824"/>
                </a:lnTo>
                <a:lnTo>
                  <a:pt x="1791552" y="123824"/>
                </a:lnTo>
                <a:lnTo>
                  <a:pt x="1784408" y="118109"/>
                </a:lnTo>
                <a:close/>
              </a:path>
              <a:path w="1911985" h="155575">
                <a:moveTo>
                  <a:pt x="1798696" y="118109"/>
                </a:moveTo>
                <a:lnTo>
                  <a:pt x="1798696" y="123824"/>
                </a:lnTo>
                <a:lnTo>
                  <a:pt x="1806068" y="123824"/>
                </a:lnTo>
                <a:lnTo>
                  <a:pt x="1798696" y="118109"/>
                </a:lnTo>
                <a:close/>
              </a:path>
              <a:path w="1911985" h="155575">
                <a:moveTo>
                  <a:pt x="1821622" y="118109"/>
                </a:moveTo>
                <a:lnTo>
                  <a:pt x="1814479" y="118109"/>
                </a:lnTo>
                <a:lnTo>
                  <a:pt x="1806068" y="123824"/>
                </a:lnTo>
                <a:lnTo>
                  <a:pt x="1821622" y="123824"/>
                </a:lnTo>
                <a:lnTo>
                  <a:pt x="1821622" y="118109"/>
                </a:lnTo>
                <a:close/>
              </a:path>
              <a:path w="1911985" h="155575">
                <a:moveTo>
                  <a:pt x="1844540" y="118109"/>
                </a:moveTo>
                <a:lnTo>
                  <a:pt x="1836129" y="118109"/>
                </a:lnTo>
                <a:lnTo>
                  <a:pt x="1836129" y="123824"/>
                </a:lnTo>
                <a:lnTo>
                  <a:pt x="1851826" y="123824"/>
                </a:lnTo>
                <a:lnTo>
                  <a:pt x="1844540" y="118109"/>
                </a:lnTo>
                <a:close/>
              </a:path>
              <a:path w="1911985" h="155575">
                <a:moveTo>
                  <a:pt x="1866342" y="118109"/>
                </a:moveTo>
                <a:lnTo>
                  <a:pt x="1866342" y="123824"/>
                </a:lnTo>
                <a:lnTo>
                  <a:pt x="1874753" y="123824"/>
                </a:lnTo>
                <a:lnTo>
                  <a:pt x="1866342" y="118109"/>
                </a:lnTo>
                <a:close/>
              </a:path>
              <a:path w="1911985" h="155575">
                <a:moveTo>
                  <a:pt x="1881973" y="118109"/>
                </a:moveTo>
                <a:lnTo>
                  <a:pt x="1874753" y="118109"/>
                </a:lnTo>
                <a:lnTo>
                  <a:pt x="1874753" y="123824"/>
                </a:lnTo>
                <a:lnTo>
                  <a:pt x="1881973" y="123824"/>
                </a:lnTo>
                <a:lnTo>
                  <a:pt x="1881973" y="118109"/>
                </a:lnTo>
                <a:close/>
              </a:path>
              <a:path w="1911985" h="155575">
                <a:moveTo>
                  <a:pt x="1889078" y="118109"/>
                </a:moveTo>
                <a:lnTo>
                  <a:pt x="1889078" y="123824"/>
                </a:lnTo>
                <a:lnTo>
                  <a:pt x="1896365" y="123824"/>
                </a:lnTo>
                <a:lnTo>
                  <a:pt x="1889078" y="118109"/>
                </a:lnTo>
                <a:close/>
              </a:path>
              <a:path w="1911985" h="155575">
                <a:moveTo>
                  <a:pt x="21840" y="112394"/>
                </a:moveTo>
                <a:lnTo>
                  <a:pt x="14510" y="112394"/>
                </a:lnTo>
                <a:lnTo>
                  <a:pt x="14510" y="118109"/>
                </a:lnTo>
                <a:lnTo>
                  <a:pt x="21840" y="118109"/>
                </a:lnTo>
                <a:lnTo>
                  <a:pt x="21840" y="112394"/>
                </a:lnTo>
                <a:close/>
              </a:path>
              <a:path w="1911985" h="155575">
                <a:moveTo>
                  <a:pt x="1226491" y="12382"/>
                </a:moveTo>
                <a:lnTo>
                  <a:pt x="1226491" y="37147"/>
                </a:lnTo>
                <a:lnTo>
                  <a:pt x="1219347" y="74294"/>
                </a:lnTo>
                <a:lnTo>
                  <a:pt x="1212127" y="74294"/>
                </a:lnTo>
                <a:lnTo>
                  <a:pt x="1212127" y="80962"/>
                </a:lnTo>
                <a:lnTo>
                  <a:pt x="1204841" y="93344"/>
                </a:lnTo>
                <a:lnTo>
                  <a:pt x="1249370" y="93344"/>
                </a:lnTo>
                <a:lnTo>
                  <a:pt x="1242264" y="56197"/>
                </a:lnTo>
                <a:lnTo>
                  <a:pt x="1242264" y="49529"/>
                </a:lnTo>
                <a:lnTo>
                  <a:pt x="1234901" y="49529"/>
                </a:lnTo>
                <a:lnTo>
                  <a:pt x="1234901" y="43814"/>
                </a:lnTo>
                <a:lnTo>
                  <a:pt x="1226491" y="12382"/>
                </a:lnTo>
                <a:close/>
              </a:path>
              <a:path w="1911985" h="155575">
                <a:moveTo>
                  <a:pt x="737401" y="0"/>
                </a:moveTo>
                <a:lnTo>
                  <a:pt x="737401" y="6667"/>
                </a:lnTo>
                <a:lnTo>
                  <a:pt x="730038" y="61912"/>
                </a:lnTo>
                <a:lnTo>
                  <a:pt x="730038" y="68579"/>
                </a:lnTo>
                <a:lnTo>
                  <a:pt x="722933" y="68579"/>
                </a:lnTo>
                <a:lnTo>
                  <a:pt x="714484" y="80962"/>
                </a:lnTo>
                <a:lnTo>
                  <a:pt x="714484" y="87629"/>
                </a:lnTo>
                <a:lnTo>
                  <a:pt x="760328" y="87629"/>
                </a:lnTo>
                <a:lnTo>
                  <a:pt x="754867" y="68579"/>
                </a:lnTo>
                <a:lnTo>
                  <a:pt x="730038" y="68579"/>
                </a:lnTo>
                <a:lnTo>
                  <a:pt x="722933" y="61912"/>
                </a:lnTo>
                <a:lnTo>
                  <a:pt x="744545" y="61912"/>
                </a:lnTo>
                <a:lnTo>
                  <a:pt x="744545" y="49529"/>
                </a:lnTo>
                <a:lnTo>
                  <a:pt x="737401" y="0"/>
                </a:lnTo>
                <a:close/>
              </a:path>
              <a:path w="1911985" h="155575">
                <a:moveTo>
                  <a:pt x="677089" y="37147"/>
                </a:moveTo>
                <a:lnTo>
                  <a:pt x="677089" y="43814"/>
                </a:lnTo>
                <a:lnTo>
                  <a:pt x="669945" y="68579"/>
                </a:lnTo>
                <a:lnTo>
                  <a:pt x="662659" y="68579"/>
                </a:lnTo>
                <a:lnTo>
                  <a:pt x="654172" y="74294"/>
                </a:lnTo>
                <a:lnTo>
                  <a:pt x="709510" y="74294"/>
                </a:lnTo>
                <a:lnTo>
                  <a:pt x="707378" y="68579"/>
                </a:lnTo>
                <a:lnTo>
                  <a:pt x="669945" y="68579"/>
                </a:lnTo>
                <a:lnTo>
                  <a:pt x="669945" y="61912"/>
                </a:lnTo>
                <a:lnTo>
                  <a:pt x="707378" y="61912"/>
                </a:lnTo>
                <a:lnTo>
                  <a:pt x="707378" y="56197"/>
                </a:lnTo>
                <a:lnTo>
                  <a:pt x="692872" y="56197"/>
                </a:lnTo>
                <a:lnTo>
                  <a:pt x="688343" y="49529"/>
                </a:lnTo>
                <a:lnTo>
                  <a:pt x="684461" y="49529"/>
                </a:lnTo>
                <a:lnTo>
                  <a:pt x="677089" y="37147"/>
                </a:lnTo>
                <a:close/>
              </a:path>
              <a:path w="1911985" h="155575">
                <a:moveTo>
                  <a:pt x="1754166" y="61912"/>
                </a:moveTo>
                <a:lnTo>
                  <a:pt x="1745718" y="74294"/>
                </a:lnTo>
                <a:lnTo>
                  <a:pt x="1755865" y="74294"/>
                </a:lnTo>
                <a:lnTo>
                  <a:pt x="1754166" y="68579"/>
                </a:lnTo>
                <a:lnTo>
                  <a:pt x="1754166" y="61912"/>
                </a:lnTo>
                <a:close/>
              </a:path>
              <a:path w="1911985" h="155575">
                <a:moveTo>
                  <a:pt x="1166369" y="19049"/>
                </a:moveTo>
                <a:lnTo>
                  <a:pt x="1166369" y="24764"/>
                </a:lnTo>
                <a:lnTo>
                  <a:pt x="1158997" y="24764"/>
                </a:lnTo>
                <a:lnTo>
                  <a:pt x="1158997" y="43814"/>
                </a:lnTo>
                <a:lnTo>
                  <a:pt x="1151853" y="56197"/>
                </a:lnTo>
                <a:lnTo>
                  <a:pt x="1151853" y="68579"/>
                </a:lnTo>
                <a:lnTo>
                  <a:pt x="1204841" y="68579"/>
                </a:lnTo>
                <a:lnTo>
                  <a:pt x="1196430" y="61912"/>
                </a:lnTo>
                <a:lnTo>
                  <a:pt x="1196430" y="56197"/>
                </a:lnTo>
                <a:lnTo>
                  <a:pt x="1181914" y="56197"/>
                </a:lnTo>
                <a:lnTo>
                  <a:pt x="1174770" y="24764"/>
                </a:lnTo>
                <a:lnTo>
                  <a:pt x="1166369" y="19049"/>
                </a:lnTo>
                <a:close/>
              </a:path>
              <a:path w="1911985" h="155575">
                <a:moveTo>
                  <a:pt x="1656602" y="24764"/>
                </a:moveTo>
                <a:lnTo>
                  <a:pt x="1648201" y="49529"/>
                </a:lnTo>
                <a:lnTo>
                  <a:pt x="1648201" y="68579"/>
                </a:lnTo>
                <a:lnTo>
                  <a:pt x="1745718" y="68579"/>
                </a:lnTo>
                <a:lnTo>
                  <a:pt x="1745718" y="61912"/>
                </a:lnTo>
                <a:lnTo>
                  <a:pt x="1678262" y="61912"/>
                </a:lnTo>
                <a:lnTo>
                  <a:pt x="1671118" y="49529"/>
                </a:lnTo>
                <a:lnTo>
                  <a:pt x="1663822" y="49529"/>
                </a:lnTo>
                <a:lnTo>
                  <a:pt x="1656602" y="31432"/>
                </a:lnTo>
                <a:lnTo>
                  <a:pt x="1656602" y="24764"/>
                </a:lnTo>
                <a:close/>
              </a:path>
              <a:path w="1911985" h="155575">
                <a:moveTo>
                  <a:pt x="1701179" y="24764"/>
                </a:moveTo>
                <a:lnTo>
                  <a:pt x="1694035" y="37147"/>
                </a:lnTo>
                <a:lnTo>
                  <a:pt x="1694035" y="49529"/>
                </a:lnTo>
                <a:lnTo>
                  <a:pt x="1685624" y="49529"/>
                </a:lnTo>
                <a:lnTo>
                  <a:pt x="1685624" y="61912"/>
                </a:lnTo>
                <a:lnTo>
                  <a:pt x="1724096" y="61912"/>
                </a:lnTo>
                <a:lnTo>
                  <a:pt x="1724096" y="56197"/>
                </a:lnTo>
                <a:lnTo>
                  <a:pt x="1715695" y="56197"/>
                </a:lnTo>
                <a:lnTo>
                  <a:pt x="1715695" y="37147"/>
                </a:lnTo>
                <a:lnTo>
                  <a:pt x="1708551" y="37147"/>
                </a:lnTo>
                <a:lnTo>
                  <a:pt x="1701179" y="24764"/>
                </a:lnTo>
                <a:close/>
              </a:path>
              <a:path w="1911985" h="155575">
                <a:moveTo>
                  <a:pt x="1731240" y="31432"/>
                </a:moveTo>
                <a:lnTo>
                  <a:pt x="1731240" y="61912"/>
                </a:lnTo>
                <a:lnTo>
                  <a:pt x="1745718" y="61912"/>
                </a:lnTo>
                <a:lnTo>
                  <a:pt x="1738612" y="43814"/>
                </a:lnTo>
                <a:lnTo>
                  <a:pt x="1738612" y="37147"/>
                </a:lnTo>
                <a:lnTo>
                  <a:pt x="1731240" y="31432"/>
                </a:lnTo>
                <a:close/>
              </a:path>
              <a:path w="1911985" h="155575">
                <a:moveTo>
                  <a:pt x="700016" y="49529"/>
                </a:moveTo>
                <a:lnTo>
                  <a:pt x="692872" y="56197"/>
                </a:lnTo>
                <a:lnTo>
                  <a:pt x="700016" y="56197"/>
                </a:lnTo>
                <a:lnTo>
                  <a:pt x="700016" y="49529"/>
                </a:lnTo>
                <a:close/>
              </a:path>
              <a:path w="1911985" h="155575">
                <a:moveTo>
                  <a:pt x="1189210" y="19049"/>
                </a:moveTo>
                <a:lnTo>
                  <a:pt x="1189210" y="37147"/>
                </a:lnTo>
                <a:lnTo>
                  <a:pt x="1181914" y="56197"/>
                </a:lnTo>
                <a:lnTo>
                  <a:pt x="1196430" y="56197"/>
                </a:lnTo>
                <a:lnTo>
                  <a:pt x="1196430" y="31432"/>
                </a:lnTo>
                <a:lnTo>
                  <a:pt x="1189210" y="19049"/>
                </a:lnTo>
                <a:close/>
              </a:path>
              <a:path w="1911985" h="155575">
                <a:moveTo>
                  <a:pt x="1724096" y="49529"/>
                </a:moveTo>
                <a:lnTo>
                  <a:pt x="1715695" y="56197"/>
                </a:lnTo>
                <a:lnTo>
                  <a:pt x="1724096" y="56197"/>
                </a:lnTo>
                <a:lnTo>
                  <a:pt x="1724096" y="49529"/>
                </a:lnTo>
                <a:close/>
              </a:path>
              <a:path w="1911985" h="155575">
                <a:moveTo>
                  <a:pt x="684461" y="43814"/>
                </a:moveTo>
                <a:lnTo>
                  <a:pt x="684461" y="49529"/>
                </a:lnTo>
                <a:lnTo>
                  <a:pt x="688343" y="49529"/>
                </a:lnTo>
                <a:lnTo>
                  <a:pt x="684461" y="43814"/>
                </a:lnTo>
                <a:close/>
              </a:path>
              <a:path w="1911985" h="155575">
                <a:moveTo>
                  <a:pt x="1242264" y="43814"/>
                </a:moveTo>
                <a:lnTo>
                  <a:pt x="1234901" y="49529"/>
                </a:lnTo>
                <a:lnTo>
                  <a:pt x="1242264" y="49529"/>
                </a:lnTo>
                <a:lnTo>
                  <a:pt x="1242264" y="43814"/>
                </a:lnTo>
                <a:close/>
              </a:path>
              <a:path w="1911985" h="155575">
                <a:moveTo>
                  <a:pt x="1663822" y="19049"/>
                </a:moveTo>
                <a:lnTo>
                  <a:pt x="1663822" y="49529"/>
                </a:lnTo>
                <a:lnTo>
                  <a:pt x="1671118" y="49529"/>
                </a:lnTo>
                <a:lnTo>
                  <a:pt x="1671118" y="24764"/>
                </a:lnTo>
                <a:lnTo>
                  <a:pt x="1663822" y="19049"/>
                </a:lnTo>
                <a:close/>
              </a:path>
            </a:pathLst>
          </a:custGeom>
          <a:solidFill>
            <a:srgbClr val="FF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60" name="object 5060"/>
          <p:cNvSpPr/>
          <p:nvPr/>
        </p:nvSpPr>
        <p:spPr>
          <a:xfrm>
            <a:off x="653055" y="6374494"/>
            <a:ext cx="1911985" cy="156210"/>
          </a:xfrm>
          <a:custGeom>
            <a:avLst/>
            <a:gdLst/>
            <a:ahLst/>
            <a:cxnLst/>
            <a:rect l="l" t="t" r="r" b="b"/>
            <a:pathLst>
              <a:path w="1911985" h="156209">
                <a:moveTo>
                  <a:pt x="7330" y="118280"/>
                </a:moveTo>
                <a:lnTo>
                  <a:pt x="14511" y="118280"/>
                </a:lnTo>
                <a:lnTo>
                  <a:pt x="14511" y="112216"/>
                </a:lnTo>
                <a:lnTo>
                  <a:pt x="21840" y="112216"/>
                </a:lnTo>
                <a:lnTo>
                  <a:pt x="21840" y="118280"/>
                </a:lnTo>
                <a:lnTo>
                  <a:pt x="30248" y="118280"/>
                </a:lnTo>
                <a:lnTo>
                  <a:pt x="30248" y="124160"/>
                </a:lnTo>
                <a:lnTo>
                  <a:pt x="37393" y="124160"/>
                </a:lnTo>
                <a:lnTo>
                  <a:pt x="37393" y="118280"/>
                </a:lnTo>
                <a:lnTo>
                  <a:pt x="44722" y="118280"/>
                </a:lnTo>
                <a:lnTo>
                  <a:pt x="44722" y="124160"/>
                </a:lnTo>
                <a:lnTo>
                  <a:pt x="60312" y="124160"/>
                </a:lnTo>
                <a:lnTo>
                  <a:pt x="67642" y="118280"/>
                </a:lnTo>
                <a:lnTo>
                  <a:pt x="74786" y="118280"/>
                </a:lnTo>
                <a:lnTo>
                  <a:pt x="81929" y="124160"/>
                </a:lnTo>
                <a:lnTo>
                  <a:pt x="97705" y="124160"/>
                </a:lnTo>
                <a:lnTo>
                  <a:pt x="104849" y="118280"/>
                </a:lnTo>
                <a:lnTo>
                  <a:pt x="112178" y="124160"/>
                </a:lnTo>
                <a:lnTo>
                  <a:pt x="127769" y="124160"/>
                </a:lnTo>
                <a:lnTo>
                  <a:pt x="127769" y="118280"/>
                </a:lnTo>
                <a:lnTo>
                  <a:pt x="135098" y="118280"/>
                </a:lnTo>
                <a:lnTo>
                  <a:pt x="142242" y="124160"/>
                </a:lnTo>
                <a:lnTo>
                  <a:pt x="157831" y="124160"/>
                </a:lnTo>
                <a:lnTo>
                  <a:pt x="165161" y="118280"/>
                </a:lnTo>
                <a:lnTo>
                  <a:pt x="172305" y="124160"/>
                </a:lnTo>
                <a:lnTo>
                  <a:pt x="180751" y="118280"/>
                </a:lnTo>
                <a:lnTo>
                  <a:pt x="188080" y="124160"/>
                </a:lnTo>
                <a:lnTo>
                  <a:pt x="195225" y="124160"/>
                </a:lnTo>
                <a:lnTo>
                  <a:pt x="195225" y="118280"/>
                </a:lnTo>
                <a:lnTo>
                  <a:pt x="202554" y="118280"/>
                </a:lnTo>
                <a:lnTo>
                  <a:pt x="211000" y="124160"/>
                </a:lnTo>
                <a:lnTo>
                  <a:pt x="218143" y="124160"/>
                </a:lnTo>
                <a:lnTo>
                  <a:pt x="218143" y="118280"/>
                </a:lnTo>
                <a:lnTo>
                  <a:pt x="225474" y="124160"/>
                </a:lnTo>
                <a:lnTo>
                  <a:pt x="278456" y="124160"/>
                </a:lnTo>
                <a:lnTo>
                  <a:pt x="278456" y="118280"/>
                </a:lnTo>
                <a:lnTo>
                  <a:pt x="285599" y="118280"/>
                </a:lnTo>
                <a:lnTo>
                  <a:pt x="292930" y="131080"/>
                </a:lnTo>
                <a:lnTo>
                  <a:pt x="292930" y="124160"/>
                </a:lnTo>
                <a:lnTo>
                  <a:pt x="308482" y="124160"/>
                </a:lnTo>
                <a:lnTo>
                  <a:pt x="308482" y="118280"/>
                </a:lnTo>
                <a:lnTo>
                  <a:pt x="315700" y="118280"/>
                </a:lnTo>
                <a:lnTo>
                  <a:pt x="322956" y="124160"/>
                </a:lnTo>
                <a:lnTo>
                  <a:pt x="353019" y="124160"/>
                </a:lnTo>
                <a:lnTo>
                  <a:pt x="353019" y="118280"/>
                </a:lnTo>
                <a:lnTo>
                  <a:pt x="361428" y="124160"/>
                </a:lnTo>
                <a:lnTo>
                  <a:pt x="368794" y="118280"/>
                </a:lnTo>
                <a:lnTo>
                  <a:pt x="375938" y="118280"/>
                </a:lnTo>
                <a:lnTo>
                  <a:pt x="375938" y="124160"/>
                </a:lnTo>
                <a:lnTo>
                  <a:pt x="383305" y="124160"/>
                </a:lnTo>
                <a:lnTo>
                  <a:pt x="391714" y="118280"/>
                </a:lnTo>
                <a:lnTo>
                  <a:pt x="398854" y="124160"/>
                </a:lnTo>
                <a:lnTo>
                  <a:pt x="406002" y="118280"/>
                </a:lnTo>
                <a:lnTo>
                  <a:pt x="413368" y="124160"/>
                </a:lnTo>
                <a:lnTo>
                  <a:pt x="428917" y="124160"/>
                </a:lnTo>
                <a:lnTo>
                  <a:pt x="428917" y="118280"/>
                </a:lnTo>
                <a:lnTo>
                  <a:pt x="436284" y="118280"/>
                </a:lnTo>
                <a:lnTo>
                  <a:pt x="436284" y="124160"/>
                </a:lnTo>
                <a:lnTo>
                  <a:pt x="443431" y="124160"/>
                </a:lnTo>
                <a:lnTo>
                  <a:pt x="451843" y="118280"/>
                </a:lnTo>
                <a:lnTo>
                  <a:pt x="459210" y="124160"/>
                </a:lnTo>
                <a:lnTo>
                  <a:pt x="489231" y="124160"/>
                </a:lnTo>
                <a:lnTo>
                  <a:pt x="489231" y="118280"/>
                </a:lnTo>
                <a:lnTo>
                  <a:pt x="496378" y="118280"/>
                </a:lnTo>
                <a:lnTo>
                  <a:pt x="503745" y="124160"/>
                </a:lnTo>
                <a:lnTo>
                  <a:pt x="533808" y="124160"/>
                </a:lnTo>
                <a:lnTo>
                  <a:pt x="542220" y="118280"/>
                </a:lnTo>
                <a:lnTo>
                  <a:pt x="556724" y="118280"/>
                </a:lnTo>
                <a:lnTo>
                  <a:pt x="563871" y="124160"/>
                </a:lnTo>
                <a:lnTo>
                  <a:pt x="586787" y="124160"/>
                </a:lnTo>
                <a:lnTo>
                  <a:pt x="586787" y="118280"/>
                </a:lnTo>
                <a:lnTo>
                  <a:pt x="594049" y="124160"/>
                </a:lnTo>
                <a:lnTo>
                  <a:pt x="624112" y="124160"/>
                </a:lnTo>
                <a:lnTo>
                  <a:pt x="624112" y="118280"/>
                </a:lnTo>
                <a:lnTo>
                  <a:pt x="632586" y="118280"/>
                </a:lnTo>
                <a:lnTo>
                  <a:pt x="632586" y="112216"/>
                </a:lnTo>
                <a:lnTo>
                  <a:pt x="639880" y="112216"/>
                </a:lnTo>
                <a:lnTo>
                  <a:pt x="639880" y="87473"/>
                </a:lnTo>
                <a:lnTo>
                  <a:pt x="647027" y="12948"/>
                </a:lnTo>
                <a:lnTo>
                  <a:pt x="654175" y="56703"/>
                </a:lnTo>
                <a:lnTo>
                  <a:pt x="654175" y="74525"/>
                </a:lnTo>
                <a:lnTo>
                  <a:pt x="662649" y="68647"/>
                </a:lnTo>
                <a:lnTo>
                  <a:pt x="669943" y="62581"/>
                </a:lnTo>
                <a:lnTo>
                  <a:pt x="669943" y="68647"/>
                </a:lnTo>
                <a:lnTo>
                  <a:pt x="677090" y="43718"/>
                </a:lnTo>
                <a:lnTo>
                  <a:pt x="677090" y="37691"/>
                </a:lnTo>
                <a:lnTo>
                  <a:pt x="684457" y="49633"/>
                </a:lnTo>
                <a:lnTo>
                  <a:pt x="684457" y="43718"/>
                </a:lnTo>
                <a:lnTo>
                  <a:pt x="692869" y="56703"/>
                </a:lnTo>
                <a:lnTo>
                  <a:pt x="700006" y="49633"/>
                </a:lnTo>
                <a:lnTo>
                  <a:pt x="700006" y="56703"/>
                </a:lnTo>
                <a:lnTo>
                  <a:pt x="707373" y="56703"/>
                </a:lnTo>
                <a:lnTo>
                  <a:pt x="707373" y="68647"/>
                </a:lnTo>
                <a:lnTo>
                  <a:pt x="714489" y="87473"/>
                </a:lnTo>
                <a:lnTo>
                  <a:pt x="714489" y="81446"/>
                </a:lnTo>
                <a:lnTo>
                  <a:pt x="722932" y="68647"/>
                </a:lnTo>
                <a:lnTo>
                  <a:pt x="722932" y="62581"/>
                </a:lnTo>
                <a:lnTo>
                  <a:pt x="730038" y="68647"/>
                </a:lnTo>
                <a:lnTo>
                  <a:pt x="730038" y="62581"/>
                </a:lnTo>
                <a:lnTo>
                  <a:pt x="737404" y="6920"/>
                </a:lnTo>
                <a:lnTo>
                  <a:pt x="737404" y="0"/>
                </a:lnTo>
                <a:lnTo>
                  <a:pt x="744552" y="49633"/>
                </a:lnTo>
                <a:lnTo>
                  <a:pt x="744552" y="62581"/>
                </a:lnTo>
                <a:lnTo>
                  <a:pt x="752953" y="62581"/>
                </a:lnTo>
                <a:lnTo>
                  <a:pt x="760320" y="87473"/>
                </a:lnTo>
                <a:lnTo>
                  <a:pt x="760320" y="112216"/>
                </a:lnTo>
                <a:lnTo>
                  <a:pt x="767467" y="118280"/>
                </a:lnTo>
                <a:lnTo>
                  <a:pt x="767467" y="124160"/>
                </a:lnTo>
                <a:lnTo>
                  <a:pt x="774834" y="118280"/>
                </a:lnTo>
                <a:lnTo>
                  <a:pt x="783246" y="118280"/>
                </a:lnTo>
                <a:lnTo>
                  <a:pt x="790383" y="124160"/>
                </a:lnTo>
                <a:lnTo>
                  <a:pt x="797750" y="118280"/>
                </a:lnTo>
                <a:lnTo>
                  <a:pt x="804897" y="124160"/>
                </a:lnTo>
                <a:lnTo>
                  <a:pt x="813309" y="124160"/>
                </a:lnTo>
                <a:lnTo>
                  <a:pt x="813309" y="118280"/>
                </a:lnTo>
                <a:lnTo>
                  <a:pt x="820446" y="124160"/>
                </a:lnTo>
                <a:lnTo>
                  <a:pt x="827813" y="118280"/>
                </a:lnTo>
                <a:lnTo>
                  <a:pt x="827813" y="124160"/>
                </a:lnTo>
                <a:lnTo>
                  <a:pt x="843372" y="124160"/>
                </a:lnTo>
                <a:lnTo>
                  <a:pt x="843372" y="118280"/>
                </a:lnTo>
                <a:lnTo>
                  <a:pt x="857844" y="118280"/>
                </a:lnTo>
                <a:lnTo>
                  <a:pt x="857844" y="124160"/>
                </a:lnTo>
                <a:lnTo>
                  <a:pt x="873654" y="124160"/>
                </a:lnTo>
                <a:lnTo>
                  <a:pt x="880760" y="118280"/>
                </a:lnTo>
                <a:lnTo>
                  <a:pt x="880760" y="124160"/>
                </a:lnTo>
                <a:lnTo>
                  <a:pt x="895201" y="124160"/>
                </a:lnTo>
                <a:lnTo>
                  <a:pt x="903686" y="131080"/>
                </a:lnTo>
                <a:lnTo>
                  <a:pt x="910823" y="124160"/>
                </a:lnTo>
                <a:lnTo>
                  <a:pt x="910823" y="118280"/>
                </a:lnTo>
                <a:lnTo>
                  <a:pt x="918116" y="124160"/>
                </a:lnTo>
                <a:lnTo>
                  <a:pt x="925337" y="124160"/>
                </a:lnTo>
                <a:lnTo>
                  <a:pt x="933749" y="118280"/>
                </a:lnTo>
                <a:lnTo>
                  <a:pt x="933749" y="124160"/>
                </a:lnTo>
                <a:lnTo>
                  <a:pt x="941032" y="124160"/>
                </a:lnTo>
                <a:lnTo>
                  <a:pt x="948179" y="118280"/>
                </a:lnTo>
                <a:lnTo>
                  <a:pt x="955546" y="124160"/>
                </a:lnTo>
                <a:lnTo>
                  <a:pt x="971095" y="124160"/>
                </a:lnTo>
                <a:lnTo>
                  <a:pt x="971095" y="118280"/>
                </a:lnTo>
                <a:lnTo>
                  <a:pt x="978315" y="124160"/>
                </a:lnTo>
                <a:lnTo>
                  <a:pt x="978315" y="118280"/>
                </a:lnTo>
                <a:lnTo>
                  <a:pt x="985578" y="118280"/>
                </a:lnTo>
                <a:lnTo>
                  <a:pt x="985578" y="124160"/>
                </a:lnTo>
                <a:lnTo>
                  <a:pt x="994021" y="118280"/>
                </a:lnTo>
                <a:lnTo>
                  <a:pt x="1001200" y="124160"/>
                </a:lnTo>
                <a:lnTo>
                  <a:pt x="1024042" y="124160"/>
                </a:lnTo>
                <a:lnTo>
                  <a:pt x="1031409" y="118280"/>
                </a:lnTo>
                <a:lnTo>
                  <a:pt x="1031409" y="124160"/>
                </a:lnTo>
                <a:lnTo>
                  <a:pt x="1038556" y="118280"/>
                </a:lnTo>
                <a:lnTo>
                  <a:pt x="1045923" y="131080"/>
                </a:lnTo>
                <a:lnTo>
                  <a:pt x="1054335" y="118280"/>
                </a:lnTo>
                <a:lnTo>
                  <a:pt x="1061472" y="124160"/>
                </a:lnTo>
                <a:lnTo>
                  <a:pt x="1061472" y="118280"/>
                </a:lnTo>
                <a:lnTo>
                  <a:pt x="1068619" y="112216"/>
                </a:lnTo>
                <a:lnTo>
                  <a:pt x="1068619" y="124160"/>
                </a:lnTo>
                <a:lnTo>
                  <a:pt x="1091535" y="124160"/>
                </a:lnTo>
                <a:lnTo>
                  <a:pt x="1098901" y="118280"/>
                </a:lnTo>
                <a:lnTo>
                  <a:pt x="1106007" y="124160"/>
                </a:lnTo>
                <a:lnTo>
                  <a:pt x="1128933" y="124160"/>
                </a:lnTo>
                <a:lnTo>
                  <a:pt x="1128933" y="118280"/>
                </a:lnTo>
                <a:lnTo>
                  <a:pt x="1136070" y="74525"/>
                </a:lnTo>
                <a:lnTo>
                  <a:pt x="1136070" y="43718"/>
                </a:lnTo>
                <a:lnTo>
                  <a:pt x="1144482" y="37691"/>
                </a:lnTo>
                <a:lnTo>
                  <a:pt x="1144482" y="62581"/>
                </a:lnTo>
                <a:lnTo>
                  <a:pt x="1151849" y="68647"/>
                </a:lnTo>
                <a:lnTo>
                  <a:pt x="1151849" y="56703"/>
                </a:lnTo>
                <a:lnTo>
                  <a:pt x="1158996" y="43718"/>
                </a:lnTo>
                <a:lnTo>
                  <a:pt x="1158996" y="24891"/>
                </a:lnTo>
                <a:lnTo>
                  <a:pt x="1166363" y="24891"/>
                </a:lnTo>
                <a:lnTo>
                  <a:pt x="1166363" y="18826"/>
                </a:lnTo>
                <a:lnTo>
                  <a:pt x="1174775" y="24891"/>
                </a:lnTo>
                <a:lnTo>
                  <a:pt x="1181911" y="56703"/>
                </a:lnTo>
                <a:lnTo>
                  <a:pt x="1189205" y="37691"/>
                </a:lnTo>
                <a:lnTo>
                  <a:pt x="1189205" y="18826"/>
                </a:lnTo>
                <a:lnTo>
                  <a:pt x="1196426" y="31811"/>
                </a:lnTo>
                <a:lnTo>
                  <a:pt x="1196426" y="62581"/>
                </a:lnTo>
                <a:lnTo>
                  <a:pt x="1204837" y="68647"/>
                </a:lnTo>
                <a:lnTo>
                  <a:pt x="1204837" y="93390"/>
                </a:lnTo>
                <a:lnTo>
                  <a:pt x="1212121" y="81446"/>
                </a:lnTo>
                <a:lnTo>
                  <a:pt x="1212121" y="74525"/>
                </a:lnTo>
                <a:lnTo>
                  <a:pt x="1219341" y="74525"/>
                </a:lnTo>
                <a:lnTo>
                  <a:pt x="1226489" y="37691"/>
                </a:lnTo>
                <a:lnTo>
                  <a:pt x="1226489" y="12948"/>
                </a:lnTo>
                <a:lnTo>
                  <a:pt x="1234900" y="43718"/>
                </a:lnTo>
                <a:lnTo>
                  <a:pt x="1234900" y="49633"/>
                </a:lnTo>
                <a:lnTo>
                  <a:pt x="1242267" y="43718"/>
                </a:lnTo>
                <a:lnTo>
                  <a:pt x="1242267" y="56703"/>
                </a:lnTo>
                <a:lnTo>
                  <a:pt x="1249373" y="93390"/>
                </a:lnTo>
                <a:lnTo>
                  <a:pt x="1249373" y="112216"/>
                </a:lnTo>
                <a:lnTo>
                  <a:pt x="1256666" y="118280"/>
                </a:lnTo>
                <a:lnTo>
                  <a:pt x="1265068" y="124160"/>
                </a:lnTo>
                <a:lnTo>
                  <a:pt x="1279582" y="124160"/>
                </a:lnTo>
                <a:lnTo>
                  <a:pt x="1279582" y="118280"/>
                </a:lnTo>
                <a:lnTo>
                  <a:pt x="1286729" y="124160"/>
                </a:lnTo>
                <a:lnTo>
                  <a:pt x="1295204" y="124160"/>
                </a:lnTo>
                <a:lnTo>
                  <a:pt x="1295204" y="118280"/>
                </a:lnTo>
                <a:lnTo>
                  <a:pt x="1302498" y="118280"/>
                </a:lnTo>
                <a:lnTo>
                  <a:pt x="1309645" y="124160"/>
                </a:lnTo>
                <a:lnTo>
                  <a:pt x="1309645" y="131080"/>
                </a:lnTo>
                <a:lnTo>
                  <a:pt x="1316792" y="124160"/>
                </a:lnTo>
                <a:lnTo>
                  <a:pt x="1325267" y="124160"/>
                </a:lnTo>
                <a:lnTo>
                  <a:pt x="1325267" y="131080"/>
                </a:lnTo>
                <a:lnTo>
                  <a:pt x="1332560" y="124160"/>
                </a:lnTo>
                <a:lnTo>
                  <a:pt x="1347075" y="124160"/>
                </a:lnTo>
                <a:lnTo>
                  <a:pt x="1347075" y="131080"/>
                </a:lnTo>
                <a:lnTo>
                  <a:pt x="1355486" y="124160"/>
                </a:lnTo>
                <a:lnTo>
                  <a:pt x="1362623" y="124160"/>
                </a:lnTo>
                <a:lnTo>
                  <a:pt x="1362623" y="118280"/>
                </a:lnTo>
                <a:lnTo>
                  <a:pt x="1369990" y="118280"/>
                </a:lnTo>
                <a:lnTo>
                  <a:pt x="1369990" y="124160"/>
                </a:lnTo>
                <a:lnTo>
                  <a:pt x="1377106" y="124160"/>
                </a:lnTo>
                <a:lnTo>
                  <a:pt x="1385549" y="131080"/>
                </a:lnTo>
                <a:lnTo>
                  <a:pt x="1385549" y="124160"/>
                </a:lnTo>
                <a:lnTo>
                  <a:pt x="1392655" y="124160"/>
                </a:lnTo>
                <a:lnTo>
                  <a:pt x="1392655" y="118280"/>
                </a:lnTo>
                <a:lnTo>
                  <a:pt x="1400022" y="118280"/>
                </a:lnTo>
                <a:lnTo>
                  <a:pt x="1407169" y="124160"/>
                </a:lnTo>
                <a:lnTo>
                  <a:pt x="1422937" y="124160"/>
                </a:lnTo>
                <a:lnTo>
                  <a:pt x="1430085" y="118280"/>
                </a:lnTo>
                <a:lnTo>
                  <a:pt x="1437452" y="118280"/>
                </a:lnTo>
                <a:lnTo>
                  <a:pt x="1437452" y="124160"/>
                </a:lnTo>
                <a:lnTo>
                  <a:pt x="1453000" y="124160"/>
                </a:lnTo>
                <a:lnTo>
                  <a:pt x="1453000" y="118280"/>
                </a:lnTo>
                <a:lnTo>
                  <a:pt x="1467514" y="118280"/>
                </a:lnTo>
                <a:lnTo>
                  <a:pt x="1467514" y="124160"/>
                </a:lnTo>
                <a:lnTo>
                  <a:pt x="1513356" y="124160"/>
                </a:lnTo>
                <a:lnTo>
                  <a:pt x="1520462" y="118280"/>
                </a:lnTo>
                <a:lnTo>
                  <a:pt x="1520462" y="124160"/>
                </a:lnTo>
                <a:lnTo>
                  <a:pt x="1527755" y="124160"/>
                </a:lnTo>
                <a:lnTo>
                  <a:pt x="1536240" y="131080"/>
                </a:lnTo>
                <a:lnTo>
                  <a:pt x="1536240" y="124160"/>
                </a:lnTo>
                <a:lnTo>
                  <a:pt x="1543377" y="118280"/>
                </a:lnTo>
                <a:lnTo>
                  <a:pt x="1557818" y="118280"/>
                </a:lnTo>
                <a:lnTo>
                  <a:pt x="1557818" y="124160"/>
                </a:lnTo>
                <a:lnTo>
                  <a:pt x="1566303" y="118280"/>
                </a:lnTo>
                <a:lnTo>
                  <a:pt x="1573440" y="124160"/>
                </a:lnTo>
                <a:lnTo>
                  <a:pt x="1580734" y="124160"/>
                </a:lnTo>
                <a:lnTo>
                  <a:pt x="1587954" y="118280"/>
                </a:lnTo>
                <a:lnTo>
                  <a:pt x="1596366" y="118280"/>
                </a:lnTo>
                <a:lnTo>
                  <a:pt x="1596366" y="124160"/>
                </a:lnTo>
                <a:lnTo>
                  <a:pt x="1618164" y="124160"/>
                </a:lnTo>
                <a:lnTo>
                  <a:pt x="1626575" y="118280"/>
                </a:lnTo>
                <a:lnTo>
                  <a:pt x="1626575" y="112216"/>
                </a:lnTo>
                <a:lnTo>
                  <a:pt x="1633712" y="37691"/>
                </a:lnTo>
                <a:lnTo>
                  <a:pt x="1633712" y="24891"/>
                </a:lnTo>
                <a:lnTo>
                  <a:pt x="1640901" y="56703"/>
                </a:lnTo>
                <a:lnTo>
                  <a:pt x="1640901" y="62581"/>
                </a:lnTo>
                <a:lnTo>
                  <a:pt x="1648195" y="68647"/>
                </a:lnTo>
                <a:lnTo>
                  <a:pt x="1648195" y="49633"/>
                </a:lnTo>
                <a:lnTo>
                  <a:pt x="1656596" y="24891"/>
                </a:lnTo>
                <a:lnTo>
                  <a:pt x="1656596" y="31811"/>
                </a:lnTo>
                <a:lnTo>
                  <a:pt x="1663817" y="49633"/>
                </a:lnTo>
                <a:lnTo>
                  <a:pt x="1663817" y="18826"/>
                </a:lnTo>
                <a:lnTo>
                  <a:pt x="1671111" y="24891"/>
                </a:lnTo>
                <a:lnTo>
                  <a:pt x="1671111" y="49633"/>
                </a:lnTo>
                <a:lnTo>
                  <a:pt x="1678258" y="62581"/>
                </a:lnTo>
                <a:lnTo>
                  <a:pt x="1685625" y="62581"/>
                </a:lnTo>
                <a:lnTo>
                  <a:pt x="1685625" y="49633"/>
                </a:lnTo>
                <a:lnTo>
                  <a:pt x="1694026" y="49633"/>
                </a:lnTo>
                <a:lnTo>
                  <a:pt x="1694026" y="37691"/>
                </a:lnTo>
                <a:lnTo>
                  <a:pt x="1701174" y="24891"/>
                </a:lnTo>
                <a:lnTo>
                  <a:pt x="1708540" y="37691"/>
                </a:lnTo>
                <a:lnTo>
                  <a:pt x="1715688" y="37691"/>
                </a:lnTo>
                <a:lnTo>
                  <a:pt x="1715688" y="56703"/>
                </a:lnTo>
                <a:lnTo>
                  <a:pt x="1724089" y="49633"/>
                </a:lnTo>
                <a:lnTo>
                  <a:pt x="1724089" y="62581"/>
                </a:lnTo>
                <a:lnTo>
                  <a:pt x="1731236" y="62581"/>
                </a:lnTo>
                <a:lnTo>
                  <a:pt x="1731236" y="31811"/>
                </a:lnTo>
                <a:lnTo>
                  <a:pt x="1738603" y="37691"/>
                </a:lnTo>
                <a:lnTo>
                  <a:pt x="1738603" y="43718"/>
                </a:lnTo>
                <a:lnTo>
                  <a:pt x="1745709" y="62581"/>
                </a:lnTo>
                <a:lnTo>
                  <a:pt x="1745709" y="74525"/>
                </a:lnTo>
                <a:lnTo>
                  <a:pt x="1754152" y="62581"/>
                </a:lnTo>
                <a:lnTo>
                  <a:pt x="1754152" y="68647"/>
                </a:lnTo>
                <a:lnTo>
                  <a:pt x="1761519" y="93390"/>
                </a:lnTo>
                <a:lnTo>
                  <a:pt x="1761519" y="118280"/>
                </a:lnTo>
                <a:lnTo>
                  <a:pt x="1768624" y="118280"/>
                </a:lnTo>
                <a:lnTo>
                  <a:pt x="1768624" y="131080"/>
                </a:lnTo>
                <a:lnTo>
                  <a:pt x="1775991" y="124160"/>
                </a:lnTo>
                <a:lnTo>
                  <a:pt x="1784403" y="124160"/>
                </a:lnTo>
                <a:lnTo>
                  <a:pt x="1784403" y="118280"/>
                </a:lnTo>
                <a:lnTo>
                  <a:pt x="1791550" y="124160"/>
                </a:lnTo>
                <a:lnTo>
                  <a:pt x="1798687" y="124160"/>
                </a:lnTo>
                <a:lnTo>
                  <a:pt x="1798687" y="118280"/>
                </a:lnTo>
                <a:lnTo>
                  <a:pt x="1806065" y="124160"/>
                </a:lnTo>
                <a:lnTo>
                  <a:pt x="1814466" y="118280"/>
                </a:lnTo>
                <a:lnTo>
                  <a:pt x="1821613" y="118280"/>
                </a:lnTo>
                <a:lnTo>
                  <a:pt x="1821613" y="124160"/>
                </a:lnTo>
                <a:lnTo>
                  <a:pt x="1836128" y="124160"/>
                </a:lnTo>
                <a:lnTo>
                  <a:pt x="1836128" y="118280"/>
                </a:lnTo>
                <a:lnTo>
                  <a:pt x="1844529" y="118280"/>
                </a:lnTo>
                <a:lnTo>
                  <a:pt x="1851823" y="124160"/>
                </a:lnTo>
                <a:lnTo>
                  <a:pt x="1866337" y="124160"/>
                </a:lnTo>
                <a:lnTo>
                  <a:pt x="1866337" y="118280"/>
                </a:lnTo>
                <a:lnTo>
                  <a:pt x="1874749" y="124160"/>
                </a:lnTo>
                <a:lnTo>
                  <a:pt x="1874749" y="118280"/>
                </a:lnTo>
                <a:lnTo>
                  <a:pt x="1881959" y="118280"/>
                </a:lnTo>
                <a:lnTo>
                  <a:pt x="1881959" y="124160"/>
                </a:lnTo>
                <a:lnTo>
                  <a:pt x="1889064" y="124160"/>
                </a:lnTo>
                <a:lnTo>
                  <a:pt x="1889064" y="118280"/>
                </a:lnTo>
                <a:lnTo>
                  <a:pt x="1896358" y="124160"/>
                </a:lnTo>
                <a:lnTo>
                  <a:pt x="1911990" y="124160"/>
                </a:lnTo>
                <a:lnTo>
                  <a:pt x="1911990" y="155972"/>
                </a:lnTo>
                <a:lnTo>
                  <a:pt x="0" y="155972"/>
                </a:lnTo>
                <a:lnTo>
                  <a:pt x="0" y="124160"/>
                </a:lnTo>
                <a:lnTo>
                  <a:pt x="7330" y="118280"/>
                </a:lnTo>
                <a:close/>
              </a:path>
            </a:pathLst>
          </a:custGeom>
          <a:ln w="6043">
            <a:solidFill>
              <a:srgbClr val="FF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1" name="object 5061"/>
          <p:cNvSpPr/>
          <p:nvPr/>
        </p:nvSpPr>
        <p:spPr>
          <a:xfrm>
            <a:off x="2565053" y="6151371"/>
            <a:ext cx="1800225" cy="379095"/>
          </a:xfrm>
          <a:custGeom>
            <a:avLst/>
            <a:gdLst/>
            <a:ahLst/>
            <a:cxnLst/>
            <a:rect l="l" t="t" r="r" b="b"/>
            <a:pathLst>
              <a:path w="1800225" h="379095">
                <a:moveTo>
                  <a:pt x="7296" y="341947"/>
                </a:moveTo>
                <a:lnTo>
                  <a:pt x="0" y="341947"/>
                </a:lnTo>
                <a:lnTo>
                  <a:pt x="0" y="379094"/>
                </a:lnTo>
                <a:lnTo>
                  <a:pt x="1799967" y="379094"/>
                </a:lnTo>
                <a:lnTo>
                  <a:pt x="1799967" y="354329"/>
                </a:lnTo>
                <a:lnTo>
                  <a:pt x="22917" y="354329"/>
                </a:lnTo>
                <a:lnTo>
                  <a:pt x="14439" y="347662"/>
                </a:lnTo>
                <a:lnTo>
                  <a:pt x="7296" y="341947"/>
                </a:lnTo>
                <a:close/>
              </a:path>
              <a:path w="1800225" h="379095">
                <a:moveTo>
                  <a:pt x="971064" y="347662"/>
                </a:moveTo>
                <a:lnTo>
                  <a:pt x="22917" y="347662"/>
                </a:lnTo>
                <a:lnTo>
                  <a:pt x="22917" y="354329"/>
                </a:lnTo>
                <a:lnTo>
                  <a:pt x="971064" y="354329"/>
                </a:lnTo>
                <a:lnTo>
                  <a:pt x="971064" y="347662"/>
                </a:lnTo>
                <a:close/>
              </a:path>
              <a:path w="1800225" h="379095">
                <a:moveTo>
                  <a:pt x="1197654" y="341947"/>
                </a:moveTo>
                <a:lnTo>
                  <a:pt x="1189243" y="341947"/>
                </a:lnTo>
                <a:lnTo>
                  <a:pt x="1189243" y="347662"/>
                </a:lnTo>
                <a:lnTo>
                  <a:pt x="978284" y="347662"/>
                </a:lnTo>
                <a:lnTo>
                  <a:pt x="971064" y="354329"/>
                </a:lnTo>
                <a:lnTo>
                  <a:pt x="1197654" y="354329"/>
                </a:lnTo>
                <a:lnTo>
                  <a:pt x="1197654" y="341947"/>
                </a:lnTo>
                <a:close/>
              </a:path>
              <a:path w="1800225" h="379095">
                <a:moveTo>
                  <a:pt x="1378219" y="347662"/>
                </a:moveTo>
                <a:lnTo>
                  <a:pt x="1204798" y="347662"/>
                </a:lnTo>
                <a:lnTo>
                  <a:pt x="1197654" y="354329"/>
                </a:lnTo>
                <a:lnTo>
                  <a:pt x="1378219" y="354329"/>
                </a:lnTo>
                <a:lnTo>
                  <a:pt x="1378219" y="347662"/>
                </a:lnTo>
                <a:close/>
              </a:path>
              <a:path w="1800225" h="379095">
                <a:moveTo>
                  <a:pt x="1408433" y="341947"/>
                </a:moveTo>
                <a:lnTo>
                  <a:pt x="1400022" y="347662"/>
                </a:lnTo>
                <a:lnTo>
                  <a:pt x="1385516" y="347662"/>
                </a:lnTo>
                <a:lnTo>
                  <a:pt x="1385516" y="354329"/>
                </a:lnTo>
                <a:lnTo>
                  <a:pt x="1422911" y="354329"/>
                </a:lnTo>
                <a:lnTo>
                  <a:pt x="1415576" y="347662"/>
                </a:lnTo>
                <a:lnTo>
                  <a:pt x="1408433" y="341947"/>
                </a:lnTo>
                <a:close/>
              </a:path>
              <a:path w="1800225" h="379095">
                <a:moveTo>
                  <a:pt x="1490405" y="336232"/>
                </a:moveTo>
                <a:lnTo>
                  <a:pt x="1490405" y="341947"/>
                </a:lnTo>
                <a:lnTo>
                  <a:pt x="1483032" y="341947"/>
                </a:lnTo>
                <a:lnTo>
                  <a:pt x="1483032" y="347662"/>
                </a:lnTo>
                <a:lnTo>
                  <a:pt x="1422911" y="347662"/>
                </a:lnTo>
                <a:lnTo>
                  <a:pt x="1422911" y="354329"/>
                </a:lnTo>
                <a:lnTo>
                  <a:pt x="1505950" y="354329"/>
                </a:lnTo>
                <a:lnTo>
                  <a:pt x="1505950" y="347662"/>
                </a:lnTo>
                <a:lnTo>
                  <a:pt x="1498806" y="341947"/>
                </a:lnTo>
                <a:lnTo>
                  <a:pt x="1490405" y="336232"/>
                </a:lnTo>
                <a:close/>
              </a:path>
              <a:path w="1800225" h="379095">
                <a:moveTo>
                  <a:pt x="1550489" y="347662"/>
                </a:moveTo>
                <a:lnTo>
                  <a:pt x="1513322" y="347662"/>
                </a:lnTo>
                <a:lnTo>
                  <a:pt x="1505950" y="354329"/>
                </a:lnTo>
                <a:lnTo>
                  <a:pt x="1550489" y="354329"/>
                </a:lnTo>
                <a:lnTo>
                  <a:pt x="1550489" y="347662"/>
                </a:lnTo>
                <a:close/>
              </a:path>
              <a:path w="1800225" h="379095">
                <a:moveTo>
                  <a:pt x="1558937" y="341947"/>
                </a:moveTo>
                <a:lnTo>
                  <a:pt x="1558937" y="347662"/>
                </a:lnTo>
                <a:lnTo>
                  <a:pt x="1550489" y="354329"/>
                </a:lnTo>
                <a:lnTo>
                  <a:pt x="1566262" y="354329"/>
                </a:lnTo>
                <a:lnTo>
                  <a:pt x="1566262" y="347662"/>
                </a:lnTo>
                <a:lnTo>
                  <a:pt x="1558937" y="341947"/>
                </a:lnTo>
                <a:close/>
              </a:path>
              <a:path w="1800225" h="379095">
                <a:moveTo>
                  <a:pt x="1610839" y="347662"/>
                </a:moveTo>
                <a:lnTo>
                  <a:pt x="1573406" y="347662"/>
                </a:lnTo>
                <a:lnTo>
                  <a:pt x="1566262" y="354329"/>
                </a:lnTo>
                <a:lnTo>
                  <a:pt x="1619250" y="354329"/>
                </a:lnTo>
                <a:lnTo>
                  <a:pt x="1610839" y="347662"/>
                </a:lnTo>
                <a:close/>
              </a:path>
              <a:path w="1800225" h="379095">
                <a:moveTo>
                  <a:pt x="1626393" y="341947"/>
                </a:moveTo>
                <a:lnTo>
                  <a:pt x="1619250" y="347662"/>
                </a:lnTo>
                <a:lnTo>
                  <a:pt x="1619250" y="354329"/>
                </a:lnTo>
                <a:lnTo>
                  <a:pt x="1739684" y="354329"/>
                </a:lnTo>
                <a:lnTo>
                  <a:pt x="1739684" y="347662"/>
                </a:lnTo>
                <a:lnTo>
                  <a:pt x="1633689" y="347662"/>
                </a:lnTo>
                <a:lnTo>
                  <a:pt x="1626393" y="341947"/>
                </a:lnTo>
                <a:close/>
              </a:path>
              <a:path w="1800225" h="379095">
                <a:moveTo>
                  <a:pt x="1799967" y="0"/>
                </a:moveTo>
                <a:lnTo>
                  <a:pt x="1777041" y="0"/>
                </a:lnTo>
                <a:lnTo>
                  <a:pt x="1777041" y="38099"/>
                </a:lnTo>
                <a:lnTo>
                  <a:pt x="1769897" y="161924"/>
                </a:lnTo>
                <a:lnTo>
                  <a:pt x="1769897" y="347662"/>
                </a:lnTo>
                <a:lnTo>
                  <a:pt x="1746980" y="347662"/>
                </a:lnTo>
                <a:lnTo>
                  <a:pt x="1746980" y="354329"/>
                </a:lnTo>
                <a:lnTo>
                  <a:pt x="1799967" y="354329"/>
                </a:lnTo>
                <a:lnTo>
                  <a:pt x="1799967" y="347662"/>
                </a:lnTo>
                <a:lnTo>
                  <a:pt x="1754124" y="347662"/>
                </a:lnTo>
                <a:lnTo>
                  <a:pt x="1754124" y="341947"/>
                </a:lnTo>
                <a:lnTo>
                  <a:pt x="1799967" y="341947"/>
                </a:lnTo>
                <a:lnTo>
                  <a:pt x="1799967" y="0"/>
                </a:lnTo>
                <a:close/>
              </a:path>
              <a:path w="1800225" h="379095">
                <a:moveTo>
                  <a:pt x="30213" y="341947"/>
                </a:moveTo>
                <a:lnTo>
                  <a:pt x="30213" y="347662"/>
                </a:lnTo>
                <a:lnTo>
                  <a:pt x="37357" y="347662"/>
                </a:lnTo>
                <a:lnTo>
                  <a:pt x="30213" y="341947"/>
                </a:lnTo>
                <a:close/>
              </a:path>
              <a:path w="1800225" h="379095">
                <a:moveTo>
                  <a:pt x="44500" y="341947"/>
                </a:moveTo>
                <a:lnTo>
                  <a:pt x="37357" y="347662"/>
                </a:lnTo>
                <a:lnTo>
                  <a:pt x="52978" y="347662"/>
                </a:lnTo>
                <a:lnTo>
                  <a:pt x="44500" y="341947"/>
                </a:lnTo>
                <a:close/>
              </a:path>
              <a:path w="1800225" h="379095">
                <a:moveTo>
                  <a:pt x="67417" y="341947"/>
                </a:moveTo>
                <a:lnTo>
                  <a:pt x="60274" y="341947"/>
                </a:lnTo>
                <a:lnTo>
                  <a:pt x="60274" y="347662"/>
                </a:lnTo>
                <a:lnTo>
                  <a:pt x="67417" y="347662"/>
                </a:lnTo>
                <a:lnTo>
                  <a:pt x="67417" y="341947"/>
                </a:lnTo>
                <a:close/>
              </a:path>
              <a:path w="1800225" h="379095">
                <a:moveTo>
                  <a:pt x="90335" y="341947"/>
                </a:moveTo>
                <a:lnTo>
                  <a:pt x="83191" y="341947"/>
                </a:lnTo>
                <a:lnTo>
                  <a:pt x="74780" y="347662"/>
                </a:lnTo>
                <a:lnTo>
                  <a:pt x="97707" y="347662"/>
                </a:lnTo>
                <a:lnTo>
                  <a:pt x="90335" y="341947"/>
                </a:lnTo>
                <a:close/>
              </a:path>
              <a:path w="1800225" h="379095">
                <a:moveTo>
                  <a:pt x="113261" y="341947"/>
                </a:moveTo>
                <a:lnTo>
                  <a:pt x="104813" y="341947"/>
                </a:lnTo>
                <a:lnTo>
                  <a:pt x="97707" y="347662"/>
                </a:lnTo>
                <a:lnTo>
                  <a:pt x="113261" y="347662"/>
                </a:lnTo>
                <a:lnTo>
                  <a:pt x="113261" y="341947"/>
                </a:lnTo>
                <a:close/>
              </a:path>
              <a:path w="1800225" h="379095">
                <a:moveTo>
                  <a:pt x="134873" y="336232"/>
                </a:moveTo>
                <a:lnTo>
                  <a:pt x="127730" y="336232"/>
                </a:lnTo>
                <a:lnTo>
                  <a:pt x="127730" y="347662"/>
                </a:lnTo>
                <a:lnTo>
                  <a:pt x="143284" y="347662"/>
                </a:lnTo>
                <a:lnTo>
                  <a:pt x="134873" y="341947"/>
                </a:lnTo>
                <a:lnTo>
                  <a:pt x="134873" y="336232"/>
                </a:lnTo>
                <a:close/>
              </a:path>
              <a:path w="1800225" h="379095">
                <a:moveTo>
                  <a:pt x="165163" y="341947"/>
                </a:moveTo>
                <a:lnTo>
                  <a:pt x="157791" y="341947"/>
                </a:lnTo>
                <a:lnTo>
                  <a:pt x="150647" y="347662"/>
                </a:lnTo>
                <a:lnTo>
                  <a:pt x="173574" y="347662"/>
                </a:lnTo>
                <a:lnTo>
                  <a:pt x="165163" y="341947"/>
                </a:lnTo>
                <a:close/>
              </a:path>
              <a:path w="1800225" h="379095">
                <a:moveTo>
                  <a:pt x="195224" y="341947"/>
                </a:moveTo>
                <a:lnTo>
                  <a:pt x="180717" y="341947"/>
                </a:lnTo>
                <a:lnTo>
                  <a:pt x="180717" y="347662"/>
                </a:lnTo>
                <a:lnTo>
                  <a:pt x="195224" y="347662"/>
                </a:lnTo>
                <a:lnTo>
                  <a:pt x="195224" y="341947"/>
                </a:lnTo>
                <a:close/>
              </a:path>
              <a:path w="1800225" h="379095">
                <a:moveTo>
                  <a:pt x="210997" y="341947"/>
                </a:moveTo>
                <a:lnTo>
                  <a:pt x="203634" y="341947"/>
                </a:lnTo>
                <a:lnTo>
                  <a:pt x="203634" y="347662"/>
                </a:lnTo>
                <a:lnTo>
                  <a:pt x="210997" y="347662"/>
                </a:lnTo>
                <a:lnTo>
                  <a:pt x="210997" y="341947"/>
                </a:lnTo>
                <a:close/>
              </a:path>
              <a:path w="1800225" h="379095">
                <a:moveTo>
                  <a:pt x="225247" y="255269"/>
                </a:moveTo>
                <a:lnTo>
                  <a:pt x="218141" y="298132"/>
                </a:lnTo>
                <a:lnTo>
                  <a:pt x="218141" y="341947"/>
                </a:lnTo>
                <a:lnTo>
                  <a:pt x="210997" y="347662"/>
                </a:lnTo>
                <a:lnTo>
                  <a:pt x="345871" y="347662"/>
                </a:lnTo>
                <a:lnTo>
                  <a:pt x="345871" y="341947"/>
                </a:lnTo>
                <a:lnTo>
                  <a:pt x="338585" y="336232"/>
                </a:lnTo>
                <a:lnTo>
                  <a:pt x="338585" y="317182"/>
                </a:lnTo>
                <a:lnTo>
                  <a:pt x="331365" y="298132"/>
                </a:lnTo>
                <a:lnTo>
                  <a:pt x="233695" y="298132"/>
                </a:lnTo>
                <a:lnTo>
                  <a:pt x="225247" y="260984"/>
                </a:lnTo>
                <a:lnTo>
                  <a:pt x="225247" y="255269"/>
                </a:lnTo>
                <a:close/>
              </a:path>
              <a:path w="1800225" h="379095">
                <a:moveTo>
                  <a:pt x="368798" y="341947"/>
                </a:moveTo>
                <a:lnTo>
                  <a:pt x="361426" y="341947"/>
                </a:lnTo>
                <a:lnTo>
                  <a:pt x="354282" y="347662"/>
                </a:lnTo>
                <a:lnTo>
                  <a:pt x="375904" y="347662"/>
                </a:lnTo>
                <a:lnTo>
                  <a:pt x="368798" y="341947"/>
                </a:lnTo>
                <a:close/>
              </a:path>
              <a:path w="1800225" h="379095">
                <a:moveTo>
                  <a:pt x="391525" y="341947"/>
                </a:moveTo>
                <a:lnTo>
                  <a:pt x="384343" y="341947"/>
                </a:lnTo>
                <a:lnTo>
                  <a:pt x="375904" y="347662"/>
                </a:lnTo>
                <a:lnTo>
                  <a:pt x="398821" y="347662"/>
                </a:lnTo>
                <a:lnTo>
                  <a:pt x="391525" y="341947"/>
                </a:lnTo>
                <a:close/>
              </a:path>
              <a:path w="1800225" h="379095">
                <a:moveTo>
                  <a:pt x="421738" y="341947"/>
                </a:moveTo>
                <a:lnTo>
                  <a:pt x="414451" y="347662"/>
                </a:lnTo>
                <a:lnTo>
                  <a:pt x="428882" y="347662"/>
                </a:lnTo>
                <a:lnTo>
                  <a:pt x="421738" y="341947"/>
                </a:lnTo>
                <a:close/>
              </a:path>
              <a:path w="1800225" h="379095">
                <a:moveTo>
                  <a:pt x="466315" y="341947"/>
                </a:moveTo>
                <a:lnTo>
                  <a:pt x="466315" y="347662"/>
                </a:lnTo>
                <a:lnTo>
                  <a:pt x="474725" y="347662"/>
                </a:lnTo>
                <a:lnTo>
                  <a:pt x="466315" y="341947"/>
                </a:lnTo>
                <a:close/>
              </a:path>
              <a:path w="1800225" h="379095">
                <a:moveTo>
                  <a:pt x="481869" y="336232"/>
                </a:moveTo>
                <a:lnTo>
                  <a:pt x="474725" y="347662"/>
                </a:lnTo>
                <a:lnTo>
                  <a:pt x="489232" y="347662"/>
                </a:lnTo>
                <a:lnTo>
                  <a:pt x="481869" y="341947"/>
                </a:lnTo>
                <a:lnTo>
                  <a:pt x="481869" y="336232"/>
                </a:lnTo>
                <a:close/>
              </a:path>
              <a:path w="1800225" h="379095">
                <a:moveTo>
                  <a:pt x="489232" y="341947"/>
                </a:moveTo>
                <a:lnTo>
                  <a:pt x="489232" y="347662"/>
                </a:lnTo>
                <a:lnTo>
                  <a:pt x="496338" y="347662"/>
                </a:lnTo>
                <a:lnTo>
                  <a:pt x="489232" y="341947"/>
                </a:lnTo>
                <a:close/>
              </a:path>
              <a:path w="1800225" h="379095">
                <a:moveTo>
                  <a:pt x="526627" y="341947"/>
                </a:moveTo>
                <a:lnTo>
                  <a:pt x="519264" y="341947"/>
                </a:lnTo>
                <a:lnTo>
                  <a:pt x="519264" y="347662"/>
                </a:lnTo>
                <a:lnTo>
                  <a:pt x="526627" y="347662"/>
                </a:lnTo>
                <a:lnTo>
                  <a:pt x="526627" y="341947"/>
                </a:lnTo>
                <a:close/>
              </a:path>
              <a:path w="1800225" h="379095">
                <a:moveTo>
                  <a:pt x="542182" y="341947"/>
                </a:moveTo>
                <a:lnTo>
                  <a:pt x="535038" y="341947"/>
                </a:lnTo>
                <a:lnTo>
                  <a:pt x="526627" y="347662"/>
                </a:lnTo>
                <a:lnTo>
                  <a:pt x="542182" y="347662"/>
                </a:lnTo>
                <a:lnTo>
                  <a:pt x="542182" y="341947"/>
                </a:lnTo>
                <a:close/>
              </a:path>
              <a:path w="1800225" h="379095">
                <a:moveTo>
                  <a:pt x="586749" y="341947"/>
                </a:moveTo>
                <a:lnTo>
                  <a:pt x="572242" y="341947"/>
                </a:lnTo>
                <a:lnTo>
                  <a:pt x="572242" y="347662"/>
                </a:lnTo>
                <a:lnTo>
                  <a:pt x="586749" y="347662"/>
                </a:lnTo>
                <a:lnTo>
                  <a:pt x="586749" y="341947"/>
                </a:lnTo>
                <a:close/>
              </a:path>
              <a:path w="1800225" h="379095">
                <a:moveTo>
                  <a:pt x="609676" y="341947"/>
                </a:moveTo>
                <a:lnTo>
                  <a:pt x="602532" y="341947"/>
                </a:lnTo>
                <a:lnTo>
                  <a:pt x="602532" y="347662"/>
                </a:lnTo>
                <a:lnTo>
                  <a:pt x="616962" y="347662"/>
                </a:lnTo>
                <a:lnTo>
                  <a:pt x="609676" y="341947"/>
                </a:lnTo>
                <a:close/>
              </a:path>
              <a:path w="1800225" h="379095">
                <a:moveTo>
                  <a:pt x="646995" y="341947"/>
                </a:moveTo>
                <a:lnTo>
                  <a:pt x="639698" y="341947"/>
                </a:lnTo>
                <a:lnTo>
                  <a:pt x="632593" y="347662"/>
                </a:lnTo>
                <a:lnTo>
                  <a:pt x="646995" y="347662"/>
                </a:lnTo>
                <a:lnTo>
                  <a:pt x="646995" y="341947"/>
                </a:lnTo>
                <a:close/>
              </a:path>
              <a:path w="1800225" h="379095">
                <a:moveTo>
                  <a:pt x="662616" y="341947"/>
                </a:moveTo>
                <a:lnTo>
                  <a:pt x="662616" y="347662"/>
                </a:lnTo>
                <a:lnTo>
                  <a:pt x="669912" y="347662"/>
                </a:lnTo>
                <a:lnTo>
                  <a:pt x="662616" y="341947"/>
                </a:lnTo>
                <a:close/>
              </a:path>
              <a:path w="1800225" h="379095">
                <a:moveTo>
                  <a:pt x="685542" y="341947"/>
                </a:moveTo>
                <a:lnTo>
                  <a:pt x="677056" y="341947"/>
                </a:lnTo>
                <a:lnTo>
                  <a:pt x="677056" y="347662"/>
                </a:lnTo>
                <a:lnTo>
                  <a:pt x="685542" y="347662"/>
                </a:lnTo>
                <a:lnTo>
                  <a:pt x="685542" y="341947"/>
                </a:lnTo>
                <a:close/>
              </a:path>
              <a:path w="1800225" h="379095">
                <a:moveTo>
                  <a:pt x="699973" y="341947"/>
                </a:moveTo>
                <a:lnTo>
                  <a:pt x="692829" y="341947"/>
                </a:lnTo>
                <a:lnTo>
                  <a:pt x="692829" y="347662"/>
                </a:lnTo>
                <a:lnTo>
                  <a:pt x="699973" y="347662"/>
                </a:lnTo>
                <a:lnTo>
                  <a:pt x="699973" y="341947"/>
                </a:lnTo>
                <a:close/>
              </a:path>
              <a:path w="1800225" h="379095">
                <a:moveTo>
                  <a:pt x="722890" y="248602"/>
                </a:moveTo>
                <a:lnTo>
                  <a:pt x="722890" y="273367"/>
                </a:lnTo>
                <a:lnTo>
                  <a:pt x="715603" y="336232"/>
                </a:lnTo>
                <a:lnTo>
                  <a:pt x="715603" y="341947"/>
                </a:lnTo>
                <a:lnTo>
                  <a:pt x="707116" y="341947"/>
                </a:lnTo>
                <a:lnTo>
                  <a:pt x="699973" y="347662"/>
                </a:lnTo>
                <a:lnTo>
                  <a:pt x="850696" y="347662"/>
                </a:lnTo>
                <a:lnTo>
                  <a:pt x="850696" y="341947"/>
                </a:lnTo>
                <a:lnTo>
                  <a:pt x="843333" y="336232"/>
                </a:lnTo>
                <a:lnTo>
                  <a:pt x="843333" y="322897"/>
                </a:lnTo>
                <a:lnTo>
                  <a:pt x="836190" y="304799"/>
                </a:lnTo>
                <a:lnTo>
                  <a:pt x="760323" y="304799"/>
                </a:lnTo>
                <a:lnTo>
                  <a:pt x="760323" y="285749"/>
                </a:lnTo>
                <a:lnTo>
                  <a:pt x="730034" y="285749"/>
                </a:lnTo>
                <a:lnTo>
                  <a:pt x="730034" y="267652"/>
                </a:lnTo>
                <a:lnTo>
                  <a:pt x="722890" y="248602"/>
                </a:lnTo>
                <a:close/>
              </a:path>
              <a:path w="1800225" h="379095">
                <a:moveTo>
                  <a:pt x="866251" y="341947"/>
                </a:moveTo>
                <a:lnTo>
                  <a:pt x="857840" y="341947"/>
                </a:lnTo>
                <a:lnTo>
                  <a:pt x="857840" y="347662"/>
                </a:lnTo>
                <a:lnTo>
                  <a:pt x="866251" y="347662"/>
                </a:lnTo>
                <a:lnTo>
                  <a:pt x="866251" y="341947"/>
                </a:lnTo>
                <a:close/>
              </a:path>
              <a:path w="1800225" h="379095">
                <a:moveTo>
                  <a:pt x="887872" y="336232"/>
                </a:moveTo>
                <a:lnTo>
                  <a:pt x="880767" y="341947"/>
                </a:lnTo>
                <a:lnTo>
                  <a:pt x="873394" y="347662"/>
                </a:lnTo>
                <a:lnTo>
                  <a:pt x="896312" y="347662"/>
                </a:lnTo>
                <a:lnTo>
                  <a:pt x="887872" y="341947"/>
                </a:lnTo>
                <a:lnTo>
                  <a:pt x="887872" y="336232"/>
                </a:lnTo>
                <a:close/>
              </a:path>
              <a:path w="1800225" h="379095">
                <a:moveTo>
                  <a:pt x="910790" y="341947"/>
                </a:moveTo>
                <a:lnTo>
                  <a:pt x="903646" y="341947"/>
                </a:lnTo>
                <a:lnTo>
                  <a:pt x="896312" y="347662"/>
                </a:lnTo>
                <a:lnTo>
                  <a:pt x="910790" y="347662"/>
                </a:lnTo>
                <a:lnTo>
                  <a:pt x="910790" y="341947"/>
                </a:lnTo>
                <a:close/>
              </a:path>
              <a:path w="1800225" h="379095">
                <a:moveTo>
                  <a:pt x="1001201" y="336232"/>
                </a:moveTo>
                <a:lnTo>
                  <a:pt x="993981" y="341947"/>
                </a:lnTo>
                <a:lnTo>
                  <a:pt x="993981" y="347662"/>
                </a:lnTo>
                <a:lnTo>
                  <a:pt x="1008497" y="347662"/>
                </a:lnTo>
                <a:lnTo>
                  <a:pt x="1001201" y="341947"/>
                </a:lnTo>
                <a:lnTo>
                  <a:pt x="1001201" y="336232"/>
                </a:lnTo>
                <a:close/>
              </a:path>
              <a:path w="1800225" h="379095">
                <a:moveTo>
                  <a:pt x="1054150" y="341947"/>
                </a:moveTo>
                <a:lnTo>
                  <a:pt x="1046930" y="347662"/>
                </a:lnTo>
                <a:lnTo>
                  <a:pt x="1054150" y="347662"/>
                </a:lnTo>
                <a:lnTo>
                  <a:pt x="1054150" y="341947"/>
                </a:lnTo>
                <a:close/>
              </a:path>
              <a:path w="1800225" h="379095">
                <a:moveTo>
                  <a:pt x="1091507" y="341947"/>
                </a:moveTo>
                <a:lnTo>
                  <a:pt x="1091507" y="347662"/>
                </a:lnTo>
                <a:lnTo>
                  <a:pt x="1098870" y="347662"/>
                </a:lnTo>
                <a:lnTo>
                  <a:pt x="1091507" y="341947"/>
                </a:lnTo>
                <a:close/>
              </a:path>
              <a:path w="1800225" h="379095">
                <a:moveTo>
                  <a:pt x="1128931" y="341947"/>
                </a:moveTo>
                <a:lnTo>
                  <a:pt x="1121568" y="347662"/>
                </a:lnTo>
                <a:lnTo>
                  <a:pt x="1128931" y="347662"/>
                </a:lnTo>
                <a:lnTo>
                  <a:pt x="1128931" y="341947"/>
                </a:lnTo>
                <a:close/>
              </a:path>
              <a:path w="1800225" h="379095">
                <a:moveTo>
                  <a:pt x="1144485" y="341947"/>
                </a:moveTo>
                <a:lnTo>
                  <a:pt x="1137342" y="341947"/>
                </a:lnTo>
                <a:lnTo>
                  <a:pt x="1137342" y="347662"/>
                </a:lnTo>
                <a:lnTo>
                  <a:pt x="1144485" y="347662"/>
                </a:lnTo>
                <a:lnTo>
                  <a:pt x="1144485" y="341947"/>
                </a:lnTo>
                <a:close/>
              </a:path>
              <a:path w="1800225" h="379095">
                <a:moveTo>
                  <a:pt x="1151858" y="341947"/>
                </a:moveTo>
                <a:lnTo>
                  <a:pt x="1151858" y="347662"/>
                </a:lnTo>
                <a:lnTo>
                  <a:pt x="1158963" y="347662"/>
                </a:lnTo>
                <a:lnTo>
                  <a:pt x="1151858" y="341947"/>
                </a:lnTo>
                <a:close/>
              </a:path>
              <a:path w="1800225" h="379095">
                <a:moveTo>
                  <a:pt x="1174737" y="341947"/>
                </a:moveTo>
                <a:lnTo>
                  <a:pt x="1167403" y="341947"/>
                </a:lnTo>
                <a:lnTo>
                  <a:pt x="1167403" y="347662"/>
                </a:lnTo>
                <a:lnTo>
                  <a:pt x="1181881" y="347662"/>
                </a:lnTo>
                <a:lnTo>
                  <a:pt x="1174737" y="341947"/>
                </a:lnTo>
                <a:close/>
              </a:path>
              <a:path w="1800225" h="379095">
                <a:moveTo>
                  <a:pt x="1227715" y="255269"/>
                </a:moveTo>
                <a:lnTo>
                  <a:pt x="1219314" y="260984"/>
                </a:lnTo>
                <a:lnTo>
                  <a:pt x="1219314" y="311467"/>
                </a:lnTo>
                <a:lnTo>
                  <a:pt x="1211941" y="347662"/>
                </a:lnTo>
                <a:lnTo>
                  <a:pt x="1348158" y="347662"/>
                </a:lnTo>
                <a:lnTo>
                  <a:pt x="1339672" y="341947"/>
                </a:lnTo>
                <a:lnTo>
                  <a:pt x="1339672" y="317182"/>
                </a:lnTo>
                <a:lnTo>
                  <a:pt x="1332528" y="292417"/>
                </a:lnTo>
                <a:lnTo>
                  <a:pt x="1265148" y="292417"/>
                </a:lnTo>
                <a:lnTo>
                  <a:pt x="1265148" y="285749"/>
                </a:lnTo>
                <a:lnTo>
                  <a:pt x="1257785" y="280034"/>
                </a:lnTo>
                <a:lnTo>
                  <a:pt x="1257785" y="273367"/>
                </a:lnTo>
                <a:lnTo>
                  <a:pt x="1234859" y="273367"/>
                </a:lnTo>
                <a:lnTo>
                  <a:pt x="1234859" y="267652"/>
                </a:lnTo>
                <a:lnTo>
                  <a:pt x="1227715" y="260984"/>
                </a:lnTo>
                <a:lnTo>
                  <a:pt x="1227715" y="255269"/>
                </a:lnTo>
                <a:close/>
              </a:path>
              <a:path w="1800225" h="379095">
                <a:moveTo>
                  <a:pt x="1460115" y="341947"/>
                </a:moveTo>
                <a:lnTo>
                  <a:pt x="1452972" y="341947"/>
                </a:lnTo>
                <a:lnTo>
                  <a:pt x="1452972" y="347662"/>
                </a:lnTo>
                <a:lnTo>
                  <a:pt x="1468526" y="347662"/>
                </a:lnTo>
                <a:lnTo>
                  <a:pt x="1460115" y="341947"/>
                </a:lnTo>
                <a:close/>
              </a:path>
              <a:path w="1800225" h="379095">
                <a:moveTo>
                  <a:pt x="1536020" y="341947"/>
                </a:moveTo>
                <a:lnTo>
                  <a:pt x="1528876" y="341947"/>
                </a:lnTo>
                <a:lnTo>
                  <a:pt x="1528876" y="347662"/>
                </a:lnTo>
                <a:lnTo>
                  <a:pt x="1536020" y="347662"/>
                </a:lnTo>
                <a:lnTo>
                  <a:pt x="1536020" y="341947"/>
                </a:lnTo>
                <a:close/>
              </a:path>
              <a:path w="1800225" h="379095">
                <a:moveTo>
                  <a:pt x="1596332" y="341947"/>
                </a:moveTo>
                <a:lnTo>
                  <a:pt x="1589189" y="347662"/>
                </a:lnTo>
                <a:lnTo>
                  <a:pt x="1603619" y="347662"/>
                </a:lnTo>
                <a:lnTo>
                  <a:pt x="1596332" y="341947"/>
                </a:lnTo>
                <a:close/>
              </a:path>
              <a:path w="1800225" h="379095">
                <a:moveTo>
                  <a:pt x="1649310" y="341947"/>
                </a:moveTo>
                <a:lnTo>
                  <a:pt x="1640900" y="341947"/>
                </a:lnTo>
                <a:lnTo>
                  <a:pt x="1640900" y="347662"/>
                </a:lnTo>
                <a:lnTo>
                  <a:pt x="1649310" y="347662"/>
                </a:lnTo>
                <a:lnTo>
                  <a:pt x="1649310" y="341947"/>
                </a:lnTo>
                <a:close/>
              </a:path>
              <a:path w="1800225" h="379095">
                <a:moveTo>
                  <a:pt x="1679524" y="341947"/>
                </a:moveTo>
                <a:lnTo>
                  <a:pt x="1671075" y="341947"/>
                </a:lnTo>
                <a:lnTo>
                  <a:pt x="1663827" y="347662"/>
                </a:lnTo>
                <a:lnTo>
                  <a:pt x="1679524" y="347662"/>
                </a:lnTo>
                <a:lnTo>
                  <a:pt x="1679524" y="341947"/>
                </a:lnTo>
                <a:close/>
              </a:path>
              <a:path w="1800225" h="379095">
                <a:moveTo>
                  <a:pt x="1693849" y="341947"/>
                </a:moveTo>
                <a:lnTo>
                  <a:pt x="1686629" y="341947"/>
                </a:lnTo>
                <a:lnTo>
                  <a:pt x="1686629" y="347662"/>
                </a:lnTo>
                <a:lnTo>
                  <a:pt x="1693849" y="347662"/>
                </a:lnTo>
                <a:lnTo>
                  <a:pt x="1693849" y="341947"/>
                </a:lnTo>
                <a:close/>
              </a:path>
              <a:path w="1800225" h="379095">
                <a:moveTo>
                  <a:pt x="1709546" y="336232"/>
                </a:moveTo>
                <a:lnTo>
                  <a:pt x="1709546" y="341947"/>
                </a:lnTo>
                <a:lnTo>
                  <a:pt x="1701145" y="341947"/>
                </a:lnTo>
                <a:lnTo>
                  <a:pt x="1701145" y="347662"/>
                </a:lnTo>
                <a:lnTo>
                  <a:pt x="1716766" y="347662"/>
                </a:lnTo>
                <a:lnTo>
                  <a:pt x="1716766" y="341947"/>
                </a:lnTo>
                <a:lnTo>
                  <a:pt x="1709546" y="336232"/>
                </a:lnTo>
                <a:close/>
              </a:path>
              <a:path w="1800225" h="379095">
                <a:moveTo>
                  <a:pt x="1731206" y="341947"/>
                </a:moveTo>
                <a:lnTo>
                  <a:pt x="1724063" y="347662"/>
                </a:lnTo>
                <a:lnTo>
                  <a:pt x="1731206" y="347662"/>
                </a:lnTo>
                <a:lnTo>
                  <a:pt x="1731206" y="341947"/>
                </a:lnTo>
                <a:close/>
              </a:path>
              <a:path w="1800225" h="379095">
                <a:moveTo>
                  <a:pt x="1761486" y="341947"/>
                </a:moveTo>
                <a:lnTo>
                  <a:pt x="1761486" y="347662"/>
                </a:lnTo>
                <a:lnTo>
                  <a:pt x="1769897" y="347662"/>
                </a:lnTo>
                <a:lnTo>
                  <a:pt x="1761486" y="341947"/>
                </a:lnTo>
                <a:close/>
              </a:path>
              <a:path w="1800225" h="379095">
                <a:moveTo>
                  <a:pt x="767429" y="273367"/>
                </a:moveTo>
                <a:lnTo>
                  <a:pt x="767429" y="285749"/>
                </a:lnTo>
                <a:lnTo>
                  <a:pt x="760323" y="304799"/>
                </a:lnTo>
                <a:lnTo>
                  <a:pt x="836190" y="304799"/>
                </a:lnTo>
                <a:lnTo>
                  <a:pt x="836190" y="292417"/>
                </a:lnTo>
                <a:lnTo>
                  <a:pt x="797490" y="292417"/>
                </a:lnTo>
                <a:lnTo>
                  <a:pt x="797490" y="285749"/>
                </a:lnTo>
                <a:lnTo>
                  <a:pt x="790346" y="285749"/>
                </a:lnTo>
                <a:lnTo>
                  <a:pt x="790346" y="280034"/>
                </a:lnTo>
                <a:lnTo>
                  <a:pt x="775877" y="280034"/>
                </a:lnTo>
                <a:lnTo>
                  <a:pt x="767429" y="273367"/>
                </a:lnTo>
                <a:close/>
              </a:path>
              <a:path w="1800225" h="379095">
                <a:moveTo>
                  <a:pt x="255460" y="205739"/>
                </a:moveTo>
                <a:lnTo>
                  <a:pt x="248173" y="223837"/>
                </a:lnTo>
                <a:lnTo>
                  <a:pt x="248173" y="248602"/>
                </a:lnTo>
                <a:lnTo>
                  <a:pt x="241058" y="273367"/>
                </a:lnTo>
                <a:lnTo>
                  <a:pt x="241058" y="280034"/>
                </a:lnTo>
                <a:lnTo>
                  <a:pt x="233695" y="292417"/>
                </a:lnTo>
                <a:lnTo>
                  <a:pt x="233695" y="298132"/>
                </a:lnTo>
                <a:lnTo>
                  <a:pt x="324069" y="298132"/>
                </a:lnTo>
                <a:lnTo>
                  <a:pt x="324069" y="292417"/>
                </a:lnTo>
                <a:lnTo>
                  <a:pt x="285597" y="292417"/>
                </a:lnTo>
                <a:lnTo>
                  <a:pt x="285597" y="285749"/>
                </a:lnTo>
                <a:lnTo>
                  <a:pt x="278377" y="273367"/>
                </a:lnTo>
                <a:lnTo>
                  <a:pt x="263947" y="273367"/>
                </a:lnTo>
                <a:lnTo>
                  <a:pt x="255460" y="242887"/>
                </a:lnTo>
                <a:lnTo>
                  <a:pt x="255460" y="205739"/>
                </a:lnTo>
                <a:close/>
              </a:path>
              <a:path w="1800225" h="379095">
                <a:moveTo>
                  <a:pt x="301151" y="260984"/>
                </a:moveTo>
                <a:lnTo>
                  <a:pt x="301151" y="273367"/>
                </a:lnTo>
                <a:lnTo>
                  <a:pt x="294008" y="285749"/>
                </a:lnTo>
                <a:lnTo>
                  <a:pt x="285597" y="292417"/>
                </a:lnTo>
                <a:lnTo>
                  <a:pt x="324069" y="292417"/>
                </a:lnTo>
                <a:lnTo>
                  <a:pt x="324069" y="280034"/>
                </a:lnTo>
                <a:lnTo>
                  <a:pt x="315668" y="280034"/>
                </a:lnTo>
                <a:lnTo>
                  <a:pt x="315668" y="267652"/>
                </a:lnTo>
                <a:lnTo>
                  <a:pt x="308448" y="267652"/>
                </a:lnTo>
                <a:lnTo>
                  <a:pt x="301151" y="260984"/>
                </a:lnTo>
                <a:close/>
              </a:path>
              <a:path w="1800225" h="379095">
                <a:moveTo>
                  <a:pt x="820416" y="230504"/>
                </a:moveTo>
                <a:lnTo>
                  <a:pt x="820416" y="242887"/>
                </a:lnTo>
                <a:lnTo>
                  <a:pt x="813273" y="248602"/>
                </a:lnTo>
                <a:lnTo>
                  <a:pt x="813273" y="280034"/>
                </a:lnTo>
                <a:lnTo>
                  <a:pt x="805900" y="285749"/>
                </a:lnTo>
                <a:lnTo>
                  <a:pt x="805900" y="292417"/>
                </a:lnTo>
                <a:lnTo>
                  <a:pt x="836190" y="292417"/>
                </a:lnTo>
                <a:lnTo>
                  <a:pt x="836190" y="285749"/>
                </a:lnTo>
                <a:lnTo>
                  <a:pt x="827779" y="273367"/>
                </a:lnTo>
                <a:lnTo>
                  <a:pt x="827779" y="242887"/>
                </a:lnTo>
                <a:lnTo>
                  <a:pt x="820416" y="230504"/>
                </a:lnTo>
                <a:close/>
              </a:path>
              <a:path w="1800225" h="379095">
                <a:moveTo>
                  <a:pt x="1272292" y="273367"/>
                </a:moveTo>
                <a:lnTo>
                  <a:pt x="1265148" y="292417"/>
                </a:lnTo>
                <a:lnTo>
                  <a:pt x="1332528" y="292417"/>
                </a:lnTo>
                <a:lnTo>
                  <a:pt x="1332528" y="285749"/>
                </a:lnTo>
                <a:lnTo>
                  <a:pt x="1295209" y="285749"/>
                </a:lnTo>
                <a:lnTo>
                  <a:pt x="1295209" y="280034"/>
                </a:lnTo>
                <a:lnTo>
                  <a:pt x="1272292" y="280034"/>
                </a:lnTo>
                <a:lnTo>
                  <a:pt x="1272292" y="273367"/>
                </a:lnTo>
                <a:close/>
              </a:path>
              <a:path w="1800225" h="379095">
                <a:moveTo>
                  <a:pt x="745817" y="192404"/>
                </a:moveTo>
                <a:lnTo>
                  <a:pt x="745817" y="230504"/>
                </a:lnTo>
                <a:lnTo>
                  <a:pt x="737406" y="260984"/>
                </a:lnTo>
                <a:lnTo>
                  <a:pt x="737406" y="267652"/>
                </a:lnTo>
                <a:lnTo>
                  <a:pt x="730034" y="285749"/>
                </a:lnTo>
                <a:lnTo>
                  <a:pt x="760323" y="285749"/>
                </a:lnTo>
                <a:lnTo>
                  <a:pt x="760323" y="273367"/>
                </a:lnTo>
                <a:lnTo>
                  <a:pt x="752960" y="255269"/>
                </a:lnTo>
                <a:lnTo>
                  <a:pt x="752960" y="218122"/>
                </a:lnTo>
                <a:lnTo>
                  <a:pt x="745817" y="192404"/>
                </a:lnTo>
                <a:close/>
              </a:path>
              <a:path w="1800225" h="379095">
                <a:moveTo>
                  <a:pt x="797490" y="280034"/>
                </a:moveTo>
                <a:lnTo>
                  <a:pt x="790346" y="285749"/>
                </a:lnTo>
                <a:lnTo>
                  <a:pt x="797490" y="285749"/>
                </a:lnTo>
                <a:lnTo>
                  <a:pt x="797490" y="280034"/>
                </a:lnTo>
                <a:close/>
              </a:path>
              <a:path w="1800225" h="379095">
                <a:moveTo>
                  <a:pt x="1318098" y="236219"/>
                </a:moveTo>
                <a:lnTo>
                  <a:pt x="1309611" y="236219"/>
                </a:lnTo>
                <a:lnTo>
                  <a:pt x="1309611" y="267652"/>
                </a:lnTo>
                <a:lnTo>
                  <a:pt x="1302315" y="280034"/>
                </a:lnTo>
                <a:lnTo>
                  <a:pt x="1302315" y="285749"/>
                </a:lnTo>
                <a:lnTo>
                  <a:pt x="1332528" y="285749"/>
                </a:lnTo>
                <a:lnTo>
                  <a:pt x="1325241" y="280034"/>
                </a:lnTo>
                <a:lnTo>
                  <a:pt x="1325241" y="260984"/>
                </a:lnTo>
                <a:lnTo>
                  <a:pt x="1318098" y="255269"/>
                </a:lnTo>
                <a:lnTo>
                  <a:pt x="1318098" y="236219"/>
                </a:lnTo>
                <a:close/>
              </a:path>
              <a:path w="1800225" h="379095">
                <a:moveTo>
                  <a:pt x="1279398" y="260984"/>
                </a:moveTo>
                <a:lnTo>
                  <a:pt x="1279398" y="280034"/>
                </a:lnTo>
                <a:lnTo>
                  <a:pt x="1295209" y="280034"/>
                </a:lnTo>
                <a:lnTo>
                  <a:pt x="1295209" y="273367"/>
                </a:lnTo>
                <a:lnTo>
                  <a:pt x="1287846" y="267652"/>
                </a:lnTo>
                <a:lnTo>
                  <a:pt x="1279398" y="260984"/>
                </a:lnTo>
                <a:close/>
              </a:path>
              <a:path w="1800225" h="379095">
                <a:moveTo>
                  <a:pt x="271091" y="236219"/>
                </a:moveTo>
                <a:lnTo>
                  <a:pt x="263947" y="255269"/>
                </a:lnTo>
                <a:lnTo>
                  <a:pt x="263947" y="273367"/>
                </a:lnTo>
                <a:lnTo>
                  <a:pt x="278377" y="273367"/>
                </a:lnTo>
                <a:lnTo>
                  <a:pt x="278377" y="242887"/>
                </a:lnTo>
                <a:lnTo>
                  <a:pt x="271091" y="236219"/>
                </a:lnTo>
                <a:close/>
              </a:path>
              <a:path w="1800225" h="379095">
                <a:moveTo>
                  <a:pt x="1257785" y="248602"/>
                </a:moveTo>
                <a:lnTo>
                  <a:pt x="1249375" y="248602"/>
                </a:lnTo>
                <a:lnTo>
                  <a:pt x="1249375" y="267652"/>
                </a:lnTo>
                <a:lnTo>
                  <a:pt x="1242231" y="267652"/>
                </a:lnTo>
                <a:lnTo>
                  <a:pt x="1242231" y="273367"/>
                </a:lnTo>
                <a:lnTo>
                  <a:pt x="1257785" y="273367"/>
                </a:lnTo>
                <a:lnTo>
                  <a:pt x="1257785" y="248602"/>
                </a:lnTo>
                <a:close/>
              </a:path>
              <a:path w="1800225" h="379095">
                <a:moveTo>
                  <a:pt x="308448" y="260984"/>
                </a:moveTo>
                <a:lnTo>
                  <a:pt x="308448" y="267652"/>
                </a:lnTo>
                <a:lnTo>
                  <a:pt x="315668" y="267652"/>
                </a:lnTo>
                <a:lnTo>
                  <a:pt x="308448" y="260984"/>
                </a:lnTo>
                <a:close/>
              </a:path>
            </a:pathLst>
          </a:custGeom>
          <a:solidFill>
            <a:srgbClr val="FFBE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62" name="object 5062"/>
          <p:cNvSpPr/>
          <p:nvPr/>
        </p:nvSpPr>
        <p:spPr>
          <a:xfrm>
            <a:off x="2565045" y="6151028"/>
            <a:ext cx="1800225" cy="379730"/>
          </a:xfrm>
          <a:custGeom>
            <a:avLst/>
            <a:gdLst/>
            <a:ahLst/>
            <a:cxnLst/>
            <a:rect l="l" t="t" r="r" b="b"/>
            <a:pathLst>
              <a:path w="1800225" h="379729">
                <a:moveTo>
                  <a:pt x="0" y="341746"/>
                </a:moveTo>
                <a:lnTo>
                  <a:pt x="7293" y="341746"/>
                </a:lnTo>
                <a:lnTo>
                  <a:pt x="14430" y="347626"/>
                </a:lnTo>
                <a:lnTo>
                  <a:pt x="22915" y="354546"/>
                </a:lnTo>
                <a:lnTo>
                  <a:pt x="22915" y="347626"/>
                </a:lnTo>
                <a:lnTo>
                  <a:pt x="30209" y="347626"/>
                </a:lnTo>
                <a:lnTo>
                  <a:pt x="30209" y="341746"/>
                </a:lnTo>
                <a:lnTo>
                  <a:pt x="37356" y="347626"/>
                </a:lnTo>
                <a:lnTo>
                  <a:pt x="44493" y="341746"/>
                </a:lnTo>
                <a:lnTo>
                  <a:pt x="52978" y="347626"/>
                </a:lnTo>
                <a:lnTo>
                  <a:pt x="60272" y="347626"/>
                </a:lnTo>
                <a:lnTo>
                  <a:pt x="60272" y="341746"/>
                </a:lnTo>
                <a:lnTo>
                  <a:pt x="67419" y="341746"/>
                </a:lnTo>
                <a:lnTo>
                  <a:pt x="67419" y="347626"/>
                </a:lnTo>
                <a:lnTo>
                  <a:pt x="74786" y="347626"/>
                </a:lnTo>
                <a:lnTo>
                  <a:pt x="83187" y="341746"/>
                </a:lnTo>
                <a:lnTo>
                  <a:pt x="90335" y="341746"/>
                </a:lnTo>
                <a:lnTo>
                  <a:pt x="97701" y="347626"/>
                </a:lnTo>
                <a:lnTo>
                  <a:pt x="104807" y="341746"/>
                </a:lnTo>
                <a:lnTo>
                  <a:pt x="113250" y="341746"/>
                </a:lnTo>
                <a:lnTo>
                  <a:pt x="113250" y="347626"/>
                </a:lnTo>
                <a:lnTo>
                  <a:pt x="127733" y="347626"/>
                </a:lnTo>
                <a:lnTo>
                  <a:pt x="127733" y="335682"/>
                </a:lnTo>
                <a:lnTo>
                  <a:pt x="134870" y="335682"/>
                </a:lnTo>
                <a:lnTo>
                  <a:pt x="134870" y="341746"/>
                </a:lnTo>
                <a:lnTo>
                  <a:pt x="143282" y="347626"/>
                </a:lnTo>
                <a:lnTo>
                  <a:pt x="150649" y="347626"/>
                </a:lnTo>
                <a:lnTo>
                  <a:pt x="157796" y="341746"/>
                </a:lnTo>
                <a:lnTo>
                  <a:pt x="165163" y="341746"/>
                </a:lnTo>
                <a:lnTo>
                  <a:pt x="173564" y="347626"/>
                </a:lnTo>
                <a:lnTo>
                  <a:pt x="180711" y="347626"/>
                </a:lnTo>
                <a:lnTo>
                  <a:pt x="180711" y="341746"/>
                </a:lnTo>
                <a:lnTo>
                  <a:pt x="195226" y="341746"/>
                </a:lnTo>
                <a:lnTo>
                  <a:pt x="195226" y="347626"/>
                </a:lnTo>
                <a:lnTo>
                  <a:pt x="203627" y="347626"/>
                </a:lnTo>
                <a:lnTo>
                  <a:pt x="203627" y="341746"/>
                </a:lnTo>
                <a:lnTo>
                  <a:pt x="210994" y="341746"/>
                </a:lnTo>
                <a:lnTo>
                  <a:pt x="210994" y="347626"/>
                </a:lnTo>
                <a:lnTo>
                  <a:pt x="218141" y="341746"/>
                </a:lnTo>
                <a:lnTo>
                  <a:pt x="218141" y="297991"/>
                </a:lnTo>
                <a:lnTo>
                  <a:pt x="225247" y="255277"/>
                </a:lnTo>
                <a:lnTo>
                  <a:pt x="225247" y="261156"/>
                </a:lnTo>
                <a:lnTo>
                  <a:pt x="233690" y="297991"/>
                </a:lnTo>
                <a:lnTo>
                  <a:pt x="233690" y="292112"/>
                </a:lnTo>
                <a:lnTo>
                  <a:pt x="241057" y="280169"/>
                </a:lnTo>
                <a:lnTo>
                  <a:pt x="241057" y="273099"/>
                </a:lnTo>
                <a:lnTo>
                  <a:pt x="248162" y="248357"/>
                </a:lnTo>
                <a:lnTo>
                  <a:pt x="248162" y="223465"/>
                </a:lnTo>
                <a:lnTo>
                  <a:pt x="255456" y="205643"/>
                </a:lnTo>
                <a:lnTo>
                  <a:pt x="255456" y="242292"/>
                </a:lnTo>
                <a:lnTo>
                  <a:pt x="263941" y="273099"/>
                </a:lnTo>
                <a:lnTo>
                  <a:pt x="263941" y="255277"/>
                </a:lnTo>
                <a:lnTo>
                  <a:pt x="271088" y="236413"/>
                </a:lnTo>
                <a:lnTo>
                  <a:pt x="278382" y="242292"/>
                </a:lnTo>
                <a:lnTo>
                  <a:pt x="278382" y="273099"/>
                </a:lnTo>
                <a:lnTo>
                  <a:pt x="285592" y="286047"/>
                </a:lnTo>
                <a:lnTo>
                  <a:pt x="285592" y="292112"/>
                </a:lnTo>
                <a:lnTo>
                  <a:pt x="294004" y="286047"/>
                </a:lnTo>
                <a:lnTo>
                  <a:pt x="301151" y="273099"/>
                </a:lnTo>
                <a:lnTo>
                  <a:pt x="301151" y="261156"/>
                </a:lnTo>
                <a:lnTo>
                  <a:pt x="308445" y="267184"/>
                </a:lnTo>
                <a:lnTo>
                  <a:pt x="308445" y="261156"/>
                </a:lnTo>
                <a:lnTo>
                  <a:pt x="315655" y="267184"/>
                </a:lnTo>
                <a:lnTo>
                  <a:pt x="315655" y="280169"/>
                </a:lnTo>
                <a:lnTo>
                  <a:pt x="324067" y="280169"/>
                </a:lnTo>
                <a:lnTo>
                  <a:pt x="324067" y="297991"/>
                </a:lnTo>
                <a:lnTo>
                  <a:pt x="331360" y="297991"/>
                </a:lnTo>
                <a:lnTo>
                  <a:pt x="338581" y="316855"/>
                </a:lnTo>
                <a:lnTo>
                  <a:pt x="338581" y="335682"/>
                </a:lnTo>
                <a:lnTo>
                  <a:pt x="345875" y="341746"/>
                </a:lnTo>
                <a:lnTo>
                  <a:pt x="345875" y="347626"/>
                </a:lnTo>
                <a:lnTo>
                  <a:pt x="354276" y="347626"/>
                </a:lnTo>
                <a:lnTo>
                  <a:pt x="361423" y="341746"/>
                </a:lnTo>
                <a:lnTo>
                  <a:pt x="368790" y="341746"/>
                </a:lnTo>
                <a:lnTo>
                  <a:pt x="375896" y="347626"/>
                </a:lnTo>
                <a:lnTo>
                  <a:pt x="384339" y="341746"/>
                </a:lnTo>
                <a:lnTo>
                  <a:pt x="391528" y="341746"/>
                </a:lnTo>
                <a:lnTo>
                  <a:pt x="398822" y="347626"/>
                </a:lnTo>
                <a:lnTo>
                  <a:pt x="414444" y="347626"/>
                </a:lnTo>
                <a:lnTo>
                  <a:pt x="421737" y="341746"/>
                </a:lnTo>
                <a:lnTo>
                  <a:pt x="428885" y="347626"/>
                </a:lnTo>
                <a:lnTo>
                  <a:pt x="466314" y="347626"/>
                </a:lnTo>
                <a:lnTo>
                  <a:pt x="466314" y="341746"/>
                </a:lnTo>
                <a:lnTo>
                  <a:pt x="474716" y="347626"/>
                </a:lnTo>
                <a:lnTo>
                  <a:pt x="481863" y="335682"/>
                </a:lnTo>
                <a:lnTo>
                  <a:pt x="481863" y="341746"/>
                </a:lnTo>
                <a:lnTo>
                  <a:pt x="489230" y="347626"/>
                </a:lnTo>
                <a:lnTo>
                  <a:pt x="489230" y="341746"/>
                </a:lnTo>
                <a:lnTo>
                  <a:pt x="496336" y="347626"/>
                </a:lnTo>
                <a:lnTo>
                  <a:pt x="519251" y="347626"/>
                </a:lnTo>
                <a:lnTo>
                  <a:pt x="519251" y="341746"/>
                </a:lnTo>
                <a:lnTo>
                  <a:pt x="526618" y="341746"/>
                </a:lnTo>
                <a:lnTo>
                  <a:pt x="526618" y="347626"/>
                </a:lnTo>
                <a:lnTo>
                  <a:pt x="535030" y="341746"/>
                </a:lnTo>
                <a:lnTo>
                  <a:pt x="542177" y="341746"/>
                </a:lnTo>
                <a:lnTo>
                  <a:pt x="542177" y="347626"/>
                </a:lnTo>
                <a:lnTo>
                  <a:pt x="572240" y="347626"/>
                </a:lnTo>
                <a:lnTo>
                  <a:pt x="572240" y="341746"/>
                </a:lnTo>
                <a:lnTo>
                  <a:pt x="586754" y="341746"/>
                </a:lnTo>
                <a:lnTo>
                  <a:pt x="586754" y="347626"/>
                </a:lnTo>
                <a:lnTo>
                  <a:pt x="602522" y="347626"/>
                </a:lnTo>
                <a:lnTo>
                  <a:pt x="602522" y="341746"/>
                </a:lnTo>
                <a:lnTo>
                  <a:pt x="609670" y="341746"/>
                </a:lnTo>
                <a:lnTo>
                  <a:pt x="616964" y="347626"/>
                </a:lnTo>
                <a:lnTo>
                  <a:pt x="632585" y="347626"/>
                </a:lnTo>
                <a:lnTo>
                  <a:pt x="639691" y="341746"/>
                </a:lnTo>
                <a:lnTo>
                  <a:pt x="646985" y="341746"/>
                </a:lnTo>
                <a:lnTo>
                  <a:pt x="646985" y="347626"/>
                </a:lnTo>
                <a:lnTo>
                  <a:pt x="662617" y="347626"/>
                </a:lnTo>
                <a:lnTo>
                  <a:pt x="662617" y="341746"/>
                </a:lnTo>
                <a:lnTo>
                  <a:pt x="669911" y="347626"/>
                </a:lnTo>
                <a:lnTo>
                  <a:pt x="677048" y="347626"/>
                </a:lnTo>
                <a:lnTo>
                  <a:pt x="677048" y="341746"/>
                </a:lnTo>
                <a:lnTo>
                  <a:pt x="685532" y="341746"/>
                </a:lnTo>
                <a:lnTo>
                  <a:pt x="685532" y="347626"/>
                </a:lnTo>
                <a:lnTo>
                  <a:pt x="692826" y="347626"/>
                </a:lnTo>
                <a:lnTo>
                  <a:pt x="692826" y="341746"/>
                </a:lnTo>
                <a:lnTo>
                  <a:pt x="699974" y="341746"/>
                </a:lnTo>
                <a:lnTo>
                  <a:pt x="699974" y="347626"/>
                </a:lnTo>
                <a:lnTo>
                  <a:pt x="707111" y="341746"/>
                </a:lnTo>
                <a:lnTo>
                  <a:pt x="715595" y="341746"/>
                </a:lnTo>
                <a:lnTo>
                  <a:pt x="715595" y="335682"/>
                </a:lnTo>
                <a:lnTo>
                  <a:pt x="722889" y="273099"/>
                </a:lnTo>
                <a:lnTo>
                  <a:pt x="722889" y="248357"/>
                </a:lnTo>
                <a:lnTo>
                  <a:pt x="730036" y="267184"/>
                </a:lnTo>
                <a:lnTo>
                  <a:pt x="730036" y="286047"/>
                </a:lnTo>
                <a:lnTo>
                  <a:pt x="737403" y="267184"/>
                </a:lnTo>
                <a:lnTo>
                  <a:pt x="737403" y="261156"/>
                </a:lnTo>
                <a:lnTo>
                  <a:pt x="745805" y="230386"/>
                </a:lnTo>
                <a:lnTo>
                  <a:pt x="745805" y="192658"/>
                </a:lnTo>
                <a:lnTo>
                  <a:pt x="752952" y="217549"/>
                </a:lnTo>
                <a:lnTo>
                  <a:pt x="752952" y="255277"/>
                </a:lnTo>
                <a:lnTo>
                  <a:pt x="760319" y="273099"/>
                </a:lnTo>
                <a:lnTo>
                  <a:pt x="760319" y="304912"/>
                </a:lnTo>
                <a:lnTo>
                  <a:pt x="767424" y="286047"/>
                </a:lnTo>
                <a:lnTo>
                  <a:pt x="767424" y="273099"/>
                </a:lnTo>
                <a:lnTo>
                  <a:pt x="775868" y="280169"/>
                </a:lnTo>
                <a:lnTo>
                  <a:pt x="790350" y="280169"/>
                </a:lnTo>
                <a:lnTo>
                  <a:pt x="790350" y="286047"/>
                </a:lnTo>
                <a:lnTo>
                  <a:pt x="797487" y="280169"/>
                </a:lnTo>
                <a:lnTo>
                  <a:pt x="797487" y="292112"/>
                </a:lnTo>
                <a:lnTo>
                  <a:pt x="805899" y="292112"/>
                </a:lnTo>
                <a:lnTo>
                  <a:pt x="805899" y="286047"/>
                </a:lnTo>
                <a:lnTo>
                  <a:pt x="813266" y="280169"/>
                </a:lnTo>
                <a:lnTo>
                  <a:pt x="813266" y="248357"/>
                </a:lnTo>
                <a:lnTo>
                  <a:pt x="820413" y="242292"/>
                </a:lnTo>
                <a:lnTo>
                  <a:pt x="820413" y="230386"/>
                </a:lnTo>
                <a:lnTo>
                  <a:pt x="827780" y="242292"/>
                </a:lnTo>
                <a:lnTo>
                  <a:pt x="827780" y="273099"/>
                </a:lnTo>
                <a:lnTo>
                  <a:pt x="836182" y="286047"/>
                </a:lnTo>
                <a:lnTo>
                  <a:pt x="836182" y="304912"/>
                </a:lnTo>
                <a:lnTo>
                  <a:pt x="843329" y="322883"/>
                </a:lnTo>
                <a:lnTo>
                  <a:pt x="843329" y="335682"/>
                </a:lnTo>
                <a:lnTo>
                  <a:pt x="850696" y="341746"/>
                </a:lnTo>
                <a:lnTo>
                  <a:pt x="850696" y="347626"/>
                </a:lnTo>
                <a:lnTo>
                  <a:pt x="857843" y="347626"/>
                </a:lnTo>
                <a:lnTo>
                  <a:pt x="857843" y="341746"/>
                </a:lnTo>
                <a:lnTo>
                  <a:pt x="866244" y="341746"/>
                </a:lnTo>
                <a:lnTo>
                  <a:pt x="866244" y="347626"/>
                </a:lnTo>
                <a:lnTo>
                  <a:pt x="873392" y="347626"/>
                </a:lnTo>
                <a:lnTo>
                  <a:pt x="880759" y="341746"/>
                </a:lnTo>
                <a:lnTo>
                  <a:pt x="887864" y="335682"/>
                </a:lnTo>
                <a:lnTo>
                  <a:pt x="887864" y="341746"/>
                </a:lnTo>
                <a:lnTo>
                  <a:pt x="896307" y="347626"/>
                </a:lnTo>
                <a:lnTo>
                  <a:pt x="903643" y="341746"/>
                </a:lnTo>
                <a:lnTo>
                  <a:pt x="910780" y="341746"/>
                </a:lnTo>
                <a:lnTo>
                  <a:pt x="910780" y="347626"/>
                </a:lnTo>
                <a:lnTo>
                  <a:pt x="971062" y="347626"/>
                </a:lnTo>
                <a:lnTo>
                  <a:pt x="971062" y="354546"/>
                </a:lnTo>
                <a:lnTo>
                  <a:pt x="978272" y="347626"/>
                </a:lnTo>
                <a:lnTo>
                  <a:pt x="993978" y="347626"/>
                </a:lnTo>
                <a:lnTo>
                  <a:pt x="993978" y="341746"/>
                </a:lnTo>
                <a:lnTo>
                  <a:pt x="1001198" y="335682"/>
                </a:lnTo>
                <a:lnTo>
                  <a:pt x="1001198" y="341746"/>
                </a:lnTo>
                <a:lnTo>
                  <a:pt x="1008492" y="347626"/>
                </a:lnTo>
                <a:lnTo>
                  <a:pt x="1046925" y="347626"/>
                </a:lnTo>
                <a:lnTo>
                  <a:pt x="1054146" y="341746"/>
                </a:lnTo>
                <a:lnTo>
                  <a:pt x="1054146" y="347626"/>
                </a:lnTo>
                <a:lnTo>
                  <a:pt x="1091502" y="347626"/>
                </a:lnTo>
                <a:lnTo>
                  <a:pt x="1091502" y="341746"/>
                </a:lnTo>
                <a:lnTo>
                  <a:pt x="1098869" y="347626"/>
                </a:lnTo>
                <a:lnTo>
                  <a:pt x="1121565" y="347626"/>
                </a:lnTo>
                <a:lnTo>
                  <a:pt x="1128932" y="341746"/>
                </a:lnTo>
                <a:lnTo>
                  <a:pt x="1128932" y="347626"/>
                </a:lnTo>
                <a:lnTo>
                  <a:pt x="1137333" y="347626"/>
                </a:lnTo>
                <a:lnTo>
                  <a:pt x="1137333" y="341746"/>
                </a:lnTo>
                <a:lnTo>
                  <a:pt x="1144481" y="341746"/>
                </a:lnTo>
                <a:lnTo>
                  <a:pt x="1144481" y="347626"/>
                </a:lnTo>
                <a:lnTo>
                  <a:pt x="1151847" y="347626"/>
                </a:lnTo>
                <a:lnTo>
                  <a:pt x="1151847" y="341746"/>
                </a:lnTo>
                <a:lnTo>
                  <a:pt x="1158953" y="347626"/>
                </a:lnTo>
                <a:lnTo>
                  <a:pt x="1167396" y="347626"/>
                </a:lnTo>
                <a:lnTo>
                  <a:pt x="1167396" y="341746"/>
                </a:lnTo>
                <a:lnTo>
                  <a:pt x="1174732" y="341746"/>
                </a:lnTo>
                <a:lnTo>
                  <a:pt x="1181869" y="347626"/>
                </a:lnTo>
                <a:lnTo>
                  <a:pt x="1189235" y="347626"/>
                </a:lnTo>
                <a:lnTo>
                  <a:pt x="1189235" y="341746"/>
                </a:lnTo>
                <a:lnTo>
                  <a:pt x="1197647" y="341746"/>
                </a:lnTo>
                <a:lnTo>
                  <a:pt x="1197647" y="354546"/>
                </a:lnTo>
                <a:lnTo>
                  <a:pt x="1204795" y="347626"/>
                </a:lnTo>
                <a:lnTo>
                  <a:pt x="1211942" y="347626"/>
                </a:lnTo>
                <a:lnTo>
                  <a:pt x="1219309" y="310939"/>
                </a:lnTo>
                <a:lnTo>
                  <a:pt x="1219309" y="261156"/>
                </a:lnTo>
                <a:lnTo>
                  <a:pt x="1227710" y="255277"/>
                </a:lnTo>
                <a:lnTo>
                  <a:pt x="1227710" y="261156"/>
                </a:lnTo>
                <a:lnTo>
                  <a:pt x="1234858" y="267184"/>
                </a:lnTo>
                <a:lnTo>
                  <a:pt x="1234858" y="273099"/>
                </a:lnTo>
                <a:lnTo>
                  <a:pt x="1242224" y="273099"/>
                </a:lnTo>
                <a:lnTo>
                  <a:pt x="1242224" y="267184"/>
                </a:lnTo>
                <a:lnTo>
                  <a:pt x="1249372" y="267184"/>
                </a:lnTo>
                <a:lnTo>
                  <a:pt x="1249372" y="248357"/>
                </a:lnTo>
                <a:lnTo>
                  <a:pt x="1257773" y="248357"/>
                </a:lnTo>
                <a:lnTo>
                  <a:pt x="1257773" y="280169"/>
                </a:lnTo>
                <a:lnTo>
                  <a:pt x="1265140" y="286047"/>
                </a:lnTo>
                <a:lnTo>
                  <a:pt x="1265140" y="292112"/>
                </a:lnTo>
                <a:lnTo>
                  <a:pt x="1272287" y="273099"/>
                </a:lnTo>
                <a:lnTo>
                  <a:pt x="1272287" y="280169"/>
                </a:lnTo>
                <a:lnTo>
                  <a:pt x="1279393" y="280169"/>
                </a:lnTo>
                <a:lnTo>
                  <a:pt x="1279393" y="261156"/>
                </a:lnTo>
                <a:lnTo>
                  <a:pt x="1287836" y="267184"/>
                </a:lnTo>
                <a:lnTo>
                  <a:pt x="1295203" y="273099"/>
                </a:lnTo>
                <a:lnTo>
                  <a:pt x="1295203" y="286047"/>
                </a:lnTo>
                <a:lnTo>
                  <a:pt x="1302308" y="286047"/>
                </a:lnTo>
                <a:lnTo>
                  <a:pt x="1302308" y="280169"/>
                </a:lnTo>
                <a:lnTo>
                  <a:pt x="1309602" y="267184"/>
                </a:lnTo>
                <a:lnTo>
                  <a:pt x="1309602" y="236413"/>
                </a:lnTo>
                <a:lnTo>
                  <a:pt x="1318087" y="236413"/>
                </a:lnTo>
                <a:lnTo>
                  <a:pt x="1318087" y="255277"/>
                </a:lnTo>
                <a:lnTo>
                  <a:pt x="1325234" y="261156"/>
                </a:lnTo>
                <a:lnTo>
                  <a:pt x="1325234" y="280169"/>
                </a:lnTo>
                <a:lnTo>
                  <a:pt x="1332528" y="286047"/>
                </a:lnTo>
                <a:lnTo>
                  <a:pt x="1332528" y="292112"/>
                </a:lnTo>
                <a:lnTo>
                  <a:pt x="1339665" y="316855"/>
                </a:lnTo>
                <a:lnTo>
                  <a:pt x="1339665" y="341746"/>
                </a:lnTo>
                <a:lnTo>
                  <a:pt x="1348150" y="347626"/>
                </a:lnTo>
                <a:lnTo>
                  <a:pt x="1378213" y="347626"/>
                </a:lnTo>
                <a:lnTo>
                  <a:pt x="1378213" y="354546"/>
                </a:lnTo>
                <a:lnTo>
                  <a:pt x="1385507" y="354546"/>
                </a:lnTo>
                <a:lnTo>
                  <a:pt x="1385507" y="347626"/>
                </a:lnTo>
                <a:lnTo>
                  <a:pt x="1400021" y="347626"/>
                </a:lnTo>
                <a:lnTo>
                  <a:pt x="1408422" y="341746"/>
                </a:lnTo>
                <a:lnTo>
                  <a:pt x="1415569" y="347626"/>
                </a:lnTo>
                <a:lnTo>
                  <a:pt x="1422905" y="354546"/>
                </a:lnTo>
                <a:lnTo>
                  <a:pt x="1422905" y="347626"/>
                </a:lnTo>
                <a:lnTo>
                  <a:pt x="1452968" y="347626"/>
                </a:lnTo>
                <a:lnTo>
                  <a:pt x="1452968" y="341746"/>
                </a:lnTo>
                <a:lnTo>
                  <a:pt x="1460105" y="341746"/>
                </a:lnTo>
                <a:lnTo>
                  <a:pt x="1468517" y="347626"/>
                </a:lnTo>
                <a:lnTo>
                  <a:pt x="1483031" y="347626"/>
                </a:lnTo>
                <a:lnTo>
                  <a:pt x="1483031" y="341746"/>
                </a:lnTo>
                <a:lnTo>
                  <a:pt x="1490398" y="341746"/>
                </a:lnTo>
                <a:lnTo>
                  <a:pt x="1490398" y="335682"/>
                </a:lnTo>
                <a:lnTo>
                  <a:pt x="1498799" y="341746"/>
                </a:lnTo>
                <a:lnTo>
                  <a:pt x="1505946" y="347626"/>
                </a:lnTo>
                <a:lnTo>
                  <a:pt x="1505946" y="354546"/>
                </a:lnTo>
                <a:lnTo>
                  <a:pt x="1513313" y="347626"/>
                </a:lnTo>
                <a:lnTo>
                  <a:pt x="1528862" y="347626"/>
                </a:lnTo>
                <a:lnTo>
                  <a:pt x="1528862" y="341746"/>
                </a:lnTo>
                <a:lnTo>
                  <a:pt x="1536009" y="341746"/>
                </a:lnTo>
                <a:lnTo>
                  <a:pt x="1536009" y="347626"/>
                </a:lnTo>
                <a:lnTo>
                  <a:pt x="1550482" y="347626"/>
                </a:lnTo>
                <a:lnTo>
                  <a:pt x="1550482" y="354546"/>
                </a:lnTo>
                <a:lnTo>
                  <a:pt x="1558925" y="347626"/>
                </a:lnTo>
                <a:lnTo>
                  <a:pt x="1558925" y="341746"/>
                </a:lnTo>
                <a:lnTo>
                  <a:pt x="1566260" y="347626"/>
                </a:lnTo>
                <a:lnTo>
                  <a:pt x="1566260" y="354546"/>
                </a:lnTo>
                <a:lnTo>
                  <a:pt x="1573397" y="347626"/>
                </a:lnTo>
                <a:lnTo>
                  <a:pt x="1589176" y="347626"/>
                </a:lnTo>
                <a:lnTo>
                  <a:pt x="1596323" y="341746"/>
                </a:lnTo>
                <a:lnTo>
                  <a:pt x="1603617" y="347626"/>
                </a:lnTo>
                <a:lnTo>
                  <a:pt x="1610827" y="347626"/>
                </a:lnTo>
                <a:lnTo>
                  <a:pt x="1619239" y="354546"/>
                </a:lnTo>
                <a:lnTo>
                  <a:pt x="1619239" y="347626"/>
                </a:lnTo>
                <a:lnTo>
                  <a:pt x="1626386" y="341746"/>
                </a:lnTo>
                <a:lnTo>
                  <a:pt x="1633680" y="347626"/>
                </a:lnTo>
                <a:lnTo>
                  <a:pt x="1640890" y="347626"/>
                </a:lnTo>
                <a:lnTo>
                  <a:pt x="1640890" y="341746"/>
                </a:lnTo>
                <a:lnTo>
                  <a:pt x="1649302" y="341746"/>
                </a:lnTo>
                <a:lnTo>
                  <a:pt x="1649302" y="347626"/>
                </a:lnTo>
                <a:lnTo>
                  <a:pt x="1663816" y="347626"/>
                </a:lnTo>
                <a:lnTo>
                  <a:pt x="1671068" y="341746"/>
                </a:lnTo>
                <a:lnTo>
                  <a:pt x="1679511" y="341746"/>
                </a:lnTo>
                <a:lnTo>
                  <a:pt x="1679511" y="347626"/>
                </a:lnTo>
                <a:lnTo>
                  <a:pt x="1686627" y="347626"/>
                </a:lnTo>
                <a:lnTo>
                  <a:pt x="1686627" y="341746"/>
                </a:lnTo>
                <a:lnTo>
                  <a:pt x="1693837" y="341746"/>
                </a:lnTo>
                <a:lnTo>
                  <a:pt x="1693837" y="347626"/>
                </a:lnTo>
                <a:lnTo>
                  <a:pt x="1701131" y="347626"/>
                </a:lnTo>
                <a:lnTo>
                  <a:pt x="1701131" y="341746"/>
                </a:lnTo>
                <a:lnTo>
                  <a:pt x="1709542" y="341746"/>
                </a:lnTo>
                <a:lnTo>
                  <a:pt x="1709542" y="335682"/>
                </a:lnTo>
                <a:lnTo>
                  <a:pt x="1716763" y="341746"/>
                </a:lnTo>
                <a:lnTo>
                  <a:pt x="1716763" y="347626"/>
                </a:lnTo>
                <a:lnTo>
                  <a:pt x="1724057" y="347626"/>
                </a:lnTo>
                <a:lnTo>
                  <a:pt x="1731194" y="341746"/>
                </a:lnTo>
                <a:lnTo>
                  <a:pt x="1731194" y="347626"/>
                </a:lnTo>
                <a:lnTo>
                  <a:pt x="1739679" y="347626"/>
                </a:lnTo>
                <a:lnTo>
                  <a:pt x="1739679" y="354546"/>
                </a:lnTo>
                <a:lnTo>
                  <a:pt x="1746972" y="354546"/>
                </a:lnTo>
                <a:lnTo>
                  <a:pt x="1746972" y="347626"/>
                </a:lnTo>
                <a:lnTo>
                  <a:pt x="1754120" y="341746"/>
                </a:lnTo>
                <a:lnTo>
                  <a:pt x="1754120" y="347626"/>
                </a:lnTo>
                <a:lnTo>
                  <a:pt x="1761486" y="347626"/>
                </a:lnTo>
                <a:lnTo>
                  <a:pt x="1761486" y="341746"/>
                </a:lnTo>
                <a:lnTo>
                  <a:pt x="1769888" y="347626"/>
                </a:lnTo>
                <a:lnTo>
                  <a:pt x="1769888" y="161888"/>
                </a:lnTo>
                <a:lnTo>
                  <a:pt x="1777035" y="37728"/>
                </a:lnTo>
                <a:lnTo>
                  <a:pt x="1777035" y="0"/>
                </a:lnTo>
                <a:lnTo>
                  <a:pt x="1799951" y="0"/>
                </a:lnTo>
                <a:lnTo>
                  <a:pt x="1799951" y="379437"/>
                </a:lnTo>
                <a:lnTo>
                  <a:pt x="0" y="379437"/>
                </a:lnTo>
                <a:lnTo>
                  <a:pt x="0" y="341746"/>
                </a:lnTo>
                <a:close/>
              </a:path>
            </a:pathLst>
          </a:custGeom>
          <a:ln w="6089">
            <a:solidFill>
              <a:srgbClr val="FF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3" name="object 5063"/>
          <p:cNvSpPr/>
          <p:nvPr/>
        </p:nvSpPr>
        <p:spPr>
          <a:xfrm>
            <a:off x="653055" y="649865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4" name="object 5064"/>
          <p:cNvSpPr/>
          <p:nvPr/>
        </p:nvSpPr>
        <p:spPr>
          <a:xfrm>
            <a:off x="64581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5" name="object 5065"/>
          <p:cNvSpPr/>
          <p:nvPr/>
        </p:nvSpPr>
        <p:spPr>
          <a:xfrm>
            <a:off x="65305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330" y="0"/>
                </a:lnTo>
              </a:path>
            </a:pathLst>
          </a:custGeom>
          <a:ln w="129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6" name="object 5066"/>
          <p:cNvSpPr/>
          <p:nvPr/>
        </p:nvSpPr>
        <p:spPr>
          <a:xfrm>
            <a:off x="65314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7" name="object 5067"/>
          <p:cNvSpPr/>
          <p:nvPr/>
        </p:nvSpPr>
        <p:spPr>
          <a:xfrm>
            <a:off x="66038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8" name="object 5068"/>
          <p:cNvSpPr/>
          <p:nvPr/>
        </p:nvSpPr>
        <p:spPr>
          <a:xfrm>
            <a:off x="660325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69" name="object 5069"/>
          <p:cNvSpPr/>
          <p:nvPr/>
        </p:nvSpPr>
        <p:spPr>
          <a:xfrm>
            <a:off x="667566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0" name="object 5070"/>
          <p:cNvSpPr/>
          <p:nvPr/>
        </p:nvSpPr>
        <p:spPr>
          <a:xfrm>
            <a:off x="667655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1" name="object 5071"/>
          <p:cNvSpPr/>
          <p:nvPr/>
        </p:nvSpPr>
        <p:spPr>
          <a:xfrm>
            <a:off x="674895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2" name="object 5072"/>
          <p:cNvSpPr/>
          <p:nvPr/>
        </p:nvSpPr>
        <p:spPr>
          <a:xfrm>
            <a:off x="67606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3" name="object 5073"/>
          <p:cNvSpPr/>
          <p:nvPr/>
        </p:nvSpPr>
        <p:spPr>
          <a:xfrm>
            <a:off x="68330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4" name="object 5074"/>
          <p:cNvSpPr/>
          <p:nvPr/>
        </p:nvSpPr>
        <p:spPr>
          <a:xfrm>
            <a:off x="68320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5" name="object 5075"/>
          <p:cNvSpPr/>
          <p:nvPr/>
        </p:nvSpPr>
        <p:spPr>
          <a:xfrm>
            <a:off x="69044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6" name="object 5076"/>
          <p:cNvSpPr/>
          <p:nvPr/>
        </p:nvSpPr>
        <p:spPr>
          <a:xfrm>
            <a:off x="690537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7" name="object 5077"/>
          <p:cNvSpPr/>
          <p:nvPr/>
        </p:nvSpPr>
        <p:spPr>
          <a:xfrm>
            <a:off x="69777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8" name="object 5078"/>
          <p:cNvSpPr/>
          <p:nvPr/>
        </p:nvSpPr>
        <p:spPr>
          <a:xfrm>
            <a:off x="69771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9" name="object 5079"/>
          <p:cNvSpPr/>
          <p:nvPr/>
        </p:nvSpPr>
        <p:spPr>
          <a:xfrm>
            <a:off x="704959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1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0" name="object 5080"/>
          <p:cNvSpPr/>
          <p:nvPr/>
        </p:nvSpPr>
        <p:spPr>
          <a:xfrm>
            <a:off x="70612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1" name="object 5081"/>
          <p:cNvSpPr/>
          <p:nvPr/>
        </p:nvSpPr>
        <p:spPr>
          <a:xfrm>
            <a:off x="71336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329" y="0"/>
                </a:lnTo>
              </a:path>
            </a:pathLst>
          </a:custGeom>
          <a:ln w="129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2" name="object 5082"/>
          <p:cNvSpPr/>
          <p:nvPr/>
        </p:nvSpPr>
        <p:spPr>
          <a:xfrm>
            <a:off x="71345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3" name="object 5083"/>
          <p:cNvSpPr/>
          <p:nvPr/>
        </p:nvSpPr>
        <p:spPr>
          <a:xfrm>
            <a:off x="72069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4" name="object 5084"/>
          <p:cNvSpPr/>
          <p:nvPr/>
        </p:nvSpPr>
        <p:spPr>
          <a:xfrm>
            <a:off x="72060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5" name="object 5085"/>
          <p:cNvSpPr/>
          <p:nvPr/>
        </p:nvSpPr>
        <p:spPr>
          <a:xfrm>
            <a:off x="72784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3" y="5879"/>
                </a:lnTo>
              </a:path>
            </a:pathLst>
          </a:custGeom>
          <a:ln w="129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6" name="object 5086"/>
          <p:cNvSpPr/>
          <p:nvPr/>
        </p:nvSpPr>
        <p:spPr>
          <a:xfrm>
            <a:off x="72774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7" name="object 5087"/>
          <p:cNvSpPr/>
          <p:nvPr/>
        </p:nvSpPr>
        <p:spPr>
          <a:xfrm>
            <a:off x="734984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4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8" name="object 5088"/>
          <p:cNvSpPr/>
          <p:nvPr/>
        </p:nvSpPr>
        <p:spPr>
          <a:xfrm>
            <a:off x="73619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89" name="object 5089"/>
          <p:cNvSpPr/>
          <p:nvPr/>
        </p:nvSpPr>
        <p:spPr>
          <a:xfrm>
            <a:off x="74343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0" name="object 5090"/>
          <p:cNvSpPr/>
          <p:nvPr/>
        </p:nvSpPr>
        <p:spPr>
          <a:xfrm>
            <a:off x="74351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1" name="object 5091"/>
          <p:cNvSpPr/>
          <p:nvPr/>
        </p:nvSpPr>
        <p:spPr>
          <a:xfrm>
            <a:off x="75076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44" y="0"/>
                </a:lnTo>
              </a:path>
            </a:pathLst>
          </a:custGeom>
          <a:ln w="129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2" name="object 5092"/>
          <p:cNvSpPr/>
          <p:nvPr/>
        </p:nvSpPr>
        <p:spPr>
          <a:xfrm>
            <a:off x="75066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3" name="object 5093"/>
          <p:cNvSpPr/>
          <p:nvPr/>
        </p:nvSpPr>
        <p:spPr>
          <a:xfrm>
            <a:off x="75790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29" y="5879"/>
                </a:lnTo>
              </a:path>
            </a:pathLst>
          </a:custGeom>
          <a:ln w="129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4" name="object 5094"/>
          <p:cNvSpPr/>
          <p:nvPr/>
        </p:nvSpPr>
        <p:spPr>
          <a:xfrm>
            <a:off x="75799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5" name="object 5095"/>
          <p:cNvSpPr/>
          <p:nvPr/>
        </p:nvSpPr>
        <p:spPr>
          <a:xfrm>
            <a:off x="765233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562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6" name="object 5096"/>
          <p:cNvSpPr/>
          <p:nvPr/>
        </p:nvSpPr>
        <p:spPr>
          <a:xfrm>
            <a:off x="76643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7" name="object 5097"/>
          <p:cNvSpPr/>
          <p:nvPr/>
        </p:nvSpPr>
        <p:spPr>
          <a:xfrm>
            <a:off x="77367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8" name="object 5098"/>
          <p:cNvSpPr/>
          <p:nvPr/>
        </p:nvSpPr>
        <p:spPr>
          <a:xfrm>
            <a:off x="77358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99" name="object 5099"/>
          <p:cNvSpPr/>
          <p:nvPr/>
        </p:nvSpPr>
        <p:spPr>
          <a:xfrm>
            <a:off x="78082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0" name="object 5100"/>
          <p:cNvSpPr/>
          <p:nvPr/>
        </p:nvSpPr>
        <p:spPr>
          <a:xfrm>
            <a:off x="78091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1" name="object 5101"/>
          <p:cNvSpPr/>
          <p:nvPr/>
        </p:nvSpPr>
        <p:spPr>
          <a:xfrm>
            <a:off x="78815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4" y="5879"/>
                </a:lnTo>
              </a:path>
            </a:pathLst>
          </a:custGeom>
          <a:ln w="129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2" name="object 5102"/>
          <p:cNvSpPr/>
          <p:nvPr/>
        </p:nvSpPr>
        <p:spPr>
          <a:xfrm>
            <a:off x="78805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3" name="object 5103"/>
          <p:cNvSpPr/>
          <p:nvPr/>
        </p:nvSpPr>
        <p:spPr>
          <a:xfrm>
            <a:off x="795297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1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4" name="object 5104"/>
          <p:cNvSpPr/>
          <p:nvPr/>
        </p:nvSpPr>
        <p:spPr>
          <a:xfrm>
            <a:off x="79650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5" name="object 5105"/>
          <p:cNvSpPr/>
          <p:nvPr/>
        </p:nvSpPr>
        <p:spPr>
          <a:xfrm>
            <a:off x="80374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6" name="object 5106"/>
          <p:cNvSpPr/>
          <p:nvPr/>
        </p:nvSpPr>
        <p:spPr>
          <a:xfrm>
            <a:off x="81088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29" y="0"/>
                </a:lnTo>
              </a:path>
            </a:pathLst>
          </a:custGeom>
          <a:ln w="129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7" name="object 5107"/>
          <p:cNvSpPr/>
          <p:nvPr/>
        </p:nvSpPr>
        <p:spPr>
          <a:xfrm>
            <a:off x="81097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8" name="object 5108"/>
          <p:cNvSpPr/>
          <p:nvPr/>
        </p:nvSpPr>
        <p:spPr>
          <a:xfrm>
            <a:off x="81821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4" y="5879"/>
                </a:lnTo>
              </a:path>
            </a:pathLst>
          </a:custGeom>
          <a:ln w="129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9" name="object 5109"/>
          <p:cNvSpPr/>
          <p:nvPr/>
        </p:nvSpPr>
        <p:spPr>
          <a:xfrm>
            <a:off x="81812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0" name="object 5110"/>
          <p:cNvSpPr/>
          <p:nvPr/>
        </p:nvSpPr>
        <p:spPr>
          <a:xfrm>
            <a:off x="825360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879"/>
                </a:moveTo>
                <a:lnTo>
                  <a:pt x="8446" y="0"/>
                </a:lnTo>
              </a:path>
            </a:pathLst>
          </a:custGeom>
          <a:ln w="127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1" name="object 5111"/>
          <p:cNvSpPr/>
          <p:nvPr/>
        </p:nvSpPr>
        <p:spPr>
          <a:xfrm>
            <a:off x="82656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2" name="object 5112"/>
          <p:cNvSpPr/>
          <p:nvPr/>
        </p:nvSpPr>
        <p:spPr>
          <a:xfrm>
            <a:off x="83380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29" y="5879"/>
                </a:lnTo>
              </a:path>
            </a:pathLst>
          </a:custGeom>
          <a:ln w="129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3" name="object 5113"/>
          <p:cNvSpPr/>
          <p:nvPr/>
        </p:nvSpPr>
        <p:spPr>
          <a:xfrm>
            <a:off x="83389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4" name="object 5114"/>
          <p:cNvSpPr/>
          <p:nvPr/>
        </p:nvSpPr>
        <p:spPr>
          <a:xfrm>
            <a:off x="84113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5" name="object 5115"/>
          <p:cNvSpPr/>
          <p:nvPr/>
        </p:nvSpPr>
        <p:spPr>
          <a:xfrm>
            <a:off x="841039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6" name="object 5116"/>
          <p:cNvSpPr/>
          <p:nvPr/>
        </p:nvSpPr>
        <p:spPr>
          <a:xfrm>
            <a:off x="84828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7" name="object 5117"/>
          <p:cNvSpPr/>
          <p:nvPr/>
        </p:nvSpPr>
        <p:spPr>
          <a:xfrm>
            <a:off x="84836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8" name="object 5118"/>
          <p:cNvSpPr/>
          <p:nvPr/>
        </p:nvSpPr>
        <p:spPr>
          <a:xfrm>
            <a:off x="855609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8446" y="5879"/>
                </a:lnTo>
              </a:path>
            </a:pathLst>
          </a:custGeom>
          <a:ln w="127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9" name="object 5119"/>
          <p:cNvSpPr/>
          <p:nvPr/>
        </p:nvSpPr>
        <p:spPr>
          <a:xfrm>
            <a:off x="85681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0" name="object 5120"/>
          <p:cNvSpPr/>
          <p:nvPr/>
        </p:nvSpPr>
        <p:spPr>
          <a:xfrm>
            <a:off x="86405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1" name="object 5121"/>
          <p:cNvSpPr/>
          <p:nvPr/>
        </p:nvSpPr>
        <p:spPr>
          <a:xfrm>
            <a:off x="86395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2" name="object 5122"/>
          <p:cNvSpPr/>
          <p:nvPr/>
        </p:nvSpPr>
        <p:spPr>
          <a:xfrm>
            <a:off x="87119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30" y="5879"/>
                </a:lnTo>
              </a:path>
            </a:pathLst>
          </a:custGeom>
          <a:ln w="129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3" name="object 5123"/>
          <p:cNvSpPr/>
          <p:nvPr/>
        </p:nvSpPr>
        <p:spPr>
          <a:xfrm>
            <a:off x="87128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4" name="object 5124"/>
          <p:cNvSpPr/>
          <p:nvPr/>
        </p:nvSpPr>
        <p:spPr>
          <a:xfrm>
            <a:off x="87852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5" name="object 5125"/>
          <p:cNvSpPr/>
          <p:nvPr/>
        </p:nvSpPr>
        <p:spPr>
          <a:xfrm>
            <a:off x="87843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6" name="object 5126"/>
          <p:cNvSpPr/>
          <p:nvPr/>
        </p:nvSpPr>
        <p:spPr>
          <a:xfrm>
            <a:off x="885672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7" name="object 5127"/>
          <p:cNvSpPr/>
          <p:nvPr/>
        </p:nvSpPr>
        <p:spPr>
          <a:xfrm>
            <a:off x="88687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8" name="object 5128"/>
          <p:cNvSpPr/>
          <p:nvPr/>
        </p:nvSpPr>
        <p:spPr>
          <a:xfrm>
            <a:off x="89411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29" name="object 5129"/>
          <p:cNvSpPr/>
          <p:nvPr/>
        </p:nvSpPr>
        <p:spPr>
          <a:xfrm>
            <a:off x="89402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0" name="object 5130"/>
          <p:cNvSpPr/>
          <p:nvPr/>
        </p:nvSpPr>
        <p:spPr>
          <a:xfrm>
            <a:off x="90126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1" name="object 5131"/>
          <p:cNvSpPr/>
          <p:nvPr/>
        </p:nvSpPr>
        <p:spPr>
          <a:xfrm>
            <a:off x="90135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2" name="object 5132"/>
          <p:cNvSpPr/>
          <p:nvPr/>
        </p:nvSpPr>
        <p:spPr>
          <a:xfrm>
            <a:off x="90859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3" name="object 5133"/>
          <p:cNvSpPr/>
          <p:nvPr/>
        </p:nvSpPr>
        <p:spPr>
          <a:xfrm>
            <a:off x="90849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4" name="object 5134"/>
          <p:cNvSpPr/>
          <p:nvPr/>
        </p:nvSpPr>
        <p:spPr>
          <a:xfrm>
            <a:off x="915736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1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5" name="object 5135"/>
          <p:cNvSpPr/>
          <p:nvPr/>
        </p:nvSpPr>
        <p:spPr>
          <a:xfrm>
            <a:off x="91690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6" name="object 5136"/>
          <p:cNvSpPr/>
          <p:nvPr/>
        </p:nvSpPr>
        <p:spPr>
          <a:xfrm>
            <a:off x="92414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7" name="object 5137"/>
          <p:cNvSpPr/>
          <p:nvPr/>
        </p:nvSpPr>
        <p:spPr>
          <a:xfrm>
            <a:off x="92427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8" name="object 5138"/>
          <p:cNvSpPr/>
          <p:nvPr/>
        </p:nvSpPr>
        <p:spPr>
          <a:xfrm>
            <a:off x="931511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39" name="object 5139"/>
          <p:cNvSpPr/>
          <p:nvPr/>
        </p:nvSpPr>
        <p:spPr>
          <a:xfrm>
            <a:off x="93141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0" name="object 5140"/>
          <p:cNvSpPr/>
          <p:nvPr/>
        </p:nvSpPr>
        <p:spPr>
          <a:xfrm>
            <a:off x="938655" y="6492775"/>
            <a:ext cx="7620" cy="13335"/>
          </a:xfrm>
          <a:custGeom>
            <a:avLst/>
            <a:gdLst/>
            <a:ahLst/>
            <a:cxnLst/>
            <a:rect l="l" t="t" r="r" b="b"/>
            <a:pathLst>
              <a:path w="7619" h="13334">
                <a:moveTo>
                  <a:pt x="0" y="0"/>
                </a:moveTo>
                <a:lnTo>
                  <a:pt x="7330" y="12799"/>
                </a:lnTo>
              </a:path>
            </a:pathLst>
          </a:custGeom>
          <a:ln w="1384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1" name="object 5141"/>
          <p:cNvSpPr/>
          <p:nvPr/>
        </p:nvSpPr>
        <p:spPr>
          <a:xfrm>
            <a:off x="938744" y="65016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8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2" name="object 5142"/>
          <p:cNvSpPr/>
          <p:nvPr/>
        </p:nvSpPr>
        <p:spPr>
          <a:xfrm>
            <a:off x="945985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3" name="object 5143"/>
          <p:cNvSpPr/>
          <p:nvPr/>
        </p:nvSpPr>
        <p:spPr>
          <a:xfrm>
            <a:off x="94715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4" name="object 5144"/>
          <p:cNvSpPr/>
          <p:nvPr/>
        </p:nvSpPr>
        <p:spPr>
          <a:xfrm>
            <a:off x="95439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5" name="object 5145"/>
          <p:cNvSpPr/>
          <p:nvPr/>
        </p:nvSpPr>
        <p:spPr>
          <a:xfrm>
            <a:off x="95429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6" name="object 5146"/>
          <p:cNvSpPr/>
          <p:nvPr/>
        </p:nvSpPr>
        <p:spPr>
          <a:xfrm>
            <a:off x="96153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7" name="object 5147"/>
          <p:cNvSpPr/>
          <p:nvPr/>
        </p:nvSpPr>
        <p:spPr>
          <a:xfrm>
            <a:off x="96151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8" name="object 5148"/>
          <p:cNvSpPr/>
          <p:nvPr/>
        </p:nvSpPr>
        <p:spPr>
          <a:xfrm>
            <a:off x="96875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56" y="5879"/>
                </a:lnTo>
              </a:path>
            </a:pathLst>
          </a:custGeom>
          <a:ln w="1293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49" name="object 5149"/>
          <p:cNvSpPr/>
          <p:nvPr/>
        </p:nvSpPr>
        <p:spPr>
          <a:xfrm>
            <a:off x="976011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1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0" name="object 5150"/>
          <p:cNvSpPr/>
          <p:nvPr/>
        </p:nvSpPr>
        <p:spPr>
          <a:xfrm>
            <a:off x="97721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1" name="object 5151"/>
          <p:cNvSpPr/>
          <p:nvPr/>
        </p:nvSpPr>
        <p:spPr>
          <a:xfrm>
            <a:off x="98445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2" name="object 5152"/>
          <p:cNvSpPr/>
          <p:nvPr/>
        </p:nvSpPr>
        <p:spPr>
          <a:xfrm>
            <a:off x="98432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3" name="object 5153"/>
          <p:cNvSpPr/>
          <p:nvPr/>
        </p:nvSpPr>
        <p:spPr>
          <a:xfrm>
            <a:off x="99156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52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4" name="object 5154"/>
          <p:cNvSpPr/>
          <p:nvPr/>
        </p:nvSpPr>
        <p:spPr>
          <a:xfrm>
            <a:off x="99169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5" name="object 5155"/>
          <p:cNvSpPr/>
          <p:nvPr/>
        </p:nvSpPr>
        <p:spPr>
          <a:xfrm>
            <a:off x="99893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6" name="object 5156"/>
          <p:cNvSpPr/>
          <p:nvPr/>
        </p:nvSpPr>
        <p:spPr>
          <a:xfrm>
            <a:off x="998834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7" name="object 5157"/>
          <p:cNvSpPr/>
          <p:nvPr/>
        </p:nvSpPr>
        <p:spPr>
          <a:xfrm>
            <a:off x="1006074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0"/>
                </a:moveTo>
                <a:lnTo>
                  <a:pt x="8408" y="5879"/>
                </a:lnTo>
              </a:path>
            </a:pathLst>
          </a:custGeom>
          <a:ln w="127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8" name="object 5158"/>
          <p:cNvSpPr/>
          <p:nvPr/>
        </p:nvSpPr>
        <p:spPr>
          <a:xfrm>
            <a:off x="100724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59" name="object 5159"/>
          <p:cNvSpPr/>
          <p:nvPr/>
        </p:nvSpPr>
        <p:spPr>
          <a:xfrm>
            <a:off x="101448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0" name="object 5160"/>
          <p:cNvSpPr/>
          <p:nvPr/>
        </p:nvSpPr>
        <p:spPr>
          <a:xfrm>
            <a:off x="101460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1" name="object 5161"/>
          <p:cNvSpPr/>
          <p:nvPr/>
        </p:nvSpPr>
        <p:spPr>
          <a:xfrm>
            <a:off x="102185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2" name="object 5162"/>
          <p:cNvSpPr/>
          <p:nvPr/>
        </p:nvSpPr>
        <p:spPr>
          <a:xfrm>
            <a:off x="1021752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3" name="object 5163"/>
          <p:cNvSpPr/>
          <p:nvPr/>
        </p:nvSpPr>
        <p:spPr>
          <a:xfrm>
            <a:off x="102899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4" name="object 5164"/>
          <p:cNvSpPr/>
          <p:nvPr/>
        </p:nvSpPr>
        <p:spPr>
          <a:xfrm>
            <a:off x="102912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5" name="object 5165"/>
          <p:cNvSpPr/>
          <p:nvPr/>
        </p:nvSpPr>
        <p:spPr>
          <a:xfrm>
            <a:off x="1036361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879"/>
                </a:moveTo>
                <a:lnTo>
                  <a:pt x="8408" y="0"/>
                </a:lnTo>
              </a:path>
            </a:pathLst>
          </a:custGeom>
          <a:ln w="127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6" name="object 5166"/>
          <p:cNvSpPr/>
          <p:nvPr/>
        </p:nvSpPr>
        <p:spPr>
          <a:xfrm>
            <a:off x="103752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7" name="object 5167"/>
          <p:cNvSpPr/>
          <p:nvPr/>
        </p:nvSpPr>
        <p:spPr>
          <a:xfrm>
            <a:off x="104476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0" y="5879"/>
                </a:lnTo>
              </a:path>
            </a:pathLst>
          </a:custGeom>
          <a:ln w="129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8" name="object 5168"/>
          <p:cNvSpPr/>
          <p:nvPr/>
        </p:nvSpPr>
        <p:spPr>
          <a:xfrm>
            <a:off x="104466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69" name="object 5169"/>
          <p:cNvSpPr/>
          <p:nvPr/>
        </p:nvSpPr>
        <p:spPr>
          <a:xfrm>
            <a:off x="105190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0" name="object 5170"/>
          <p:cNvSpPr/>
          <p:nvPr/>
        </p:nvSpPr>
        <p:spPr>
          <a:xfrm>
            <a:off x="105181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1" name="object 5171"/>
          <p:cNvSpPr/>
          <p:nvPr/>
        </p:nvSpPr>
        <p:spPr>
          <a:xfrm>
            <a:off x="105905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2" name="object 5172"/>
          <p:cNvSpPr/>
          <p:nvPr/>
        </p:nvSpPr>
        <p:spPr>
          <a:xfrm>
            <a:off x="105918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3" name="object 5173"/>
          <p:cNvSpPr/>
          <p:nvPr/>
        </p:nvSpPr>
        <p:spPr>
          <a:xfrm>
            <a:off x="1066424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4" name="object 5174"/>
          <p:cNvSpPr/>
          <p:nvPr/>
        </p:nvSpPr>
        <p:spPr>
          <a:xfrm>
            <a:off x="106759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5" name="object 5175"/>
          <p:cNvSpPr/>
          <p:nvPr/>
        </p:nvSpPr>
        <p:spPr>
          <a:xfrm>
            <a:off x="107483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6" name="object 5176"/>
          <p:cNvSpPr/>
          <p:nvPr/>
        </p:nvSpPr>
        <p:spPr>
          <a:xfrm>
            <a:off x="107473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7" name="object 5177"/>
          <p:cNvSpPr/>
          <p:nvPr/>
        </p:nvSpPr>
        <p:spPr>
          <a:xfrm>
            <a:off x="108197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8" name="object 5178"/>
          <p:cNvSpPr/>
          <p:nvPr/>
        </p:nvSpPr>
        <p:spPr>
          <a:xfrm>
            <a:off x="108209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9" name="object 5179"/>
          <p:cNvSpPr/>
          <p:nvPr/>
        </p:nvSpPr>
        <p:spPr>
          <a:xfrm>
            <a:off x="108933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0" name="object 5180"/>
          <p:cNvSpPr/>
          <p:nvPr/>
        </p:nvSpPr>
        <p:spPr>
          <a:xfrm>
            <a:off x="108924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1" name="object 5181"/>
          <p:cNvSpPr/>
          <p:nvPr/>
        </p:nvSpPr>
        <p:spPr>
          <a:xfrm>
            <a:off x="1096487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879"/>
                </a:moveTo>
                <a:lnTo>
                  <a:pt x="8411" y="0"/>
                </a:lnTo>
              </a:path>
            </a:pathLst>
          </a:custGeom>
          <a:ln w="127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2" name="object 5182"/>
          <p:cNvSpPr/>
          <p:nvPr/>
        </p:nvSpPr>
        <p:spPr>
          <a:xfrm>
            <a:off x="109765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3" name="object 5183"/>
          <p:cNvSpPr/>
          <p:nvPr/>
        </p:nvSpPr>
        <p:spPr>
          <a:xfrm>
            <a:off x="110489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4" name="object 5184"/>
          <p:cNvSpPr/>
          <p:nvPr/>
        </p:nvSpPr>
        <p:spPr>
          <a:xfrm>
            <a:off x="110502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5" name="object 5185"/>
          <p:cNvSpPr/>
          <p:nvPr/>
        </p:nvSpPr>
        <p:spPr>
          <a:xfrm>
            <a:off x="111226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6" name="object 5186"/>
          <p:cNvSpPr/>
          <p:nvPr/>
        </p:nvSpPr>
        <p:spPr>
          <a:xfrm>
            <a:off x="111213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7" name="object 5187"/>
          <p:cNvSpPr/>
          <p:nvPr/>
        </p:nvSpPr>
        <p:spPr>
          <a:xfrm>
            <a:off x="111937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8" name="object 5188"/>
          <p:cNvSpPr/>
          <p:nvPr/>
        </p:nvSpPr>
        <p:spPr>
          <a:xfrm>
            <a:off x="111942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9" name="object 5189"/>
          <p:cNvSpPr/>
          <p:nvPr/>
        </p:nvSpPr>
        <p:spPr>
          <a:xfrm>
            <a:off x="1126664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0" name="object 5190"/>
          <p:cNvSpPr/>
          <p:nvPr/>
        </p:nvSpPr>
        <p:spPr>
          <a:xfrm>
            <a:off x="112794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1" name="object 5191"/>
          <p:cNvSpPr/>
          <p:nvPr/>
        </p:nvSpPr>
        <p:spPr>
          <a:xfrm>
            <a:off x="113518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2" name="object 5192"/>
          <p:cNvSpPr/>
          <p:nvPr/>
        </p:nvSpPr>
        <p:spPr>
          <a:xfrm>
            <a:off x="113504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3" name="object 5193"/>
          <p:cNvSpPr/>
          <p:nvPr/>
        </p:nvSpPr>
        <p:spPr>
          <a:xfrm>
            <a:off x="114228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4" name="object 5194"/>
          <p:cNvSpPr/>
          <p:nvPr/>
        </p:nvSpPr>
        <p:spPr>
          <a:xfrm>
            <a:off x="114943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5" name="object 5195"/>
          <p:cNvSpPr/>
          <p:nvPr/>
        </p:nvSpPr>
        <p:spPr>
          <a:xfrm>
            <a:off x="114956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6" name="object 5196"/>
          <p:cNvSpPr/>
          <p:nvPr/>
        </p:nvSpPr>
        <p:spPr>
          <a:xfrm>
            <a:off x="1156800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7" name="object 5197"/>
          <p:cNvSpPr/>
          <p:nvPr/>
        </p:nvSpPr>
        <p:spPr>
          <a:xfrm>
            <a:off x="115797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8" name="object 5198"/>
          <p:cNvSpPr/>
          <p:nvPr/>
        </p:nvSpPr>
        <p:spPr>
          <a:xfrm>
            <a:off x="116521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99" name="object 5199"/>
          <p:cNvSpPr/>
          <p:nvPr/>
        </p:nvSpPr>
        <p:spPr>
          <a:xfrm>
            <a:off x="116510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0" name="object 5200"/>
          <p:cNvSpPr/>
          <p:nvPr/>
        </p:nvSpPr>
        <p:spPr>
          <a:xfrm>
            <a:off x="117234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1" name="object 5201"/>
          <p:cNvSpPr/>
          <p:nvPr/>
        </p:nvSpPr>
        <p:spPr>
          <a:xfrm>
            <a:off x="117240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2" name="object 5202"/>
          <p:cNvSpPr/>
          <p:nvPr/>
        </p:nvSpPr>
        <p:spPr>
          <a:xfrm>
            <a:off x="117964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3" name="object 5203"/>
          <p:cNvSpPr/>
          <p:nvPr/>
        </p:nvSpPr>
        <p:spPr>
          <a:xfrm>
            <a:off x="117962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4" name="object 5204"/>
          <p:cNvSpPr/>
          <p:nvPr/>
        </p:nvSpPr>
        <p:spPr>
          <a:xfrm>
            <a:off x="1186863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879"/>
                </a:moveTo>
                <a:lnTo>
                  <a:pt x="8411" y="0"/>
                </a:lnTo>
              </a:path>
            </a:pathLst>
          </a:custGeom>
          <a:ln w="127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5" name="object 5205"/>
          <p:cNvSpPr/>
          <p:nvPr/>
        </p:nvSpPr>
        <p:spPr>
          <a:xfrm>
            <a:off x="118803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6" name="object 5206"/>
          <p:cNvSpPr/>
          <p:nvPr/>
        </p:nvSpPr>
        <p:spPr>
          <a:xfrm>
            <a:off x="119527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7" name="object 5207"/>
          <p:cNvSpPr/>
          <p:nvPr/>
        </p:nvSpPr>
        <p:spPr>
          <a:xfrm>
            <a:off x="119531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8" name="object 5208"/>
          <p:cNvSpPr/>
          <p:nvPr/>
        </p:nvSpPr>
        <p:spPr>
          <a:xfrm>
            <a:off x="120255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09" name="object 5209"/>
          <p:cNvSpPr/>
          <p:nvPr/>
        </p:nvSpPr>
        <p:spPr>
          <a:xfrm>
            <a:off x="120253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0" name="object 5210"/>
          <p:cNvSpPr/>
          <p:nvPr/>
        </p:nvSpPr>
        <p:spPr>
          <a:xfrm>
            <a:off x="120977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1" name="object 5211"/>
          <p:cNvSpPr/>
          <p:nvPr/>
        </p:nvSpPr>
        <p:spPr>
          <a:xfrm>
            <a:off x="120968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2" name="object 5212"/>
          <p:cNvSpPr/>
          <p:nvPr/>
        </p:nvSpPr>
        <p:spPr>
          <a:xfrm>
            <a:off x="1216926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3" name="object 5213"/>
          <p:cNvSpPr/>
          <p:nvPr/>
        </p:nvSpPr>
        <p:spPr>
          <a:xfrm>
            <a:off x="121809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4" name="object 5214"/>
          <p:cNvSpPr/>
          <p:nvPr/>
        </p:nvSpPr>
        <p:spPr>
          <a:xfrm>
            <a:off x="122533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5" name="object 5215"/>
          <p:cNvSpPr/>
          <p:nvPr/>
        </p:nvSpPr>
        <p:spPr>
          <a:xfrm>
            <a:off x="122546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6" name="object 5216"/>
          <p:cNvSpPr/>
          <p:nvPr/>
        </p:nvSpPr>
        <p:spPr>
          <a:xfrm>
            <a:off x="123270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7" name="object 5217"/>
          <p:cNvSpPr/>
          <p:nvPr/>
        </p:nvSpPr>
        <p:spPr>
          <a:xfrm>
            <a:off x="123260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8" name="object 5218"/>
          <p:cNvSpPr/>
          <p:nvPr/>
        </p:nvSpPr>
        <p:spPr>
          <a:xfrm>
            <a:off x="123984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62" y="5879"/>
                </a:lnTo>
              </a:path>
            </a:pathLst>
          </a:custGeom>
          <a:ln w="129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9" name="object 5219"/>
          <p:cNvSpPr/>
          <p:nvPr/>
        </p:nvSpPr>
        <p:spPr>
          <a:xfrm>
            <a:off x="123986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0" name="object 5220"/>
          <p:cNvSpPr/>
          <p:nvPr/>
        </p:nvSpPr>
        <p:spPr>
          <a:xfrm>
            <a:off x="1247104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1" name="object 5221"/>
          <p:cNvSpPr/>
          <p:nvPr/>
        </p:nvSpPr>
        <p:spPr>
          <a:xfrm>
            <a:off x="124830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2" name="object 5222"/>
          <p:cNvSpPr/>
          <p:nvPr/>
        </p:nvSpPr>
        <p:spPr>
          <a:xfrm>
            <a:off x="125554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3" name="object 5223"/>
          <p:cNvSpPr/>
          <p:nvPr/>
        </p:nvSpPr>
        <p:spPr>
          <a:xfrm>
            <a:off x="125548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4" name="object 5224"/>
          <p:cNvSpPr/>
          <p:nvPr/>
        </p:nvSpPr>
        <p:spPr>
          <a:xfrm>
            <a:off x="126272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5" name="object 5225"/>
          <p:cNvSpPr/>
          <p:nvPr/>
        </p:nvSpPr>
        <p:spPr>
          <a:xfrm>
            <a:off x="126277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6" name="object 5226"/>
          <p:cNvSpPr/>
          <p:nvPr/>
        </p:nvSpPr>
        <p:spPr>
          <a:xfrm>
            <a:off x="127002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7" name="object 5227"/>
          <p:cNvSpPr/>
          <p:nvPr/>
        </p:nvSpPr>
        <p:spPr>
          <a:xfrm>
            <a:off x="1269927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8" name="object 5228"/>
          <p:cNvSpPr/>
          <p:nvPr/>
        </p:nvSpPr>
        <p:spPr>
          <a:xfrm>
            <a:off x="1277167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8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9" name="object 5229"/>
          <p:cNvSpPr/>
          <p:nvPr/>
        </p:nvSpPr>
        <p:spPr>
          <a:xfrm>
            <a:off x="1278401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0" name="object 5230"/>
          <p:cNvSpPr/>
          <p:nvPr/>
        </p:nvSpPr>
        <p:spPr>
          <a:xfrm>
            <a:off x="1285642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1" name="object 5231"/>
          <p:cNvSpPr/>
          <p:nvPr/>
        </p:nvSpPr>
        <p:spPr>
          <a:xfrm>
            <a:off x="1285695" y="6473818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7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2" name="object 5232"/>
          <p:cNvSpPr/>
          <p:nvPr/>
        </p:nvSpPr>
        <p:spPr>
          <a:xfrm>
            <a:off x="1292935" y="6387442"/>
            <a:ext cx="7620" cy="74930"/>
          </a:xfrm>
          <a:custGeom>
            <a:avLst/>
            <a:gdLst/>
            <a:ahLst/>
            <a:cxnLst/>
            <a:rect l="l" t="t" r="r" b="b"/>
            <a:pathLst>
              <a:path w="7619" h="74929">
                <a:moveTo>
                  <a:pt x="0" y="74525"/>
                </a:moveTo>
                <a:lnTo>
                  <a:pt x="7147" y="0"/>
                </a:lnTo>
              </a:path>
            </a:pathLst>
          </a:custGeom>
          <a:ln w="144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3" name="object 5233"/>
          <p:cNvSpPr/>
          <p:nvPr/>
        </p:nvSpPr>
        <p:spPr>
          <a:xfrm>
            <a:off x="1292842" y="6387907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4" name="object 5234"/>
          <p:cNvSpPr/>
          <p:nvPr/>
        </p:nvSpPr>
        <p:spPr>
          <a:xfrm>
            <a:off x="1300083" y="6387442"/>
            <a:ext cx="7620" cy="43815"/>
          </a:xfrm>
          <a:custGeom>
            <a:avLst/>
            <a:gdLst/>
            <a:ahLst/>
            <a:cxnLst/>
            <a:rect l="l" t="t" r="r" b="b"/>
            <a:pathLst>
              <a:path w="7619" h="43814">
                <a:moveTo>
                  <a:pt x="0" y="0"/>
                </a:moveTo>
                <a:lnTo>
                  <a:pt x="7147" y="43755"/>
                </a:lnTo>
              </a:path>
            </a:pathLst>
          </a:custGeom>
          <a:ln w="14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5" name="object 5235"/>
          <p:cNvSpPr/>
          <p:nvPr/>
        </p:nvSpPr>
        <p:spPr>
          <a:xfrm>
            <a:off x="1299990" y="644062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88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6" name="object 5236"/>
          <p:cNvSpPr/>
          <p:nvPr/>
        </p:nvSpPr>
        <p:spPr>
          <a:xfrm>
            <a:off x="1307230" y="6443141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878"/>
                </a:moveTo>
                <a:lnTo>
                  <a:pt x="8474" y="0"/>
                </a:lnTo>
              </a:path>
            </a:pathLst>
          </a:custGeom>
          <a:ln w="127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7" name="object 5237"/>
          <p:cNvSpPr/>
          <p:nvPr/>
        </p:nvSpPr>
        <p:spPr>
          <a:xfrm>
            <a:off x="1315705" y="6437076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5"/>
                </a:moveTo>
                <a:lnTo>
                  <a:pt x="7293" y="0"/>
                </a:lnTo>
              </a:path>
            </a:pathLst>
          </a:custGeom>
          <a:ln w="129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8" name="object 5238"/>
          <p:cNvSpPr/>
          <p:nvPr/>
        </p:nvSpPr>
        <p:spPr>
          <a:xfrm>
            <a:off x="1315758" y="644055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39" name="object 5239"/>
          <p:cNvSpPr/>
          <p:nvPr/>
        </p:nvSpPr>
        <p:spPr>
          <a:xfrm>
            <a:off x="1322998" y="6418212"/>
            <a:ext cx="7620" cy="25400"/>
          </a:xfrm>
          <a:custGeom>
            <a:avLst/>
            <a:gdLst/>
            <a:ahLst/>
            <a:cxnLst/>
            <a:rect l="l" t="t" r="r" b="b"/>
            <a:pathLst>
              <a:path w="7619" h="25400">
                <a:moveTo>
                  <a:pt x="0" y="24928"/>
                </a:moveTo>
                <a:lnTo>
                  <a:pt x="7147" y="0"/>
                </a:lnTo>
              </a:path>
            </a:pathLst>
          </a:custGeom>
          <a:ln w="1428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0" name="object 5240"/>
          <p:cNvSpPr/>
          <p:nvPr/>
        </p:nvSpPr>
        <p:spPr>
          <a:xfrm>
            <a:off x="1322905" y="641475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1" name="object 5241"/>
          <p:cNvSpPr/>
          <p:nvPr/>
        </p:nvSpPr>
        <p:spPr>
          <a:xfrm>
            <a:off x="1330146" y="6412185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0"/>
                </a:moveTo>
                <a:lnTo>
                  <a:pt x="7366" y="11942"/>
                </a:lnTo>
              </a:path>
            </a:pathLst>
          </a:custGeom>
          <a:ln w="137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2" name="object 5242"/>
          <p:cNvSpPr/>
          <p:nvPr/>
        </p:nvSpPr>
        <p:spPr>
          <a:xfrm>
            <a:off x="1330272" y="64206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3" name="object 5243"/>
          <p:cNvSpPr/>
          <p:nvPr/>
        </p:nvSpPr>
        <p:spPr>
          <a:xfrm>
            <a:off x="1337512" y="6418212"/>
            <a:ext cx="8890" cy="13335"/>
          </a:xfrm>
          <a:custGeom>
            <a:avLst/>
            <a:gdLst/>
            <a:ahLst/>
            <a:cxnLst/>
            <a:rect l="l" t="t" r="r" b="b"/>
            <a:pathLst>
              <a:path w="8890" h="13335">
                <a:moveTo>
                  <a:pt x="0" y="0"/>
                </a:moveTo>
                <a:lnTo>
                  <a:pt x="8411" y="12985"/>
                </a:lnTo>
              </a:path>
            </a:pathLst>
          </a:custGeom>
          <a:ln w="1372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4" name="object 5244"/>
          <p:cNvSpPr/>
          <p:nvPr/>
        </p:nvSpPr>
        <p:spPr>
          <a:xfrm>
            <a:off x="1338684" y="6431663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5" name="object 5245"/>
          <p:cNvSpPr/>
          <p:nvPr/>
        </p:nvSpPr>
        <p:spPr>
          <a:xfrm>
            <a:off x="1345924" y="6424128"/>
            <a:ext cx="7620" cy="7620"/>
          </a:xfrm>
          <a:custGeom>
            <a:avLst/>
            <a:gdLst/>
            <a:ahLst/>
            <a:cxnLst/>
            <a:rect l="l" t="t" r="r" b="b"/>
            <a:pathLst>
              <a:path w="7619" h="7620">
                <a:moveTo>
                  <a:pt x="0" y="7069"/>
                </a:moveTo>
                <a:lnTo>
                  <a:pt x="7136" y="0"/>
                </a:lnTo>
              </a:path>
            </a:pathLst>
          </a:custGeom>
          <a:ln w="131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6" name="object 5246"/>
          <p:cNvSpPr/>
          <p:nvPr/>
        </p:nvSpPr>
        <p:spPr>
          <a:xfrm>
            <a:off x="1345821" y="6428128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80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7" name="object 5247"/>
          <p:cNvSpPr/>
          <p:nvPr/>
        </p:nvSpPr>
        <p:spPr>
          <a:xfrm>
            <a:off x="1353061" y="6431198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8" name="object 5248"/>
          <p:cNvSpPr/>
          <p:nvPr/>
        </p:nvSpPr>
        <p:spPr>
          <a:xfrm>
            <a:off x="1353188" y="643761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8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9" name="object 5249"/>
          <p:cNvSpPr/>
          <p:nvPr/>
        </p:nvSpPr>
        <p:spPr>
          <a:xfrm>
            <a:off x="1360428" y="6443141"/>
            <a:ext cx="7620" cy="19050"/>
          </a:xfrm>
          <a:custGeom>
            <a:avLst/>
            <a:gdLst/>
            <a:ahLst/>
            <a:cxnLst/>
            <a:rect l="l" t="t" r="r" b="b"/>
            <a:pathLst>
              <a:path w="7619" h="19050">
                <a:moveTo>
                  <a:pt x="0" y="0"/>
                </a:moveTo>
                <a:lnTo>
                  <a:pt x="7116" y="18826"/>
                </a:lnTo>
              </a:path>
            </a:pathLst>
          </a:custGeom>
          <a:ln w="141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0" name="object 5250"/>
          <p:cNvSpPr/>
          <p:nvPr/>
        </p:nvSpPr>
        <p:spPr>
          <a:xfrm>
            <a:off x="1360304" y="6458507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1" name="object 5251"/>
          <p:cNvSpPr/>
          <p:nvPr/>
        </p:nvSpPr>
        <p:spPr>
          <a:xfrm>
            <a:off x="1367544" y="6443141"/>
            <a:ext cx="8890" cy="13335"/>
          </a:xfrm>
          <a:custGeom>
            <a:avLst/>
            <a:gdLst/>
            <a:ahLst/>
            <a:cxnLst/>
            <a:rect l="l" t="t" r="r" b="b"/>
            <a:pathLst>
              <a:path w="8890" h="13335">
                <a:moveTo>
                  <a:pt x="0" y="12799"/>
                </a:moveTo>
                <a:lnTo>
                  <a:pt x="8443" y="0"/>
                </a:lnTo>
              </a:path>
            </a:pathLst>
          </a:custGeom>
          <a:ln w="1370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2" name="object 5252"/>
          <p:cNvSpPr/>
          <p:nvPr/>
        </p:nvSpPr>
        <p:spPr>
          <a:xfrm>
            <a:off x="1368747" y="6439588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10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3" name="object 5253"/>
          <p:cNvSpPr/>
          <p:nvPr/>
        </p:nvSpPr>
        <p:spPr>
          <a:xfrm>
            <a:off x="1375987" y="6437076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05" y="6065"/>
                </a:lnTo>
              </a:path>
            </a:pathLst>
          </a:custGeom>
          <a:ln w="1299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4" name="object 5254"/>
          <p:cNvSpPr/>
          <p:nvPr/>
        </p:nvSpPr>
        <p:spPr>
          <a:xfrm>
            <a:off x="1375852" y="6439588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10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5" name="object 5255"/>
          <p:cNvSpPr/>
          <p:nvPr/>
        </p:nvSpPr>
        <p:spPr>
          <a:xfrm>
            <a:off x="1383093" y="6381415"/>
            <a:ext cx="7620" cy="55880"/>
          </a:xfrm>
          <a:custGeom>
            <a:avLst/>
            <a:gdLst/>
            <a:ahLst/>
            <a:cxnLst/>
            <a:rect l="l" t="t" r="r" b="b"/>
            <a:pathLst>
              <a:path w="7619" h="55879">
                <a:moveTo>
                  <a:pt x="0" y="55661"/>
                </a:moveTo>
                <a:lnTo>
                  <a:pt x="7366" y="0"/>
                </a:lnTo>
              </a:path>
            </a:pathLst>
          </a:custGeom>
          <a:ln w="144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6" name="object 5256"/>
          <p:cNvSpPr/>
          <p:nvPr/>
        </p:nvSpPr>
        <p:spPr>
          <a:xfrm>
            <a:off x="1383219" y="637748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85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7" name="object 5257"/>
          <p:cNvSpPr/>
          <p:nvPr/>
        </p:nvSpPr>
        <p:spPr>
          <a:xfrm>
            <a:off x="1390460" y="6374494"/>
            <a:ext cx="7620" cy="50165"/>
          </a:xfrm>
          <a:custGeom>
            <a:avLst/>
            <a:gdLst/>
            <a:ahLst/>
            <a:cxnLst/>
            <a:rect l="l" t="t" r="r" b="b"/>
            <a:pathLst>
              <a:path w="7619" h="50164">
                <a:moveTo>
                  <a:pt x="0" y="0"/>
                </a:moveTo>
                <a:lnTo>
                  <a:pt x="7147" y="49633"/>
                </a:lnTo>
              </a:path>
            </a:pathLst>
          </a:custGeom>
          <a:ln w="144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8" name="object 5258"/>
          <p:cNvSpPr/>
          <p:nvPr/>
        </p:nvSpPr>
        <p:spPr>
          <a:xfrm>
            <a:off x="1390367" y="6431141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40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59" name="object 5259"/>
          <p:cNvSpPr/>
          <p:nvPr/>
        </p:nvSpPr>
        <p:spPr>
          <a:xfrm>
            <a:off x="1397607" y="6437076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707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0" name="object 5260"/>
          <p:cNvSpPr/>
          <p:nvPr/>
        </p:nvSpPr>
        <p:spPr>
          <a:xfrm>
            <a:off x="1398768" y="643761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1" name="object 5261"/>
          <p:cNvSpPr/>
          <p:nvPr/>
        </p:nvSpPr>
        <p:spPr>
          <a:xfrm>
            <a:off x="1406008" y="6437076"/>
            <a:ext cx="7620" cy="25400"/>
          </a:xfrm>
          <a:custGeom>
            <a:avLst/>
            <a:gdLst/>
            <a:ahLst/>
            <a:cxnLst/>
            <a:rect l="l" t="t" r="r" b="b"/>
            <a:pathLst>
              <a:path w="7619" h="25400">
                <a:moveTo>
                  <a:pt x="0" y="0"/>
                </a:moveTo>
                <a:lnTo>
                  <a:pt x="7366" y="24891"/>
                </a:lnTo>
              </a:path>
            </a:pathLst>
          </a:custGeom>
          <a:ln w="142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2" name="object 5262"/>
          <p:cNvSpPr/>
          <p:nvPr/>
        </p:nvSpPr>
        <p:spPr>
          <a:xfrm>
            <a:off x="1406135" y="6474878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8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3" name="object 5263"/>
          <p:cNvSpPr/>
          <p:nvPr/>
        </p:nvSpPr>
        <p:spPr>
          <a:xfrm>
            <a:off x="1413375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6064"/>
                </a:lnTo>
              </a:path>
            </a:pathLst>
          </a:custGeom>
          <a:ln w="129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4" name="object 5264"/>
          <p:cNvSpPr/>
          <p:nvPr/>
        </p:nvSpPr>
        <p:spPr>
          <a:xfrm>
            <a:off x="1413282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5" name="object 5265"/>
          <p:cNvSpPr/>
          <p:nvPr/>
        </p:nvSpPr>
        <p:spPr>
          <a:xfrm>
            <a:off x="142052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6" name="object 5266"/>
          <p:cNvSpPr/>
          <p:nvPr/>
        </p:nvSpPr>
        <p:spPr>
          <a:xfrm>
            <a:off x="142064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7" name="object 5267"/>
          <p:cNvSpPr/>
          <p:nvPr/>
        </p:nvSpPr>
        <p:spPr>
          <a:xfrm>
            <a:off x="1427889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8" name="object 5268"/>
          <p:cNvSpPr/>
          <p:nvPr/>
        </p:nvSpPr>
        <p:spPr>
          <a:xfrm>
            <a:off x="142906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69" name="object 5269"/>
          <p:cNvSpPr/>
          <p:nvPr/>
        </p:nvSpPr>
        <p:spPr>
          <a:xfrm>
            <a:off x="143630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36" y="5879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0" name="object 5270"/>
          <p:cNvSpPr/>
          <p:nvPr/>
        </p:nvSpPr>
        <p:spPr>
          <a:xfrm>
            <a:off x="143619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1" name="object 5271"/>
          <p:cNvSpPr/>
          <p:nvPr/>
        </p:nvSpPr>
        <p:spPr>
          <a:xfrm>
            <a:off x="144343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2" name="object 5272"/>
          <p:cNvSpPr/>
          <p:nvPr/>
        </p:nvSpPr>
        <p:spPr>
          <a:xfrm>
            <a:off x="144356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3" name="object 5273"/>
          <p:cNvSpPr/>
          <p:nvPr/>
        </p:nvSpPr>
        <p:spPr>
          <a:xfrm>
            <a:off x="145080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4" name="object 5274"/>
          <p:cNvSpPr/>
          <p:nvPr/>
        </p:nvSpPr>
        <p:spPr>
          <a:xfrm>
            <a:off x="145071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5" name="object 5275"/>
          <p:cNvSpPr/>
          <p:nvPr/>
        </p:nvSpPr>
        <p:spPr>
          <a:xfrm>
            <a:off x="1457952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6" name="object 5276"/>
          <p:cNvSpPr/>
          <p:nvPr/>
        </p:nvSpPr>
        <p:spPr>
          <a:xfrm>
            <a:off x="1459124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7" name="object 5277"/>
          <p:cNvSpPr/>
          <p:nvPr/>
        </p:nvSpPr>
        <p:spPr>
          <a:xfrm>
            <a:off x="146636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36" y="5879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8" name="object 5278"/>
          <p:cNvSpPr/>
          <p:nvPr/>
        </p:nvSpPr>
        <p:spPr>
          <a:xfrm>
            <a:off x="146626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9" name="object 5279"/>
          <p:cNvSpPr/>
          <p:nvPr/>
        </p:nvSpPr>
        <p:spPr>
          <a:xfrm>
            <a:off x="147350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0" name="object 5280"/>
          <p:cNvSpPr/>
          <p:nvPr/>
        </p:nvSpPr>
        <p:spPr>
          <a:xfrm>
            <a:off x="1473627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1" name="object 5281"/>
          <p:cNvSpPr/>
          <p:nvPr/>
        </p:nvSpPr>
        <p:spPr>
          <a:xfrm>
            <a:off x="148086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2" name="object 5282"/>
          <p:cNvSpPr/>
          <p:nvPr/>
        </p:nvSpPr>
        <p:spPr>
          <a:xfrm>
            <a:off x="1488015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3" name="object 5283"/>
          <p:cNvSpPr/>
          <p:nvPr/>
        </p:nvSpPr>
        <p:spPr>
          <a:xfrm>
            <a:off x="1489187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4" name="object 5284"/>
          <p:cNvSpPr/>
          <p:nvPr/>
        </p:nvSpPr>
        <p:spPr>
          <a:xfrm>
            <a:off x="149642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5" name="object 5285"/>
          <p:cNvSpPr/>
          <p:nvPr/>
        </p:nvSpPr>
        <p:spPr>
          <a:xfrm>
            <a:off x="149655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6" name="object 5286"/>
          <p:cNvSpPr/>
          <p:nvPr/>
        </p:nvSpPr>
        <p:spPr>
          <a:xfrm>
            <a:off x="150379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7" name="object 5287"/>
          <p:cNvSpPr/>
          <p:nvPr/>
        </p:nvSpPr>
        <p:spPr>
          <a:xfrm>
            <a:off x="150365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8" name="object 5288"/>
          <p:cNvSpPr/>
          <p:nvPr/>
        </p:nvSpPr>
        <p:spPr>
          <a:xfrm>
            <a:off x="151089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9" name="object 5289"/>
          <p:cNvSpPr/>
          <p:nvPr/>
        </p:nvSpPr>
        <p:spPr>
          <a:xfrm>
            <a:off x="151095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0" name="object 5290"/>
          <p:cNvSpPr/>
          <p:nvPr/>
        </p:nvSpPr>
        <p:spPr>
          <a:xfrm>
            <a:off x="1518193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1" name="object 5291"/>
          <p:cNvSpPr/>
          <p:nvPr/>
        </p:nvSpPr>
        <p:spPr>
          <a:xfrm>
            <a:off x="151946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2" name="object 5292"/>
          <p:cNvSpPr/>
          <p:nvPr/>
        </p:nvSpPr>
        <p:spPr>
          <a:xfrm>
            <a:off x="152670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05" y="0"/>
                </a:lnTo>
              </a:path>
            </a:pathLst>
          </a:custGeom>
          <a:ln w="129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3" name="object 5293"/>
          <p:cNvSpPr/>
          <p:nvPr/>
        </p:nvSpPr>
        <p:spPr>
          <a:xfrm>
            <a:off x="1526575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4" name="object 5294"/>
          <p:cNvSpPr/>
          <p:nvPr/>
        </p:nvSpPr>
        <p:spPr>
          <a:xfrm>
            <a:off x="153381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5" name="object 5295"/>
          <p:cNvSpPr/>
          <p:nvPr/>
        </p:nvSpPr>
        <p:spPr>
          <a:xfrm>
            <a:off x="153386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6" name="object 5296"/>
          <p:cNvSpPr/>
          <p:nvPr/>
        </p:nvSpPr>
        <p:spPr>
          <a:xfrm>
            <a:off x="154110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7" name="object 5297"/>
          <p:cNvSpPr/>
          <p:nvPr/>
        </p:nvSpPr>
        <p:spPr>
          <a:xfrm>
            <a:off x="154101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8" name="object 5298"/>
          <p:cNvSpPr/>
          <p:nvPr/>
        </p:nvSpPr>
        <p:spPr>
          <a:xfrm>
            <a:off x="1548256" y="6498654"/>
            <a:ext cx="8890" cy="6985"/>
          </a:xfrm>
          <a:custGeom>
            <a:avLst/>
            <a:gdLst/>
            <a:ahLst/>
            <a:cxnLst/>
            <a:rect l="l" t="t" r="r" b="b"/>
            <a:pathLst>
              <a:path w="8890" h="6984">
                <a:moveTo>
                  <a:pt x="0" y="0"/>
                </a:moveTo>
                <a:lnTo>
                  <a:pt x="8484" y="6920"/>
                </a:lnTo>
              </a:path>
            </a:pathLst>
          </a:custGeom>
          <a:ln w="129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99" name="object 5299"/>
          <p:cNvSpPr/>
          <p:nvPr/>
        </p:nvSpPr>
        <p:spPr>
          <a:xfrm>
            <a:off x="1549500" y="650611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0" name="object 5300"/>
          <p:cNvSpPr/>
          <p:nvPr/>
        </p:nvSpPr>
        <p:spPr>
          <a:xfrm>
            <a:off x="1556741" y="6498654"/>
            <a:ext cx="7620" cy="6985"/>
          </a:xfrm>
          <a:custGeom>
            <a:avLst/>
            <a:gdLst/>
            <a:ahLst/>
            <a:cxnLst/>
            <a:rect l="l" t="t" r="r" b="b"/>
            <a:pathLst>
              <a:path w="7619" h="6984">
                <a:moveTo>
                  <a:pt x="0" y="6920"/>
                </a:moveTo>
                <a:lnTo>
                  <a:pt x="7136" y="0"/>
                </a:lnTo>
              </a:path>
            </a:pathLst>
          </a:custGeom>
          <a:ln w="131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1" name="object 5301"/>
          <p:cNvSpPr/>
          <p:nvPr/>
        </p:nvSpPr>
        <p:spPr>
          <a:xfrm>
            <a:off x="1556637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2" name="object 5302"/>
          <p:cNvSpPr/>
          <p:nvPr/>
        </p:nvSpPr>
        <p:spPr>
          <a:xfrm>
            <a:off x="156387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3" name="object 5303"/>
          <p:cNvSpPr/>
          <p:nvPr/>
        </p:nvSpPr>
        <p:spPr>
          <a:xfrm>
            <a:off x="156393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4" name="object 5304"/>
          <p:cNvSpPr/>
          <p:nvPr/>
        </p:nvSpPr>
        <p:spPr>
          <a:xfrm>
            <a:off x="157117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5" name="object 5305"/>
          <p:cNvSpPr/>
          <p:nvPr/>
        </p:nvSpPr>
        <p:spPr>
          <a:xfrm>
            <a:off x="157115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6" name="object 5306"/>
          <p:cNvSpPr/>
          <p:nvPr/>
        </p:nvSpPr>
        <p:spPr>
          <a:xfrm>
            <a:off x="1578392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90" h="6350">
                <a:moveTo>
                  <a:pt x="0" y="5879"/>
                </a:moveTo>
                <a:lnTo>
                  <a:pt x="8411" y="0"/>
                </a:lnTo>
              </a:path>
            </a:pathLst>
          </a:custGeom>
          <a:ln w="127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7" name="object 5307"/>
          <p:cNvSpPr/>
          <p:nvPr/>
        </p:nvSpPr>
        <p:spPr>
          <a:xfrm>
            <a:off x="157956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8" name="object 5308"/>
          <p:cNvSpPr/>
          <p:nvPr/>
        </p:nvSpPr>
        <p:spPr>
          <a:xfrm>
            <a:off x="158680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90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9" name="object 5309"/>
          <p:cNvSpPr/>
          <p:nvPr/>
        </p:nvSpPr>
        <p:spPr>
          <a:xfrm>
            <a:off x="158684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0" name="object 5310"/>
          <p:cNvSpPr/>
          <p:nvPr/>
        </p:nvSpPr>
        <p:spPr>
          <a:xfrm>
            <a:off x="159408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1" name="object 5311"/>
          <p:cNvSpPr/>
          <p:nvPr/>
        </p:nvSpPr>
        <p:spPr>
          <a:xfrm>
            <a:off x="159399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2" name="object 5312"/>
          <p:cNvSpPr/>
          <p:nvPr/>
        </p:nvSpPr>
        <p:spPr>
          <a:xfrm>
            <a:off x="160123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3" name="object 5313"/>
          <p:cNvSpPr/>
          <p:nvPr/>
        </p:nvSpPr>
        <p:spPr>
          <a:xfrm>
            <a:off x="160136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4" name="object 5314"/>
          <p:cNvSpPr/>
          <p:nvPr/>
        </p:nvSpPr>
        <p:spPr>
          <a:xfrm>
            <a:off x="1608601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5" name="object 5315"/>
          <p:cNvSpPr/>
          <p:nvPr/>
        </p:nvSpPr>
        <p:spPr>
          <a:xfrm>
            <a:off x="160977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6" name="object 5316"/>
          <p:cNvSpPr/>
          <p:nvPr/>
        </p:nvSpPr>
        <p:spPr>
          <a:xfrm>
            <a:off x="161701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7" name="object 5317"/>
          <p:cNvSpPr/>
          <p:nvPr/>
        </p:nvSpPr>
        <p:spPr>
          <a:xfrm>
            <a:off x="161691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8" name="object 5318"/>
          <p:cNvSpPr/>
          <p:nvPr/>
        </p:nvSpPr>
        <p:spPr>
          <a:xfrm>
            <a:off x="162415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20" y="5879"/>
                </a:lnTo>
              </a:path>
            </a:pathLst>
          </a:custGeom>
          <a:ln w="129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19" name="object 5319"/>
          <p:cNvSpPr/>
          <p:nvPr/>
        </p:nvSpPr>
        <p:spPr>
          <a:xfrm>
            <a:off x="162413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0" name="object 5320"/>
          <p:cNvSpPr/>
          <p:nvPr/>
        </p:nvSpPr>
        <p:spPr>
          <a:xfrm>
            <a:off x="163137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1" name="object 5321"/>
          <p:cNvSpPr/>
          <p:nvPr/>
        </p:nvSpPr>
        <p:spPr>
          <a:xfrm>
            <a:off x="163139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2" name="object 5322"/>
          <p:cNvSpPr/>
          <p:nvPr/>
        </p:nvSpPr>
        <p:spPr>
          <a:xfrm>
            <a:off x="1638633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43" y="0"/>
                </a:lnTo>
              </a:path>
            </a:pathLst>
          </a:custGeom>
          <a:ln w="127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3" name="object 5323"/>
          <p:cNvSpPr/>
          <p:nvPr/>
        </p:nvSpPr>
        <p:spPr>
          <a:xfrm>
            <a:off x="163983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4" name="object 5324"/>
          <p:cNvSpPr/>
          <p:nvPr/>
        </p:nvSpPr>
        <p:spPr>
          <a:xfrm>
            <a:off x="164707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78" y="5879"/>
                </a:lnTo>
              </a:path>
            </a:pathLst>
          </a:custGeom>
          <a:ln w="1294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5" name="object 5325"/>
          <p:cNvSpPr/>
          <p:nvPr/>
        </p:nvSpPr>
        <p:spPr>
          <a:xfrm>
            <a:off x="165425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6" name="object 5326"/>
          <p:cNvSpPr/>
          <p:nvPr/>
        </p:nvSpPr>
        <p:spPr>
          <a:xfrm>
            <a:off x="165430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7" name="object 5327"/>
          <p:cNvSpPr/>
          <p:nvPr/>
        </p:nvSpPr>
        <p:spPr>
          <a:xfrm>
            <a:off x="166154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8" name="object 5328"/>
          <p:cNvSpPr/>
          <p:nvPr/>
        </p:nvSpPr>
        <p:spPr>
          <a:xfrm>
            <a:off x="166145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9" name="object 5329"/>
          <p:cNvSpPr/>
          <p:nvPr/>
        </p:nvSpPr>
        <p:spPr>
          <a:xfrm>
            <a:off x="1668696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8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0" name="object 5330"/>
          <p:cNvSpPr/>
          <p:nvPr/>
        </p:nvSpPr>
        <p:spPr>
          <a:xfrm>
            <a:off x="166985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1" name="object 5331"/>
          <p:cNvSpPr/>
          <p:nvPr/>
        </p:nvSpPr>
        <p:spPr>
          <a:xfrm>
            <a:off x="167709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2" name="object 5332"/>
          <p:cNvSpPr/>
          <p:nvPr/>
        </p:nvSpPr>
        <p:spPr>
          <a:xfrm>
            <a:off x="167722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3" name="object 5333"/>
          <p:cNvSpPr/>
          <p:nvPr/>
        </p:nvSpPr>
        <p:spPr>
          <a:xfrm>
            <a:off x="168446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4" name="object 5334"/>
          <p:cNvSpPr/>
          <p:nvPr/>
        </p:nvSpPr>
        <p:spPr>
          <a:xfrm>
            <a:off x="168437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5" name="object 5335"/>
          <p:cNvSpPr/>
          <p:nvPr/>
        </p:nvSpPr>
        <p:spPr>
          <a:xfrm>
            <a:off x="1691611" y="6492775"/>
            <a:ext cx="7620" cy="13335"/>
          </a:xfrm>
          <a:custGeom>
            <a:avLst/>
            <a:gdLst/>
            <a:ahLst/>
            <a:cxnLst/>
            <a:rect l="l" t="t" r="r" b="b"/>
            <a:pathLst>
              <a:path w="7619" h="13334">
                <a:moveTo>
                  <a:pt x="0" y="0"/>
                </a:moveTo>
                <a:lnTo>
                  <a:pt x="7366" y="12799"/>
                </a:lnTo>
              </a:path>
            </a:pathLst>
          </a:custGeom>
          <a:ln w="138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6" name="object 5336"/>
          <p:cNvSpPr/>
          <p:nvPr/>
        </p:nvSpPr>
        <p:spPr>
          <a:xfrm>
            <a:off x="1691738" y="650611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7" name="object 5337"/>
          <p:cNvSpPr/>
          <p:nvPr/>
        </p:nvSpPr>
        <p:spPr>
          <a:xfrm>
            <a:off x="1698978" y="6492775"/>
            <a:ext cx="8890" cy="13335"/>
          </a:xfrm>
          <a:custGeom>
            <a:avLst/>
            <a:gdLst/>
            <a:ahLst/>
            <a:cxnLst/>
            <a:rect l="l" t="t" r="r" b="b"/>
            <a:pathLst>
              <a:path w="8889" h="13334">
                <a:moveTo>
                  <a:pt x="0" y="12799"/>
                </a:moveTo>
                <a:lnTo>
                  <a:pt x="8411" y="0"/>
                </a:lnTo>
              </a:path>
            </a:pathLst>
          </a:custGeom>
          <a:ln w="137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8" name="object 5338"/>
          <p:cNvSpPr/>
          <p:nvPr/>
        </p:nvSpPr>
        <p:spPr>
          <a:xfrm>
            <a:off x="170015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39" name="object 5339"/>
          <p:cNvSpPr/>
          <p:nvPr/>
        </p:nvSpPr>
        <p:spPr>
          <a:xfrm>
            <a:off x="170739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36" y="5879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0" name="object 5340"/>
          <p:cNvSpPr/>
          <p:nvPr/>
        </p:nvSpPr>
        <p:spPr>
          <a:xfrm>
            <a:off x="170728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1" name="object 5341"/>
          <p:cNvSpPr/>
          <p:nvPr/>
        </p:nvSpPr>
        <p:spPr>
          <a:xfrm>
            <a:off x="1714527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6064"/>
                </a:moveTo>
                <a:lnTo>
                  <a:pt x="7147" y="0"/>
                </a:lnTo>
              </a:path>
            </a:pathLst>
          </a:custGeom>
          <a:ln w="129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2" name="object 5342"/>
          <p:cNvSpPr/>
          <p:nvPr/>
        </p:nvSpPr>
        <p:spPr>
          <a:xfrm>
            <a:off x="1714434" y="6493203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9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3" name="object 5343"/>
          <p:cNvSpPr/>
          <p:nvPr/>
        </p:nvSpPr>
        <p:spPr>
          <a:xfrm>
            <a:off x="172167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4" name="object 5344"/>
          <p:cNvSpPr/>
          <p:nvPr/>
        </p:nvSpPr>
        <p:spPr>
          <a:xfrm>
            <a:off x="172180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5" name="object 5345"/>
          <p:cNvSpPr/>
          <p:nvPr/>
        </p:nvSpPr>
        <p:spPr>
          <a:xfrm>
            <a:off x="1729041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2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6" name="object 5346"/>
          <p:cNvSpPr/>
          <p:nvPr/>
        </p:nvSpPr>
        <p:spPr>
          <a:xfrm>
            <a:off x="173021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7" name="object 5347"/>
          <p:cNvSpPr/>
          <p:nvPr/>
        </p:nvSpPr>
        <p:spPr>
          <a:xfrm>
            <a:off x="173745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8" name="object 5348"/>
          <p:cNvSpPr/>
          <p:nvPr/>
        </p:nvSpPr>
        <p:spPr>
          <a:xfrm>
            <a:off x="173734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9" name="object 5349"/>
          <p:cNvSpPr/>
          <p:nvPr/>
        </p:nvSpPr>
        <p:spPr>
          <a:xfrm>
            <a:off x="174459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0" name="object 5350"/>
          <p:cNvSpPr/>
          <p:nvPr/>
        </p:nvSpPr>
        <p:spPr>
          <a:xfrm>
            <a:off x="174471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1" name="object 5351"/>
          <p:cNvSpPr/>
          <p:nvPr/>
        </p:nvSpPr>
        <p:spPr>
          <a:xfrm>
            <a:off x="175195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05" y="5879"/>
                </a:lnTo>
              </a:path>
            </a:pathLst>
          </a:custGeom>
          <a:ln w="129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2" name="object 5352"/>
          <p:cNvSpPr/>
          <p:nvPr/>
        </p:nvSpPr>
        <p:spPr>
          <a:xfrm>
            <a:off x="175182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3" name="object 5353"/>
          <p:cNvSpPr/>
          <p:nvPr/>
        </p:nvSpPr>
        <p:spPr>
          <a:xfrm>
            <a:off x="1759062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17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4" name="object 5354"/>
          <p:cNvSpPr/>
          <p:nvPr/>
        </p:nvSpPr>
        <p:spPr>
          <a:xfrm>
            <a:off x="176027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5" name="object 5355"/>
          <p:cNvSpPr/>
          <p:nvPr/>
        </p:nvSpPr>
        <p:spPr>
          <a:xfrm>
            <a:off x="176751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6" name="object 5356"/>
          <p:cNvSpPr/>
          <p:nvPr/>
        </p:nvSpPr>
        <p:spPr>
          <a:xfrm>
            <a:off x="176764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7" name="object 5357"/>
          <p:cNvSpPr/>
          <p:nvPr/>
        </p:nvSpPr>
        <p:spPr>
          <a:xfrm>
            <a:off x="177488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8" name="object 5358"/>
          <p:cNvSpPr/>
          <p:nvPr/>
        </p:nvSpPr>
        <p:spPr>
          <a:xfrm>
            <a:off x="177474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59" name="object 5359"/>
          <p:cNvSpPr/>
          <p:nvPr/>
        </p:nvSpPr>
        <p:spPr>
          <a:xfrm>
            <a:off x="1781988" y="6449020"/>
            <a:ext cx="7620" cy="43815"/>
          </a:xfrm>
          <a:custGeom>
            <a:avLst/>
            <a:gdLst/>
            <a:ahLst/>
            <a:cxnLst/>
            <a:rect l="l" t="t" r="r" b="b"/>
            <a:pathLst>
              <a:path w="7619" h="43814">
                <a:moveTo>
                  <a:pt x="0" y="43755"/>
                </a:moveTo>
                <a:lnTo>
                  <a:pt x="7136" y="0"/>
                </a:lnTo>
              </a:path>
            </a:pathLst>
          </a:custGeom>
          <a:ln w="144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0" name="object 5360"/>
          <p:cNvSpPr/>
          <p:nvPr/>
        </p:nvSpPr>
        <p:spPr>
          <a:xfrm>
            <a:off x="1789125" y="6417171"/>
            <a:ext cx="0" cy="32384"/>
          </a:xfrm>
          <a:custGeom>
            <a:avLst/>
            <a:gdLst/>
            <a:ahLst/>
            <a:cxnLst/>
            <a:rect l="l" t="t" r="r" b="b"/>
            <a:pathLst>
              <a:path w="0" h="32385">
                <a:moveTo>
                  <a:pt x="0" y="31848"/>
                </a:moveTo>
                <a:lnTo>
                  <a:pt x="0" y="0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1" name="object 5361"/>
          <p:cNvSpPr/>
          <p:nvPr/>
        </p:nvSpPr>
        <p:spPr>
          <a:xfrm>
            <a:off x="1789125" y="641218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027"/>
                </a:moveTo>
                <a:lnTo>
                  <a:pt x="8411" y="0"/>
                </a:lnTo>
              </a:path>
            </a:pathLst>
          </a:custGeom>
          <a:ln w="127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2" name="object 5362"/>
          <p:cNvSpPr/>
          <p:nvPr/>
        </p:nvSpPr>
        <p:spPr>
          <a:xfrm>
            <a:off x="1790296" y="642517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97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3" name="object 5363"/>
          <p:cNvSpPr/>
          <p:nvPr/>
        </p:nvSpPr>
        <p:spPr>
          <a:xfrm>
            <a:off x="1797537" y="6437076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6065"/>
                </a:lnTo>
              </a:path>
            </a:pathLst>
          </a:custGeom>
          <a:ln w="129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4" name="object 5364"/>
          <p:cNvSpPr/>
          <p:nvPr/>
        </p:nvSpPr>
        <p:spPr>
          <a:xfrm>
            <a:off x="1797663" y="6436648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9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5" name="object 5365"/>
          <p:cNvSpPr/>
          <p:nvPr/>
        </p:nvSpPr>
        <p:spPr>
          <a:xfrm>
            <a:off x="1804904" y="6418212"/>
            <a:ext cx="7620" cy="13335"/>
          </a:xfrm>
          <a:custGeom>
            <a:avLst/>
            <a:gdLst/>
            <a:ahLst/>
            <a:cxnLst/>
            <a:rect l="l" t="t" r="r" b="b"/>
            <a:pathLst>
              <a:path w="7619" h="13335">
                <a:moveTo>
                  <a:pt x="0" y="12985"/>
                </a:moveTo>
                <a:lnTo>
                  <a:pt x="7147" y="0"/>
                </a:lnTo>
              </a:path>
            </a:pathLst>
          </a:custGeom>
          <a:ln w="138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6" name="object 5366"/>
          <p:cNvSpPr/>
          <p:nvPr/>
        </p:nvSpPr>
        <p:spPr>
          <a:xfrm>
            <a:off x="1804811" y="640826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7" name="object 5367"/>
          <p:cNvSpPr/>
          <p:nvPr/>
        </p:nvSpPr>
        <p:spPr>
          <a:xfrm>
            <a:off x="1812051" y="6399386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8" name="object 5368"/>
          <p:cNvSpPr/>
          <p:nvPr/>
        </p:nvSpPr>
        <p:spPr>
          <a:xfrm>
            <a:off x="1812178" y="6395907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69" name="object 5369"/>
          <p:cNvSpPr/>
          <p:nvPr/>
        </p:nvSpPr>
        <p:spPr>
          <a:xfrm>
            <a:off x="1819418" y="6393320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11" y="6065"/>
                </a:lnTo>
              </a:path>
            </a:pathLst>
          </a:custGeom>
          <a:ln w="1279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0" name="object 5370"/>
          <p:cNvSpPr/>
          <p:nvPr/>
        </p:nvSpPr>
        <p:spPr>
          <a:xfrm>
            <a:off x="1827830" y="6399386"/>
            <a:ext cx="7620" cy="32384"/>
          </a:xfrm>
          <a:custGeom>
            <a:avLst/>
            <a:gdLst/>
            <a:ahLst/>
            <a:cxnLst/>
            <a:rect l="l" t="t" r="r" b="b"/>
            <a:pathLst>
              <a:path w="7619" h="32385">
                <a:moveTo>
                  <a:pt x="0" y="0"/>
                </a:moveTo>
                <a:lnTo>
                  <a:pt x="7136" y="31811"/>
                </a:lnTo>
              </a:path>
            </a:pathLst>
          </a:custGeom>
          <a:ln w="143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1" name="object 5371"/>
          <p:cNvSpPr/>
          <p:nvPr/>
        </p:nvSpPr>
        <p:spPr>
          <a:xfrm>
            <a:off x="1827726" y="6431663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2" name="object 5372"/>
          <p:cNvSpPr/>
          <p:nvPr/>
        </p:nvSpPr>
        <p:spPr>
          <a:xfrm>
            <a:off x="1834967" y="6412185"/>
            <a:ext cx="7620" cy="19050"/>
          </a:xfrm>
          <a:custGeom>
            <a:avLst/>
            <a:gdLst/>
            <a:ahLst/>
            <a:cxnLst/>
            <a:rect l="l" t="t" r="r" b="b"/>
            <a:pathLst>
              <a:path w="7619" h="19050">
                <a:moveTo>
                  <a:pt x="0" y="19012"/>
                </a:moveTo>
                <a:lnTo>
                  <a:pt x="7293" y="0"/>
                </a:lnTo>
              </a:path>
            </a:pathLst>
          </a:custGeom>
          <a:ln w="141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3" name="object 5373"/>
          <p:cNvSpPr/>
          <p:nvPr/>
        </p:nvSpPr>
        <p:spPr>
          <a:xfrm>
            <a:off x="1835020" y="640230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7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4" name="object 5374"/>
          <p:cNvSpPr/>
          <p:nvPr/>
        </p:nvSpPr>
        <p:spPr>
          <a:xfrm>
            <a:off x="1842260" y="6393320"/>
            <a:ext cx="7620" cy="13335"/>
          </a:xfrm>
          <a:custGeom>
            <a:avLst/>
            <a:gdLst/>
            <a:ahLst/>
            <a:cxnLst/>
            <a:rect l="l" t="t" r="r" b="b"/>
            <a:pathLst>
              <a:path w="7619" h="13335">
                <a:moveTo>
                  <a:pt x="0" y="0"/>
                </a:moveTo>
                <a:lnTo>
                  <a:pt x="7220" y="12985"/>
                </a:lnTo>
              </a:path>
            </a:pathLst>
          </a:custGeom>
          <a:ln w="138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5" name="object 5375"/>
          <p:cNvSpPr/>
          <p:nvPr/>
        </p:nvSpPr>
        <p:spPr>
          <a:xfrm>
            <a:off x="1849481" y="6406306"/>
            <a:ext cx="0" cy="32384"/>
          </a:xfrm>
          <a:custGeom>
            <a:avLst/>
            <a:gdLst/>
            <a:ahLst/>
            <a:cxnLst/>
            <a:rect l="l" t="t" r="r" b="b"/>
            <a:pathLst>
              <a:path w="0" h="32385">
                <a:moveTo>
                  <a:pt x="0" y="0"/>
                </a:moveTo>
                <a:lnTo>
                  <a:pt x="0" y="31849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6" name="object 5376"/>
          <p:cNvSpPr/>
          <p:nvPr/>
        </p:nvSpPr>
        <p:spPr>
          <a:xfrm>
            <a:off x="1849481" y="6437076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11" y="6065"/>
                </a:lnTo>
              </a:path>
            </a:pathLst>
          </a:custGeom>
          <a:ln w="1279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7" name="object 5377"/>
          <p:cNvSpPr/>
          <p:nvPr/>
        </p:nvSpPr>
        <p:spPr>
          <a:xfrm>
            <a:off x="1850652" y="6456033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7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8" name="object 5378"/>
          <p:cNvSpPr/>
          <p:nvPr/>
        </p:nvSpPr>
        <p:spPr>
          <a:xfrm>
            <a:off x="1857893" y="6455940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11943"/>
                </a:moveTo>
                <a:lnTo>
                  <a:pt x="7283" y="0"/>
                </a:lnTo>
              </a:path>
            </a:pathLst>
          </a:custGeom>
          <a:ln w="1378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79" name="object 5379"/>
          <p:cNvSpPr/>
          <p:nvPr/>
        </p:nvSpPr>
        <p:spPr>
          <a:xfrm>
            <a:off x="1857936" y="6451941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0" name="object 5380"/>
          <p:cNvSpPr/>
          <p:nvPr/>
        </p:nvSpPr>
        <p:spPr>
          <a:xfrm>
            <a:off x="1865176" y="6449020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1" name="object 5381"/>
          <p:cNvSpPr/>
          <p:nvPr/>
        </p:nvSpPr>
        <p:spPr>
          <a:xfrm>
            <a:off x="1865156" y="644954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2" name="object 5382"/>
          <p:cNvSpPr/>
          <p:nvPr/>
        </p:nvSpPr>
        <p:spPr>
          <a:xfrm>
            <a:off x="1872396" y="6412185"/>
            <a:ext cx="7620" cy="36830"/>
          </a:xfrm>
          <a:custGeom>
            <a:avLst/>
            <a:gdLst/>
            <a:ahLst/>
            <a:cxnLst/>
            <a:rect l="l" t="t" r="r" b="b"/>
            <a:pathLst>
              <a:path w="7619" h="36829">
                <a:moveTo>
                  <a:pt x="0" y="36834"/>
                </a:moveTo>
                <a:lnTo>
                  <a:pt x="7147" y="0"/>
                </a:lnTo>
              </a:path>
            </a:pathLst>
          </a:custGeom>
          <a:ln w="1438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3" name="object 5383"/>
          <p:cNvSpPr/>
          <p:nvPr/>
        </p:nvSpPr>
        <p:spPr>
          <a:xfrm>
            <a:off x="1872303" y="6399293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7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4" name="object 5384"/>
          <p:cNvSpPr/>
          <p:nvPr/>
        </p:nvSpPr>
        <p:spPr>
          <a:xfrm>
            <a:off x="1879544" y="6387442"/>
            <a:ext cx="8890" cy="31115"/>
          </a:xfrm>
          <a:custGeom>
            <a:avLst/>
            <a:gdLst/>
            <a:ahLst/>
            <a:cxnLst/>
            <a:rect l="l" t="t" r="r" b="b"/>
            <a:pathLst>
              <a:path w="8889" h="31114">
                <a:moveTo>
                  <a:pt x="0" y="0"/>
                </a:moveTo>
                <a:lnTo>
                  <a:pt x="8411" y="30770"/>
                </a:lnTo>
              </a:path>
            </a:pathLst>
          </a:custGeom>
          <a:ln w="1430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5" name="object 5385"/>
          <p:cNvSpPr/>
          <p:nvPr/>
        </p:nvSpPr>
        <p:spPr>
          <a:xfrm>
            <a:off x="1880715" y="6421691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6" name="object 5386"/>
          <p:cNvSpPr/>
          <p:nvPr/>
        </p:nvSpPr>
        <p:spPr>
          <a:xfrm>
            <a:off x="1887956" y="6418212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915"/>
                </a:moveTo>
                <a:lnTo>
                  <a:pt x="7366" y="0"/>
                </a:lnTo>
              </a:path>
            </a:pathLst>
          </a:custGeom>
          <a:ln w="1292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7" name="object 5387"/>
          <p:cNvSpPr/>
          <p:nvPr/>
        </p:nvSpPr>
        <p:spPr>
          <a:xfrm>
            <a:off x="1888082" y="642517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3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8" name="object 5388"/>
          <p:cNvSpPr/>
          <p:nvPr/>
        </p:nvSpPr>
        <p:spPr>
          <a:xfrm>
            <a:off x="1895322" y="6431198"/>
            <a:ext cx="7620" cy="36830"/>
          </a:xfrm>
          <a:custGeom>
            <a:avLst/>
            <a:gdLst/>
            <a:ahLst/>
            <a:cxnLst/>
            <a:rect l="l" t="t" r="r" b="b"/>
            <a:pathLst>
              <a:path w="7619" h="36829">
                <a:moveTo>
                  <a:pt x="0" y="0"/>
                </a:moveTo>
                <a:lnTo>
                  <a:pt x="7105" y="36686"/>
                </a:lnTo>
              </a:path>
            </a:pathLst>
          </a:custGeom>
          <a:ln w="143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9" name="object 5389"/>
          <p:cNvSpPr/>
          <p:nvPr/>
        </p:nvSpPr>
        <p:spPr>
          <a:xfrm>
            <a:off x="1895188" y="6477837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0" name="object 5390"/>
          <p:cNvSpPr/>
          <p:nvPr/>
        </p:nvSpPr>
        <p:spPr>
          <a:xfrm>
            <a:off x="1902428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6064"/>
                </a:lnTo>
              </a:path>
            </a:pathLst>
          </a:custGeom>
          <a:ln w="12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1" name="object 5391"/>
          <p:cNvSpPr/>
          <p:nvPr/>
        </p:nvSpPr>
        <p:spPr>
          <a:xfrm>
            <a:off x="190248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2" name="object 5392"/>
          <p:cNvSpPr/>
          <p:nvPr/>
        </p:nvSpPr>
        <p:spPr>
          <a:xfrm>
            <a:off x="1909722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01" y="5879"/>
                </a:lnTo>
              </a:path>
            </a:pathLst>
          </a:custGeom>
          <a:ln w="127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3" name="object 5393"/>
          <p:cNvSpPr/>
          <p:nvPr/>
        </p:nvSpPr>
        <p:spPr>
          <a:xfrm>
            <a:off x="191088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4" name="object 5394"/>
          <p:cNvSpPr/>
          <p:nvPr/>
        </p:nvSpPr>
        <p:spPr>
          <a:xfrm>
            <a:off x="191812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52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5" name="object 5395"/>
          <p:cNvSpPr/>
          <p:nvPr/>
        </p:nvSpPr>
        <p:spPr>
          <a:xfrm>
            <a:off x="191810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6" name="object 5396"/>
          <p:cNvSpPr/>
          <p:nvPr/>
        </p:nvSpPr>
        <p:spPr>
          <a:xfrm>
            <a:off x="192534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7" name="object 5397"/>
          <p:cNvSpPr/>
          <p:nvPr/>
        </p:nvSpPr>
        <p:spPr>
          <a:xfrm>
            <a:off x="1925397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8" name="object 5398"/>
          <p:cNvSpPr/>
          <p:nvPr/>
        </p:nvSpPr>
        <p:spPr>
          <a:xfrm>
            <a:off x="193263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99" name="object 5399"/>
          <p:cNvSpPr/>
          <p:nvPr/>
        </p:nvSpPr>
        <p:spPr>
          <a:xfrm>
            <a:off x="193254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0" name="object 5400"/>
          <p:cNvSpPr/>
          <p:nvPr/>
        </p:nvSpPr>
        <p:spPr>
          <a:xfrm>
            <a:off x="1939785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8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1" name="object 5401"/>
          <p:cNvSpPr/>
          <p:nvPr/>
        </p:nvSpPr>
        <p:spPr>
          <a:xfrm>
            <a:off x="1941019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2" name="object 5402"/>
          <p:cNvSpPr/>
          <p:nvPr/>
        </p:nvSpPr>
        <p:spPr>
          <a:xfrm>
            <a:off x="194825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3" name="object 5403"/>
          <p:cNvSpPr/>
          <p:nvPr/>
        </p:nvSpPr>
        <p:spPr>
          <a:xfrm>
            <a:off x="194831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4" name="object 5404"/>
          <p:cNvSpPr/>
          <p:nvPr/>
        </p:nvSpPr>
        <p:spPr>
          <a:xfrm>
            <a:off x="195555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5" name="object 5405"/>
          <p:cNvSpPr/>
          <p:nvPr/>
        </p:nvSpPr>
        <p:spPr>
          <a:xfrm>
            <a:off x="1955460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6" name="object 5406"/>
          <p:cNvSpPr/>
          <p:nvPr/>
        </p:nvSpPr>
        <p:spPr>
          <a:xfrm>
            <a:off x="1962700" y="6498654"/>
            <a:ext cx="7620" cy="6985"/>
          </a:xfrm>
          <a:custGeom>
            <a:avLst/>
            <a:gdLst/>
            <a:ahLst/>
            <a:cxnLst/>
            <a:rect l="l" t="t" r="r" b="b"/>
            <a:pathLst>
              <a:path w="7619" h="6984">
                <a:moveTo>
                  <a:pt x="0" y="6920"/>
                </a:moveTo>
                <a:lnTo>
                  <a:pt x="7147" y="0"/>
                </a:lnTo>
              </a:path>
            </a:pathLst>
          </a:custGeom>
          <a:ln w="131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7" name="object 5407"/>
          <p:cNvSpPr/>
          <p:nvPr/>
        </p:nvSpPr>
        <p:spPr>
          <a:xfrm>
            <a:off x="196260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8" name="object 5408"/>
          <p:cNvSpPr/>
          <p:nvPr/>
        </p:nvSpPr>
        <p:spPr>
          <a:xfrm>
            <a:off x="1969847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4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09" name="object 5409"/>
          <p:cNvSpPr/>
          <p:nvPr/>
        </p:nvSpPr>
        <p:spPr>
          <a:xfrm>
            <a:off x="1971082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0" name="object 5410"/>
          <p:cNvSpPr/>
          <p:nvPr/>
        </p:nvSpPr>
        <p:spPr>
          <a:xfrm>
            <a:off x="1978322" y="6498654"/>
            <a:ext cx="7620" cy="6985"/>
          </a:xfrm>
          <a:custGeom>
            <a:avLst/>
            <a:gdLst/>
            <a:ahLst/>
            <a:cxnLst/>
            <a:rect l="l" t="t" r="r" b="b"/>
            <a:pathLst>
              <a:path w="7619" h="6984">
                <a:moveTo>
                  <a:pt x="0" y="6920"/>
                </a:moveTo>
                <a:lnTo>
                  <a:pt x="7293" y="0"/>
                </a:lnTo>
              </a:path>
            </a:pathLst>
          </a:custGeom>
          <a:ln w="131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1" name="object 5411"/>
          <p:cNvSpPr/>
          <p:nvPr/>
        </p:nvSpPr>
        <p:spPr>
          <a:xfrm>
            <a:off x="197837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2" name="object 5412"/>
          <p:cNvSpPr/>
          <p:nvPr/>
        </p:nvSpPr>
        <p:spPr>
          <a:xfrm>
            <a:off x="198561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3" name="object 5413"/>
          <p:cNvSpPr/>
          <p:nvPr/>
        </p:nvSpPr>
        <p:spPr>
          <a:xfrm>
            <a:off x="199276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4" name="object 5414"/>
          <p:cNvSpPr/>
          <p:nvPr/>
        </p:nvSpPr>
        <p:spPr>
          <a:xfrm>
            <a:off x="1992889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5" name="object 5415"/>
          <p:cNvSpPr/>
          <p:nvPr/>
        </p:nvSpPr>
        <p:spPr>
          <a:xfrm>
            <a:off x="2000130" y="6498654"/>
            <a:ext cx="8890" cy="6985"/>
          </a:xfrm>
          <a:custGeom>
            <a:avLst/>
            <a:gdLst/>
            <a:ahLst/>
            <a:cxnLst/>
            <a:rect l="l" t="t" r="r" b="b"/>
            <a:pathLst>
              <a:path w="8889" h="6984">
                <a:moveTo>
                  <a:pt x="0" y="6920"/>
                </a:moveTo>
                <a:lnTo>
                  <a:pt x="8411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6" name="object 5416"/>
          <p:cNvSpPr/>
          <p:nvPr/>
        </p:nvSpPr>
        <p:spPr>
          <a:xfrm>
            <a:off x="200130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7" name="object 5417"/>
          <p:cNvSpPr/>
          <p:nvPr/>
        </p:nvSpPr>
        <p:spPr>
          <a:xfrm>
            <a:off x="200854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8" name="object 5418"/>
          <p:cNvSpPr/>
          <p:nvPr/>
        </p:nvSpPr>
        <p:spPr>
          <a:xfrm>
            <a:off x="200843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9" name="object 5419"/>
          <p:cNvSpPr/>
          <p:nvPr/>
        </p:nvSpPr>
        <p:spPr>
          <a:xfrm>
            <a:off x="201567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0" name="object 5420"/>
          <p:cNvSpPr/>
          <p:nvPr/>
        </p:nvSpPr>
        <p:spPr>
          <a:xfrm>
            <a:off x="2015805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1" name="object 5421"/>
          <p:cNvSpPr/>
          <p:nvPr/>
        </p:nvSpPr>
        <p:spPr>
          <a:xfrm>
            <a:off x="202304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2" name="object 5422"/>
          <p:cNvSpPr/>
          <p:nvPr/>
        </p:nvSpPr>
        <p:spPr>
          <a:xfrm>
            <a:off x="202292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3" name="object 5423"/>
          <p:cNvSpPr/>
          <p:nvPr/>
        </p:nvSpPr>
        <p:spPr>
          <a:xfrm>
            <a:off x="2030161" y="6498654"/>
            <a:ext cx="8890" cy="6985"/>
          </a:xfrm>
          <a:custGeom>
            <a:avLst/>
            <a:gdLst/>
            <a:ahLst/>
            <a:cxnLst/>
            <a:rect l="l" t="t" r="r" b="b"/>
            <a:pathLst>
              <a:path w="8889" h="6984">
                <a:moveTo>
                  <a:pt x="0" y="0"/>
                </a:moveTo>
                <a:lnTo>
                  <a:pt x="8443" y="6920"/>
                </a:lnTo>
              </a:path>
            </a:pathLst>
          </a:custGeom>
          <a:ln w="1294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4" name="object 5424"/>
          <p:cNvSpPr/>
          <p:nvPr/>
        </p:nvSpPr>
        <p:spPr>
          <a:xfrm>
            <a:off x="2031364" y="65016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8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5" name="object 5425"/>
          <p:cNvSpPr/>
          <p:nvPr/>
        </p:nvSpPr>
        <p:spPr>
          <a:xfrm>
            <a:off x="203860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6" name="object 5426"/>
          <p:cNvSpPr/>
          <p:nvPr/>
        </p:nvSpPr>
        <p:spPr>
          <a:xfrm>
            <a:off x="203847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7" name="object 5427"/>
          <p:cNvSpPr/>
          <p:nvPr/>
        </p:nvSpPr>
        <p:spPr>
          <a:xfrm>
            <a:off x="204571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8" name="object 5428"/>
          <p:cNvSpPr/>
          <p:nvPr/>
        </p:nvSpPr>
        <p:spPr>
          <a:xfrm>
            <a:off x="204583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29" name="object 5429"/>
          <p:cNvSpPr/>
          <p:nvPr/>
        </p:nvSpPr>
        <p:spPr>
          <a:xfrm>
            <a:off x="205307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0" name="object 5430"/>
          <p:cNvSpPr/>
          <p:nvPr/>
        </p:nvSpPr>
        <p:spPr>
          <a:xfrm>
            <a:off x="205298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1" name="object 5431"/>
          <p:cNvSpPr/>
          <p:nvPr/>
        </p:nvSpPr>
        <p:spPr>
          <a:xfrm>
            <a:off x="2060224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07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2" name="object 5432"/>
          <p:cNvSpPr/>
          <p:nvPr/>
        </p:nvSpPr>
        <p:spPr>
          <a:xfrm>
            <a:off x="206138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3" name="object 5433"/>
          <p:cNvSpPr/>
          <p:nvPr/>
        </p:nvSpPr>
        <p:spPr>
          <a:xfrm>
            <a:off x="206862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52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4" name="object 5434"/>
          <p:cNvSpPr/>
          <p:nvPr/>
        </p:nvSpPr>
        <p:spPr>
          <a:xfrm>
            <a:off x="206875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5" name="object 5435"/>
          <p:cNvSpPr/>
          <p:nvPr/>
        </p:nvSpPr>
        <p:spPr>
          <a:xfrm>
            <a:off x="207599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6" name="object 5436"/>
          <p:cNvSpPr/>
          <p:nvPr/>
        </p:nvSpPr>
        <p:spPr>
          <a:xfrm>
            <a:off x="207590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7" name="object 5437"/>
          <p:cNvSpPr/>
          <p:nvPr/>
        </p:nvSpPr>
        <p:spPr>
          <a:xfrm>
            <a:off x="208314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8" name="object 5438"/>
          <p:cNvSpPr/>
          <p:nvPr/>
        </p:nvSpPr>
        <p:spPr>
          <a:xfrm>
            <a:off x="2083266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39" name="object 5439"/>
          <p:cNvSpPr/>
          <p:nvPr/>
        </p:nvSpPr>
        <p:spPr>
          <a:xfrm>
            <a:off x="2090507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0" name="object 5440"/>
          <p:cNvSpPr/>
          <p:nvPr/>
        </p:nvSpPr>
        <p:spPr>
          <a:xfrm>
            <a:off x="209167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1" name="object 5441"/>
          <p:cNvSpPr/>
          <p:nvPr/>
        </p:nvSpPr>
        <p:spPr>
          <a:xfrm>
            <a:off x="209891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2" name="object 5442"/>
          <p:cNvSpPr/>
          <p:nvPr/>
        </p:nvSpPr>
        <p:spPr>
          <a:xfrm>
            <a:off x="2098815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3" name="object 5443"/>
          <p:cNvSpPr/>
          <p:nvPr/>
        </p:nvSpPr>
        <p:spPr>
          <a:xfrm>
            <a:off x="210605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4" name="object 5444"/>
          <p:cNvSpPr/>
          <p:nvPr/>
        </p:nvSpPr>
        <p:spPr>
          <a:xfrm>
            <a:off x="210618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5" name="object 5445"/>
          <p:cNvSpPr/>
          <p:nvPr/>
        </p:nvSpPr>
        <p:spPr>
          <a:xfrm>
            <a:off x="211342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6" name="object 5446"/>
          <p:cNvSpPr/>
          <p:nvPr/>
        </p:nvSpPr>
        <p:spPr>
          <a:xfrm>
            <a:off x="211332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7" name="object 5447"/>
          <p:cNvSpPr/>
          <p:nvPr/>
        </p:nvSpPr>
        <p:spPr>
          <a:xfrm>
            <a:off x="2120570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8" name="object 5448"/>
          <p:cNvSpPr/>
          <p:nvPr/>
        </p:nvSpPr>
        <p:spPr>
          <a:xfrm>
            <a:off x="212174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49" name="object 5449"/>
          <p:cNvSpPr/>
          <p:nvPr/>
        </p:nvSpPr>
        <p:spPr>
          <a:xfrm>
            <a:off x="212898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0" name="object 5450"/>
          <p:cNvSpPr/>
          <p:nvPr/>
        </p:nvSpPr>
        <p:spPr>
          <a:xfrm>
            <a:off x="212887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1" name="object 5451"/>
          <p:cNvSpPr/>
          <p:nvPr/>
        </p:nvSpPr>
        <p:spPr>
          <a:xfrm>
            <a:off x="213611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2" name="object 5452"/>
          <p:cNvSpPr/>
          <p:nvPr/>
        </p:nvSpPr>
        <p:spPr>
          <a:xfrm>
            <a:off x="213624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3" name="object 5453"/>
          <p:cNvSpPr/>
          <p:nvPr/>
        </p:nvSpPr>
        <p:spPr>
          <a:xfrm>
            <a:off x="214348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4" name="object 5454"/>
          <p:cNvSpPr/>
          <p:nvPr/>
        </p:nvSpPr>
        <p:spPr>
          <a:xfrm>
            <a:off x="214335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5" name="object 5455"/>
          <p:cNvSpPr/>
          <p:nvPr/>
        </p:nvSpPr>
        <p:spPr>
          <a:xfrm>
            <a:off x="2150591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17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6" name="object 5456"/>
          <p:cNvSpPr/>
          <p:nvPr/>
        </p:nvSpPr>
        <p:spPr>
          <a:xfrm>
            <a:off x="215180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7" name="object 5457"/>
          <p:cNvSpPr/>
          <p:nvPr/>
        </p:nvSpPr>
        <p:spPr>
          <a:xfrm>
            <a:off x="215904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8" name="object 5458"/>
          <p:cNvSpPr/>
          <p:nvPr/>
        </p:nvSpPr>
        <p:spPr>
          <a:xfrm>
            <a:off x="216641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05" y="0"/>
                </a:lnTo>
              </a:path>
            </a:pathLst>
          </a:custGeom>
          <a:ln w="129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9" name="object 5459"/>
          <p:cNvSpPr/>
          <p:nvPr/>
        </p:nvSpPr>
        <p:spPr>
          <a:xfrm>
            <a:off x="2166276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0" name="object 5460"/>
          <p:cNvSpPr/>
          <p:nvPr/>
        </p:nvSpPr>
        <p:spPr>
          <a:xfrm>
            <a:off x="217351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1" name="object 5461"/>
          <p:cNvSpPr/>
          <p:nvPr/>
        </p:nvSpPr>
        <p:spPr>
          <a:xfrm>
            <a:off x="217357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2" name="object 5462"/>
          <p:cNvSpPr/>
          <p:nvPr/>
        </p:nvSpPr>
        <p:spPr>
          <a:xfrm>
            <a:off x="2180811" y="6498654"/>
            <a:ext cx="8890" cy="6985"/>
          </a:xfrm>
          <a:custGeom>
            <a:avLst/>
            <a:gdLst/>
            <a:ahLst/>
            <a:cxnLst/>
            <a:rect l="l" t="t" r="r" b="b"/>
            <a:pathLst>
              <a:path w="8889" h="6984">
                <a:moveTo>
                  <a:pt x="0" y="0"/>
                </a:moveTo>
                <a:lnTo>
                  <a:pt x="8484" y="6920"/>
                </a:lnTo>
              </a:path>
            </a:pathLst>
          </a:custGeom>
          <a:ln w="129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3" name="object 5463"/>
          <p:cNvSpPr/>
          <p:nvPr/>
        </p:nvSpPr>
        <p:spPr>
          <a:xfrm>
            <a:off x="2182055" y="65016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8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4" name="object 5464"/>
          <p:cNvSpPr/>
          <p:nvPr/>
        </p:nvSpPr>
        <p:spPr>
          <a:xfrm>
            <a:off x="218929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5" name="object 5465"/>
          <p:cNvSpPr/>
          <p:nvPr/>
        </p:nvSpPr>
        <p:spPr>
          <a:xfrm>
            <a:off x="218919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6" name="object 5466"/>
          <p:cNvSpPr/>
          <p:nvPr/>
        </p:nvSpPr>
        <p:spPr>
          <a:xfrm>
            <a:off x="219643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7" name="object 5467"/>
          <p:cNvSpPr/>
          <p:nvPr/>
        </p:nvSpPr>
        <p:spPr>
          <a:xfrm>
            <a:off x="219633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8" name="object 5468"/>
          <p:cNvSpPr/>
          <p:nvPr/>
        </p:nvSpPr>
        <p:spPr>
          <a:xfrm>
            <a:off x="2203580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69" name="object 5469"/>
          <p:cNvSpPr/>
          <p:nvPr/>
        </p:nvSpPr>
        <p:spPr>
          <a:xfrm>
            <a:off x="220363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0" name="object 5470"/>
          <p:cNvSpPr/>
          <p:nvPr/>
        </p:nvSpPr>
        <p:spPr>
          <a:xfrm>
            <a:off x="2210873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84" y="0"/>
                </a:lnTo>
              </a:path>
            </a:pathLst>
          </a:custGeom>
          <a:ln w="127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1" name="object 5471"/>
          <p:cNvSpPr/>
          <p:nvPr/>
        </p:nvSpPr>
        <p:spPr>
          <a:xfrm>
            <a:off x="221211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2" name="object 5472"/>
          <p:cNvSpPr/>
          <p:nvPr/>
        </p:nvSpPr>
        <p:spPr>
          <a:xfrm>
            <a:off x="221935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36" y="5879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3" name="object 5473"/>
          <p:cNvSpPr/>
          <p:nvPr/>
        </p:nvSpPr>
        <p:spPr>
          <a:xfrm>
            <a:off x="221925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4" name="object 5474"/>
          <p:cNvSpPr/>
          <p:nvPr/>
        </p:nvSpPr>
        <p:spPr>
          <a:xfrm>
            <a:off x="222649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5" name="object 5475"/>
          <p:cNvSpPr/>
          <p:nvPr/>
        </p:nvSpPr>
        <p:spPr>
          <a:xfrm>
            <a:off x="222654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6" name="object 5476"/>
          <p:cNvSpPr/>
          <p:nvPr/>
        </p:nvSpPr>
        <p:spPr>
          <a:xfrm>
            <a:off x="223378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220" y="0"/>
                </a:lnTo>
              </a:path>
            </a:pathLst>
          </a:custGeom>
          <a:ln w="129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7" name="object 5477"/>
          <p:cNvSpPr/>
          <p:nvPr/>
        </p:nvSpPr>
        <p:spPr>
          <a:xfrm>
            <a:off x="223376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8" name="object 5478"/>
          <p:cNvSpPr/>
          <p:nvPr/>
        </p:nvSpPr>
        <p:spPr>
          <a:xfrm>
            <a:off x="2241009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79" name="object 5479"/>
          <p:cNvSpPr/>
          <p:nvPr/>
        </p:nvSpPr>
        <p:spPr>
          <a:xfrm>
            <a:off x="2242181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0" name="object 5480"/>
          <p:cNvSpPr/>
          <p:nvPr/>
        </p:nvSpPr>
        <p:spPr>
          <a:xfrm>
            <a:off x="224942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1" name="object 5481"/>
          <p:cNvSpPr/>
          <p:nvPr/>
        </p:nvSpPr>
        <p:spPr>
          <a:xfrm>
            <a:off x="224946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2" name="object 5482"/>
          <p:cNvSpPr/>
          <p:nvPr/>
        </p:nvSpPr>
        <p:spPr>
          <a:xfrm>
            <a:off x="225670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3" name="object 5483"/>
          <p:cNvSpPr/>
          <p:nvPr/>
        </p:nvSpPr>
        <p:spPr>
          <a:xfrm>
            <a:off x="225661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4" name="object 5484"/>
          <p:cNvSpPr/>
          <p:nvPr/>
        </p:nvSpPr>
        <p:spPr>
          <a:xfrm>
            <a:off x="226385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5" name="object 5485"/>
          <p:cNvSpPr/>
          <p:nvPr/>
        </p:nvSpPr>
        <p:spPr>
          <a:xfrm>
            <a:off x="226397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6" name="object 5486"/>
          <p:cNvSpPr/>
          <p:nvPr/>
        </p:nvSpPr>
        <p:spPr>
          <a:xfrm>
            <a:off x="2271219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11" y="0"/>
                </a:lnTo>
              </a:path>
            </a:pathLst>
          </a:custGeom>
          <a:ln w="127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7" name="object 5487"/>
          <p:cNvSpPr/>
          <p:nvPr/>
        </p:nvSpPr>
        <p:spPr>
          <a:xfrm>
            <a:off x="2272390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8" name="object 5488"/>
          <p:cNvSpPr/>
          <p:nvPr/>
        </p:nvSpPr>
        <p:spPr>
          <a:xfrm>
            <a:off x="2279631" y="6412185"/>
            <a:ext cx="7620" cy="74930"/>
          </a:xfrm>
          <a:custGeom>
            <a:avLst/>
            <a:gdLst/>
            <a:ahLst/>
            <a:cxnLst/>
            <a:rect l="l" t="t" r="r" b="b"/>
            <a:pathLst>
              <a:path w="7619" h="74929">
                <a:moveTo>
                  <a:pt x="0" y="74525"/>
                </a:moveTo>
                <a:lnTo>
                  <a:pt x="7136" y="0"/>
                </a:lnTo>
              </a:path>
            </a:pathLst>
          </a:custGeom>
          <a:ln w="144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89" name="object 5489"/>
          <p:cNvSpPr/>
          <p:nvPr/>
        </p:nvSpPr>
        <p:spPr>
          <a:xfrm>
            <a:off x="2279527" y="640524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387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0" name="object 5490"/>
          <p:cNvSpPr/>
          <p:nvPr/>
        </p:nvSpPr>
        <p:spPr>
          <a:xfrm>
            <a:off x="2286767" y="6399386"/>
            <a:ext cx="7620" cy="32384"/>
          </a:xfrm>
          <a:custGeom>
            <a:avLst/>
            <a:gdLst/>
            <a:ahLst/>
            <a:cxnLst/>
            <a:rect l="l" t="t" r="r" b="b"/>
            <a:pathLst>
              <a:path w="7619" h="32385">
                <a:moveTo>
                  <a:pt x="0" y="0"/>
                </a:moveTo>
                <a:lnTo>
                  <a:pt x="7189" y="31811"/>
                </a:lnTo>
              </a:path>
            </a:pathLst>
          </a:custGeom>
          <a:ln w="1435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1" name="object 5491"/>
          <p:cNvSpPr/>
          <p:nvPr/>
        </p:nvSpPr>
        <p:spPr>
          <a:xfrm>
            <a:off x="2286716" y="6434677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2" name="object 5492"/>
          <p:cNvSpPr/>
          <p:nvPr/>
        </p:nvSpPr>
        <p:spPr>
          <a:xfrm>
            <a:off x="2293957" y="6437076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6065"/>
                </a:lnTo>
              </a:path>
            </a:pathLst>
          </a:custGeom>
          <a:ln w="129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3" name="object 5493"/>
          <p:cNvSpPr/>
          <p:nvPr/>
        </p:nvSpPr>
        <p:spPr>
          <a:xfrm>
            <a:off x="2294010" y="643317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4" name="object 5494"/>
          <p:cNvSpPr/>
          <p:nvPr/>
        </p:nvSpPr>
        <p:spPr>
          <a:xfrm>
            <a:off x="2301250" y="6399386"/>
            <a:ext cx="8890" cy="24765"/>
          </a:xfrm>
          <a:custGeom>
            <a:avLst/>
            <a:gdLst/>
            <a:ahLst/>
            <a:cxnLst/>
            <a:rect l="l" t="t" r="r" b="b"/>
            <a:pathLst>
              <a:path w="8889" h="24764">
                <a:moveTo>
                  <a:pt x="0" y="24742"/>
                </a:moveTo>
                <a:lnTo>
                  <a:pt x="8401" y="0"/>
                </a:lnTo>
              </a:path>
            </a:pathLst>
          </a:custGeom>
          <a:ln w="142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5" name="object 5495"/>
          <p:cNvSpPr/>
          <p:nvPr/>
        </p:nvSpPr>
        <p:spPr>
          <a:xfrm>
            <a:off x="2302411" y="640338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6" name="object 5496"/>
          <p:cNvSpPr/>
          <p:nvPr/>
        </p:nvSpPr>
        <p:spPr>
          <a:xfrm>
            <a:off x="2309652" y="6406306"/>
            <a:ext cx="7620" cy="18415"/>
          </a:xfrm>
          <a:custGeom>
            <a:avLst/>
            <a:gdLst/>
            <a:ahLst/>
            <a:cxnLst/>
            <a:rect l="l" t="t" r="r" b="b"/>
            <a:pathLst>
              <a:path w="7619" h="18414">
                <a:moveTo>
                  <a:pt x="0" y="0"/>
                </a:moveTo>
                <a:lnTo>
                  <a:pt x="7220" y="17822"/>
                </a:lnTo>
              </a:path>
            </a:pathLst>
          </a:custGeom>
          <a:ln w="141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7" name="object 5497"/>
          <p:cNvSpPr/>
          <p:nvPr/>
        </p:nvSpPr>
        <p:spPr>
          <a:xfrm>
            <a:off x="2316872" y="6392428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31699"/>
                </a:moveTo>
                <a:lnTo>
                  <a:pt x="0" y="0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8" name="object 5498"/>
          <p:cNvSpPr/>
          <p:nvPr/>
        </p:nvSpPr>
        <p:spPr>
          <a:xfrm>
            <a:off x="2316872" y="6393320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6065"/>
                </a:lnTo>
              </a:path>
            </a:pathLst>
          </a:custGeom>
          <a:ln w="129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99" name="object 5499"/>
          <p:cNvSpPr/>
          <p:nvPr/>
        </p:nvSpPr>
        <p:spPr>
          <a:xfrm>
            <a:off x="2316926" y="6412278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7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0" name="object 5500"/>
          <p:cNvSpPr/>
          <p:nvPr/>
        </p:nvSpPr>
        <p:spPr>
          <a:xfrm>
            <a:off x="2324166" y="6424128"/>
            <a:ext cx="7620" cy="13335"/>
          </a:xfrm>
          <a:custGeom>
            <a:avLst/>
            <a:gdLst/>
            <a:ahLst/>
            <a:cxnLst/>
            <a:rect l="l" t="t" r="r" b="b"/>
            <a:pathLst>
              <a:path w="7619" h="13335">
                <a:moveTo>
                  <a:pt x="0" y="0"/>
                </a:moveTo>
                <a:lnTo>
                  <a:pt x="7147" y="12948"/>
                </a:lnTo>
              </a:path>
            </a:pathLst>
          </a:custGeom>
          <a:ln w="138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1" name="object 5501"/>
          <p:cNvSpPr/>
          <p:nvPr/>
        </p:nvSpPr>
        <p:spPr>
          <a:xfrm>
            <a:off x="2331313" y="6437076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2" name="object 5502"/>
          <p:cNvSpPr/>
          <p:nvPr/>
        </p:nvSpPr>
        <p:spPr>
          <a:xfrm>
            <a:off x="2331440" y="6423198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877"/>
                </a:moveTo>
                <a:lnTo>
                  <a:pt x="14480" y="13877"/>
                </a:lnTo>
                <a:lnTo>
                  <a:pt x="14480" y="0"/>
                </a:lnTo>
                <a:lnTo>
                  <a:pt x="0" y="0"/>
                </a:lnTo>
                <a:lnTo>
                  <a:pt x="0" y="1387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03" name="object 5503"/>
          <p:cNvSpPr/>
          <p:nvPr/>
        </p:nvSpPr>
        <p:spPr>
          <a:xfrm>
            <a:off x="2338680" y="642412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4" name="object 5504"/>
          <p:cNvSpPr/>
          <p:nvPr/>
        </p:nvSpPr>
        <p:spPr>
          <a:xfrm>
            <a:off x="2339841" y="6411291"/>
            <a:ext cx="14604" cy="13335"/>
          </a:xfrm>
          <a:custGeom>
            <a:avLst/>
            <a:gdLst/>
            <a:ahLst/>
            <a:cxnLst/>
            <a:rect l="l" t="t" r="r" b="b"/>
            <a:pathLst>
              <a:path w="14605" h="13335">
                <a:moveTo>
                  <a:pt x="0" y="12836"/>
                </a:moveTo>
                <a:lnTo>
                  <a:pt x="14480" y="12836"/>
                </a:lnTo>
                <a:lnTo>
                  <a:pt x="14480" y="0"/>
                </a:lnTo>
                <a:lnTo>
                  <a:pt x="0" y="0"/>
                </a:lnTo>
                <a:lnTo>
                  <a:pt x="0" y="12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05" name="object 5505"/>
          <p:cNvSpPr/>
          <p:nvPr/>
        </p:nvSpPr>
        <p:spPr>
          <a:xfrm>
            <a:off x="2347081" y="6399386"/>
            <a:ext cx="7620" cy="13335"/>
          </a:xfrm>
          <a:custGeom>
            <a:avLst/>
            <a:gdLst/>
            <a:ahLst/>
            <a:cxnLst/>
            <a:rect l="l" t="t" r="r" b="b"/>
            <a:pathLst>
              <a:path w="7619" h="13335">
                <a:moveTo>
                  <a:pt x="0" y="12799"/>
                </a:moveTo>
                <a:lnTo>
                  <a:pt x="7147" y="0"/>
                </a:lnTo>
              </a:path>
            </a:pathLst>
          </a:custGeom>
          <a:ln w="1387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6" name="object 5506"/>
          <p:cNvSpPr/>
          <p:nvPr/>
        </p:nvSpPr>
        <p:spPr>
          <a:xfrm>
            <a:off x="2346988" y="639983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7" name="object 5507"/>
          <p:cNvSpPr/>
          <p:nvPr/>
        </p:nvSpPr>
        <p:spPr>
          <a:xfrm>
            <a:off x="2354229" y="6399386"/>
            <a:ext cx="7620" cy="13335"/>
          </a:xfrm>
          <a:custGeom>
            <a:avLst/>
            <a:gdLst/>
            <a:ahLst/>
            <a:cxnLst/>
            <a:rect l="l" t="t" r="r" b="b"/>
            <a:pathLst>
              <a:path w="7619" h="13335">
                <a:moveTo>
                  <a:pt x="0" y="0"/>
                </a:moveTo>
                <a:lnTo>
                  <a:pt x="7366" y="12799"/>
                </a:lnTo>
              </a:path>
            </a:pathLst>
          </a:custGeom>
          <a:ln w="1384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8" name="object 5508"/>
          <p:cNvSpPr/>
          <p:nvPr/>
        </p:nvSpPr>
        <p:spPr>
          <a:xfrm>
            <a:off x="2354355" y="641272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09" name="object 5509"/>
          <p:cNvSpPr/>
          <p:nvPr/>
        </p:nvSpPr>
        <p:spPr>
          <a:xfrm>
            <a:off x="2361596" y="641218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0" name="object 5510"/>
          <p:cNvSpPr/>
          <p:nvPr/>
        </p:nvSpPr>
        <p:spPr>
          <a:xfrm>
            <a:off x="2361503" y="6422157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1" name="object 5511"/>
          <p:cNvSpPr/>
          <p:nvPr/>
        </p:nvSpPr>
        <p:spPr>
          <a:xfrm>
            <a:off x="2368743" y="6424128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0" y="7069"/>
                </a:moveTo>
                <a:lnTo>
                  <a:pt x="8401" y="0"/>
                </a:lnTo>
              </a:path>
            </a:pathLst>
          </a:custGeom>
          <a:ln w="129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2" name="object 5512"/>
          <p:cNvSpPr/>
          <p:nvPr/>
        </p:nvSpPr>
        <p:spPr>
          <a:xfrm>
            <a:off x="2369904" y="6431141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40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3" name="object 5513"/>
          <p:cNvSpPr/>
          <p:nvPr/>
        </p:nvSpPr>
        <p:spPr>
          <a:xfrm>
            <a:off x="2377144" y="6437076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4" name="object 5514"/>
          <p:cNvSpPr/>
          <p:nvPr/>
        </p:nvSpPr>
        <p:spPr>
          <a:xfrm>
            <a:off x="2384292" y="6405264"/>
            <a:ext cx="0" cy="32384"/>
          </a:xfrm>
          <a:custGeom>
            <a:avLst/>
            <a:gdLst/>
            <a:ahLst/>
            <a:cxnLst/>
            <a:rect l="l" t="t" r="r" b="b"/>
            <a:pathLst>
              <a:path w="0" h="32385">
                <a:moveTo>
                  <a:pt x="0" y="31811"/>
                </a:moveTo>
                <a:lnTo>
                  <a:pt x="0" y="0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5" name="object 5515"/>
          <p:cNvSpPr/>
          <p:nvPr/>
        </p:nvSpPr>
        <p:spPr>
          <a:xfrm>
            <a:off x="2384292" y="6406306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6" name="object 5516"/>
          <p:cNvSpPr/>
          <p:nvPr/>
        </p:nvSpPr>
        <p:spPr>
          <a:xfrm>
            <a:off x="2384418" y="6415738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1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7" name="object 5517"/>
          <p:cNvSpPr/>
          <p:nvPr/>
        </p:nvSpPr>
        <p:spPr>
          <a:xfrm>
            <a:off x="2391659" y="6418212"/>
            <a:ext cx="7620" cy="19050"/>
          </a:xfrm>
          <a:custGeom>
            <a:avLst/>
            <a:gdLst/>
            <a:ahLst/>
            <a:cxnLst/>
            <a:rect l="l" t="t" r="r" b="b"/>
            <a:pathLst>
              <a:path w="7619" h="19050">
                <a:moveTo>
                  <a:pt x="0" y="0"/>
                </a:moveTo>
                <a:lnTo>
                  <a:pt x="7105" y="18863"/>
                </a:lnTo>
              </a:path>
            </a:pathLst>
          </a:custGeom>
          <a:ln w="1416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8" name="object 5518"/>
          <p:cNvSpPr/>
          <p:nvPr/>
        </p:nvSpPr>
        <p:spPr>
          <a:xfrm>
            <a:off x="2391524" y="644356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9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19" name="object 5519"/>
          <p:cNvSpPr/>
          <p:nvPr/>
        </p:nvSpPr>
        <p:spPr>
          <a:xfrm>
            <a:off x="2398764" y="6437076"/>
            <a:ext cx="8890" cy="12065"/>
          </a:xfrm>
          <a:custGeom>
            <a:avLst/>
            <a:gdLst/>
            <a:ahLst/>
            <a:cxnLst/>
            <a:rect l="l" t="t" r="r" b="b"/>
            <a:pathLst>
              <a:path w="8889" h="12064">
                <a:moveTo>
                  <a:pt x="0" y="11943"/>
                </a:moveTo>
                <a:lnTo>
                  <a:pt x="8443" y="0"/>
                </a:lnTo>
              </a:path>
            </a:pathLst>
          </a:custGeom>
          <a:ln w="136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0" name="object 5520"/>
          <p:cNvSpPr/>
          <p:nvPr/>
        </p:nvSpPr>
        <p:spPr>
          <a:xfrm>
            <a:off x="2399967" y="644055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1" name="object 5521"/>
          <p:cNvSpPr/>
          <p:nvPr/>
        </p:nvSpPr>
        <p:spPr>
          <a:xfrm>
            <a:off x="2407207" y="6443141"/>
            <a:ext cx="7620" cy="24765"/>
          </a:xfrm>
          <a:custGeom>
            <a:avLst/>
            <a:gdLst/>
            <a:ahLst/>
            <a:cxnLst/>
            <a:rect l="l" t="t" r="r" b="b"/>
            <a:pathLst>
              <a:path w="7619" h="24764">
                <a:moveTo>
                  <a:pt x="0" y="0"/>
                </a:moveTo>
                <a:lnTo>
                  <a:pt x="7366" y="24742"/>
                </a:lnTo>
              </a:path>
            </a:pathLst>
          </a:custGeom>
          <a:ln w="142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2" name="object 5522"/>
          <p:cNvSpPr/>
          <p:nvPr/>
        </p:nvSpPr>
        <p:spPr>
          <a:xfrm>
            <a:off x="2407334" y="64807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7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3" name="object 5523"/>
          <p:cNvSpPr/>
          <p:nvPr/>
        </p:nvSpPr>
        <p:spPr>
          <a:xfrm>
            <a:off x="241457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4" name="object 5524"/>
          <p:cNvSpPr/>
          <p:nvPr/>
        </p:nvSpPr>
        <p:spPr>
          <a:xfrm>
            <a:off x="2414439" y="649971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387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5" name="object 5525"/>
          <p:cNvSpPr/>
          <p:nvPr/>
        </p:nvSpPr>
        <p:spPr>
          <a:xfrm>
            <a:off x="2421680" y="6498654"/>
            <a:ext cx="7620" cy="6985"/>
          </a:xfrm>
          <a:custGeom>
            <a:avLst/>
            <a:gdLst/>
            <a:ahLst/>
            <a:cxnLst/>
            <a:rect l="l" t="t" r="r" b="b"/>
            <a:pathLst>
              <a:path w="7619" h="6984">
                <a:moveTo>
                  <a:pt x="0" y="6920"/>
                </a:moveTo>
                <a:lnTo>
                  <a:pt x="7366" y="0"/>
                </a:lnTo>
              </a:path>
            </a:pathLst>
          </a:custGeom>
          <a:ln w="131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6" name="object 5526"/>
          <p:cNvSpPr/>
          <p:nvPr/>
        </p:nvSpPr>
        <p:spPr>
          <a:xfrm>
            <a:off x="242180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7" name="object 5527"/>
          <p:cNvSpPr/>
          <p:nvPr/>
        </p:nvSpPr>
        <p:spPr>
          <a:xfrm>
            <a:off x="2429046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8" name="object 5528"/>
          <p:cNvSpPr/>
          <p:nvPr/>
        </p:nvSpPr>
        <p:spPr>
          <a:xfrm>
            <a:off x="243021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29" name="object 5529"/>
          <p:cNvSpPr/>
          <p:nvPr/>
        </p:nvSpPr>
        <p:spPr>
          <a:xfrm>
            <a:off x="243745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0" name="object 5530"/>
          <p:cNvSpPr/>
          <p:nvPr/>
        </p:nvSpPr>
        <p:spPr>
          <a:xfrm>
            <a:off x="243736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1" name="object 5531"/>
          <p:cNvSpPr/>
          <p:nvPr/>
        </p:nvSpPr>
        <p:spPr>
          <a:xfrm>
            <a:off x="244460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2" name="object 5532"/>
          <p:cNvSpPr/>
          <p:nvPr/>
        </p:nvSpPr>
        <p:spPr>
          <a:xfrm>
            <a:off x="244450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3" name="object 5533"/>
          <p:cNvSpPr/>
          <p:nvPr/>
        </p:nvSpPr>
        <p:spPr>
          <a:xfrm>
            <a:off x="245174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77" y="5879"/>
                </a:lnTo>
              </a:path>
            </a:pathLst>
          </a:custGeom>
          <a:ln w="1291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4" name="object 5534"/>
          <p:cNvSpPr/>
          <p:nvPr/>
        </p:nvSpPr>
        <p:spPr>
          <a:xfrm>
            <a:off x="245187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5" name="object 5535"/>
          <p:cNvSpPr/>
          <p:nvPr/>
        </p:nvSpPr>
        <p:spPr>
          <a:xfrm>
            <a:off x="2459120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01" y="0"/>
                </a:lnTo>
              </a:path>
            </a:pathLst>
          </a:custGeom>
          <a:ln w="127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6" name="object 5536"/>
          <p:cNvSpPr/>
          <p:nvPr/>
        </p:nvSpPr>
        <p:spPr>
          <a:xfrm>
            <a:off x="246028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7" name="object 5537"/>
          <p:cNvSpPr/>
          <p:nvPr/>
        </p:nvSpPr>
        <p:spPr>
          <a:xfrm>
            <a:off x="2467521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8" name="object 5538"/>
          <p:cNvSpPr/>
          <p:nvPr/>
        </p:nvSpPr>
        <p:spPr>
          <a:xfrm>
            <a:off x="2467428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9" name="object 5539"/>
          <p:cNvSpPr/>
          <p:nvPr/>
        </p:nvSpPr>
        <p:spPr>
          <a:xfrm>
            <a:off x="247466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0" name="object 5540"/>
          <p:cNvSpPr/>
          <p:nvPr/>
        </p:nvSpPr>
        <p:spPr>
          <a:xfrm>
            <a:off x="247479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1" name="object 5541"/>
          <p:cNvSpPr/>
          <p:nvPr/>
        </p:nvSpPr>
        <p:spPr>
          <a:xfrm>
            <a:off x="248203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2" name="object 5542"/>
          <p:cNvSpPr/>
          <p:nvPr/>
        </p:nvSpPr>
        <p:spPr>
          <a:xfrm>
            <a:off x="248194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3" name="object 5543"/>
          <p:cNvSpPr/>
          <p:nvPr/>
        </p:nvSpPr>
        <p:spPr>
          <a:xfrm>
            <a:off x="2489183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6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4" name="object 5544"/>
          <p:cNvSpPr/>
          <p:nvPr/>
        </p:nvSpPr>
        <p:spPr>
          <a:xfrm>
            <a:off x="249758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5" name="object 5545"/>
          <p:cNvSpPr/>
          <p:nvPr/>
        </p:nvSpPr>
        <p:spPr>
          <a:xfrm>
            <a:off x="249763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6" name="object 5546"/>
          <p:cNvSpPr/>
          <p:nvPr/>
        </p:nvSpPr>
        <p:spPr>
          <a:xfrm>
            <a:off x="250487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7" name="object 5547"/>
          <p:cNvSpPr/>
          <p:nvPr/>
        </p:nvSpPr>
        <p:spPr>
          <a:xfrm>
            <a:off x="250485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8" name="object 5548"/>
          <p:cNvSpPr/>
          <p:nvPr/>
        </p:nvSpPr>
        <p:spPr>
          <a:xfrm>
            <a:off x="251209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49" name="object 5549"/>
          <p:cNvSpPr/>
          <p:nvPr/>
        </p:nvSpPr>
        <p:spPr>
          <a:xfrm>
            <a:off x="251215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0" name="object 5550"/>
          <p:cNvSpPr/>
          <p:nvPr/>
        </p:nvSpPr>
        <p:spPr>
          <a:xfrm>
            <a:off x="2519392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11" y="5879"/>
                </a:lnTo>
              </a:path>
            </a:pathLst>
          </a:custGeom>
          <a:ln w="127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1" name="object 5551"/>
          <p:cNvSpPr/>
          <p:nvPr/>
        </p:nvSpPr>
        <p:spPr>
          <a:xfrm>
            <a:off x="252056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2" name="object 5552"/>
          <p:cNvSpPr/>
          <p:nvPr/>
        </p:nvSpPr>
        <p:spPr>
          <a:xfrm>
            <a:off x="252780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7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3" name="object 5553"/>
          <p:cNvSpPr/>
          <p:nvPr/>
        </p:nvSpPr>
        <p:spPr>
          <a:xfrm>
            <a:off x="2527774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4" name="object 5554"/>
          <p:cNvSpPr/>
          <p:nvPr/>
        </p:nvSpPr>
        <p:spPr>
          <a:xfrm>
            <a:off x="253501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5" name="object 5555"/>
          <p:cNvSpPr/>
          <p:nvPr/>
        </p:nvSpPr>
        <p:spPr>
          <a:xfrm>
            <a:off x="2534879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6" name="object 5556"/>
          <p:cNvSpPr/>
          <p:nvPr/>
        </p:nvSpPr>
        <p:spPr>
          <a:xfrm>
            <a:off x="254212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7" name="object 5557"/>
          <p:cNvSpPr/>
          <p:nvPr/>
        </p:nvSpPr>
        <p:spPr>
          <a:xfrm>
            <a:off x="254217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8" name="object 5558"/>
          <p:cNvSpPr/>
          <p:nvPr/>
        </p:nvSpPr>
        <p:spPr>
          <a:xfrm>
            <a:off x="2549413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59" name="object 5559"/>
          <p:cNvSpPr/>
          <p:nvPr/>
        </p:nvSpPr>
        <p:spPr>
          <a:xfrm>
            <a:off x="255069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0" name="object 5560"/>
          <p:cNvSpPr/>
          <p:nvPr/>
        </p:nvSpPr>
        <p:spPr>
          <a:xfrm>
            <a:off x="255794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1" name="object 5561"/>
          <p:cNvSpPr/>
          <p:nvPr/>
        </p:nvSpPr>
        <p:spPr>
          <a:xfrm>
            <a:off x="2557805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2" name="object 5562"/>
          <p:cNvSpPr/>
          <p:nvPr/>
        </p:nvSpPr>
        <p:spPr>
          <a:xfrm>
            <a:off x="256504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3" name="object 5563"/>
          <p:cNvSpPr/>
          <p:nvPr/>
        </p:nvSpPr>
        <p:spPr>
          <a:xfrm>
            <a:off x="256509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4" name="object 5564"/>
          <p:cNvSpPr/>
          <p:nvPr/>
        </p:nvSpPr>
        <p:spPr>
          <a:xfrm>
            <a:off x="257233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36" y="5879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5" name="object 5565"/>
          <p:cNvSpPr/>
          <p:nvPr/>
        </p:nvSpPr>
        <p:spPr>
          <a:xfrm>
            <a:off x="257223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6" name="object 5566"/>
          <p:cNvSpPr/>
          <p:nvPr/>
        </p:nvSpPr>
        <p:spPr>
          <a:xfrm>
            <a:off x="2579476" y="6498654"/>
            <a:ext cx="8890" cy="6985"/>
          </a:xfrm>
          <a:custGeom>
            <a:avLst/>
            <a:gdLst/>
            <a:ahLst/>
            <a:cxnLst/>
            <a:rect l="l" t="t" r="r" b="b"/>
            <a:pathLst>
              <a:path w="8889" h="6984">
                <a:moveTo>
                  <a:pt x="0" y="0"/>
                </a:moveTo>
                <a:lnTo>
                  <a:pt x="8484" y="6920"/>
                </a:lnTo>
              </a:path>
            </a:pathLst>
          </a:custGeom>
          <a:ln w="129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7" name="object 5567"/>
          <p:cNvSpPr/>
          <p:nvPr/>
        </p:nvSpPr>
        <p:spPr>
          <a:xfrm>
            <a:off x="2580721" y="65016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8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8" name="object 5568"/>
          <p:cNvSpPr/>
          <p:nvPr/>
        </p:nvSpPr>
        <p:spPr>
          <a:xfrm>
            <a:off x="258796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69" name="object 5569"/>
          <p:cNvSpPr/>
          <p:nvPr/>
        </p:nvSpPr>
        <p:spPr>
          <a:xfrm>
            <a:off x="2588014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0" name="object 5570"/>
          <p:cNvSpPr/>
          <p:nvPr/>
        </p:nvSpPr>
        <p:spPr>
          <a:xfrm>
            <a:off x="259525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1" name="object 5571"/>
          <p:cNvSpPr/>
          <p:nvPr/>
        </p:nvSpPr>
        <p:spPr>
          <a:xfrm>
            <a:off x="259516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2" name="object 5572"/>
          <p:cNvSpPr/>
          <p:nvPr/>
        </p:nvSpPr>
        <p:spPr>
          <a:xfrm>
            <a:off x="260240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3" name="object 5573"/>
          <p:cNvSpPr/>
          <p:nvPr/>
        </p:nvSpPr>
        <p:spPr>
          <a:xfrm>
            <a:off x="260229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4" name="object 5574"/>
          <p:cNvSpPr/>
          <p:nvPr/>
        </p:nvSpPr>
        <p:spPr>
          <a:xfrm>
            <a:off x="2609539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84" y="5879"/>
                </a:lnTo>
              </a:path>
            </a:pathLst>
          </a:custGeom>
          <a:ln w="127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5" name="object 5575"/>
          <p:cNvSpPr/>
          <p:nvPr/>
        </p:nvSpPr>
        <p:spPr>
          <a:xfrm>
            <a:off x="261078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6" name="object 5576"/>
          <p:cNvSpPr/>
          <p:nvPr/>
        </p:nvSpPr>
        <p:spPr>
          <a:xfrm>
            <a:off x="261802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7" name="object 5577"/>
          <p:cNvSpPr/>
          <p:nvPr/>
        </p:nvSpPr>
        <p:spPr>
          <a:xfrm>
            <a:off x="2618077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8" name="object 5578"/>
          <p:cNvSpPr/>
          <p:nvPr/>
        </p:nvSpPr>
        <p:spPr>
          <a:xfrm>
            <a:off x="262531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79" name="object 5579"/>
          <p:cNvSpPr/>
          <p:nvPr/>
        </p:nvSpPr>
        <p:spPr>
          <a:xfrm>
            <a:off x="2625225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0" name="object 5580"/>
          <p:cNvSpPr/>
          <p:nvPr/>
        </p:nvSpPr>
        <p:spPr>
          <a:xfrm>
            <a:off x="263246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1" name="object 5581"/>
          <p:cNvSpPr/>
          <p:nvPr/>
        </p:nvSpPr>
        <p:spPr>
          <a:xfrm>
            <a:off x="263259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2" name="object 5582"/>
          <p:cNvSpPr/>
          <p:nvPr/>
        </p:nvSpPr>
        <p:spPr>
          <a:xfrm>
            <a:off x="2639832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01" y="0"/>
                </a:lnTo>
              </a:path>
            </a:pathLst>
          </a:custGeom>
          <a:ln w="127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3" name="object 5583"/>
          <p:cNvSpPr/>
          <p:nvPr/>
        </p:nvSpPr>
        <p:spPr>
          <a:xfrm>
            <a:off x="264099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4" name="object 5584"/>
          <p:cNvSpPr/>
          <p:nvPr/>
        </p:nvSpPr>
        <p:spPr>
          <a:xfrm>
            <a:off x="264823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5" name="object 5585"/>
          <p:cNvSpPr/>
          <p:nvPr/>
        </p:nvSpPr>
        <p:spPr>
          <a:xfrm>
            <a:off x="2648140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6" name="object 5586"/>
          <p:cNvSpPr/>
          <p:nvPr/>
        </p:nvSpPr>
        <p:spPr>
          <a:xfrm>
            <a:off x="265538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7" name="object 5587"/>
          <p:cNvSpPr/>
          <p:nvPr/>
        </p:nvSpPr>
        <p:spPr>
          <a:xfrm>
            <a:off x="265550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8" name="object 5588"/>
          <p:cNvSpPr/>
          <p:nvPr/>
        </p:nvSpPr>
        <p:spPr>
          <a:xfrm>
            <a:off x="266274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05" y="0"/>
                </a:lnTo>
              </a:path>
            </a:pathLst>
          </a:custGeom>
          <a:ln w="129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89" name="object 5589"/>
          <p:cNvSpPr/>
          <p:nvPr/>
        </p:nvSpPr>
        <p:spPr>
          <a:xfrm>
            <a:off x="2669853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07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0" name="object 5590"/>
          <p:cNvSpPr/>
          <p:nvPr/>
        </p:nvSpPr>
        <p:spPr>
          <a:xfrm>
            <a:off x="2671056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1" name="object 5591"/>
          <p:cNvSpPr/>
          <p:nvPr/>
        </p:nvSpPr>
        <p:spPr>
          <a:xfrm>
            <a:off x="267829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2" name="object 5592"/>
          <p:cNvSpPr/>
          <p:nvPr/>
        </p:nvSpPr>
        <p:spPr>
          <a:xfrm>
            <a:off x="267839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3" name="object 5593"/>
          <p:cNvSpPr/>
          <p:nvPr/>
        </p:nvSpPr>
        <p:spPr>
          <a:xfrm>
            <a:off x="268563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4" name="object 5594"/>
          <p:cNvSpPr/>
          <p:nvPr/>
        </p:nvSpPr>
        <p:spPr>
          <a:xfrm>
            <a:off x="2685538" y="6492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83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5" name="object 5595"/>
          <p:cNvSpPr/>
          <p:nvPr/>
        </p:nvSpPr>
        <p:spPr>
          <a:xfrm>
            <a:off x="2692779" y="6486711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6" name="object 5596"/>
          <p:cNvSpPr/>
          <p:nvPr/>
        </p:nvSpPr>
        <p:spPr>
          <a:xfrm>
            <a:off x="2692675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7" name="object 5597"/>
          <p:cNvSpPr/>
          <p:nvPr/>
        </p:nvSpPr>
        <p:spPr>
          <a:xfrm>
            <a:off x="2699916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11" y="5879"/>
                </a:lnTo>
              </a:path>
            </a:pathLst>
          </a:custGeom>
          <a:ln w="127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8" name="object 5598"/>
          <p:cNvSpPr/>
          <p:nvPr/>
        </p:nvSpPr>
        <p:spPr>
          <a:xfrm>
            <a:off x="270108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99" name="object 5599"/>
          <p:cNvSpPr/>
          <p:nvPr/>
        </p:nvSpPr>
        <p:spPr>
          <a:xfrm>
            <a:off x="270832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0" name="object 5600"/>
          <p:cNvSpPr/>
          <p:nvPr/>
        </p:nvSpPr>
        <p:spPr>
          <a:xfrm>
            <a:off x="270845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1" name="object 5601"/>
          <p:cNvSpPr/>
          <p:nvPr/>
        </p:nvSpPr>
        <p:spPr>
          <a:xfrm>
            <a:off x="271569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2" name="object 5602"/>
          <p:cNvSpPr/>
          <p:nvPr/>
        </p:nvSpPr>
        <p:spPr>
          <a:xfrm>
            <a:off x="2715601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3" name="object 5603"/>
          <p:cNvSpPr/>
          <p:nvPr/>
        </p:nvSpPr>
        <p:spPr>
          <a:xfrm>
            <a:off x="272284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4" name="object 5604"/>
          <p:cNvSpPr/>
          <p:nvPr/>
        </p:nvSpPr>
        <p:spPr>
          <a:xfrm>
            <a:off x="272296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5" name="object 5605"/>
          <p:cNvSpPr/>
          <p:nvPr/>
        </p:nvSpPr>
        <p:spPr>
          <a:xfrm>
            <a:off x="2730209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01" y="5879"/>
                </a:lnTo>
              </a:path>
            </a:pathLst>
          </a:custGeom>
          <a:ln w="127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6" name="object 5606"/>
          <p:cNvSpPr/>
          <p:nvPr/>
        </p:nvSpPr>
        <p:spPr>
          <a:xfrm>
            <a:off x="273137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7" name="object 5607"/>
          <p:cNvSpPr/>
          <p:nvPr/>
        </p:nvSpPr>
        <p:spPr>
          <a:xfrm>
            <a:off x="273861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8" name="object 5608"/>
          <p:cNvSpPr/>
          <p:nvPr/>
        </p:nvSpPr>
        <p:spPr>
          <a:xfrm>
            <a:off x="2738517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09" name="object 5609"/>
          <p:cNvSpPr/>
          <p:nvPr/>
        </p:nvSpPr>
        <p:spPr>
          <a:xfrm>
            <a:off x="274575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0" name="object 5610"/>
          <p:cNvSpPr/>
          <p:nvPr/>
        </p:nvSpPr>
        <p:spPr>
          <a:xfrm>
            <a:off x="274588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1" name="object 5611"/>
          <p:cNvSpPr/>
          <p:nvPr/>
        </p:nvSpPr>
        <p:spPr>
          <a:xfrm>
            <a:off x="275312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2" name="object 5612"/>
          <p:cNvSpPr/>
          <p:nvPr/>
        </p:nvSpPr>
        <p:spPr>
          <a:xfrm>
            <a:off x="2753031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3" name="object 5613"/>
          <p:cNvSpPr/>
          <p:nvPr/>
        </p:nvSpPr>
        <p:spPr>
          <a:xfrm>
            <a:off x="2760272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6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4" name="object 5614"/>
          <p:cNvSpPr/>
          <p:nvPr/>
        </p:nvSpPr>
        <p:spPr>
          <a:xfrm>
            <a:off x="276143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5" name="object 5615"/>
          <p:cNvSpPr/>
          <p:nvPr/>
        </p:nvSpPr>
        <p:spPr>
          <a:xfrm>
            <a:off x="276867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6" name="object 5616"/>
          <p:cNvSpPr/>
          <p:nvPr/>
        </p:nvSpPr>
        <p:spPr>
          <a:xfrm>
            <a:off x="276879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7" name="object 5617"/>
          <p:cNvSpPr/>
          <p:nvPr/>
        </p:nvSpPr>
        <p:spPr>
          <a:xfrm>
            <a:off x="277604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8" name="object 5618"/>
          <p:cNvSpPr/>
          <p:nvPr/>
        </p:nvSpPr>
        <p:spPr>
          <a:xfrm>
            <a:off x="2783187" y="6447941"/>
            <a:ext cx="0" cy="45085"/>
          </a:xfrm>
          <a:custGeom>
            <a:avLst/>
            <a:gdLst/>
            <a:ahLst/>
            <a:cxnLst/>
            <a:rect l="l" t="t" r="r" b="b"/>
            <a:pathLst>
              <a:path w="0" h="45085">
                <a:moveTo>
                  <a:pt x="0" y="44833"/>
                </a:moveTo>
                <a:lnTo>
                  <a:pt x="0" y="0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19" name="object 5619"/>
          <p:cNvSpPr/>
          <p:nvPr/>
        </p:nvSpPr>
        <p:spPr>
          <a:xfrm>
            <a:off x="2783187" y="6406306"/>
            <a:ext cx="7620" cy="43180"/>
          </a:xfrm>
          <a:custGeom>
            <a:avLst/>
            <a:gdLst/>
            <a:ahLst/>
            <a:cxnLst/>
            <a:rect l="l" t="t" r="r" b="b"/>
            <a:pathLst>
              <a:path w="7619" h="43179">
                <a:moveTo>
                  <a:pt x="0" y="42713"/>
                </a:moveTo>
                <a:lnTo>
                  <a:pt x="7105" y="0"/>
                </a:lnTo>
              </a:path>
            </a:pathLst>
          </a:custGeom>
          <a:ln w="1441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0" name="object 5620"/>
          <p:cNvSpPr/>
          <p:nvPr/>
        </p:nvSpPr>
        <p:spPr>
          <a:xfrm>
            <a:off x="2783052" y="640978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1" name="object 5621"/>
          <p:cNvSpPr/>
          <p:nvPr/>
        </p:nvSpPr>
        <p:spPr>
          <a:xfrm>
            <a:off x="2790293" y="6412185"/>
            <a:ext cx="8890" cy="36830"/>
          </a:xfrm>
          <a:custGeom>
            <a:avLst/>
            <a:gdLst/>
            <a:ahLst/>
            <a:cxnLst/>
            <a:rect l="l" t="t" r="r" b="b"/>
            <a:pathLst>
              <a:path w="8889" h="36829">
                <a:moveTo>
                  <a:pt x="0" y="0"/>
                </a:moveTo>
                <a:lnTo>
                  <a:pt x="8443" y="36834"/>
                </a:lnTo>
              </a:path>
            </a:pathLst>
          </a:custGeom>
          <a:ln w="143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2" name="object 5622"/>
          <p:cNvSpPr/>
          <p:nvPr/>
        </p:nvSpPr>
        <p:spPr>
          <a:xfrm>
            <a:off x="2791495" y="6445541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3" name="object 5623"/>
          <p:cNvSpPr/>
          <p:nvPr/>
        </p:nvSpPr>
        <p:spPr>
          <a:xfrm>
            <a:off x="2798736" y="6431198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11943"/>
                </a:moveTo>
                <a:lnTo>
                  <a:pt x="7366" y="0"/>
                </a:lnTo>
              </a:path>
            </a:pathLst>
          </a:custGeom>
          <a:ln w="137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4" name="object 5624"/>
          <p:cNvSpPr/>
          <p:nvPr/>
        </p:nvSpPr>
        <p:spPr>
          <a:xfrm>
            <a:off x="2798862" y="6427198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5" name="object 5625"/>
          <p:cNvSpPr/>
          <p:nvPr/>
        </p:nvSpPr>
        <p:spPr>
          <a:xfrm>
            <a:off x="2806103" y="6399386"/>
            <a:ext cx="7620" cy="24765"/>
          </a:xfrm>
          <a:custGeom>
            <a:avLst/>
            <a:gdLst/>
            <a:ahLst/>
            <a:cxnLst/>
            <a:rect l="l" t="t" r="r" b="b"/>
            <a:pathLst>
              <a:path w="7619" h="24764">
                <a:moveTo>
                  <a:pt x="0" y="24742"/>
                </a:moveTo>
                <a:lnTo>
                  <a:pt x="7105" y="0"/>
                </a:lnTo>
              </a:path>
            </a:pathLst>
          </a:custGeom>
          <a:ln w="142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6" name="object 5626"/>
          <p:cNvSpPr/>
          <p:nvPr/>
        </p:nvSpPr>
        <p:spPr>
          <a:xfrm>
            <a:off x="2805968" y="63864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82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7" name="object 5627"/>
          <p:cNvSpPr/>
          <p:nvPr/>
        </p:nvSpPr>
        <p:spPr>
          <a:xfrm>
            <a:off x="2813208" y="6356672"/>
            <a:ext cx="7620" cy="18415"/>
          </a:xfrm>
          <a:custGeom>
            <a:avLst/>
            <a:gdLst/>
            <a:ahLst/>
            <a:cxnLst/>
            <a:rect l="l" t="t" r="r" b="b"/>
            <a:pathLst>
              <a:path w="7619" h="18414">
                <a:moveTo>
                  <a:pt x="0" y="17822"/>
                </a:moveTo>
                <a:lnTo>
                  <a:pt x="7293" y="0"/>
                </a:lnTo>
              </a:path>
            </a:pathLst>
          </a:custGeom>
          <a:ln w="1411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8" name="object 5628"/>
          <p:cNvSpPr/>
          <p:nvPr/>
        </p:nvSpPr>
        <p:spPr>
          <a:xfrm>
            <a:off x="2820502" y="6393320"/>
            <a:ext cx="8890" cy="31115"/>
          </a:xfrm>
          <a:custGeom>
            <a:avLst/>
            <a:gdLst/>
            <a:ahLst/>
            <a:cxnLst/>
            <a:rect l="l" t="t" r="r" b="b"/>
            <a:pathLst>
              <a:path w="8889" h="31114">
                <a:moveTo>
                  <a:pt x="0" y="0"/>
                </a:moveTo>
                <a:lnTo>
                  <a:pt x="8484" y="30807"/>
                </a:lnTo>
              </a:path>
            </a:pathLst>
          </a:custGeom>
          <a:ln w="143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29" name="object 5629"/>
          <p:cNvSpPr/>
          <p:nvPr/>
        </p:nvSpPr>
        <p:spPr>
          <a:xfrm>
            <a:off x="2821746" y="64146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88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0" name="object 5630"/>
          <p:cNvSpPr/>
          <p:nvPr/>
        </p:nvSpPr>
        <p:spPr>
          <a:xfrm>
            <a:off x="2828987" y="6387442"/>
            <a:ext cx="7620" cy="19050"/>
          </a:xfrm>
          <a:custGeom>
            <a:avLst/>
            <a:gdLst/>
            <a:ahLst/>
            <a:cxnLst/>
            <a:rect l="l" t="t" r="r" b="b"/>
            <a:pathLst>
              <a:path w="7619" h="19050">
                <a:moveTo>
                  <a:pt x="0" y="18863"/>
                </a:moveTo>
                <a:lnTo>
                  <a:pt x="7147" y="0"/>
                </a:lnTo>
              </a:path>
            </a:pathLst>
          </a:custGeom>
          <a:ln w="141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1" name="object 5631"/>
          <p:cNvSpPr/>
          <p:nvPr/>
        </p:nvSpPr>
        <p:spPr>
          <a:xfrm>
            <a:off x="2836134" y="6387442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8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2" name="object 5632"/>
          <p:cNvSpPr/>
          <p:nvPr/>
        </p:nvSpPr>
        <p:spPr>
          <a:xfrm>
            <a:off x="2836187" y="6420724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3" name="object 5633"/>
          <p:cNvSpPr/>
          <p:nvPr/>
        </p:nvSpPr>
        <p:spPr>
          <a:xfrm>
            <a:off x="2843428" y="6424128"/>
            <a:ext cx="7620" cy="13335"/>
          </a:xfrm>
          <a:custGeom>
            <a:avLst/>
            <a:gdLst/>
            <a:ahLst/>
            <a:cxnLst/>
            <a:rect l="l" t="t" r="r" b="b"/>
            <a:pathLst>
              <a:path w="7619" h="13335">
                <a:moveTo>
                  <a:pt x="0" y="0"/>
                </a:moveTo>
                <a:lnTo>
                  <a:pt x="7210" y="12948"/>
                </a:lnTo>
              </a:path>
            </a:pathLst>
          </a:custGeom>
          <a:ln w="138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4" name="object 5634"/>
          <p:cNvSpPr/>
          <p:nvPr/>
        </p:nvSpPr>
        <p:spPr>
          <a:xfrm>
            <a:off x="2843398" y="644055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5" name="object 5635"/>
          <p:cNvSpPr/>
          <p:nvPr/>
        </p:nvSpPr>
        <p:spPr>
          <a:xfrm>
            <a:off x="2850638" y="6437076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6065"/>
                </a:moveTo>
                <a:lnTo>
                  <a:pt x="8411" y="0"/>
                </a:lnTo>
              </a:path>
            </a:pathLst>
          </a:custGeom>
          <a:ln w="1279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6" name="object 5636"/>
          <p:cNvSpPr/>
          <p:nvPr/>
        </p:nvSpPr>
        <p:spPr>
          <a:xfrm>
            <a:off x="2851809" y="643761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7" name="object 5637"/>
          <p:cNvSpPr/>
          <p:nvPr/>
        </p:nvSpPr>
        <p:spPr>
          <a:xfrm>
            <a:off x="2859050" y="6424128"/>
            <a:ext cx="7620" cy="13335"/>
          </a:xfrm>
          <a:custGeom>
            <a:avLst/>
            <a:gdLst/>
            <a:ahLst/>
            <a:cxnLst/>
            <a:rect l="l" t="t" r="r" b="b"/>
            <a:pathLst>
              <a:path w="7619" h="13335">
                <a:moveTo>
                  <a:pt x="0" y="12948"/>
                </a:moveTo>
                <a:lnTo>
                  <a:pt x="7147" y="0"/>
                </a:lnTo>
              </a:path>
            </a:pathLst>
          </a:custGeom>
          <a:ln w="1388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8" name="object 5638"/>
          <p:cNvSpPr/>
          <p:nvPr/>
        </p:nvSpPr>
        <p:spPr>
          <a:xfrm>
            <a:off x="2858957" y="641771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8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9" name="object 5639"/>
          <p:cNvSpPr/>
          <p:nvPr/>
        </p:nvSpPr>
        <p:spPr>
          <a:xfrm>
            <a:off x="2866197" y="641218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6027"/>
                </a:lnTo>
              </a:path>
            </a:pathLst>
          </a:custGeom>
          <a:ln w="129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0" name="object 5640"/>
          <p:cNvSpPr/>
          <p:nvPr/>
        </p:nvSpPr>
        <p:spPr>
          <a:xfrm>
            <a:off x="2866251" y="641475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1" name="object 5641"/>
          <p:cNvSpPr/>
          <p:nvPr/>
        </p:nvSpPr>
        <p:spPr>
          <a:xfrm>
            <a:off x="2873491" y="641218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10" y="6027"/>
                </a:lnTo>
              </a:path>
            </a:pathLst>
          </a:custGeom>
          <a:ln w="129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2" name="object 5642"/>
          <p:cNvSpPr/>
          <p:nvPr/>
        </p:nvSpPr>
        <p:spPr>
          <a:xfrm>
            <a:off x="2873461" y="642517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3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3" name="object 5643"/>
          <p:cNvSpPr/>
          <p:nvPr/>
        </p:nvSpPr>
        <p:spPr>
          <a:xfrm>
            <a:off x="2880701" y="6431198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4" name="object 5644"/>
          <p:cNvSpPr/>
          <p:nvPr/>
        </p:nvSpPr>
        <p:spPr>
          <a:xfrm>
            <a:off x="2881872" y="6440629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88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5" name="object 5645"/>
          <p:cNvSpPr/>
          <p:nvPr/>
        </p:nvSpPr>
        <p:spPr>
          <a:xfrm>
            <a:off x="2889113" y="6449020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6" name="object 5646"/>
          <p:cNvSpPr/>
          <p:nvPr/>
        </p:nvSpPr>
        <p:spPr>
          <a:xfrm>
            <a:off x="2889166" y="644954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7" name="object 5647"/>
          <p:cNvSpPr/>
          <p:nvPr/>
        </p:nvSpPr>
        <p:spPr>
          <a:xfrm>
            <a:off x="2896406" y="6449020"/>
            <a:ext cx="7620" cy="19050"/>
          </a:xfrm>
          <a:custGeom>
            <a:avLst/>
            <a:gdLst/>
            <a:ahLst/>
            <a:cxnLst/>
            <a:rect l="l" t="t" r="r" b="b"/>
            <a:pathLst>
              <a:path w="7619" h="19050">
                <a:moveTo>
                  <a:pt x="0" y="0"/>
                </a:moveTo>
                <a:lnTo>
                  <a:pt x="7220" y="18864"/>
                </a:lnTo>
              </a:path>
            </a:pathLst>
          </a:custGeom>
          <a:ln w="141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8" name="object 5648"/>
          <p:cNvSpPr/>
          <p:nvPr/>
        </p:nvSpPr>
        <p:spPr>
          <a:xfrm>
            <a:off x="2896386" y="6477837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49" name="object 5649"/>
          <p:cNvSpPr/>
          <p:nvPr/>
        </p:nvSpPr>
        <p:spPr>
          <a:xfrm>
            <a:off x="2903627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6064"/>
                </a:lnTo>
              </a:path>
            </a:pathLst>
          </a:custGeom>
          <a:ln w="1296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0" name="object 5650"/>
          <p:cNvSpPr/>
          <p:nvPr/>
        </p:nvSpPr>
        <p:spPr>
          <a:xfrm>
            <a:off x="2903680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1" name="object 5651"/>
          <p:cNvSpPr/>
          <p:nvPr/>
        </p:nvSpPr>
        <p:spPr>
          <a:xfrm>
            <a:off x="2910921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2" name="object 5652"/>
          <p:cNvSpPr/>
          <p:nvPr/>
        </p:nvSpPr>
        <p:spPr>
          <a:xfrm>
            <a:off x="291208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3" name="object 5653"/>
          <p:cNvSpPr/>
          <p:nvPr/>
        </p:nvSpPr>
        <p:spPr>
          <a:xfrm>
            <a:off x="291932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4" name="object 5654"/>
          <p:cNvSpPr/>
          <p:nvPr/>
        </p:nvSpPr>
        <p:spPr>
          <a:xfrm>
            <a:off x="291922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5" name="object 5655"/>
          <p:cNvSpPr/>
          <p:nvPr/>
        </p:nvSpPr>
        <p:spPr>
          <a:xfrm>
            <a:off x="292646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6" name="object 5656"/>
          <p:cNvSpPr/>
          <p:nvPr/>
        </p:nvSpPr>
        <p:spPr>
          <a:xfrm>
            <a:off x="292659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7" name="object 5657"/>
          <p:cNvSpPr/>
          <p:nvPr/>
        </p:nvSpPr>
        <p:spPr>
          <a:xfrm>
            <a:off x="293383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05" y="5879"/>
                </a:lnTo>
              </a:path>
            </a:pathLst>
          </a:custGeom>
          <a:ln w="129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8" name="object 5658"/>
          <p:cNvSpPr/>
          <p:nvPr/>
        </p:nvSpPr>
        <p:spPr>
          <a:xfrm>
            <a:off x="293370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59" name="object 5659"/>
          <p:cNvSpPr/>
          <p:nvPr/>
        </p:nvSpPr>
        <p:spPr>
          <a:xfrm>
            <a:off x="2940942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43" y="0"/>
                </a:lnTo>
              </a:path>
            </a:pathLst>
          </a:custGeom>
          <a:ln w="127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0" name="object 5660"/>
          <p:cNvSpPr/>
          <p:nvPr/>
        </p:nvSpPr>
        <p:spPr>
          <a:xfrm>
            <a:off x="294214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1" name="object 5661"/>
          <p:cNvSpPr/>
          <p:nvPr/>
        </p:nvSpPr>
        <p:spPr>
          <a:xfrm>
            <a:off x="2949385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2" name="object 5662"/>
          <p:cNvSpPr/>
          <p:nvPr/>
        </p:nvSpPr>
        <p:spPr>
          <a:xfrm>
            <a:off x="294933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3" name="object 5663"/>
          <p:cNvSpPr/>
          <p:nvPr/>
        </p:nvSpPr>
        <p:spPr>
          <a:xfrm>
            <a:off x="295657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4" name="object 5664"/>
          <p:cNvSpPr/>
          <p:nvPr/>
        </p:nvSpPr>
        <p:spPr>
          <a:xfrm>
            <a:off x="295662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5" name="object 5665"/>
          <p:cNvSpPr/>
          <p:nvPr/>
        </p:nvSpPr>
        <p:spPr>
          <a:xfrm>
            <a:off x="296386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6" name="object 5666"/>
          <p:cNvSpPr/>
          <p:nvPr/>
        </p:nvSpPr>
        <p:spPr>
          <a:xfrm>
            <a:off x="296376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7" name="object 5667"/>
          <p:cNvSpPr/>
          <p:nvPr/>
        </p:nvSpPr>
        <p:spPr>
          <a:xfrm>
            <a:off x="2971005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8" name="object 5668"/>
          <p:cNvSpPr/>
          <p:nvPr/>
        </p:nvSpPr>
        <p:spPr>
          <a:xfrm>
            <a:off x="297224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9" name="object 5669"/>
          <p:cNvSpPr/>
          <p:nvPr/>
        </p:nvSpPr>
        <p:spPr>
          <a:xfrm>
            <a:off x="297949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293" y="0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0" name="object 5670"/>
          <p:cNvSpPr/>
          <p:nvPr/>
        </p:nvSpPr>
        <p:spPr>
          <a:xfrm>
            <a:off x="297954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1" name="object 5671"/>
          <p:cNvSpPr/>
          <p:nvPr/>
        </p:nvSpPr>
        <p:spPr>
          <a:xfrm>
            <a:off x="298678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2" name="object 5672"/>
          <p:cNvSpPr/>
          <p:nvPr/>
        </p:nvSpPr>
        <p:spPr>
          <a:xfrm>
            <a:off x="298669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3" name="object 5673"/>
          <p:cNvSpPr/>
          <p:nvPr/>
        </p:nvSpPr>
        <p:spPr>
          <a:xfrm>
            <a:off x="299393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4" name="object 5674"/>
          <p:cNvSpPr/>
          <p:nvPr/>
        </p:nvSpPr>
        <p:spPr>
          <a:xfrm>
            <a:off x="299405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5" name="object 5675"/>
          <p:cNvSpPr/>
          <p:nvPr/>
        </p:nvSpPr>
        <p:spPr>
          <a:xfrm>
            <a:off x="3001298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6" name="object 5676"/>
          <p:cNvSpPr/>
          <p:nvPr/>
        </p:nvSpPr>
        <p:spPr>
          <a:xfrm>
            <a:off x="300969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7" name="object 5677"/>
          <p:cNvSpPr/>
          <p:nvPr/>
        </p:nvSpPr>
        <p:spPr>
          <a:xfrm>
            <a:off x="300960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8" name="object 5678"/>
          <p:cNvSpPr/>
          <p:nvPr/>
        </p:nvSpPr>
        <p:spPr>
          <a:xfrm>
            <a:off x="301684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9" name="object 5679"/>
          <p:cNvSpPr/>
          <p:nvPr/>
        </p:nvSpPr>
        <p:spPr>
          <a:xfrm>
            <a:off x="301675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0" name="object 5680"/>
          <p:cNvSpPr/>
          <p:nvPr/>
        </p:nvSpPr>
        <p:spPr>
          <a:xfrm>
            <a:off x="302399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7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1" name="object 5681"/>
          <p:cNvSpPr/>
          <p:nvPr/>
        </p:nvSpPr>
        <p:spPr>
          <a:xfrm>
            <a:off x="302412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2" name="object 5682"/>
          <p:cNvSpPr/>
          <p:nvPr/>
        </p:nvSpPr>
        <p:spPr>
          <a:xfrm>
            <a:off x="3031360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01" y="5879"/>
                </a:lnTo>
              </a:path>
            </a:pathLst>
          </a:custGeom>
          <a:ln w="127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3" name="object 5683"/>
          <p:cNvSpPr/>
          <p:nvPr/>
        </p:nvSpPr>
        <p:spPr>
          <a:xfrm>
            <a:off x="303252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4" name="object 5684"/>
          <p:cNvSpPr/>
          <p:nvPr/>
        </p:nvSpPr>
        <p:spPr>
          <a:xfrm>
            <a:off x="3039762" y="6486711"/>
            <a:ext cx="7620" cy="12065"/>
          </a:xfrm>
          <a:custGeom>
            <a:avLst/>
            <a:gdLst/>
            <a:ahLst/>
            <a:cxnLst/>
            <a:rect l="l" t="t" r="r" b="b"/>
            <a:pathLst>
              <a:path w="7619" h="12064">
                <a:moveTo>
                  <a:pt x="0" y="11943"/>
                </a:moveTo>
                <a:lnTo>
                  <a:pt x="7147" y="0"/>
                </a:lnTo>
              </a:path>
            </a:pathLst>
          </a:custGeom>
          <a:ln w="138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5" name="object 5685"/>
          <p:cNvSpPr/>
          <p:nvPr/>
        </p:nvSpPr>
        <p:spPr>
          <a:xfrm>
            <a:off x="3039669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6" name="object 5686"/>
          <p:cNvSpPr/>
          <p:nvPr/>
        </p:nvSpPr>
        <p:spPr>
          <a:xfrm>
            <a:off x="304690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7" name="object 5687"/>
          <p:cNvSpPr/>
          <p:nvPr/>
        </p:nvSpPr>
        <p:spPr>
          <a:xfrm>
            <a:off x="304703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8" name="object 5688"/>
          <p:cNvSpPr/>
          <p:nvPr/>
        </p:nvSpPr>
        <p:spPr>
          <a:xfrm>
            <a:off x="305427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105" y="5879"/>
                </a:lnTo>
              </a:path>
            </a:pathLst>
          </a:custGeom>
          <a:ln w="129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89" name="object 5689"/>
          <p:cNvSpPr/>
          <p:nvPr/>
        </p:nvSpPr>
        <p:spPr>
          <a:xfrm>
            <a:off x="305414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0" name="object 5690"/>
          <p:cNvSpPr/>
          <p:nvPr/>
        </p:nvSpPr>
        <p:spPr>
          <a:xfrm>
            <a:off x="3061382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07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1" name="object 5691"/>
          <p:cNvSpPr/>
          <p:nvPr/>
        </p:nvSpPr>
        <p:spPr>
          <a:xfrm>
            <a:off x="306258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2" name="object 5692"/>
          <p:cNvSpPr/>
          <p:nvPr/>
        </p:nvSpPr>
        <p:spPr>
          <a:xfrm>
            <a:off x="306982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3" name="object 5693"/>
          <p:cNvSpPr/>
          <p:nvPr/>
        </p:nvSpPr>
        <p:spPr>
          <a:xfrm>
            <a:off x="306992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4" name="object 5694"/>
          <p:cNvSpPr/>
          <p:nvPr/>
        </p:nvSpPr>
        <p:spPr>
          <a:xfrm>
            <a:off x="307716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5" name="object 5695"/>
          <p:cNvSpPr/>
          <p:nvPr/>
        </p:nvSpPr>
        <p:spPr>
          <a:xfrm>
            <a:off x="3077057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6" name="object 5696"/>
          <p:cNvSpPr/>
          <p:nvPr/>
        </p:nvSpPr>
        <p:spPr>
          <a:xfrm>
            <a:off x="308429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5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7" name="object 5697"/>
          <p:cNvSpPr/>
          <p:nvPr/>
        </p:nvSpPr>
        <p:spPr>
          <a:xfrm>
            <a:off x="3084424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8" name="object 5698"/>
          <p:cNvSpPr/>
          <p:nvPr/>
        </p:nvSpPr>
        <p:spPr>
          <a:xfrm>
            <a:off x="3091664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11" y="0"/>
                </a:lnTo>
              </a:path>
            </a:pathLst>
          </a:custGeom>
          <a:ln w="127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99" name="object 5699"/>
          <p:cNvSpPr/>
          <p:nvPr/>
        </p:nvSpPr>
        <p:spPr>
          <a:xfrm>
            <a:off x="309283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0" name="object 5700"/>
          <p:cNvSpPr/>
          <p:nvPr/>
        </p:nvSpPr>
        <p:spPr>
          <a:xfrm>
            <a:off x="310007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1" name="object 5701"/>
          <p:cNvSpPr/>
          <p:nvPr/>
        </p:nvSpPr>
        <p:spPr>
          <a:xfrm>
            <a:off x="309998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2" name="object 5702"/>
          <p:cNvSpPr/>
          <p:nvPr/>
        </p:nvSpPr>
        <p:spPr>
          <a:xfrm>
            <a:off x="310722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3" name="object 5703"/>
          <p:cNvSpPr/>
          <p:nvPr/>
        </p:nvSpPr>
        <p:spPr>
          <a:xfrm>
            <a:off x="310712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4" name="object 5704"/>
          <p:cNvSpPr/>
          <p:nvPr/>
        </p:nvSpPr>
        <p:spPr>
          <a:xfrm>
            <a:off x="311436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5" name="object 5705"/>
          <p:cNvSpPr/>
          <p:nvPr/>
        </p:nvSpPr>
        <p:spPr>
          <a:xfrm>
            <a:off x="311449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6" name="object 5706"/>
          <p:cNvSpPr/>
          <p:nvPr/>
        </p:nvSpPr>
        <p:spPr>
          <a:xfrm>
            <a:off x="3121737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4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7" name="object 5707"/>
          <p:cNvSpPr/>
          <p:nvPr/>
        </p:nvSpPr>
        <p:spPr>
          <a:xfrm>
            <a:off x="312289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8" name="object 5708"/>
          <p:cNvSpPr/>
          <p:nvPr/>
        </p:nvSpPr>
        <p:spPr>
          <a:xfrm>
            <a:off x="313013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9" name="object 5709"/>
          <p:cNvSpPr/>
          <p:nvPr/>
        </p:nvSpPr>
        <p:spPr>
          <a:xfrm>
            <a:off x="313004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0" name="object 5710"/>
          <p:cNvSpPr/>
          <p:nvPr/>
        </p:nvSpPr>
        <p:spPr>
          <a:xfrm>
            <a:off x="3137286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1" name="object 5711"/>
          <p:cNvSpPr/>
          <p:nvPr/>
        </p:nvSpPr>
        <p:spPr>
          <a:xfrm>
            <a:off x="3137412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2" name="object 5712"/>
          <p:cNvSpPr/>
          <p:nvPr/>
        </p:nvSpPr>
        <p:spPr>
          <a:xfrm>
            <a:off x="314465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3" name="object 5713"/>
          <p:cNvSpPr/>
          <p:nvPr/>
        </p:nvSpPr>
        <p:spPr>
          <a:xfrm>
            <a:off x="3144560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4" name="object 5714"/>
          <p:cNvSpPr/>
          <p:nvPr/>
        </p:nvSpPr>
        <p:spPr>
          <a:xfrm>
            <a:off x="3151800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6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5" name="object 5715"/>
          <p:cNvSpPr/>
          <p:nvPr/>
        </p:nvSpPr>
        <p:spPr>
          <a:xfrm>
            <a:off x="315296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6" name="object 5716"/>
          <p:cNvSpPr/>
          <p:nvPr/>
        </p:nvSpPr>
        <p:spPr>
          <a:xfrm>
            <a:off x="316020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7" name="object 5717"/>
          <p:cNvSpPr/>
          <p:nvPr/>
        </p:nvSpPr>
        <p:spPr>
          <a:xfrm>
            <a:off x="316032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8" name="object 5718"/>
          <p:cNvSpPr/>
          <p:nvPr/>
        </p:nvSpPr>
        <p:spPr>
          <a:xfrm>
            <a:off x="316756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19" name="object 5719"/>
          <p:cNvSpPr/>
          <p:nvPr/>
        </p:nvSpPr>
        <p:spPr>
          <a:xfrm>
            <a:off x="3174716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0" name="object 5720"/>
          <p:cNvSpPr/>
          <p:nvPr/>
        </p:nvSpPr>
        <p:spPr>
          <a:xfrm>
            <a:off x="317476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1" name="object 5721"/>
          <p:cNvSpPr/>
          <p:nvPr/>
        </p:nvSpPr>
        <p:spPr>
          <a:xfrm>
            <a:off x="3182010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2" name="object 5722"/>
          <p:cNvSpPr/>
          <p:nvPr/>
        </p:nvSpPr>
        <p:spPr>
          <a:xfrm>
            <a:off x="318318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3" name="object 5723"/>
          <p:cNvSpPr/>
          <p:nvPr/>
        </p:nvSpPr>
        <p:spPr>
          <a:xfrm>
            <a:off x="319042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7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4" name="object 5724"/>
          <p:cNvSpPr/>
          <p:nvPr/>
        </p:nvSpPr>
        <p:spPr>
          <a:xfrm>
            <a:off x="319039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5" name="object 5725"/>
          <p:cNvSpPr/>
          <p:nvPr/>
        </p:nvSpPr>
        <p:spPr>
          <a:xfrm>
            <a:off x="319763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5879"/>
                </a:moveTo>
                <a:lnTo>
                  <a:pt x="7105" y="0"/>
                </a:lnTo>
              </a:path>
            </a:pathLst>
          </a:custGeom>
          <a:ln w="129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6" name="object 5726"/>
          <p:cNvSpPr/>
          <p:nvPr/>
        </p:nvSpPr>
        <p:spPr>
          <a:xfrm>
            <a:off x="319749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7" name="object 5727"/>
          <p:cNvSpPr/>
          <p:nvPr/>
        </p:nvSpPr>
        <p:spPr>
          <a:xfrm>
            <a:off x="320473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5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8" name="object 5728"/>
          <p:cNvSpPr/>
          <p:nvPr/>
        </p:nvSpPr>
        <p:spPr>
          <a:xfrm>
            <a:off x="3204790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29" name="object 5729"/>
          <p:cNvSpPr/>
          <p:nvPr/>
        </p:nvSpPr>
        <p:spPr>
          <a:xfrm>
            <a:off x="3212031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0" name="object 5730"/>
          <p:cNvSpPr/>
          <p:nvPr/>
        </p:nvSpPr>
        <p:spPr>
          <a:xfrm>
            <a:off x="321327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1" name="object 5731"/>
          <p:cNvSpPr/>
          <p:nvPr/>
        </p:nvSpPr>
        <p:spPr>
          <a:xfrm>
            <a:off x="322051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2" name="object 5732"/>
          <p:cNvSpPr/>
          <p:nvPr/>
        </p:nvSpPr>
        <p:spPr>
          <a:xfrm>
            <a:off x="322042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3" name="object 5733"/>
          <p:cNvSpPr/>
          <p:nvPr/>
        </p:nvSpPr>
        <p:spPr>
          <a:xfrm>
            <a:off x="322766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19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4" name="object 5734"/>
          <p:cNvSpPr/>
          <p:nvPr/>
        </p:nvSpPr>
        <p:spPr>
          <a:xfrm>
            <a:off x="322771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5" name="object 5735"/>
          <p:cNvSpPr/>
          <p:nvPr/>
        </p:nvSpPr>
        <p:spPr>
          <a:xfrm>
            <a:off x="323495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6" name="object 5736"/>
          <p:cNvSpPr/>
          <p:nvPr/>
        </p:nvSpPr>
        <p:spPr>
          <a:xfrm>
            <a:off x="323485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7" name="object 5737"/>
          <p:cNvSpPr/>
          <p:nvPr/>
        </p:nvSpPr>
        <p:spPr>
          <a:xfrm>
            <a:off x="3242093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8" name="object 5738"/>
          <p:cNvSpPr/>
          <p:nvPr/>
        </p:nvSpPr>
        <p:spPr>
          <a:xfrm>
            <a:off x="3243338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9" name="object 5739"/>
          <p:cNvSpPr/>
          <p:nvPr/>
        </p:nvSpPr>
        <p:spPr>
          <a:xfrm>
            <a:off x="325057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0" name="object 5740"/>
          <p:cNvSpPr/>
          <p:nvPr/>
        </p:nvSpPr>
        <p:spPr>
          <a:xfrm>
            <a:off x="325063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1" name="object 5741"/>
          <p:cNvSpPr/>
          <p:nvPr/>
        </p:nvSpPr>
        <p:spPr>
          <a:xfrm>
            <a:off x="325787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2" name="object 5742"/>
          <p:cNvSpPr/>
          <p:nvPr/>
        </p:nvSpPr>
        <p:spPr>
          <a:xfrm>
            <a:off x="325777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3" name="object 5743"/>
          <p:cNvSpPr/>
          <p:nvPr/>
        </p:nvSpPr>
        <p:spPr>
          <a:xfrm>
            <a:off x="3265020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4" name="object 5744"/>
          <p:cNvSpPr/>
          <p:nvPr/>
        </p:nvSpPr>
        <p:spPr>
          <a:xfrm>
            <a:off x="3264916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5" name="object 5745"/>
          <p:cNvSpPr/>
          <p:nvPr/>
        </p:nvSpPr>
        <p:spPr>
          <a:xfrm>
            <a:off x="3272156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4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6" name="object 5746"/>
          <p:cNvSpPr/>
          <p:nvPr/>
        </p:nvSpPr>
        <p:spPr>
          <a:xfrm>
            <a:off x="3273401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7" name="object 5747"/>
          <p:cNvSpPr/>
          <p:nvPr/>
        </p:nvSpPr>
        <p:spPr>
          <a:xfrm>
            <a:off x="3280642" y="6424128"/>
            <a:ext cx="7620" cy="62865"/>
          </a:xfrm>
          <a:custGeom>
            <a:avLst/>
            <a:gdLst/>
            <a:ahLst/>
            <a:cxnLst/>
            <a:rect l="l" t="t" r="r" b="b"/>
            <a:pathLst>
              <a:path w="7620" h="62864">
                <a:moveTo>
                  <a:pt x="0" y="62582"/>
                </a:moveTo>
                <a:lnTo>
                  <a:pt x="7293" y="0"/>
                </a:lnTo>
              </a:path>
            </a:pathLst>
          </a:custGeom>
          <a:ln w="1444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8" name="object 5748"/>
          <p:cNvSpPr/>
          <p:nvPr/>
        </p:nvSpPr>
        <p:spPr>
          <a:xfrm>
            <a:off x="3280695" y="641121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8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49" name="object 5749"/>
          <p:cNvSpPr/>
          <p:nvPr/>
        </p:nvSpPr>
        <p:spPr>
          <a:xfrm>
            <a:off x="3287935" y="6399386"/>
            <a:ext cx="7620" cy="19050"/>
          </a:xfrm>
          <a:custGeom>
            <a:avLst/>
            <a:gdLst/>
            <a:ahLst/>
            <a:cxnLst/>
            <a:rect l="l" t="t" r="r" b="b"/>
            <a:pathLst>
              <a:path w="7620" h="19050">
                <a:moveTo>
                  <a:pt x="0" y="0"/>
                </a:moveTo>
                <a:lnTo>
                  <a:pt x="7147" y="18826"/>
                </a:lnTo>
              </a:path>
            </a:pathLst>
          </a:custGeom>
          <a:ln w="141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0" name="object 5750"/>
          <p:cNvSpPr/>
          <p:nvPr/>
        </p:nvSpPr>
        <p:spPr>
          <a:xfrm>
            <a:off x="3287842" y="642818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1" name="object 5751"/>
          <p:cNvSpPr/>
          <p:nvPr/>
        </p:nvSpPr>
        <p:spPr>
          <a:xfrm>
            <a:off x="3295082" y="6418212"/>
            <a:ext cx="7620" cy="19050"/>
          </a:xfrm>
          <a:custGeom>
            <a:avLst/>
            <a:gdLst/>
            <a:ahLst/>
            <a:cxnLst/>
            <a:rect l="l" t="t" r="r" b="b"/>
            <a:pathLst>
              <a:path w="7620" h="19050">
                <a:moveTo>
                  <a:pt x="0" y="18863"/>
                </a:moveTo>
                <a:lnTo>
                  <a:pt x="7366" y="0"/>
                </a:lnTo>
              </a:path>
            </a:pathLst>
          </a:custGeom>
          <a:ln w="1414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2" name="object 5752"/>
          <p:cNvSpPr/>
          <p:nvPr/>
        </p:nvSpPr>
        <p:spPr>
          <a:xfrm>
            <a:off x="3295209" y="641475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3" name="object 5753"/>
          <p:cNvSpPr/>
          <p:nvPr/>
        </p:nvSpPr>
        <p:spPr>
          <a:xfrm>
            <a:off x="3302449" y="6381415"/>
            <a:ext cx="8890" cy="31115"/>
          </a:xfrm>
          <a:custGeom>
            <a:avLst/>
            <a:gdLst/>
            <a:ahLst/>
            <a:cxnLst/>
            <a:rect l="l" t="t" r="r" b="b"/>
            <a:pathLst>
              <a:path w="8889" h="31114">
                <a:moveTo>
                  <a:pt x="0" y="30770"/>
                </a:moveTo>
                <a:lnTo>
                  <a:pt x="8401" y="0"/>
                </a:lnTo>
              </a:path>
            </a:pathLst>
          </a:custGeom>
          <a:ln w="1430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4" name="object 5754"/>
          <p:cNvSpPr/>
          <p:nvPr/>
        </p:nvSpPr>
        <p:spPr>
          <a:xfrm>
            <a:off x="3310851" y="6343687"/>
            <a:ext cx="7620" cy="25400"/>
          </a:xfrm>
          <a:custGeom>
            <a:avLst/>
            <a:gdLst/>
            <a:ahLst/>
            <a:cxnLst/>
            <a:rect l="l" t="t" r="r" b="b"/>
            <a:pathLst>
              <a:path w="7620" h="25400">
                <a:moveTo>
                  <a:pt x="0" y="0"/>
                </a:moveTo>
                <a:lnTo>
                  <a:pt x="7147" y="24890"/>
                </a:lnTo>
              </a:path>
            </a:pathLst>
          </a:custGeom>
          <a:ln w="1428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5" name="object 5755"/>
          <p:cNvSpPr/>
          <p:nvPr/>
        </p:nvSpPr>
        <p:spPr>
          <a:xfrm>
            <a:off x="3317998" y="6406306"/>
            <a:ext cx="7620" cy="18415"/>
          </a:xfrm>
          <a:custGeom>
            <a:avLst/>
            <a:gdLst/>
            <a:ahLst/>
            <a:cxnLst/>
            <a:rect l="l" t="t" r="r" b="b"/>
            <a:pathLst>
              <a:path w="7620" h="18414">
                <a:moveTo>
                  <a:pt x="0" y="0"/>
                </a:moveTo>
                <a:lnTo>
                  <a:pt x="7366" y="17822"/>
                </a:lnTo>
              </a:path>
            </a:pathLst>
          </a:custGeom>
          <a:ln w="1410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6" name="object 5756"/>
          <p:cNvSpPr/>
          <p:nvPr/>
        </p:nvSpPr>
        <p:spPr>
          <a:xfrm>
            <a:off x="3325365" y="6424128"/>
            <a:ext cx="0" cy="33020"/>
          </a:xfrm>
          <a:custGeom>
            <a:avLst/>
            <a:gdLst/>
            <a:ahLst/>
            <a:cxnLst/>
            <a:rect l="l" t="t" r="r" b="b"/>
            <a:pathLst>
              <a:path w="0" h="33020">
                <a:moveTo>
                  <a:pt x="0" y="0"/>
                </a:moveTo>
                <a:lnTo>
                  <a:pt x="0" y="32891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7" name="object 5757"/>
          <p:cNvSpPr/>
          <p:nvPr/>
        </p:nvSpPr>
        <p:spPr>
          <a:xfrm>
            <a:off x="3325365" y="6437076"/>
            <a:ext cx="7620" cy="19050"/>
          </a:xfrm>
          <a:custGeom>
            <a:avLst/>
            <a:gdLst/>
            <a:ahLst/>
            <a:cxnLst/>
            <a:rect l="l" t="t" r="r" b="b"/>
            <a:pathLst>
              <a:path w="7620" h="19050">
                <a:moveTo>
                  <a:pt x="0" y="18864"/>
                </a:moveTo>
                <a:lnTo>
                  <a:pt x="7105" y="0"/>
                </a:lnTo>
              </a:path>
            </a:pathLst>
          </a:custGeom>
          <a:ln w="1416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8" name="object 5758"/>
          <p:cNvSpPr/>
          <p:nvPr/>
        </p:nvSpPr>
        <p:spPr>
          <a:xfrm>
            <a:off x="3325230" y="643013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387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59" name="object 5759"/>
          <p:cNvSpPr/>
          <p:nvPr/>
        </p:nvSpPr>
        <p:spPr>
          <a:xfrm>
            <a:off x="3332471" y="6424128"/>
            <a:ext cx="8890" cy="7620"/>
          </a:xfrm>
          <a:custGeom>
            <a:avLst/>
            <a:gdLst/>
            <a:ahLst/>
            <a:cxnLst/>
            <a:rect l="l" t="t" r="r" b="b"/>
            <a:pathLst>
              <a:path w="8889" h="7620">
                <a:moveTo>
                  <a:pt x="0" y="0"/>
                </a:moveTo>
                <a:lnTo>
                  <a:pt x="8443" y="7069"/>
                </a:lnTo>
              </a:path>
            </a:pathLst>
          </a:custGeom>
          <a:ln w="1297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0" name="object 5760"/>
          <p:cNvSpPr/>
          <p:nvPr/>
        </p:nvSpPr>
        <p:spPr>
          <a:xfrm>
            <a:off x="3333673" y="6431663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1" name="object 5761"/>
          <p:cNvSpPr/>
          <p:nvPr/>
        </p:nvSpPr>
        <p:spPr>
          <a:xfrm>
            <a:off x="3340913" y="6431198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2" name="object 5762"/>
          <p:cNvSpPr/>
          <p:nvPr/>
        </p:nvSpPr>
        <p:spPr>
          <a:xfrm>
            <a:off x="3348249" y="6431198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3" name="object 5763"/>
          <p:cNvSpPr/>
          <p:nvPr/>
        </p:nvSpPr>
        <p:spPr>
          <a:xfrm>
            <a:off x="3348156" y="643467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4" name="object 5764"/>
          <p:cNvSpPr/>
          <p:nvPr/>
        </p:nvSpPr>
        <p:spPr>
          <a:xfrm>
            <a:off x="3355396" y="6431198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8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5" name="object 5765"/>
          <p:cNvSpPr/>
          <p:nvPr/>
        </p:nvSpPr>
        <p:spPr>
          <a:xfrm>
            <a:off x="3355293" y="643761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28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6" name="object 5766"/>
          <p:cNvSpPr/>
          <p:nvPr/>
        </p:nvSpPr>
        <p:spPr>
          <a:xfrm>
            <a:off x="3362533" y="6443141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17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7" name="object 5767"/>
          <p:cNvSpPr/>
          <p:nvPr/>
        </p:nvSpPr>
        <p:spPr>
          <a:xfrm>
            <a:off x="3363705" y="6439588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10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8" name="object 5768"/>
          <p:cNvSpPr/>
          <p:nvPr/>
        </p:nvSpPr>
        <p:spPr>
          <a:xfrm>
            <a:off x="3370945" y="6431198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8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69" name="object 5769"/>
          <p:cNvSpPr/>
          <p:nvPr/>
        </p:nvSpPr>
        <p:spPr>
          <a:xfrm>
            <a:off x="3378312" y="6398306"/>
            <a:ext cx="0" cy="33020"/>
          </a:xfrm>
          <a:custGeom>
            <a:avLst/>
            <a:gdLst/>
            <a:ahLst/>
            <a:cxnLst/>
            <a:rect l="l" t="t" r="r" b="b"/>
            <a:pathLst>
              <a:path w="0" h="33020">
                <a:moveTo>
                  <a:pt x="0" y="32891"/>
                </a:moveTo>
                <a:lnTo>
                  <a:pt x="0" y="0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0" name="object 5770"/>
          <p:cNvSpPr/>
          <p:nvPr/>
        </p:nvSpPr>
        <p:spPr>
          <a:xfrm>
            <a:off x="3378312" y="6393320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065"/>
                </a:moveTo>
                <a:lnTo>
                  <a:pt x="7147" y="0"/>
                </a:lnTo>
              </a:path>
            </a:pathLst>
          </a:custGeom>
          <a:ln w="1299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1" name="object 5771"/>
          <p:cNvSpPr/>
          <p:nvPr/>
        </p:nvSpPr>
        <p:spPr>
          <a:xfrm>
            <a:off x="3385459" y="6381415"/>
            <a:ext cx="7620" cy="12065"/>
          </a:xfrm>
          <a:custGeom>
            <a:avLst/>
            <a:gdLst/>
            <a:ahLst/>
            <a:cxnLst/>
            <a:rect l="l" t="t" r="r" b="b"/>
            <a:pathLst>
              <a:path w="7620" h="12064">
                <a:moveTo>
                  <a:pt x="0" y="0"/>
                </a:moveTo>
                <a:lnTo>
                  <a:pt x="7366" y="11905"/>
                </a:lnTo>
              </a:path>
            </a:pathLst>
          </a:custGeom>
          <a:ln w="1377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2" name="object 5772"/>
          <p:cNvSpPr/>
          <p:nvPr/>
        </p:nvSpPr>
        <p:spPr>
          <a:xfrm>
            <a:off x="3385585" y="642072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3" name="object 5773"/>
          <p:cNvSpPr/>
          <p:nvPr/>
        </p:nvSpPr>
        <p:spPr>
          <a:xfrm>
            <a:off x="3392826" y="6424128"/>
            <a:ext cx="8890" cy="13335"/>
          </a:xfrm>
          <a:custGeom>
            <a:avLst/>
            <a:gdLst/>
            <a:ahLst/>
            <a:cxnLst/>
            <a:rect l="l" t="t" r="r" b="b"/>
            <a:pathLst>
              <a:path w="8889" h="13335">
                <a:moveTo>
                  <a:pt x="0" y="0"/>
                </a:moveTo>
                <a:lnTo>
                  <a:pt x="8401" y="12948"/>
                </a:lnTo>
              </a:path>
            </a:pathLst>
          </a:custGeom>
          <a:ln w="137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4" name="object 5774"/>
          <p:cNvSpPr/>
          <p:nvPr/>
        </p:nvSpPr>
        <p:spPr>
          <a:xfrm>
            <a:off x="3393987" y="644704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5" name="object 5775"/>
          <p:cNvSpPr/>
          <p:nvPr/>
        </p:nvSpPr>
        <p:spPr>
          <a:xfrm>
            <a:off x="3401228" y="6455940"/>
            <a:ext cx="7620" cy="18415"/>
          </a:xfrm>
          <a:custGeom>
            <a:avLst/>
            <a:gdLst/>
            <a:ahLst/>
            <a:cxnLst/>
            <a:rect l="l" t="t" r="r" b="b"/>
            <a:pathLst>
              <a:path w="7620" h="18414">
                <a:moveTo>
                  <a:pt x="0" y="0"/>
                </a:moveTo>
                <a:lnTo>
                  <a:pt x="7147" y="17970"/>
                </a:lnTo>
              </a:path>
            </a:pathLst>
          </a:custGeom>
          <a:ln w="1413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6" name="object 5776"/>
          <p:cNvSpPr/>
          <p:nvPr/>
        </p:nvSpPr>
        <p:spPr>
          <a:xfrm>
            <a:off x="3401135" y="648085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387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7" name="object 5777"/>
          <p:cNvSpPr/>
          <p:nvPr/>
        </p:nvSpPr>
        <p:spPr>
          <a:xfrm>
            <a:off x="3408375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66" y="6064"/>
                </a:lnTo>
              </a:path>
            </a:pathLst>
          </a:custGeom>
          <a:ln w="1295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8" name="object 5778"/>
          <p:cNvSpPr/>
          <p:nvPr/>
        </p:nvSpPr>
        <p:spPr>
          <a:xfrm>
            <a:off x="3408501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9" name="object 5779"/>
          <p:cNvSpPr/>
          <p:nvPr/>
        </p:nvSpPr>
        <p:spPr>
          <a:xfrm>
            <a:off x="341574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0" name="object 5780"/>
          <p:cNvSpPr/>
          <p:nvPr/>
        </p:nvSpPr>
        <p:spPr>
          <a:xfrm>
            <a:off x="3415649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1" name="object 5781"/>
          <p:cNvSpPr/>
          <p:nvPr/>
        </p:nvSpPr>
        <p:spPr>
          <a:xfrm>
            <a:off x="3422889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6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2" name="object 5782"/>
          <p:cNvSpPr/>
          <p:nvPr/>
        </p:nvSpPr>
        <p:spPr>
          <a:xfrm>
            <a:off x="3424050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3" name="object 5783"/>
          <p:cNvSpPr/>
          <p:nvPr/>
        </p:nvSpPr>
        <p:spPr>
          <a:xfrm>
            <a:off x="343129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4" name="object 5784"/>
          <p:cNvSpPr/>
          <p:nvPr/>
        </p:nvSpPr>
        <p:spPr>
          <a:xfrm>
            <a:off x="343119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5" name="object 5785"/>
          <p:cNvSpPr/>
          <p:nvPr/>
        </p:nvSpPr>
        <p:spPr>
          <a:xfrm>
            <a:off x="343843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6" name="object 5786"/>
          <p:cNvSpPr/>
          <p:nvPr/>
        </p:nvSpPr>
        <p:spPr>
          <a:xfrm>
            <a:off x="3438564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7" name="object 5787"/>
          <p:cNvSpPr/>
          <p:nvPr/>
        </p:nvSpPr>
        <p:spPr>
          <a:xfrm>
            <a:off x="3445805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064"/>
                </a:moveTo>
                <a:lnTo>
                  <a:pt x="7105" y="0"/>
                </a:lnTo>
              </a:path>
            </a:pathLst>
          </a:custGeom>
          <a:ln w="1299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8" name="object 5788"/>
          <p:cNvSpPr/>
          <p:nvPr/>
        </p:nvSpPr>
        <p:spPr>
          <a:xfrm>
            <a:off x="3445670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89" name="object 5789"/>
          <p:cNvSpPr/>
          <p:nvPr/>
        </p:nvSpPr>
        <p:spPr>
          <a:xfrm>
            <a:off x="3452910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43" y="5879"/>
                </a:lnTo>
              </a:path>
            </a:pathLst>
          </a:custGeom>
          <a:ln w="1275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0" name="object 5790"/>
          <p:cNvSpPr/>
          <p:nvPr/>
        </p:nvSpPr>
        <p:spPr>
          <a:xfrm>
            <a:off x="345411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1" name="object 5791"/>
          <p:cNvSpPr/>
          <p:nvPr/>
        </p:nvSpPr>
        <p:spPr>
          <a:xfrm>
            <a:off x="346135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335" y="0"/>
                </a:lnTo>
              </a:path>
            </a:pathLst>
          </a:custGeom>
          <a:ln w="12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2" name="object 5792"/>
          <p:cNvSpPr/>
          <p:nvPr/>
        </p:nvSpPr>
        <p:spPr>
          <a:xfrm>
            <a:off x="346144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3" name="object 5793"/>
          <p:cNvSpPr/>
          <p:nvPr/>
        </p:nvSpPr>
        <p:spPr>
          <a:xfrm>
            <a:off x="346868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4" name="object 5794"/>
          <p:cNvSpPr/>
          <p:nvPr/>
        </p:nvSpPr>
        <p:spPr>
          <a:xfrm>
            <a:off x="3468585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5" name="object 5795"/>
          <p:cNvSpPr/>
          <p:nvPr/>
        </p:nvSpPr>
        <p:spPr>
          <a:xfrm>
            <a:off x="347582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5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6" name="object 5796"/>
          <p:cNvSpPr/>
          <p:nvPr/>
        </p:nvSpPr>
        <p:spPr>
          <a:xfrm>
            <a:off x="347587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7" name="object 5797"/>
          <p:cNvSpPr/>
          <p:nvPr/>
        </p:nvSpPr>
        <p:spPr>
          <a:xfrm>
            <a:off x="3483119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8" name="object 5798"/>
          <p:cNvSpPr/>
          <p:nvPr/>
        </p:nvSpPr>
        <p:spPr>
          <a:xfrm>
            <a:off x="348436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99" name="object 5799"/>
          <p:cNvSpPr/>
          <p:nvPr/>
        </p:nvSpPr>
        <p:spPr>
          <a:xfrm>
            <a:off x="349160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0" name="object 5800"/>
          <p:cNvSpPr/>
          <p:nvPr/>
        </p:nvSpPr>
        <p:spPr>
          <a:xfrm>
            <a:off x="349151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1" name="object 5801"/>
          <p:cNvSpPr/>
          <p:nvPr/>
        </p:nvSpPr>
        <p:spPr>
          <a:xfrm>
            <a:off x="349875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2" name="object 5802"/>
          <p:cNvSpPr/>
          <p:nvPr/>
        </p:nvSpPr>
        <p:spPr>
          <a:xfrm>
            <a:off x="349880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3" name="object 5803"/>
          <p:cNvSpPr/>
          <p:nvPr/>
        </p:nvSpPr>
        <p:spPr>
          <a:xfrm>
            <a:off x="350604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4" name="object 5804"/>
          <p:cNvSpPr/>
          <p:nvPr/>
        </p:nvSpPr>
        <p:spPr>
          <a:xfrm>
            <a:off x="3513256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5" name="object 5805"/>
          <p:cNvSpPr/>
          <p:nvPr/>
        </p:nvSpPr>
        <p:spPr>
          <a:xfrm>
            <a:off x="351442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6" name="object 5806"/>
          <p:cNvSpPr/>
          <p:nvPr/>
        </p:nvSpPr>
        <p:spPr>
          <a:xfrm>
            <a:off x="352166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7" name="object 5807"/>
          <p:cNvSpPr/>
          <p:nvPr/>
        </p:nvSpPr>
        <p:spPr>
          <a:xfrm>
            <a:off x="352157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8" name="object 5808"/>
          <p:cNvSpPr/>
          <p:nvPr/>
        </p:nvSpPr>
        <p:spPr>
          <a:xfrm>
            <a:off x="352881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09" name="object 5809"/>
          <p:cNvSpPr/>
          <p:nvPr/>
        </p:nvSpPr>
        <p:spPr>
          <a:xfrm>
            <a:off x="3528868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0" name="object 5810"/>
          <p:cNvSpPr/>
          <p:nvPr/>
        </p:nvSpPr>
        <p:spPr>
          <a:xfrm>
            <a:off x="3536108" y="6498654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4">
                <a:moveTo>
                  <a:pt x="0" y="6920"/>
                </a:moveTo>
                <a:lnTo>
                  <a:pt x="7210" y="0"/>
                </a:lnTo>
              </a:path>
            </a:pathLst>
          </a:custGeom>
          <a:ln w="1314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1" name="object 5811"/>
          <p:cNvSpPr/>
          <p:nvPr/>
        </p:nvSpPr>
        <p:spPr>
          <a:xfrm>
            <a:off x="353607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2" name="object 5812"/>
          <p:cNvSpPr/>
          <p:nvPr/>
        </p:nvSpPr>
        <p:spPr>
          <a:xfrm>
            <a:off x="3543318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3" name="object 5813"/>
          <p:cNvSpPr/>
          <p:nvPr/>
        </p:nvSpPr>
        <p:spPr>
          <a:xfrm>
            <a:off x="354449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4" name="object 5814"/>
          <p:cNvSpPr/>
          <p:nvPr/>
        </p:nvSpPr>
        <p:spPr>
          <a:xfrm>
            <a:off x="355173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5" name="object 5815"/>
          <p:cNvSpPr/>
          <p:nvPr/>
        </p:nvSpPr>
        <p:spPr>
          <a:xfrm>
            <a:off x="355178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6" name="object 5816"/>
          <p:cNvSpPr/>
          <p:nvPr/>
        </p:nvSpPr>
        <p:spPr>
          <a:xfrm>
            <a:off x="3559024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6064"/>
                </a:moveTo>
                <a:lnTo>
                  <a:pt x="7220" y="0"/>
                </a:lnTo>
              </a:path>
            </a:pathLst>
          </a:custGeom>
          <a:ln w="1297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7" name="object 5817"/>
          <p:cNvSpPr/>
          <p:nvPr/>
        </p:nvSpPr>
        <p:spPr>
          <a:xfrm>
            <a:off x="3559004" y="649019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8" name="object 5818"/>
          <p:cNvSpPr/>
          <p:nvPr/>
        </p:nvSpPr>
        <p:spPr>
          <a:xfrm>
            <a:off x="356624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19" name="object 5819"/>
          <p:cNvSpPr/>
          <p:nvPr/>
        </p:nvSpPr>
        <p:spPr>
          <a:xfrm>
            <a:off x="356629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0" name="object 5820"/>
          <p:cNvSpPr/>
          <p:nvPr/>
        </p:nvSpPr>
        <p:spPr>
          <a:xfrm>
            <a:off x="3573538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1" name="object 5821"/>
          <p:cNvSpPr/>
          <p:nvPr/>
        </p:nvSpPr>
        <p:spPr>
          <a:xfrm>
            <a:off x="357469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2" name="object 5822"/>
          <p:cNvSpPr/>
          <p:nvPr/>
        </p:nvSpPr>
        <p:spPr>
          <a:xfrm>
            <a:off x="358193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3" name="object 5823"/>
          <p:cNvSpPr/>
          <p:nvPr/>
        </p:nvSpPr>
        <p:spPr>
          <a:xfrm>
            <a:off x="358184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4" name="object 5824"/>
          <p:cNvSpPr/>
          <p:nvPr/>
        </p:nvSpPr>
        <p:spPr>
          <a:xfrm>
            <a:off x="358908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5" name="object 5825"/>
          <p:cNvSpPr/>
          <p:nvPr/>
        </p:nvSpPr>
        <p:spPr>
          <a:xfrm>
            <a:off x="358918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6" name="object 5826"/>
          <p:cNvSpPr/>
          <p:nvPr/>
        </p:nvSpPr>
        <p:spPr>
          <a:xfrm>
            <a:off x="359642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7" name="object 5827"/>
          <p:cNvSpPr/>
          <p:nvPr/>
        </p:nvSpPr>
        <p:spPr>
          <a:xfrm>
            <a:off x="359631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8" name="object 5828"/>
          <p:cNvSpPr/>
          <p:nvPr/>
        </p:nvSpPr>
        <p:spPr>
          <a:xfrm>
            <a:off x="3603559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29" name="object 5829"/>
          <p:cNvSpPr/>
          <p:nvPr/>
        </p:nvSpPr>
        <p:spPr>
          <a:xfrm>
            <a:off x="360473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0" name="object 5830"/>
          <p:cNvSpPr/>
          <p:nvPr/>
        </p:nvSpPr>
        <p:spPr>
          <a:xfrm>
            <a:off x="361197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220" y="0"/>
                </a:lnTo>
              </a:path>
            </a:pathLst>
          </a:custGeom>
          <a:ln w="129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1" name="object 5831"/>
          <p:cNvSpPr/>
          <p:nvPr/>
        </p:nvSpPr>
        <p:spPr>
          <a:xfrm>
            <a:off x="3611951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2" name="object 5832"/>
          <p:cNvSpPr/>
          <p:nvPr/>
        </p:nvSpPr>
        <p:spPr>
          <a:xfrm>
            <a:off x="361919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3" name="object 5833"/>
          <p:cNvSpPr/>
          <p:nvPr/>
        </p:nvSpPr>
        <p:spPr>
          <a:xfrm>
            <a:off x="361924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4" name="object 5834"/>
          <p:cNvSpPr/>
          <p:nvPr/>
        </p:nvSpPr>
        <p:spPr>
          <a:xfrm>
            <a:off x="362648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5" name="object 5835"/>
          <p:cNvSpPr/>
          <p:nvPr/>
        </p:nvSpPr>
        <p:spPr>
          <a:xfrm>
            <a:off x="362638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6" name="object 5836"/>
          <p:cNvSpPr/>
          <p:nvPr/>
        </p:nvSpPr>
        <p:spPr>
          <a:xfrm>
            <a:off x="3633622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7" name="object 5837"/>
          <p:cNvSpPr/>
          <p:nvPr/>
        </p:nvSpPr>
        <p:spPr>
          <a:xfrm>
            <a:off x="363486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8" name="object 5838"/>
          <p:cNvSpPr/>
          <p:nvPr/>
        </p:nvSpPr>
        <p:spPr>
          <a:xfrm>
            <a:off x="364210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39" name="object 5839"/>
          <p:cNvSpPr/>
          <p:nvPr/>
        </p:nvSpPr>
        <p:spPr>
          <a:xfrm>
            <a:off x="364216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0" name="object 5840"/>
          <p:cNvSpPr/>
          <p:nvPr/>
        </p:nvSpPr>
        <p:spPr>
          <a:xfrm>
            <a:off x="364940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1" name="object 5841"/>
          <p:cNvSpPr/>
          <p:nvPr/>
        </p:nvSpPr>
        <p:spPr>
          <a:xfrm>
            <a:off x="3649308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2" name="object 5842"/>
          <p:cNvSpPr/>
          <p:nvPr/>
        </p:nvSpPr>
        <p:spPr>
          <a:xfrm>
            <a:off x="365654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66" y="5879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3" name="object 5843"/>
          <p:cNvSpPr/>
          <p:nvPr/>
        </p:nvSpPr>
        <p:spPr>
          <a:xfrm>
            <a:off x="365667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4" name="object 5844"/>
          <p:cNvSpPr/>
          <p:nvPr/>
        </p:nvSpPr>
        <p:spPr>
          <a:xfrm>
            <a:off x="3663915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5" name="object 5845"/>
          <p:cNvSpPr/>
          <p:nvPr/>
        </p:nvSpPr>
        <p:spPr>
          <a:xfrm>
            <a:off x="366507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6" name="object 5846"/>
          <p:cNvSpPr/>
          <p:nvPr/>
        </p:nvSpPr>
        <p:spPr>
          <a:xfrm>
            <a:off x="367231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7" name="object 5847"/>
          <p:cNvSpPr/>
          <p:nvPr/>
        </p:nvSpPr>
        <p:spPr>
          <a:xfrm>
            <a:off x="367222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8" name="object 5848"/>
          <p:cNvSpPr/>
          <p:nvPr/>
        </p:nvSpPr>
        <p:spPr>
          <a:xfrm>
            <a:off x="3679464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49" name="object 5849"/>
          <p:cNvSpPr/>
          <p:nvPr/>
        </p:nvSpPr>
        <p:spPr>
          <a:xfrm>
            <a:off x="368661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366" y="0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0" name="object 5850"/>
          <p:cNvSpPr/>
          <p:nvPr/>
        </p:nvSpPr>
        <p:spPr>
          <a:xfrm>
            <a:off x="3686738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1" name="object 5851"/>
          <p:cNvSpPr/>
          <p:nvPr/>
        </p:nvSpPr>
        <p:spPr>
          <a:xfrm>
            <a:off x="3693978" y="64986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2" name="object 5852"/>
          <p:cNvSpPr/>
          <p:nvPr/>
        </p:nvSpPr>
        <p:spPr>
          <a:xfrm>
            <a:off x="3695139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3" name="object 5853"/>
          <p:cNvSpPr/>
          <p:nvPr/>
        </p:nvSpPr>
        <p:spPr>
          <a:xfrm>
            <a:off x="3702379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4" name="object 5854"/>
          <p:cNvSpPr/>
          <p:nvPr/>
        </p:nvSpPr>
        <p:spPr>
          <a:xfrm>
            <a:off x="3702286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5" name="object 5855"/>
          <p:cNvSpPr/>
          <p:nvPr/>
        </p:nvSpPr>
        <p:spPr>
          <a:xfrm>
            <a:off x="370952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6" name="object 5856"/>
          <p:cNvSpPr/>
          <p:nvPr/>
        </p:nvSpPr>
        <p:spPr>
          <a:xfrm>
            <a:off x="370965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7" name="object 5857"/>
          <p:cNvSpPr/>
          <p:nvPr/>
        </p:nvSpPr>
        <p:spPr>
          <a:xfrm>
            <a:off x="3716894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05" y="5879"/>
                </a:lnTo>
              </a:path>
            </a:pathLst>
          </a:custGeom>
          <a:ln w="129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8" name="object 5858"/>
          <p:cNvSpPr/>
          <p:nvPr/>
        </p:nvSpPr>
        <p:spPr>
          <a:xfrm>
            <a:off x="371675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59" name="object 5859"/>
          <p:cNvSpPr/>
          <p:nvPr/>
        </p:nvSpPr>
        <p:spPr>
          <a:xfrm>
            <a:off x="3723999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07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0" name="object 5860"/>
          <p:cNvSpPr/>
          <p:nvPr/>
        </p:nvSpPr>
        <p:spPr>
          <a:xfrm>
            <a:off x="372520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1" name="object 5861"/>
          <p:cNvSpPr/>
          <p:nvPr/>
        </p:nvSpPr>
        <p:spPr>
          <a:xfrm>
            <a:off x="3732442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2" name="object 5862"/>
          <p:cNvSpPr/>
          <p:nvPr/>
        </p:nvSpPr>
        <p:spPr>
          <a:xfrm>
            <a:off x="3732537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3" name="object 5863"/>
          <p:cNvSpPr/>
          <p:nvPr/>
        </p:nvSpPr>
        <p:spPr>
          <a:xfrm>
            <a:off x="3739777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36" y="5879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4" name="object 5864"/>
          <p:cNvSpPr/>
          <p:nvPr/>
        </p:nvSpPr>
        <p:spPr>
          <a:xfrm>
            <a:off x="3739674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5" name="object 5865"/>
          <p:cNvSpPr/>
          <p:nvPr/>
        </p:nvSpPr>
        <p:spPr>
          <a:xfrm>
            <a:off x="374691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6" name="object 5866"/>
          <p:cNvSpPr/>
          <p:nvPr/>
        </p:nvSpPr>
        <p:spPr>
          <a:xfrm>
            <a:off x="3747041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7" name="object 5867"/>
          <p:cNvSpPr/>
          <p:nvPr/>
        </p:nvSpPr>
        <p:spPr>
          <a:xfrm>
            <a:off x="3754281" y="6492775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488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8" name="object 5868"/>
          <p:cNvSpPr/>
          <p:nvPr/>
        </p:nvSpPr>
        <p:spPr>
          <a:xfrm>
            <a:off x="3755453" y="649971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387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69" name="object 5869"/>
          <p:cNvSpPr/>
          <p:nvPr/>
        </p:nvSpPr>
        <p:spPr>
          <a:xfrm>
            <a:off x="3762693" y="6498654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4">
                <a:moveTo>
                  <a:pt x="0" y="6920"/>
                </a:moveTo>
                <a:lnTo>
                  <a:pt x="7147" y="0"/>
                </a:lnTo>
              </a:path>
            </a:pathLst>
          </a:custGeom>
          <a:ln w="1315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0" name="object 5870"/>
          <p:cNvSpPr/>
          <p:nvPr/>
        </p:nvSpPr>
        <p:spPr>
          <a:xfrm>
            <a:off x="376260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1" name="object 5871"/>
          <p:cNvSpPr/>
          <p:nvPr/>
        </p:nvSpPr>
        <p:spPr>
          <a:xfrm>
            <a:off x="376984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2" name="object 5872"/>
          <p:cNvSpPr/>
          <p:nvPr/>
        </p:nvSpPr>
        <p:spPr>
          <a:xfrm>
            <a:off x="376974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3" name="object 5873"/>
          <p:cNvSpPr/>
          <p:nvPr/>
        </p:nvSpPr>
        <p:spPr>
          <a:xfrm>
            <a:off x="3776988" y="6461968"/>
            <a:ext cx="7620" cy="36830"/>
          </a:xfrm>
          <a:custGeom>
            <a:avLst/>
            <a:gdLst/>
            <a:ahLst/>
            <a:cxnLst/>
            <a:rect l="l" t="t" r="r" b="b"/>
            <a:pathLst>
              <a:path w="7620" h="36829">
                <a:moveTo>
                  <a:pt x="0" y="36686"/>
                </a:moveTo>
                <a:lnTo>
                  <a:pt x="7366" y="0"/>
                </a:lnTo>
              </a:path>
            </a:pathLst>
          </a:custGeom>
          <a:ln w="1438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4" name="object 5874"/>
          <p:cNvSpPr/>
          <p:nvPr/>
        </p:nvSpPr>
        <p:spPr>
          <a:xfrm>
            <a:off x="3784355" y="6411291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676"/>
                </a:moveTo>
                <a:lnTo>
                  <a:pt x="0" y="0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5" name="object 5875"/>
          <p:cNvSpPr/>
          <p:nvPr/>
        </p:nvSpPr>
        <p:spPr>
          <a:xfrm>
            <a:off x="3784355" y="6406306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01" y="0"/>
                </a:lnTo>
              </a:path>
            </a:pathLst>
          </a:custGeom>
          <a:ln w="127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6" name="object 5876"/>
          <p:cNvSpPr/>
          <p:nvPr/>
        </p:nvSpPr>
        <p:spPr>
          <a:xfrm>
            <a:off x="3785516" y="640978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7" name="object 5877"/>
          <p:cNvSpPr/>
          <p:nvPr/>
        </p:nvSpPr>
        <p:spPr>
          <a:xfrm>
            <a:off x="3792756" y="641218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7" y="6027"/>
                </a:lnTo>
              </a:path>
            </a:pathLst>
          </a:custGeom>
          <a:ln w="1298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8" name="object 5878"/>
          <p:cNvSpPr/>
          <p:nvPr/>
        </p:nvSpPr>
        <p:spPr>
          <a:xfrm>
            <a:off x="3792663" y="6421691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79" name="object 5879"/>
          <p:cNvSpPr/>
          <p:nvPr/>
        </p:nvSpPr>
        <p:spPr>
          <a:xfrm>
            <a:off x="3799904" y="6424128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0" name="object 5880"/>
          <p:cNvSpPr/>
          <p:nvPr/>
        </p:nvSpPr>
        <p:spPr>
          <a:xfrm>
            <a:off x="3800030" y="64206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1" name="object 5881"/>
          <p:cNvSpPr/>
          <p:nvPr/>
        </p:nvSpPr>
        <p:spPr>
          <a:xfrm>
            <a:off x="3807270" y="6418212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2" name="object 5882"/>
          <p:cNvSpPr/>
          <p:nvPr/>
        </p:nvSpPr>
        <p:spPr>
          <a:xfrm>
            <a:off x="3807177" y="6408260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3" name="object 5883"/>
          <p:cNvSpPr/>
          <p:nvPr/>
        </p:nvSpPr>
        <p:spPr>
          <a:xfrm>
            <a:off x="3814418" y="6399386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6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4" name="object 5884"/>
          <p:cNvSpPr/>
          <p:nvPr/>
        </p:nvSpPr>
        <p:spPr>
          <a:xfrm>
            <a:off x="3822819" y="6399386"/>
            <a:ext cx="0" cy="33020"/>
          </a:xfrm>
          <a:custGeom>
            <a:avLst/>
            <a:gdLst/>
            <a:ahLst/>
            <a:cxnLst/>
            <a:rect l="l" t="t" r="r" b="b"/>
            <a:pathLst>
              <a:path w="0" h="33020">
                <a:moveTo>
                  <a:pt x="0" y="0"/>
                </a:moveTo>
                <a:lnTo>
                  <a:pt x="0" y="32742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5" name="object 5885"/>
          <p:cNvSpPr/>
          <p:nvPr/>
        </p:nvSpPr>
        <p:spPr>
          <a:xfrm>
            <a:off x="3822819" y="6431198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66" y="5878"/>
                </a:lnTo>
              </a:path>
            </a:pathLst>
          </a:custGeom>
          <a:ln w="1291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6" name="object 5886"/>
          <p:cNvSpPr/>
          <p:nvPr/>
        </p:nvSpPr>
        <p:spPr>
          <a:xfrm>
            <a:off x="3822946" y="644055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7" name="object 5887"/>
          <p:cNvSpPr/>
          <p:nvPr/>
        </p:nvSpPr>
        <p:spPr>
          <a:xfrm>
            <a:off x="3830186" y="6424128"/>
            <a:ext cx="7620" cy="19050"/>
          </a:xfrm>
          <a:custGeom>
            <a:avLst/>
            <a:gdLst/>
            <a:ahLst/>
            <a:cxnLst/>
            <a:rect l="l" t="t" r="r" b="b"/>
            <a:pathLst>
              <a:path w="7620" h="19050">
                <a:moveTo>
                  <a:pt x="0" y="19013"/>
                </a:moveTo>
                <a:lnTo>
                  <a:pt x="7147" y="0"/>
                </a:lnTo>
              </a:path>
            </a:pathLst>
          </a:custGeom>
          <a:ln w="1416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8" name="object 5888"/>
          <p:cNvSpPr/>
          <p:nvPr/>
        </p:nvSpPr>
        <p:spPr>
          <a:xfrm>
            <a:off x="3830093" y="6428128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80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89" name="object 5889"/>
          <p:cNvSpPr/>
          <p:nvPr/>
        </p:nvSpPr>
        <p:spPr>
          <a:xfrm>
            <a:off x="3837333" y="6431198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0" name="object 5890"/>
          <p:cNvSpPr/>
          <p:nvPr/>
        </p:nvSpPr>
        <p:spPr>
          <a:xfrm>
            <a:off x="3837199" y="642124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0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1" name="object 5891"/>
          <p:cNvSpPr/>
          <p:nvPr/>
        </p:nvSpPr>
        <p:spPr>
          <a:xfrm>
            <a:off x="3844439" y="641218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43" y="6027"/>
                </a:lnTo>
              </a:path>
            </a:pathLst>
          </a:custGeom>
          <a:ln w="1278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2" name="object 5892"/>
          <p:cNvSpPr/>
          <p:nvPr/>
        </p:nvSpPr>
        <p:spPr>
          <a:xfrm>
            <a:off x="3852882" y="6418212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66" y="5915"/>
                </a:lnTo>
              </a:path>
            </a:pathLst>
          </a:custGeom>
          <a:ln w="1292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3" name="object 5893"/>
          <p:cNvSpPr/>
          <p:nvPr/>
        </p:nvSpPr>
        <p:spPr>
          <a:xfrm>
            <a:off x="3853009" y="6431141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40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4" name="object 5894"/>
          <p:cNvSpPr/>
          <p:nvPr/>
        </p:nvSpPr>
        <p:spPr>
          <a:xfrm>
            <a:off x="3860249" y="6437076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5" name="object 5895"/>
          <p:cNvSpPr/>
          <p:nvPr/>
        </p:nvSpPr>
        <p:spPr>
          <a:xfrm>
            <a:off x="3860114" y="643361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6" name="object 5896"/>
          <p:cNvSpPr/>
          <p:nvPr/>
        </p:nvSpPr>
        <p:spPr>
          <a:xfrm>
            <a:off x="3867355" y="6418212"/>
            <a:ext cx="7620" cy="13335"/>
          </a:xfrm>
          <a:custGeom>
            <a:avLst/>
            <a:gdLst/>
            <a:ahLst/>
            <a:cxnLst/>
            <a:rect l="l" t="t" r="r" b="b"/>
            <a:pathLst>
              <a:path w="7620" h="13335">
                <a:moveTo>
                  <a:pt x="0" y="12985"/>
                </a:moveTo>
                <a:lnTo>
                  <a:pt x="7293" y="0"/>
                </a:lnTo>
              </a:path>
            </a:pathLst>
          </a:custGeom>
          <a:ln w="1386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7" name="object 5897"/>
          <p:cNvSpPr/>
          <p:nvPr/>
        </p:nvSpPr>
        <p:spPr>
          <a:xfrm>
            <a:off x="3867408" y="641724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8" name="object 5898"/>
          <p:cNvSpPr/>
          <p:nvPr/>
        </p:nvSpPr>
        <p:spPr>
          <a:xfrm>
            <a:off x="3874648" y="6387442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99" name="object 5899"/>
          <p:cNvSpPr/>
          <p:nvPr/>
        </p:nvSpPr>
        <p:spPr>
          <a:xfrm>
            <a:off x="3875892" y="639741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0" name="object 5900"/>
          <p:cNvSpPr/>
          <p:nvPr/>
        </p:nvSpPr>
        <p:spPr>
          <a:xfrm>
            <a:off x="3883133" y="6406306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1" name="object 5901"/>
          <p:cNvSpPr/>
          <p:nvPr/>
        </p:nvSpPr>
        <p:spPr>
          <a:xfrm>
            <a:off x="3883040" y="6422157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1994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2" name="object 5902"/>
          <p:cNvSpPr/>
          <p:nvPr/>
        </p:nvSpPr>
        <p:spPr>
          <a:xfrm>
            <a:off x="3890280" y="6431198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93" y="5878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3" name="object 5903"/>
          <p:cNvSpPr/>
          <p:nvPr/>
        </p:nvSpPr>
        <p:spPr>
          <a:xfrm>
            <a:off x="3890334" y="644055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4" name="object 5904"/>
          <p:cNvSpPr/>
          <p:nvPr/>
        </p:nvSpPr>
        <p:spPr>
          <a:xfrm>
            <a:off x="3897574" y="6443141"/>
            <a:ext cx="7620" cy="24765"/>
          </a:xfrm>
          <a:custGeom>
            <a:avLst/>
            <a:gdLst/>
            <a:ahLst/>
            <a:cxnLst/>
            <a:rect l="l" t="t" r="r" b="b"/>
            <a:pathLst>
              <a:path w="7620" h="24764">
                <a:moveTo>
                  <a:pt x="0" y="0"/>
                </a:moveTo>
                <a:lnTo>
                  <a:pt x="7136" y="24742"/>
                </a:lnTo>
              </a:path>
            </a:pathLst>
          </a:custGeom>
          <a:ln w="1428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5" name="object 5905"/>
          <p:cNvSpPr/>
          <p:nvPr/>
        </p:nvSpPr>
        <p:spPr>
          <a:xfrm>
            <a:off x="3897471" y="64807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257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6" name="object 5906"/>
          <p:cNvSpPr/>
          <p:nvPr/>
        </p:nvSpPr>
        <p:spPr>
          <a:xfrm>
            <a:off x="3904711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84" y="5879"/>
                </a:lnTo>
              </a:path>
            </a:pathLst>
          </a:custGeom>
          <a:ln w="127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7" name="object 5907"/>
          <p:cNvSpPr/>
          <p:nvPr/>
        </p:nvSpPr>
        <p:spPr>
          <a:xfrm>
            <a:off x="390595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8" name="object 5908"/>
          <p:cNvSpPr/>
          <p:nvPr/>
        </p:nvSpPr>
        <p:spPr>
          <a:xfrm>
            <a:off x="391319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09" name="object 5909"/>
          <p:cNvSpPr/>
          <p:nvPr/>
        </p:nvSpPr>
        <p:spPr>
          <a:xfrm>
            <a:off x="391324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0" name="object 5910"/>
          <p:cNvSpPr/>
          <p:nvPr/>
        </p:nvSpPr>
        <p:spPr>
          <a:xfrm>
            <a:off x="392049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1" name="object 5911"/>
          <p:cNvSpPr/>
          <p:nvPr/>
        </p:nvSpPr>
        <p:spPr>
          <a:xfrm>
            <a:off x="392039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2" name="object 5912"/>
          <p:cNvSpPr/>
          <p:nvPr/>
        </p:nvSpPr>
        <p:spPr>
          <a:xfrm>
            <a:off x="392763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3" name="object 5913"/>
          <p:cNvSpPr/>
          <p:nvPr/>
        </p:nvSpPr>
        <p:spPr>
          <a:xfrm>
            <a:off x="392753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4" name="object 5914"/>
          <p:cNvSpPr/>
          <p:nvPr/>
        </p:nvSpPr>
        <p:spPr>
          <a:xfrm>
            <a:off x="3934774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4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5" name="object 5915"/>
          <p:cNvSpPr/>
          <p:nvPr/>
        </p:nvSpPr>
        <p:spPr>
          <a:xfrm>
            <a:off x="3936019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6" name="object 5916"/>
          <p:cNvSpPr/>
          <p:nvPr/>
        </p:nvSpPr>
        <p:spPr>
          <a:xfrm>
            <a:off x="3943259" y="65055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7" name="object 5917"/>
          <p:cNvSpPr/>
          <p:nvPr/>
        </p:nvSpPr>
        <p:spPr>
          <a:xfrm>
            <a:off x="3943312" y="65016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8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8" name="object 5918"/>
          <p:cNvSpPr/>
          <p:nvPr/>
        </p:nvSpPr>
        <p:spPr>
          <a:xfrm>
            <a:off x="395055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19" name="object 5919"/>
          <p:cNvSpPr/>
          <p:nvPr/>
        </p:nvSpPr>
        <p:spPr>
          <a:xfrm>
            <a:off x="3950460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0" name="object 5920"/>
          <p:cNvSpPr/>
          <p:nvPr/>
        </p:nvSpPr>
        <p:spPr>
          <a:xfrm>
            <a:off x="395770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1" name="object 5921"/>
          <p:cNvSpPr/>
          <p:nvPr/>
        </p:nvSpPr>
        <p:spPr>
          <a:xfrm>
            <a:off x="395782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2" name="object 5922"/>
          <p:cNvSpPr/>
          <p:nvPr/>
        </p:nvSpPr>
        <p:spPr>
          <a:xfrm>
            <a:off x="3965067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5879"/>
                </a:moveTo>
                <a:lnTo>
                  <a:pt x="8401" y="0"/>
                </a:lnTo>
              </a:path>
            </a:pathLst>
          </a:custGeom>
          <a:ln w="127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3" name="object 5923"/>
          <p:cNvSpPr/>
          <p:nvPr/>
        </p:nvSpPr>
        <p:spPr>
          <a:xfrm>
            <a:off x="3966228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4" name="object 5924"/>
          <p:cNvSpPr/>
          <p:nvPr/>
        </p:nvSpPr>
        <p:spPr>
          <a:xfrm>
            <a:off x="397346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5" name="object 5925"/>
          <p:cNvSpPr/>
          <p:nvPr/>
        </p:nvSpPr>
        <p:spPr>
          <a:xfrm>
            <a:off x="3973375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6" name="object 5926"/>
          <p:cNvSpPr/>
          <p:nvPr/>
        </p:nvSpPr>
        <p:spPr>
          <a:xfrm>
            <a:off x="3980615" y="6498654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4">
                <a:moveTo>
                  <a:pt x="0" y="0"/>
                </a:moveTo>
                <a:lnTo>
                  <a:pt x="7335" y="6920"/>
                </a:lnTo>
              </a:path>
            </a:pathLst>
          </a:custGeom>
          <a:ln w="131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7" name="object 5927"/>
          <p:cNvSpPr/>
          <p:nvPr/>
        </p:nvSpPr>
        <p:spPr>
          <a:xfrm>
            <a:off x="3980710" y="65016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8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8" name="object 5928"/>
          <p:cNvSpPr/>
          <p:nvPr/>
        </p:nvSpPr>
        <p:spPr>
          <a:xfrm>
            <a:off x="398795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29" name="object 5929"/>
          <p:cNvSpPr/>
          <p:nvPr/>
        </p:nvSpPr>
        <p:spPr>
          <a:xfrm>
            <a:off x="3987848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0" name="object 5930"/>
          <p:cNvSpPr/>
          <p:nvPr/>
        </p:nvSpPr>
        <p:spPr>
          <a:xfrm>
            <a:off x="3995088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17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1" name="object 5931"/>
          <p:cNvSpPr/>
          <p:nvPr/>
        </p:nvSpPr>
        <p:spPr>
          <a:xfrm>
            <a:off x="399625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2" name="object 5932"/>
          <p:cNvSpPr/>
          <p:nvPr/>
        </p:nvSpPr>
        <p:spPr>
          <a:xfrm>
            <a:off x="4003500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3" name="object 5933"/>
          <p:cNvSpPr/>
          <p:nvPr/>
        </p:nvSpPr>
        <p:spPr>
          <a:xfrm>
            <a:off x="400362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4" name="object 5934"/>
          <p:cNvSpPr/>
          <p:nvPr/>
        </p:nvSpPr>
        <p:spPr>
          <a:xfrm>
            <a:off x="401086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4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5" name="object 5935"/>
          <p:cNvSpPr/>
          <p:nvPr/>
        </p:nvSpPr>
        <p:spPr>
          <a:xfrm>
            <a:off x="401077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6" name="object 5936"/>
          <p:cNvSpPr/>
          <p:nvPr/>
        </p:nvSpPr>
        <p:spPr>
          <a:xfrm>
            <a:off x="4018014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7" name="object 5937"/>
          <p:cNvSpPr/>
          <p:nvPr/>
        </p:nvSpPr>
        <p:spPr>
          <a:xfrm>
            <a:off x="4025151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11" y="5879"/>
                </a:lnTo>
              </a:path>
            </a:pathLst>
          </a:custGeom>
          <a:ln w="127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8" name="object 5938"/>
          <p:cNvSpPr/>
          <p:nvPr/>
        </p:nvSpPr>
        <p:spPr>
          <a:xfrm>
            <a:off x="402632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39" name="object 5939"/>
          <p:cNvSpPr/>
          <p:nvPr/>
        </p:nvSpPr>
        <p:spPr>
          <a:xfrm>
            <a:off x="403356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0" name="object 5940"/>
          <p:cNvSpPr/>
          <p:nvPr/>
        </p:nvSpPr>
        <p:spPr>
          <a:xfrm>
            <a:off x="403368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1" name="object 5941"/>
          <p:cNvSpPr/>
          <p:nvPr/>
        </p:nvSpPr>
        <p:spPr>
          <a:xfrm>
            <a:off x="404092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2" name="object 5942"/>
          <p:cNvSpPr/>
          <p:nvPr/>
        </p:nvSpPr>
        <p:spPr>
          <a:xfrm>
            <a:off x="404083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3" name="object 5943"/>
          <p:cNvSpPr/>
          <p:nvPr/>
        </p:nvSpPr>
        <p:spPr>
          <a:xfrm>
            <a:off x="4048077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4" name="object 5944"/>
          <p:cNvSpPr/>
          <p:nvPr/>
        </p:nvSpPr>
        <p:spPr>
          <a:xfrm>
            <a:off x="4048203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5" name="object 5945"/>
          <p:cNvSpPr/>
          <p:nvPr/>
        </p:nvSpPr>
        <p:spPr>
          <a:xfrm>
            <a:off x="4055443" y="6486711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01" y="6064"/>
                </a:lnTo>
              </a:path>
            </a:pathLst>
          </a:custGeom>
          <a:ln w="127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6" name="object 5946"/>
          <p:cNvSpPr/>
          <p:nvPr/>
        </p:nvSpPr>
        <p:spPr>
          <a:xfrm>
            <a:off x="4056605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7" name="object 5947"/>
          <p:cNvSpPr/>
          <p:nvPr/>
        </p:nvSpPr>
        <p:spPr>
          <a:xfrm>
            <a:off x="406384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147" y="5879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8" name="object 5948"/>
          <p:cNvSpPr/>
          <p:nvPr/>
        </p:nvSpPr>
        <p:spPr>
          <a:xfrm>
            <a:off x="4063752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49" name="object 5949"/>
          <p:cNvSpPr/>
          <p:nvPr/>
        </p:nvSpPr>
        <p:spPr>
          <a:xfrm>
            <a:off x="4070992" y="6498654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4">
                <a:moveTo>
                  <a:pt x="0" y="6920"/>
                </a:moveTo>
                <a:lnTo>
                  <a:pt x="7366" y="0"/>
                </a:lnTo>
              </a:path>
            </a:pathLst>
          </a:custGeom>
          <a:ln w="131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0" name="object 5950"/>
          <p:cNvSpPr/>
          <p:nvPr/>
        </p:nvSpPr>
        <p:spPr>
          <a:xfrm>
            <a:off x="4071119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1" name="object 5951"/>
          <p:cNvSpPr/>
          <p:nvPr/>
        </p:nvSpPr>
        <p:spPr>
          <a:xfrm>
            <a:off x="407835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2" name="object 5952"/>
          <p:cNvSpPr/>
          <p:nvPr/>
        </p:nvSpPr>
        <p:spPr>
          <a:xfrm>
            <a:off x="407826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3" name="object 5953"/>
          <p:cNvSpPr/>
          <p:nvPr/>
        </p:nvSpPr>
        <p:spPr>
          <a:xfrm>
            <a:off x="4085506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65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4" name="object 5954"/>
          <p:cNvSpPr/>
          <p:nvPr/>
        </p:nvSpPr>
        <p:spPr>
          <a:xfrm>
            <a:off x="4086667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5" name="object 5955"/>
          <p:cNvSpPr/>
          <p:nvPr/>
        </p:nvSpPr>
        <p:spPr>
          <a:xfrm>
            <a:off x="4093908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6" name="object 5956"/>
          <p:cNvSpPr/>
          <p:nvPr/>
        </p:nvSpPr>
        <p:spPr>
          <a:xfrm>
            <a:off x="4093815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7" name="object 5957"/>
          <p:cNvSpPr/>
          <p:nvPr/>
        </p:nvSpPr>
        <p:spPr>
          <a:xfrm>
            <a:off x="4101055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8" name="object 5958"/>
          <p:cNvSpPr/>
          <p:nvPr/>
        </p:nvSpPr>
        <p:spPr>
          <a:xfrm>
            <a:off x="410118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59" name="object 5959"/>
          <p:cNvSpPr/>
          <p:nvPr/>
        </p:nvSpPr>
        <p:spPr>
          <a:xfrm>
            <a:off x="4108422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0" name="object 5960"/>
          <p:cNvSpPr/>
          <p:nvPr/>
        </p:nvSpPr>
        <p:spPr>
          <a:xfrm>
            <a:off x="4108287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1" name="object 5961"/>
          <p:cNvSpPr/>
          <p:nvPr/>
        </p:nvSpPr>
        <p:spPr>
          <a:xfrm>
            <a:off x="4115528" y="6498654"/>
            <a:ext cx="8890" cy="6985"/>
          </a:xfrm>
          <a:custGeom>
            <a:avLst/>
            <a:gdLst/>
            <a:ahLst/>
            <a:cxnLst/>
            <a:rect l="l" t="t" r="r" b="b"/>
            <a:pathLst>
              <a:path w="8889" h="6984">
                <a:moveTo>
                  <a:pt x="0" y="6920"/>
                </a:moveTo>
                <a:lnTo>
                  <a:pt x="8443" y="0"/>
                </a:lnTo>
              </a:path>
            </a:pathLst>
          </a:custGeom>
          <a:ln w="1294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2" name="object 5962"/>
          <p:cNvSpPr/>
          <p:nvPr/>
        </p:nvSpPr>
        <p:spPr>
          <a:xfrm>
            <a:off x="4116730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3" name="object 5963"/>
          <p:cNvSpPr/>
          <p:nvPr/>
        </p:nvSpPr>
        <p:spPr>
          <a:xfrm>
            <a:off x="4123971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335" y="5879"/>
                </a:lnTo>
              </a:path>
            </a:pathLst>
          </a:custGeom>
          <a:ln w="12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4" name="object 5964"/>
          <p:cNvSpPr/>
          <p:nvPr/>
        </p:nvSpPr>
        <p:spPr>
          <a:xfrm>
            <a:off x="4124066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5" name="object 5965"/>
          <p:cNvSpPr/>
          <p:nvPr/>
        </p:nvSpPr>
        <p:spPr>
          <a:xfrm>
            <a:off x="4131306" y="6498654"/>
            <a:ext cx="7620" cy="6985"/>
          </a:xfrm>
          <a:custGeom>
            <a:avLst/>
            <a:gdLst/>
            <a:ahLst/>
            <a:cxnLst/>
            <a:rect l="l" t="t" r="r" b="b"/>
            <a:pathLst>
              <a:path w="7620" h="6984">
                <a:moveTo>
                  <a:pt x="0" y="6920"/>
                </a:moveTo>
                <a:lnTo>
                  <a:pt x="7136" y="0"/>
                </a:lnTo>
              </a:path>
            </a:pathLst>
          </a:custGeom>
          <a:ln w="131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6" name="object 5966"/>
          <p:cNvSpPr/>
          <p:nvPr/>
        </p:nvSpPr>
        <p:spPr>
          <a:xfrm>
            <a:off x="413120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7" name="object 5967"/>
          <p:cNvSpPr/>
          <p:nvPr/>
        </p:nvSpPr>
        <p:spPr>
          <a:xfrm>
            <a:off x="413844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8" name="object 5968"/>
          <p:cNvSpPr/>
          <p:nvPr/>
        </p:nvSpPr>
        <p:spPr>
          <a:xfrm>
            <a:off x="4138497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69" name="object 5969"/>
          <p:cNvSpPr/>
          <p:nvPr/>
        </p:nvSpPr>
        <p:spPr>
          <a:xfrm>
            <a:off x="4145737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0" name="object 5970"/>
          <p:cNvSpPr/>
          <p:nvPr/>
        </p:nvSpPr>
        <p:spPr>
          <a:xfrm>
            <a:off x="414698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1" name="object 5971"/>
          <p:cNvSpPr/>
          <p:nvPr/>
        </p:nvSpPr>
        <p:spPr>
          <a:xfrm>
            <a:off x="415422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2" name="object 5972"/>
          <p:cNvSpPr/>
          <p:nvPr/>
        </p:nvSpPr>
        <p:spPr>
          <a:xfrm>
            <a:off x="4154129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3" name="object 5973"/>
          <p:cNvSpPr/>
          <p:nvPr/>
        </p:nvSpPr>
        <p:spPr>
          <a:xfrm>
            <a:off x="4161369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4" name="object 5974"/>
          <p:cNvSpPr/>
          <p:nvPr/>
        </p:nvSpPr>
        <p:spPr>
          <a:xfrm>
            <a:off x="416142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5" name="object 5975"/>
          <p:cNvSpPr/>
          <p:nvPr/>
        </p:nvSpPr>
        <p:spPr>
          <a:xfrm>
            <a:off x="416866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6" name="object 5976"/>
          <p:cNvSpPr/>
          <p:nvPr/>
        </p:nvSpPr>
        <p:spPr>
          <a:xfrm>
            <a:off x="4168633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7" name="object 5977"/>
          <p:cNvSpPr/>
          <p:nvPr/>
        </p:nvSpPr>
        <p:spPr>
          <a:xfrm>
            <a:off x="4175873" y="6498654"/>
            <a:ext cx="8890" cy="6985"/>
          </a:xfrm>
          <a:custGeom>
            <a:avLst/>
            <a:gdLst/>
            <a:ahLst/>
            <a:cxnLst/>
            <a:rect l="l" t="t" r="r" b="b"/>
            <a:pathLst>
              <a:path w="8889" h="6984">
                <a:moveTo>
                  <a:pt x="0" y="0"/>
                </a:moveTo>
                <a:lnTo>
                  <a:pt x="8411" y="692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8" name="object 5978"/>
          <p:cNvSpPr/>
          <p:nvPr/>
        </p:nvSpPr>
        <p:spPr>
          <a:xfrm>
            <a:off x="4177044" y="65016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8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79" name="object 5979"/>
          <p:cNvSpPr/>
          <p:nvPr/>
        </p:nvSpPr>
        <p:spPr>
          <a:xfrm>
            <a:off x="4184285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0" name="object 5980"/>
          <p:cNvSpPr/>
          <p:nvPr/>
        </p:nvSpPr>
        <p:spPr>
          <a:xfrm>
            <a:off x="419143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93" y="5879"/>
                </a:lnTo>
              </a:path>
            </a:pathLst>
          </a:custGeom>
          <a:ln w="1292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1" name="object 5981"/>
          <p:cNvSpPr/>
          <p:nvPr/>
        </p:nvSpPr>
        <p:spPr>
          <a:xfrm>
            <a:off x="4191486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2" name="object 5982"/>
          <p:cNvSpPr/>
          <p:nvPr/>
        </p:nvSpPr>
        <p:spPr>
          <a:xfrm>
            <a:off x="419872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3" name="object 5983"/>
          <p:cNvSpPr/>
          <p:nvPr/>
        </p:nvSpPr>
        <p:spPr>
          <a:xfrm>
            <a:off x="419869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4" name="object 5984"/>
          <p:cNvSpPr/>
          <p:nvPr/>
        </p:nvSpPr>
        <p:spPr>
          <a:xfrm>
            <a:off x="4205936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67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5" name="object 5985"/>
          <p:cNvSpPr/>
          <p:nvPr/>
        </p:nvSpPr>
        <p:spPr>
          <a:xfrm>
            <a:off x="4207107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6" name="object 5986"/>
          <p:cNvSpPr/>
          <p:nvPr/>
        </p:nvSpPr>
        <p:spPr>
          <a:xfrm>
            <a:off x="4214348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7" name="object 5987"/>
          <p:cNvSpPr/>
          <p:nvPr/>
        </p:nvSpPr>
        <p:spPr>
          <a:xfrm>
            <a:off x="421440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8" name="object 5988"/>
          <p:cNvSpPr/>
          <p:nvPr/>
        </p:nvSpPr>
        <p:spPr>
          <a:xfrm>
            <a:off x="4221641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89" name="object 5989"/>
          <p:cNvSpPr/>
          <p:nvPr/>
        </p:nvSpPr>
        <p:spPr>
          <a:xfrm>
            <a:off x="4221621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0" name="object 5990"/>
          <p:cNvSpPr/>
          <p:nvPr/>
        </p:nvSpPr>
        <p:spPr>
          <a:xfrm>
            <a:off x="4228862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251" y="0"/>
                </a:lnTo>
              </a:path>
            </a:pathLst>
          </a:custGeom>
          <a:ln w="1293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1" name="object 5991"/>
          <p:cNvSpPr/>
          <p:nvPr/>
        </p:nvSpPr>
        <p:spPr>
          <a:xfrm>
            <a:off x="4228873" y="6493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2" name="object 5992"/>
          <p:cNvSpPr/>
          <p:nvPr/>
        </p:nvSpPr>
        <p:spPr>
          <a:xfrm>
            <a:off x="4236114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6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3" name="object 5993"/>
          <p:cNvSpPr/>
          <p:nvPr/>
        </p:nvSpPr>
        <p:spPr>
          <a:xfrm>
            <a:off x="4237316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4" name="object 5994"/>
          <p:cNvSpPr/>
          <p:nvPr/>
        </p:nvSpPr>
        <p:spPr>
          <a:xfrm>
            <a:off x="4244557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8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5" name="object 5995"/>
          <p:cNvSpPr/>
          <p:nvPr/>
        </p:nvSpPr>
        <p:spPr>
          <a:xfrm>
            <a:off x="4244433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6" name="object 5996"/>
          <p:cNvSpPr/>
          <p:nvPr/>
        </p:nvSpPr>
        <p:spPr>
          <a:xfrm>
            <a:off x="4251673" y="64927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516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7" name="object 5997"/>
          <p:cNvSpPr/>
          <p:nvPr/>
        </p:nvSpPr>
        <p:spPr>
          <a:xfrm>
            <a:off x="4251643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8" name="object 5998"/>
          <p:cNvSpPr/>
          <p:nvPr/>
        </p:nvSpPr>
        <p:spPr>
          <a:xfrm>
            <a:off x="4258883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53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99" name="object 5999"/>
          <p:cNvSpPr/>
          <p:nvPr/>
        </p:nvSpPr>
        <p:spPr>
          <a:xfrm>
            <a:off x="4258936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0" name="object 6000"/>
          <p:cNvSpPr/>
          <p:nvPr/>
        </p:nvSpPr>
        <p:spPr>
          <a:xfrm>
            <a:off x="4266177" y="6492775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1" name="object 6001"/>
          <p:cNvSpPr/>
          <p:nvPr/>
        </p:nvSpPr>
        <p:spPr>
          <a:xfrm>
            <a:off x="4267348" y="648929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2" name="object 6002"/>
          <p:cNvSpPr/>
          <p:nvPr/>
        </p:nvSpPr>
        <p:spPr>
          <a:xfrm>
            <a:off x="4274589" y="6486711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0"/>
                </a:moveTo>
                <a:lnTo>
                  <a:pt x="7220" y="6064"/>
                </a:lnTo>
              </a:path>
            </a:pathLst>
          </a:custGeom>
          <a:ln w="1297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3" name="object 6003"/>
          <p:cNvSpPr/>
          <p:nvPr/>
        </p:nvSpPr>
        <p:spPr>
          <a:xfrm>
            <a:off x="4274568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4" name="object 6004"/>
          <p:cNvSpPr/>
          <p:nvPr/>
        </p:nvSpPr>
        <p:spPr>
          <a:xfrm>
            <a:off x="4281809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5" name="object 6005"/>
          <p:cNvSpPr/>
          <p:nvPr/>
        </p:nvSpPr>
        <p:spPr>
          <a:xfrm>
            <a:off x="4281862" y="6499175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6" name="object 6006"/>
          <p:cNvSpPr/>
          <p:nvPr/>
        </p:nvSpPr>
        <p:spPr>
          <a:xfrm>
            <a:off x="4289103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36" y="0"/>
                </a:lnTo>
              </a:path>
            </a:pathLst>
          </a:custGeom>
          <a:ln w="1295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7" name="object 6007"/>
          <p:cNvSpPr/>
          <p:nvPr/>
        </p:nvSpPr>
        <p:spPr>
          <a:xfrm>
            <a:off x="4288999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8" name="object 6008"/>
          <p:cNvSpPr/>
          <p:nvPr/>
        </p:nvSpPr>
        <p:spPr>
          <a:xfrm>
            <a:off x="4296240" y="649865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79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09" name="object 6009"/>
          <p:cNvSpPr/>
          <p:nvPr/>
        </p:nvSpPr>
        <p:spPr>
          <a:xfrm>
            <a:off x="4297484" y="6502654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99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0" name="object 6010"/>
          <p:cNvSpPr/>
          <p:nvPr/>
        </p:nvSpPr>
        <p:spPr>
          <a:xfrm>
            <a:off x="4304724" y="650557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1" name="object 6011"/>
          <p:cNvSpPr/>
          <p:nvPr/>
        </p:nvSpPr>
        <p:spPr>
          <a:xfrm>
            <a:off x="4304778" y="650164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78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2" name="object 6012"/>
          <p:cNvSpPr/>
          <p:nvPr/>
        </p:nvSpPr>
        <p:spPr>
          <a:xfrm>
            <a:off x="4312018" y="6492775"/>
            <a:ext cx="7620" cy="6350"/>
          </a:xfrm>
          <a:custGeom>
            <a:avLst/>
            <a:gdLst/>
            <a:ahLst/>
            <a:cxnLst/>
            <a:rect l="l" t="t" r="r" b="b"/>
            <a:pathLst>
              <a:path w="7620" h="6350">
                <a:moveTo>
                  <a:pt x="0" y="5879"/>
                </a:moveTo>
                <a:lnTo>
                  <a:pt x="7147" y="0"/>
                </a:lnTo>
              </a:path>
            </a:pathLst>
          </a:custGeom>
          <a:ln w="129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3" name="object 6013"/>
          <p:cNvSpPr/>
          <p:nvPr/>
        </p:nvSpPr>
        <p:spPr>
          <a:xfrm>
            <a:off x="4311925" y="649623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4" name="object 6014"/>
          <p:cNvSpPr/>
          <p:nvPr/>
        </p:nvSpPr>
        <p:spPr>
          <a:xfrm>
            <a:off x="4319166" y="6498654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0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5" name="object 6015"/>
          <p:cNvSpPr/>
          <p:nvPr/>
        </p:nvSpPr>
        <p:spPr>
          <a:xfrm>
            <a:off x="4319292" y="6495176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695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6" name="object 6016"/>
          <p:cNvSpPr/>
          <p:nvPr/>
        </p:nvSpPr>
        <p:spPr>
          <a:xfrm>
            <a:off x="4326532" y="6492775"/>
            <a:ext cx="8890" cy="6350"/>
          </a:xfrm>
          <a:custGeom>
            <a:avLst/>
            <a:gdLst/>
            <a:ahLst/>
            <a:cxnLst/>
            <a:rect l="l" t="t" r="r" b="b"/>
            <a:pathLst>
              <a:path w="8889" h="6350">
                <a:moveTo>
                  <a:pt x="0" y="0"/>
                </a:moveTo>
                <a:lnTo>
                  <a:pt x="8401" y="5879"/>
                </a:lnTo>
              </a:path>
            </a:pathLst>
          </a:custGeom>
          <a:ln w="127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7" name="object 6017"/>
          <p:cNvSpPr/>
          <p:nvPr/>
        </p:nvSpPr>
        <p:spPr>
          <a:xfrm>
            <a:off x="4334934" y="6312024"/>
            <a:ext cx="0" cy="186690"/>
          </a:xfrm>
          <a:custGeom>
            <a:avLst/>
            <a:gdLst/>
            <a:ahLst/>
            <a:cxnLst/>
            <a:rect l="l" t="t" r="r" b="b"/>
            <a:pathLst>
              <a:path w="0" h="186689">
                <a:moveTo>
                  <a:pt x="0" y="186630"/>
                </a:moveTo>
                <a:lnTo>
                  <a:pt x="0" y="0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8" name="object 6018"/>
          <p:cNvSpPr/>
          <p:nvPr/>
        </p:nvSpPr>
        <p:spPr>
          <a:xfrm>
            <a:off x="4334934" y="6188756"/>
            <a:ext cx="7620" cy="124460"/>
          </a:xfrm>
          <a:custGeom>
            <a:avLst/>
            <a:gdLst/>
            <a:ahLst/>
            <a:cxnLst/>
            <a:rect l="l" t="t" r="r" b="b"/>
            <a:pathLst>
              <a:path w="7620" h="124460">
                <a:moveTo>
                  <a:pt x="0" y="124160"/>
                </a:moveTo>
                <a:lnTo>
                  <a:pt x="7147" y="0"/>
                </a:lnTo>
              </a:path>
            </a:pathLst>
          </a:custGeom>
          <a:ln w="144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19" name="object 6019"/>
          <p:cNvSpPr/>
          <p:nvPr/>
        </p:nvSpPr>
        <p:spPr>
          <a:xfrm>
            <a:off x="4342081" y="6149987"/>
            <a:ext cx="0" cy="39370"/>
          </a:xfrm>
          <a:custGeom>
            <a:avLst/>
            <a:gdLst/>
            <a:ahLst/>
            <a:cxnLst/>
            <a:rect l="l" t="t" r="r" b="b"/>
            <a:pathLst>
              <a:path w="0" h="39370">
                <a:moveTo>
                  <a:pt x="0" y="38769"/>
                </a:moveTo>
                <a:lnTo>
                  <a:pt x="0" y="0"/>
                </a:lnTo>
              </a:path>
            </a:pathLst>
          </a:custGeom>
          <a:ln w="1448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0" name="object 6020"/>
          <p:cNvSpPr/>
          <p:nvPr/>
        </p:nvSpPr>
        <p:spPr>
          <a:xfrm>
            <a:off x="4342081" y="6151028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11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1" name="object 6021"/>
          <p:cNvSpPr/>
          <p:nvPr/>
        </p:nvSpPr>
        <p:spPr>
          <a:xfrm>
            <a:off x="4341988" y="6151568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 h="0">
                <a:moveTo>
                  <a:pt x="0" y="0"/>
                </a:moveTo>
                <a:lnTo>
                  <a:pt x="1448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2" name="object 6022"/>
          <p:cNvSpPr/>
          <p:nvPr/>
        </p:nvSpPr>
        <p:spPr>
          <a:xfrm>
            <a:off x="4349229" y="6151028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474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3" name="object 6023"/>
          <p:cNvSpPr/>
          <p:nvPr/>
        </p:nvSpPr>
        <p:spPr>
          <a:xfrm>
            <a:off x="4356595" y="615102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519" y="0"/>
                </a:lnTo>
              </a:path>
            </a:pathLst>
          </a:custGeom>
          <a:ln w="1191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4" name="object 6024"/>
          <p:cNvSpPr/>
          <p:nvPr/>
        </p:nvSpPr>
        <p:spPr>
          <a:xfrm>
            <a:off x="765233" y="4916311"/>
            <a:ext cx="0" cy="1596390"/>
          </a:xfrm>
          <a:custGeom>
            <a:avLst/>
            <a:gdLst/>
            <a:ahLst/>
            <a:cxnLst/>
            <a:rect l="l" t="t" r="r" b="b"/>
            <a:pathLst>
              <a:path w="0" h="1596390">
                <a:moveTo>
                  <a:pt x="0" y="0"/>
                </a:moveTo>
                <a:lnTo>
                  <a:pt x="0" y="1596221"/>
                </a:lnTo>
              </a:path>
            </a:pathLst>
          </a:custGeom>
          <a:ln w="7331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5" name="object 6025"/>
          <p:cNvSpPr/>
          <p:nvPr/>
        </p:nvSpPr>
        <p:spPr>
          <a:xfrm>
            <a:off x="653055" y="6530466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 h="0">
                <a:moveTo>
                  <a:pt x="0" y="0"/>
                </a:moveTo>
                <a:lnTo>
                  <a:pt x="91677" y="0"/>
                </a:lnTo>
              </a:path>
            </a:pathLst>
          </a:custGeom>
          <a:ln w="6034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6" name="object 6026"/>
          <p:cNvSpPr/>
          <p:nvPr/>
        </p:nvSpPr>
        <p:spPr>
          <a:xfrm>
            <a:off x="788153" y="6530466"/>
            <a:ext cx="3584575" cy="0"/>
          </a:xfrm>
          <a:custGeom>
            <a:avLst/>
            <a:gdLst/>
            <a:ahLst/>
            <a:cxnLst/>
            <a:rect l="l" t="t" r="r" b="b"/>
            <a:pathLst>
              <a:path w="3584575" h="0">
                <a:moveTo>
                  <a:pt x="0" y="0"/>
                </a:moveTo>
                <a:lnTo>
                  <a:pt x="3583991" y="0"/>
                </a:lnTo>
              </a:path>
            </a:pathLst>
          </a:custGeom>
          <a:ln w="6034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7" name="object 6027"/>
          <p:cNvSpPr/>
          <p:nvPr/>
        </p:nvSpPr>
        <p:spPr>
          <a:xfrm>
            <a:off x="754443" y="6520532"/>
            <a:ext cx="24130" cy="20320"/>
          </a:xfrm>
          <a:custGeom>
            <a:avLst/>
            <a:gdLst/>
            <a:ahLst/>
            <a:cxnLst/>
            <a:rect l="l" t="t" r="r" b="b"/>
            <a:pathLst>
              <a:path w="24129" h="20320">
                <a:moveTo>
                  <a:pt x="0" y="19905"/>
                </a:moveTo>
                <a:lnTo>
                  <a:pt x="23999" y="19905"/>
                </a:lnTo>
                <a:lnTo>
                  <a:pt x="23999" y="0"/>
                </a:lnTo>
                <a:lnTo>
                  <a:pt x="0" y="0"/>
                </a:lnTo>
                <a:lnTo>
                  <a:pt x="0" y="19905"/>
                </a:lnTo>
                <a:close/>
              </a:path>
            </a:pathLst>
          </a:custGeom>
          <a:ln w="6563">
            <a:solidFill>
              <a:srgbClr val="FF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8" name="object 6028"/>
          <p:cNvSpPr/>
          <p:nvPr/>
        </p:nvSpPr>
        <p:spPr>
          <a:xfrm>
            <a:off x="833806" y="4916311"/>
            <a:ext cx="0" cy="1596390"/>
          </a:xfrm>
          <a:custGeom>
            <a:avLst/>
            <a:gdLst/>
            <a:ahLst/>
            <a:cxnLst/>
            <a:rect l="l" t="t" r="r" b="b"/>
            <a:pathLst>
              <a:path w="0" h="1596390">
                <a:moveTo>
                  <a:pt x="0" y="0"/>
                </a:moveTo>
                <a:lnTo>
                  <a:pt x="0" y="1596221"/>
                </a:lnTo>
              </a:path>
            </a:pathLst>
          </a:custGeom>
          <a:ln w="7331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29" name="object 6029"/>
          <p:cNvSpPr/>
          <p:nvPr/>
        </p:nvSpPr>
        <p:spPr>
          <a:xfrm>
            <a:off x="653055" y="6530466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 h="0">
                <a:moveTo>
                  <a:pt x="0" y="0"/>
                </a:moveTo>
                <a:lnTo>
                  <a:pt x="159133" y="0"/>
                </a:lnTo>
              </a:path>
            </a:pathLst>
          </a:custGeom>
          <a:ln w="6034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30" name="object 6030"/>
          <p:cNvSpPr/>
          <p:nvPr/>
        </p:nvSpPr>
        <p:spPr>
          <a:xfrm>
            <a:off x="855609" y="6530466"/>
            <a:ext cx="3516629" cy="0"/>
          </a:xfrm>
          <a:custGeom>
            <a:avLst/>
            <a:gdLst/>
            <a:ahLst/>
            <a:cxnLst/>
            <a:rect l="l" t="t" r="r" b="b"/>
            <a:pathLst>
              <a:path w="3516629" h="0">
                <a:moveTo>
                  <a:pt x="0" y="0"/>
                </a:moveTo>
                <a:lnTo>
                  <a:pt x="3516535" y="0"/>
                </a:lnTo>
              </a:path>
            </a:pathLst>
          </a:custGeom>
          <a:ln w="6034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31" name="object 6031"/>
          <p:cNvSpPr/>
          <p:nvPr/>
        </p:nvSpPr>
        <p:spPr>
          <a:xfrm>
            <a:off x="821899" y="6520532"/>
            <a:ext cx="24130" cy="20320"/>
          </a:xfrm>
          <a:custGeom>
            <a:avLst/>
            <a:gdLst/>
            <a:ahLst/>
            <a:cxnLst/>
            <a:rect l="l" t="t" r="r" b="b"/>
            <a:pathLst>
              <a:path w="24130" h="20320">
                <a:moveTo>
                  <a:pt x="0" y="19905"/>
                </a:moveTo>
                <a:lnTo>
                  <a:pt x="23999" y="19905"/>
                </a:lnTo>
                <a:lnTo>
                  <a:pt x="23999" y="0"/>
                </a:lnTo>
                <a:lnTo>
                  <a:pt x="0" y="0"/>
                </a:lnTo>
                <a:lnTo>
                  <a:pt x="0" y="19905"/>
                </a:lnTo>
                <a:close/>
              </a:path>
            </a:pathLst>
          </a:custGeom>
          <a:ln w="6563">
            <a:solidFill>
              <a:srgbClr val="FF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32" name="object 6032"/>
          <p:cNvSpPr/>
          <p:nvPr/>
        </p:nvSpPr>
        <p:spPr>
          <a:xfrm>
            <a:off x="2501284" y="6210635"/>
            <a:ext cx="1748155" cy="205740"/>
          </a:xfrm>
          <a:custGeom>
            <a:avLst/>
            <a:gdLst/>
            <a:ahLst/>
            <a:cxnLst/>
            <a:rect l="l" t="t" r="r" b="b"/>
            <a:pathLst>
              <a:path w="1748154" h="205739">
                <a:moveTo>
                  <a:pt x="0" y="205642"/>
                </a:moveTo>
                <a:lnTo>
                  <a:pt x="1748094" y="205642"/>
                </a:lnTo>
                <a:lnTo>
                  <a:pt x="1748094" y="0"/>
                </a:lnTo>
                <a:lnTo>
                  <a:pt x="0" y="0"/>
                </a:lnTo>
                <a:lnTo>
                  <a:pt x="0" y="2056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33" name="object 6033"/>
          <p:cNvSpPr/>
          <p:nvPr/>
        </p:nvSpPr>
        <p:spPr>
          <a:xfrm>
            <a:off x="2501273" y="6210634"/>
            <a:ext cx="1748155" cy="205740"/>
          </a:xfrm>
          <a:custGeom>
            <a:avLst/>
            <a:gdLst/>
            <a:ahLst/>
            <a:cxnLst/>
            <a:rect l="l" t="t" r="r" b="b"/>
            <a:pathLst>
              <a:path w="1748154" h="205739">
                <a:moveTo>
                  <a:pt x="0" y="205642"/>
                </a:moveTo>
                <a:lnTo>
                  <a:pt x="1748090" y="205642"/>
                </a:lnTo>
                <a:lnTo>
                  <a:pt x="1748090" y="0"/>
                </a:lnTo>
                <a:lnTo>
                  <a:pt x="0" y="0"/>
                </a:lnTo>
                <a:lnTo>
                  <a:pt x="0" y="205642"/>
                </a:lnTo>
                <a:close/>
              </a:path>
            </a:pathLst>
          </a:custGeom>
          <a:ln w="6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34" name="object 6034"/>
          <p:cNvSpPr txBox="1"/>
          <p:nvPr/>
        </p:nvSpPr>
        <p:spPr>
          <a:xfrm>
            <a:off x="2883705" y="6238553"/>
            <a:ext cx="137287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105">
                <a:solidFill>
                  <a:srgbClr val="0000FF"/>
                </a:solidFill>
                <a:latin typeface="Microsoft Sans Serif"/>
                <a:cs typeface="Microsoft Sans Serif"/>
              </a:rPr>
              <a:t>R</a:t>
            </a:r>
            <a:r>
              <a:rPr dirty="0" sz="500" spc="3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85">
                <a:solidFill>
                  <a:srgbClr val="0000FF"/>
                </a:solidFill>
                <a:latin typeface="Microsoft Sans Serif"/>
                <a:cs typeface="Microsoft Sans Serif"/>
              </a:rPr>
              <a:t>DELTOID:</a:t>
            </a:r>
            <a:r>
              <a:rPr dirty="0" sz="500" spc="3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114">
                <a:solidFill>
                  <a:srgbClr val="0000FF"/>
                </a:solidFill>
                <a:latin typeface="Microsoft Sans Serif"/>
                <a:cs typeface="Microsoft Sans Serif"/>
              </a:rPr>
              <a:t>EMG</a:t>
            </a:r>
            <a:r>
              <a:rPr dirty="0" sz="500" spc="3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85">
                <a:solidFill>
                  <a:srgbClr val="0000FF"/>
                </a:solidFill>
                <a:latin typeface="Microsoft Sans Serif"/>
                <a:cs typeface="Microsoft Sans Serif"/>
              </a:rPr>
              <a:t>1-&gt;RMean-&gt;RMS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6035" name="object 6035"/>
          <p:cNvSpPr txBox="1"/>
          <p:nvPr/>
        </p:nvSpPr>
        <p:spPr>
          <a:xfrm>
            <a:off x="2522315" y="6331942"/>
            <a:ext cx="173228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105">
                <a:solidFill>
                  <a:srgbClr val="FF0000"/>
                </a:solidFill>
                <a:latin typeface="Microsoft Sans Serif"/>
                <a:cs typeface="Microsoft Sans Serif"/>
              </a:rPr>
              <a:t>R</a:t>
            </a:r>
            <a:r>
              <a:rPr dirty="0" sz="500" spc="3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90">
                <a:solidFill>
                  <a:srgbClr val="FF0000"/>
                </a:solidFill>
                <a:latin typeface="Microsoft Sans Serif"/>
                <a:cs typeface="Microsoft Sans Serif"/>
              </a:rPr>
              <a:t>TRICEPS</a:t>
            </a:r>
            <a:r>
              <a:rPr dirty="0" sz="500" spc="3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80">
                <a:solidFill>
                  <a:srgbClr val="FF0000"/>
                </a:solidFill>
                <a:latin typeface="Microsoft Sans Serif"/>
                <a:cs typeface="Microsoft Sans Serif"/>
              </a:rPr>
              <a:t>BRACHII:</a:t>
            </a:r>
            <a:r>
              <a:rPr dirty="0" sz="500" spc="3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114">
                <a:solidFill>
                  <a:srgbClr val="FF0000"/>
                </a:solidFill>
                <a:latin typeface="Microsoft Sans Serif"/>
                <a:cs typeface="Microsoft Sans Serif"/>
              </a:rPr>
              <a:t>EMG</a:t>
            </a:r>
            <a:r>
              <a:rPr dirty="0" sz="500" spc="3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dirty="0" sz="500" spc="85">
                <a:solidFill>
                  <a:srgbClr val="FF0000"/>
                </a:solidFill>
                <a:latin typeface="Microsoft Sans Serif"/>
                <a:cs typeface="Microsoft Sans Serif"/>
              </a:rPr>
              <a:t>4-&gt;RMean-&gt;RMS</a:t>
            </a:r>
            <a:endParaRPr sz="500">
              <a:latin typeface="Microsoft Sans Serif"/>
              <a:cs typeface="Microsoft Sans Serif"/>
            </a:endParaRPr>
          </a:p>
        </p:txBody>
      </p:sp>
      <p:sp>
        <p:nvSpPr>
          <p:cNvPr id="6036" name="object 6036"/>
          <p:cNvSpPr/>
          <p:nvPr/>
        </p:nvSpPr>
        <p:spPr>
          <a:xfrm>
            <a:off x="648293" y="4919364"/>
            <a:ext cx="3721735" cy="1596390"/>
          </a:xfrm>
          <a:custGeom>
            <a:avLst/>
            <a:gdLst/>
            <a:ahLst/>
            <a:cxnLst/>
            <a:rect l="l" t="t" r="r" b="b"/>
            <a:pathLst>
              <a:path w="3721735" h="1596390">
                <a:moveTo>
                  <a:pt x="0" y="1596181"/>
                </a:moveTo>
                <a:lnTo>
                  <a:pt x="3721437" y="1596181"/>
                </a:lnTo>
                <a:lnTo>
                  <a:pt x="3721437" y="0"/>
                </a:lnTo>
                <a:lnTo>
                  <a:pt x="0" y="0"/>
                </a:lnTo>
                <a:lnTo>
                  <a:pt x="0" y="1596181"/>
                </a:lnTo>
                <a:close/>
              </a:path>
            </a:pathLst>
          </a:custGeom>
          <a:ln w="62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37" name="object 6037"/>
          <p:cNvSpPr txBox="1"/>
          <p:nvPr/>
        </p:nvSpPr>
        <p:spPr>
          <a:xfrm>
            <a:off x="521628" y="1786394"/>
            <a:ext cx="15811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038" name="object 6038"/>
          <p:cNvSpPr txBox="1"/>
          <p:nvPr/>
        </p:nvSpPr>
        <p:spPr>
          <a:xfrm>
            <a:off x="5170666" y="1600842"/>
            <a:ext cx="14986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039" name="object 6039"/>
          <p:cNvSpPr txBox="1"/>
          <p:nvPr/>
        </p:nvSpPr>
        <p:spPr>
          <a:xfrm>
            <a:off x="4862812" y="3797942"/>
            <a:ext cx="4108450" cy="2792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20040" marR="422275">
              <a:lnSpc>
                <a:spcPct val="100000"/>
              </a:lnSpc>
              <a:buAutoNum type="alphaUcPeriod" startAt="2"/>
              <a:tabLst>
                <a:tab pos="528320" algn="l"/>
              </a:tabLst>
            </a:pPr>
            <a:r>
              <a:rPr dirty="0" sz="1600" spc="-10">
                <a:latin typeface="Calibri"/>
                <a:cs typeface="Calibri"/>
              </a:rPr>
              <a:t>How </a:t>
            </a:r>
            <a:r>
              <a:rPr dirty="0" sz="1600" spc="-5">
                <a:latin typeface="Calibri"/>
                <a:cs typeface="Calibri"/>
              </a:rPr>
              <a:t>much </a:t>
            </a:r>
            <a:r>
              <a:rPr dirty="0" sz="1600" spc="-5">
                <a:latin typeface="Calibri"/>
                <a:cs typeface="Calibri"/>
              </a:rPr>
              <a:t>(in </a:t>
            </a:r>
            <a:r>
              <a:rPr dirty="0" sz="1600" spc="-5">
                <a:latin typeface="Calibri"/>
                <a:cs typeface="Calibri"/>
              </a:rPr>
              <a:t>%) </a:t>
            </a:r>
            <a:r>
              <a:rPr dirty="0" sz="1600" spc="-5">
                <a:latin typeface="Calibri"/>
                <a:cs typeface="Calibri"/>
              </a:rPr>
              <a:t>of </a:t>
            </a:r>
            <a:r>
              <a:rPr dirty="0" sz="1600" spc="-5">
                <a:latin typeface="Calibri"/>
                <a:cs typeface="Calibri"/>
              </a:rPr>
              <a:t>the </a:t>
            </a:r>
            <a:r>
              <a:rPr dirty="0" sz="1600" spc="-5">
                <a:latin typeface="Calibri"/>
                <a:cs typeface="Calibri"/>
              </a:rPr>
              <a:t>maximum  </a:t>
            </a:r>
            <a:r>
              <a:rPr dirty="0" sz="1600" spc="-10">
                <a:latin typeface="Calibri"/>
                <a:cs typeface="Calibri"/>
              </a:rPr>
              <a:t>isometric </a:t>
            </a:r>
            <a:r>
              <a:rPr dirty="0" sz="1600" spc="-10">
                <a:latin typeface="Calibri"/>
                <a:cs typeface="Calibri"/>
              </a:rPr>
              <a:t>contraction </a:t>
            </a:r>
            <a:r>
              <a:rPr dirty="0" sz="1600" spc="-5">
                <a:latin typeface="Calibri"/>
                <a:cs typeface="Calibri"/>
              </a:rPr>
              <a:t>the </a:t>
            </a:r>
            <a:r>
              <a:rPr dirty="0" sz="1600" spc="-10">
                <a:latin typeface="Calibri"/>
                <a:cs typeface="Calibri"/>
              </a:rPr>
              <a:t>patient </a:t>
            </a:r>
            <a:r>
              <a:rPr dirty="0" sz="1600" spc="-5">
                <a:latin typeface="Calibri"/>
                <a:cs typeface="Calibri"/>
              </a:rPr>
              <a:t>Deltoid  </a:t>
            </a:r>
            <a:r>
              <a:rPr dirty="0" sz="1600" spc="-10">
                <a:latin typeface="Calibri"/>
                <a:cs typeface="Calibri"/>
              </a:rPr>
              <a:t>uses </a:t>
            </a:r>
            <a:r>
              <a:rPr dirty="0" sz="1600" spc="-5">
                <a:latin typeface="Calibri"/>
                <a:cs typeface="Calibri"/>
              </a:rPr>
              <a:t>during </a:t>
            </a:r>
            <a:r>
              <a:rPr dirty="0" sz="1600" spc="-5">
                <a:latin typeface="Calibri"/>
                <a:cs typeface="Calibri"/>
              </a:rPr>
              <a:t>the </a:t>
            </a:r>
            <a:r>
              <a:rPr dirty="0" sz="1600" spc="-15">
                <a:latin typeface="Calibri"/>
                <a:cs typeface="Calibri"/>
              </a:rPr>
              <a:t>forward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reach.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"/>
              </a:spcBef>
              <a:buFont typeface="Calibri"/>
              <a:buAutoNum type="alphaUcPeriod" startAt="2"/>
            </a:pPr>
            <a:endParaRPr sz="2250">
              <a:latin typeface="Times New Roman"/>
              <a:cs typeface="Times New Roman"/>
            </a:endParaRPr>
          </a:p>
          <a:p>
            <a:pPr marL="216535" indent="-203835">
              <a:lnSpc>
                <a:spcPct val="100000"/>
              </a:lnSpc>
              <a:buFont typeface="Calibri"/>
              <a:buAutoNum type="alphaUcPeriod" startAt="2"/>
              <a:tabLst>
                <a:tab pos="217170" algn="l"/>
              </a:tabLst>
            </a:pPr>
            <a:r>
              <a:rPr dirty="0" sz="1600" spc="-10" b="1">
                <a:latin typeface="Calibri"/>
                <a:cs typeface="Calibri"/>
              </a:rPr>
              <a:t>Root </a:t>
            </a:r>
            <a:r>
              <a:rPr dirty="0" sz="1600" spc="-5" b="1">
                <a:latin typeface="Calibri"/>
                <a:cs typeface="Calibri"/>
              </a:rPr>
              <a:t>Mean </a:t>
            </a:r>
            <a:r>
              <a:rPr dirty="0" sz="1600" spc="-10" b="1">
                <a:latin typeface="Calibri"/>
                <a:cs typeface="Calibri"/>
              </a:rPr>
              <a:t>Square </a:t>
            </a:r>
            <a:r>
              <a:rPr dirty="0" sz="1600" spc="-10" b="1">
                <a:latin typeface="Calibri"/>
                <a:cs typeface="Calibri"/>
              </a:rPr>
              <a:t>(RMS):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Deltoid </a:t>
            </a:r>
            <a:r>
              <a:rPr dirty="0" sz="1600" spc="-5">
                <a:latin typeface="Calibri"/>
                <a:cs typeface="Calibri"/>
              </a:rPr>
              <a:t>(</a:t>
            </a:r>
            <a:r>
              <a:rPr dirty="0" sz="1600" spc="-5">
                <a:solidFill>
                  <a:srgbClr val="0000FF"/>
                </a:solidFill>
                <a:latin typeface="Calibri"/>
                <a:cs typeface="Calibri"/>
              </a:rPr>
              <a:t>blue</a:t>
            </a:r>
            <a:r>
              <a:rPr dirty="0" sz="1600" spc="-5">
                <a:latin typeface="Calibri"/>
                <a:cs typeface="Calibri"/>
              </a:rPr>
              <a:t>) </a:t>
            </a:r>
            <a:r>
              <a:rPr dirty="0" sz="1600" spc="-10">
                <a:latin typeface="Calibri"/>
                <a:cs typeface="Calibri"/>
              </a:rPr>
              <a:t>vs. </a:t>
            </a:r>
            <a:r>
              <a:rPr dirty="0" sz="1600" spc="-20">
                <a:latin typeface="Calibri"/>
                <a:cs typeface="Calibri"/>
              </a:rPr>
              <a:t>Triceps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(</a:t>
            </a:r>
            <a:r>
              <a:rPr dirty="0" sz="1600" spc="-1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dirty="0" sz="1600" spc="-10">
                <a:latin typeface="Calibri"/>
                <a:cs typeface="Calibri"/>
              </a:rPr>
              <a:t>).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Deltoid </a:t>
            </a:r>
            <a:r>
              <a:rPr dirty="0" sz="1600">
                <a:latin typeface="Calibri"/>
                <a:cs typeface="Calibri"/>
              </a:rPr>
              <a:t>is </a:t>
            </a:r>
            <a:r>
              <a:rPr dirty="0" sz="1600" spc="-5">
                <a:latin typeface="Calibri"/>
                <a:cs typeface="Calibri"/>
              </a:rPr>
              <a:t>the </a:t>
            </a:r>
            <a:r>
              <a:rPr dirty="0" sz="1600" spc="-5" b="1" i="1">
                <a:latin typeface="Calibri"/>
                <a:cs typeface="Calibri"/>
              </a:rPr>
              <a:t>prime </a:t>
            </a:r>
            <a:r>
              <a:rPr dirty="0" sz="1600" spc="-10" b="1" i="1">
                <a:latin typeface="Calibri"/>
                <a:cs typeface="Calibri"/>
              </a:rPr>
              <a:t>mover </a:t>
            </a:r>
            <a:r>
              <a:rPr dirty="0" sz="1600" spc="-5">
                <a:latin typeface="Calibri"/>
                <a:cs typeface="Calibri"/>
              </a:rPr>
              <a:t>during </a:t>
            </a:r>
            <a:r>
              <a:rPr dirty="0" sz="1600" spc="-15">
                <a:latin typeface="Calibri"/>
                <a:cs typeface="Calibri"/>
              </a:rPr>
              <a:t>forward</a:t>
            </a:r>
            <a:r>
              <a:rPr dirty="0" sz="1600" spc="5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reach.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15" b="1">
                <a:latin typeface="Calibri"/>
                <a:cs typeface="Calibri"/>
              </a:rPr>
              <a:t>Index </a:t>
            </a:r>
            <a:r>
              <a:rPr dirty="0" sz="1600" spc="-5" b="1">
                <a:latin typeface="Calibri"/>
                <a:cs typeface="Calibri"/>
              </a:rPr>
              <a:t>Co-activation </a:t>
            </a:r>
            <a:r>
              <a:rPr dirty="0" sz="1600" spc="-10">
                <a:latin typeface="Calibri"/>
                <a:cs typeface="Calibri"/>
              </a:rPr>
              <a:t>measure </a:t>
            </a:r>
            <a:r>
              <a:rPr dirty="0" sz="1600" spc="-10">
                <a:latin typeface="Calibri"/>
                <a:cs typeface="Calibri"/>
              </a:rPr>
              <a:t>through </a:t>
            </a:r>
            <a:r>
              <a:rPr dirty="0" sz="1600" spc="-15">
                <a:latin typeface="Calibri"/>
                <a:cs typeface="Calibri"/>
              </a:rPr>
              <a:t>data </a:t>
            </a:r>
            <a:r>
              <a:rPr dirty="0" sz="1600" spc="-5">
                <a:latin typeface="Calibri"/>
                <a:cs typeface="Calibri"/>
              </a:rPr>
              <a:t>on </a:t>
            </a:r>
            <a:r>
              <a:rPr dirty="0" sz="1600" spc="-10">
                <a:latin typeface="Calibri"/>
                <a:cs typeface="Calibri"/>
              </a:rPr>
              <a:t>the  </a:t>
            </a:r>
            <a:r>
              <a:rPr dirty="0" sz="1600" spc="-5">
                <a:latin typeface="Calibri"/>
                <a:cs typeface="Calibri"/>
              </a:rPr>
              <a:t>subjects </a:t>
            </a:r>
            <a:r>
              <a:rPr dirty="0" sz="1600" spc="-5">
                <a:latin typeface="Calibri"/>
                <a:cs typeface="Calibri"/>
              </a:rPr>
              <a:t>muscles </a:t>
            </a:r>
            <a:r>
              <a:rPr dirty="0" sz="1600" spc="-5">
                <a:latin typeface="Calibri"/>
                <a:cs typeface="Calibri"/>
              </a:rPr>
              <a:t>activity </a:t>
            </a:r>
            <a:r>
              <a:rPr dirty="0" sz="1600" spc="-10">
                <a:latin typeface="Calibri"/>
                <a:cs typeface="Calibri"/>
              </a:rPr>
              <a:t>relative </a:t>
            </a:r>
            <a:r>
              <a:rPr dirty="0" sz="1600" spc="-10">
                <a:latin typeface="Calibri"/>
                <a:cs typeface="Calibri"/>
              </a:rPr>
              <a:t>to </a:t>
            </a:r>
            <a:r>
              <a:rPr dirty="0" sz="1600" spc="-5">
                <a:latin typeface="Calibri"/>
                <a:cs typeface="Calibri"/>
              </a:rPr>
              <a:t>Deltoid  </a:t>
            </a:r>
            <a:r>
              <a:rPr dirty="0" sz="1600" spc="-15">
                <a:latin typeface="Calibri"/>
                <a:cs typeface="Calibri"/>
              </a:rPr>
              <a:t>activity.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040" name="object 6040"/>
          <p:cNvSpPr txBox="1"/>
          <p:nvPr/>
        </p:nvSpPr>
        <p:spPr>
          <a:xfrm>
            <a:off x="316320" y="3696593"/>
            <a:ext cx="4204335" cy="1315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4780" marR="5080">
              <a:lnSpc>
                <a:spcPct val="100000"/>
              </a:lnSpc>
            </a:pPr>
            <a:r>
              <a:rPr dirty="0" sz="1200" spc="5">
                <a:latin typeface="Calibri"/>
                <a:cs typeface="Calibri"/>
              </a:rPr>
              <a:t>A. </a:t>
            </a:r>
            <a:r>
              <a:rPr dirty="0" sz="1200" spc="-5">
                <a:solidFill>
                  <a:srgbClr val="0000FF"/>
                </a:solidFill>
                <a:latin typeface="Calibri"/>
                <a:cs typeface="Calibri"/>
              </a:rPr>
              <a:t>Blue</a:t>
            </a:r>
            <a:r>
              <a:rPr dirty="0" sz="1200" spc="-5">
                <a:latin typeface="Calibri"/>
                <a:cs typeface="Calibri"/>
              </a:rPr>
              <a:t>: </a:t>
            </a:r>
            <a:r>
              <a:rPr dirty="0" sz="1200" spc="-5">
                <a:latin typeface="Calibri"/>
                <a:cs typeface="Calibri"/>
              </a:rPr>
              <a:t>Raw </a:t>
            </a:r>
            <a:r>
              <a:rPr dirty="0" sz="1200">
                <a:latin typeface="Calibri"/>
                <a:cs typeface="Calibri"/>
              </a:rPr>
              <a:t>EMG </a:t>
            </a:r>
            <a:r>
              <a:rPr dirty="0" sz="1200" spc="-5">
                <a:latin typeface="Calibri"/>
                <a:cs typeface="Calibri"/>
              </a:rPr>
              <a:t>signal </a:t>
            </a:r>
            <a:r>
              <a:rPr dirty="0" sz="1200" spc="-5">
                <a:latin typeface="Calibri"/>
                <a:cs typeface="Calibri"/>
              </a:rPr>
              <a:t>with </a:t>
            </a:r>
            <a:r>
              <a:rPr dirty="0" sz="1200" spc="-5">
                <a:latin typeface="Calibri"/>
                <a:cs typeface="Calibri"/>
              </a:rPr>
              <a:t>positive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10">
                <a:latin typeface="Calibri"/>
                <a:cs typeface="Calibri"/>
              </a:rPr>
              <a:t>negative </a:t>
            </a:r>
            <a:r>
              <a:rPr dirty="0" sz="1200" spc="-5">
                <a:latin typeface="Calibri"/>
                <a:cs typeface="Calibri"/>
              </a:rPr>
              <a:t>values </a:t>
            </a:r>
            <a:r>
              <a:rPr dirty="0" sz="1200" spc="-1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dirty="0" sz="1200" spc="-10">
                <a:latin typeface="Calibri"/>
                <a:cs typeface="Calibri"/>
              </a:rPr>
              <a:t>:  </a:t>
            </a:r>
            <a:r>
              <a:rPr dirty="0" sz="1200">
                <a:latin typeface="Calibri"/>
                <a:cs typeface="Calibri"/>
              </a:rPr>
              <a:t>EMG </a:t>
            </a:r>
            <a:r>
              <a:rPr dirty="0" sz="1200" spc="-5">
                <a:latin typeface="Calibri"/>
                <a:cs typeface="Calibri"/>
              </a:rPr>
              <a:t>signal </a:t>
            </a:r>
            <a:r>
              <a:rPr dirty="0" sz="1200" spc="-5">
                <a:latin typeface="Calibri"/>
                <a:cs typeface="Calibri"/>
              </a:rPr>
              <a:t>after </a:t>
            </a:r>
            <a:r>
              <a:rPr dirty="0" sz="1200" spc="-5">
                <a:latin typeface="Calibri"/>
                <a:cs typeface="Calibri"/>
              </a:rPr>
              <a:t>processing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 spc="-10">
                <a:latin typeface="Calibri"/>
                <a:cs typeface="Calibri"/>
              </a:rPr>
              <a:t>Root </a:t>
            </a:r>
            <a:r>
              <a:rPr dirty="0" sz="1200">
                <a:latin typeface="Calibri"/>
                <a:cs typeface="Calibri"/>
              </a:rPr>
              <a:t>Mean </a:t>
            </a:r>
            <a:r>
              <a:rPr dirty="0" sz="1200" spc="-5">
                <a:latin typeface="Calibri"/>
                <a:cs typeface="Calibri"/>
              </a:rPr>
              <a:t>Square </a:t>
            </a:r>
            <a:r>
              <a:rPr dirty="0" sz="1200" spc="-5">
                <a:latin typeface="Calibri"/>
                <a:cs typeface="Calibri"/>
              </a:rPr>
              <a:t>(RMS).  </a:t>
            </a:r>
            <a:r>
              <a:rPr dirty="0" sz="1200" spc="-5">
                <a:latin typeface="Calibri"/>
                <a:cs typeface="Calibri"/>
              </a:rPr>
              <a:t>Combining </a:t>
            </a:r>
            <a:r>
              <a:rPr dirty="0" sz="1200" spc="-5">
                <a:latin typeface="Calibri"/>
                <a:cs typeface="Calibri"/>
              </a:rPr>
              <a:t>Rectification </a:t>
            </a:r>
            <a:r>
              <a:rPr dirty="0" sz="1200" spc="-5">
                <a:latin typeface="Calibri"/>
                <a:cs typeface="Calibri"/>
              </a:rPr>
              <a:t>processing </a:t>
            </a:r>
            <a:r>
              <a:rPr dirty="0" sz="1200" spc="-10">
                <a:latin typeface="Calibri"/>
                <a:cs typeface="Calibri"/>
              </a:rPr>
              <a:t>(transfer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all </a:t>
            </a:r>
            <a:r>
              <a:rPr dirty="0" sz="1200" spc="-10">
                <a:latin typeface="Calibri"/>
                <a:cs typeface="Calibri"/>
              </a:rPr>
              <a:t>negative </a:t>
            </a:r>
            <a:r>
              <a:rPr dirty="0" sz="1200" spc="-5">
                <a:latin typeface="Calibri"/>
                <a:cs typeface="Calibri"/>
              </a:rPr>
              <a:t>values  </a:t>
            </a:r>
            <a:r>
              <a:rPr dirty="0" sz="1200" spc="-5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positive </a:t>
            </a:r>
            <a:r>
              <a:rPr dirty="0" sz="1200" spc="-5">
                <a:latin typeface="Calibri"/>
                <a:cs typeface="Calibri"/>
              </a:rPr>
              <a:t>values)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signal </a:t>
            </a:r>
            <a:r>
              <a:rPr dirty="0" sz="1200" spc="-5">
                <a:latin typeface="Calibri"/>
                <a:cs typeface="Calibri"/>
              </a:rPr>
              <a:t>smoothing </a:t>
            </a:r>
            <a:r>
              <a:rPr dirty="0" sz="1200">
                <a:latin typeface="Calibri"/>
                <a:cs typeface="Calibri"/>
              </a:rPr>
              <a:t>by </a:t>
            </a:r>
            <a:r>
              <a:rPr dirty="0" sz="1200" spc="-5">
                <a:latin typeface="Calibri"/>
                <a:cs typeface="Calibri"/>
              </a:rPr>
              <a:t>Filtration </a:t>
            </a:r>
            <a:r>
              <a:rPr dirty="0" sz="1200" spc="-5">
                <a:latin typeface="Calibri"/>
                <a:cs typeface="Calibri"/>
              </a:rPr>
              <a:t>Unites </a:t>
            </a:r>
            <a:r>
              <a:rPr dirty="0" sz="1200" spc="-5">
                <a:latin typeface="Calibri"/>
                <a:cs typeface="Calibri"/>
              </a:rPr>
              <a:t>are  </a:t>
            </a:r>
            <a:r>
              <a:rPr dirty="0" sz="1200" spc="-5">
                <a:latin typeface="Calibri"/>
                <a:cs typeface="Calibri"/>
              </a:rPr>
              <a:t>in </a:t>
            </a:r>
            <a:r>
              <a:rPr dirty="0" sz="1200" spc="-10">
                <a:latin typeface="Calibri"/>
                <a:cs typeface="Calibri"/>
              </a:rPr>
              <a:t>Voltage  </a:t>
            </a:r>
            <a:r>
              <a:rPr dirty="0" sz="1200">
                <a:latin typeface="Calibri"/>
                <a:cs typeface="Calibri"/>
              </a:rPr>
              <a:t>as a </a:t>
            </a:r>
            <a:r>
              <a:rPr dirty="0" sz="1200" spc="-5">
                <a:latin typeface="Calibri"/>
                <a:cs typeface="Calibri"/>
              </a:rPr>
              <a:t>result of an ‘action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potential’.</a:t>
            </a:r>
            <a:endParaRPr sz="1200">
              <a:latin typeface="Calibri"/>
              <a:cs typeface="Calibri"/>
            </a:endParaRPr>
          </a:p>
          <a:p>
            <a:pPr marL="27305">
              <a:lnSpc>
                <a:spcPts val="1485"/>
              </a:lnSpc>
            </a:pPr>
            <a:r>
              <a:rPr dirty="0" sz="1800">
                <a:latin typeface="Calibri"/>
                <a:cs typeface="Calibri"/>
              </a:rPr>
              <a:t>C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dirty="0" baseline="38888" sz="750" spc="112">
                <a:latin typeface="Microsoft Sans Serif"/>
                <a:cs typeface="Microsoft Sans Serif"/>
              </a:rPr>
              <a:t>0.00012</a:t>
            </a:r>
            <a:r>
              <a:rPr dirty="0" baseline="38888" sz="750" spc="187">
                <a:latin typeface="Microsoft Sans Serif"/>
                <a:cs typeface="Microsoft Sans Serif"/>
              </a:rPr>
              <a:t> </a:t>
            </a:r>
            <a:r>
              <a:rPr dirty="0" sz="500" spc="105">
                <a:latin typeface="Microsoft Sans Serif"/>
                <a:cs typeface="Microsoft Sans Serif"/>
              </a:rPr>
              <a:t>R</a:t>
            </a:r>
            <a:r>
              <a:rPr dirty="0" sz="500" spc="45">
                <a:latin typeface="Microsoft Sans Serif"/>
                <a:cs typeface="Microsoft Sans Serif"/>
              </a:rPr>
              <a:t> </a:t>
            </a:r>
            <a:r>
              <a:rPr dirty="0" sz="500" spc="-130">
                <a:latin typeface="Microsoft Sans Serif"/>
                <a:cs typeface="Microsoft Sans Serif"/>
              </a:rPr>
              <a:t>DE                                                                                                                                                                           </a:t>
            </a:r>
            <a:r>
              <a:rPr dirty="0" sz="500" spc="80">
                <a:latin typeface="Microsoft Sans Serif"/>
                <a:cs typeface="Microsoft Sans Serif"/>
              </a:rPr>
              <a:t>LTOID:</a:t>
            </a:r>
            <a:r>
              <a:rPr dirty="0" sz="500" spc="40">
                <a:latin typeface="Microsoft Sans Serif"/>
                <a:cs typeface="Microsoft Sans Serif"/>
              </a:rPr>
              <a:t> </a:t>
            </a:r>
            <a:r>
              <a:rPr dirty="0" sz="500" spc="114">
                <a:latin typeface="Microsoft Sans Serif"/>
                <a:cs typeface="Microsoft Sans Serif"/>
              </a:rPr>
              <a:t>EMG</a:t>
            </a:r>
            <a:r>
              <a:rPr dirty="0" sz="500" spc="40">
                <a:latin typeface="Microsoft Sans Serif"/>
                <a:cs typeface="Microsoft Sans Serif"/>
              </a:rPr>
              <a:t> </a:t>
            </a:r>
            <a:r>
              <a:rPr dirty="0" sz="500" spc="85">
                <a:latin typeface="Microsoft Sans Serif"/>
                <a:cs typeface="Microsoft Sans Serif"/>
              </a:rPr>
              <a:t>1-&gt;RMean-&gt;RMS,</a:t>
            </a:r>
            <a:r>
              <a:rPr dirty="0" sz="500" spc="40">
                <a:latin typeface="Microsoft Sans Serif"/>
                <a:cs typeface="Microsoft Sans Serif"/>
              </a:rPr>
              <a:t> </a:t>
            </a:r>
            <a:r>
              <a:rPr dirty="0" sz="500" spc="105">
                <a:latin typeface="Microsoft Sans Serif"/>
                <a:cs typeface="Microsoft Sans Serif"/>
              </a:rPr>
              <a:t>R</a:t>
            </a:r>
            <a:r>
              <a:rPr dirty="0" sz="500" spc="40">
                <a:latin typeface="Microsoft Sans Serif"/>
                <a:cs typeface="Microsoft Sans Serif"/>
              </a:rPr>
              <a:t> </a:t>
            </a:r>
            <a:r>
              <a:rPr dirty="0" sz="500" spc="90">
                <a:latin typeface="Microsoft Sans Serif"/>
                <a:cs typeface="Microsoft Sans Serif"/>
              </a:rPr>
              <a:t>TRICEPS</a:t>
            </a:r>
            <a:r>
              <a:rPr dirty="0" sz="500" spc="40">
                <a:latin typeface="Microsoft Sans Serif"/>
                <a:cs typeface="Microsoft Sans Serif"/>
              </a:rPr>
              <a:t> </a:t>
            </a:r>
            <a:r>
              <a:rPr dirty="0" sz="500" spc="80">
                <a:latin typeface="Microsoft Sans Serif"/>
                <a:cs typeface="Microsoft Sans Serif"/>
              </a:rPr>
              <a:t>BRACHII:</a:t>
            </a:r>
            <a:r>
              <a:rPr dirty="0" sz="500" spc="40">
                <a:latin typeface="Microsoft Sans Serif"/>
                <a:cs typeface="Microsoft Sans Serif"/>
              </a:rPr>
              <a:t> </a:t>
            </a:r>
            <a:r>
              <a:rPr dirty="0" sz="500" spc="114">
                <a:latin typeface="Microsoft Sans Serif"/>
                <a:cs typeface="Microsoft Sans Serif"/>
              </a:rPr>
              <a:t>EMG</a:t>
            </a:r>
            <a:r>
              <a:rPr dirty="0" sz="500" spc="40">
                <a:latin typeface="Microsoft Sans Serif"/>
                <a:cs typeface="Microsoft Sans Serif"/>
              </a:rPr>
              <a:t> </a:t>
            </a:r>
            <a:r>
              <a:rPr dirty="0" sz="500" spc="85">
                <a:latin typeface="Microsoft Sans Serif"/>
                <a:cs typeface="Microsoft Sans Serif"/>
              </a:rPr>
              <a:t>4-&gt;RMean-&gt;RMS</a:t>
            </a:r>
            <a:r>
              <a:rPr dirty="0" sz="500" spc="-5">
                <a:latin typeface="Microsoft Sans Serif"/>
                <a:cs typeface="Microsoft Sans Serif"/>
              </a:rPr>
              <a:t> </a:t>
            </a:r>
            <a:r>
              <a:rPr dirty="0" sz="500">
                <a:latin typeface="Microsoft Sans Serif"/>
                <a:cs typeface="Microsoft Sans Serif"/>
              </a:rPr>
              <a:t> </a:t>
            </a:r>
            <a:endParaRPr sz="5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58165">
              <a:lnSpc>
                <a:spcPts val="3175"/>
              </a:lnSpc>
            </a:pPr>
            <a:r>
              <a:rPr dirty="0" sz="2800" spc="140" b="0">
                <a:latin typeface="Arial"/>
                <a:cs typeface="Arial"/>
              </a:rPr>
              <a:t>Outcome </a:t>
            </a:r>
            <a:r>
              <a:rPr dirty="0" sz="2800" spc="125" b="0">
                <a:latin typeface="Arial"/>
                <a:cs typeface="Arial"/>
              </a:rPr>
              <a:t>measure </a:t>
            </a:r>
            <a:r>
              <a:rPr dirty="0" sz="2800" spc="70" b="0">
                <a:latin typeface="Arial"/>
                <a:cs typeface="Arial"/>
              </a:rPr>
              <a:t>(4)</a:t>
            </a:r>
            <a:r>
              <a:rPr dirty="0" sz="2800" spc="-530" b="0">
                <a:latin typeface="Arial"/>
                <a:cs typeface="Arial"/>
              </a:rPr>
              <a:t> </a:t>
            </a:r>
            <a:r>
              <a:rPr dirty="0" sz="2800" spc="135" b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  <a:p>
            <a:pPr marL="558165">
              <a:lnSpc>
                <a:spcPts val="3175"/>
              </a:lnSpc>
            </a:pPr>
            <a:r>
              <a:rPr dirty="0" sz="2800" spc="140" b="0">
                <a:latin typeface="Arial"/>
                <a:cs typeface="Arial"/>
              </a:rPr>
              <a:t>Intervention </a:t>
            </a:r>
            <a:r>
              <a:rPr dirty="0" sz="2800" spc="-5" b="0">
                <a:latin typeface="Arial"/>
                <a:cs typeface="Arial"/>
              </a:rPr>
              <a:t>- </a:t>
            </a:r>
            <a:r>
              <a:rPr dirty="0" sz="2800" spc="100" b="0">
                <a:latin typeface="Arial"/>
                <a:cs typeface="Arial"/>
              </a:rPr>
              <a:t>4</a:t>
            </a:r>
            <a:r>
              <a:rPr dirty="0" sz="2800" spc="-405" b="0">
                <a:latin typeface="Arial"/>
                <a:cs typeface="Arial"/>
              </a:rPr>
              <a:t> </a:t>
            </a:r>
            <a:r>
              <a:rPr dirty="0" sz="2800" spc="100" b="0">
                <a:latin typeface="Arial"/>
                <a:cs typeface="Arial"/>
              </a:rPr>
              <a:t>weeks/3Wk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11623" y="3244786"/>
            <a:ext cx="4106799" cy="29512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21654" y="2152643"/>
            <a:ext cx="7842884" cy="22428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19075">
              <a:lnSpc>
                <a:spcPct val="100000"/>
              </a:lnSpc>
            </a:pPr>
            <a:r>
              <a:rPr dirty="0" sz="2800" spc="-15">
                <a:latin typeface="Calibri"/>
                <a:cs typeface="Calibri"/>
              </a:rPr>
              <a:t>Robotic </a:t>
            </a:r>
            <a:r>
              <a:rPr dirty="0" sz="2800" spc="-25">
                <a:latin typeface="Calibri"/>
                <a:cs typeface="Calibri"/>
              </a:rPr>
              <a:t>system, </a:t>
            </a:r>
            <a:r>
              <a:rPr dirty="0" sz="2800" spc="-15">
                <a:latin typeface="Calibri"/>
                <a:cs typeface="Calibri"/>
              </a:rPr>
              <a:t>ROBOTEACHER-2, </a:t>
            </a:r>
            <a:r>
              <a:rPr dirty="0" sz="2800" spc="-15">
                <a:latin typeface="Calibri"/>
                <a:cs typeface="Calibri"/>
              </a:rPr>
              <a:t>Bioxtreme,</a:t>
            </a:r>
            <a:r>
              <a:rPr dirty="0" sz="2800" spc="1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ISRAEL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dirty="0" sz="3600" spc="-30">
                <a:latin typeface="Calibri"/>
                <a:cs typeface="Calibri"/>
              </a:rPr>
              <a:t>Average </a:t>
            </a:r>
            <a:r>
              <a:rPr dirty="0" sz="3600" spc="-15">
                <a:latin typeface="Calibri"/>
                <a:cs typeface="Calibri"/>
              </a:rPr>
              <a:t>error </a:t>
            </a:r>
            <a:r>
              <a:rPr dirty="0" sz="3600" spc="-5">
                <a:latin typeface="Calibri"/>
                <a:cs typeface="Calibri"/>
              </a:rPr>
              <a:t>(in</a:t>
            </a:r>
            <a:r>
              <a:rPr dirty="0" sz="3600" spc="-90">
                <a:latin typeface="Calibri"/>
                <a:cs typeface="Calibri"/>
              </a:rPr>
              <a:t> </a:t>
            </a:r>
            <a:r>
              <a:rPr dirty="0" sz="3600">
                <a:latin typeface="Calibri"/>
                <a:cs typeface="Calibri"/>
              </a:rPr>
              <a:t>cm).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3600" spc="-80">
                <a:latin typeface="Calibri"/>
                <a:cs typeface="Calibri"/>
              </a:rPr>
              <a:t>Total </a:t>
            </a:r>
            <a:r>
              <a:rPr dirty="0" sz="3600" spc="-20">
                <a:latin typeface="Calibri"/>
                <a:cs typeface="Calibri"/>
              </a:rPr>
              <a:t>score</a:t>
            </a:r>
            <a:r>
              <a:rPr dirty="0" sz="3600" spc="5">
                <a:latin typeface="Calibri"/>
                <a:cs typeface="Calibri"/>
              </a:rPr>
              <a:t> </a:t>
            </a:r>
            <a:r>
              <a:rPr dirty="0" sz="3600" spc="-5">
                <a:latin typeface="Calibri"/>
                <a:cs typeface="Calibri"/>
              </a:rPr>
              <a:t>(points).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85862" y="1963807"/>
            <a:ext cx="6707124" cy="355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30303" y="5834062"/>
            <a:ext cx="7299321" cy="4222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0298" rIns="0" bIns="0" rtlCol="0" vert="horz">
            <a:spAutoFit/>
          </a:bodyPr>
          <a:lstStyle/>
          <a:p>
            <a:pPr marL="262890">
              <a:lnSpc>
                <a:spcPct val="100000"/>
              </a:lnSpc>
            </a:pPr>
            <a:r>
              <a:rPr dirty="0" sz="3600" spc="130" b="0">
                <a:solidFill>
                  <a:srgbClr val="7F0000"/>
                </a:solidFill>
                <a:latin typeface="Arial"/>
                <a:cs typeface="Arial"/>
              </a:rPr>
              <a:t>Results</a:t>
            </a:r>
            <a:endParaRPr sz="36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60450" y="2282812"/>
          <a:ext cx="7193280" cy="2938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3176"/>
                <a:gridCol w="1930412"/>
                <a:gridCol w="1930374"/>
              </a:tblGrid>
              <a:tr h="1462944">
                <a:tc>
                  <a:txBody>
                    <a:bodyPr/>
                    <a:lstStyle/>
                    <a:p>
                      <a:pPr/>
                      <a:endParaRPr sz="3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AD5"/>
                    </a:solidFill>
                  </a:tcPr>
                </a:tc>
                <a:tc>
                  <a:txBody>
                    <a:bodyPr/>
                    <a:lstStyle/>
                    <a:p>
                      <a:pPr marL="431165" marR="423545" indent="47625">
                        <a:lnSpc>
                          <a:spcPts val="5760"/>
                        </a:lnSpc>
                        <a:spcBef>
                          <a:spcPts val="260"/>
                        </a:spcBef>
                      </a:pPr>
                      <a:r>
                        <a:rPr dirty="0" sz="32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Study  </a:t>
                      </a:r>
                      <a:r>
                        <a:rPr dirty="0" sz="32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dirty="0" sz="32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32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AD5"/>
                    </a:solidFill>
                  </a:tcPr>
                </a:tc>
                <a:tc>
                  <a:txBody>
                    <a:bodyPr/>
                    <a:lstStyle/>
                    <a:p>
                      <a:pPr marL="431165" marR="324485" indent="-97790">
                        <a:lnSpc>
                          <a:spcPts val="5760"/>
                        </a:lnSpc>
                        <a:spcBef>
                          <a:spcPts val="260"/>
                        </a:spcBef>
                      </a:pPr>
                      <a:r>
                        <a:rPr dirty="0" sz="32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Control  </a:t>
                      </a:r>
                      <a:r>
                        <a:rPr dirty="0" sz="32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Group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AD5"/>
                    </a:solidFill>
                  </a:tcPr>
                </a:tc>
              </a:tr>
              <a:tr h="731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r>
                        <a:rPr dirty="0" sz="3200" spc="-5">
                          <a:latin typeface="Calibri"/>
                          <a:cs typeface="Calibri"/>
                        </a:rPr>
                        <a:t>Gender</a:t>
                      </a:r>
                      <a:r>
                        <a:rPr dirty="0" sz="32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5">
                          <a:latin typeface="Calibri"/>
                          <a:cs typeface="Calibri"/>
                        </a:rPr>
                        <a:t>(Male)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r>
                        <a:rPr dirty="0" sz="3200">
                          <a:latin typeface="Calibri"/>
                          <a:cs typeface="Calibri"/>
                        </a:rPr>
                        <a:t>5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570"/>
                        </a:spcBef>
                      </a:pPr>
                      <a:r>
                        <a:rPr dirty="0" sz="32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5B9AD5"/>
                    </a:solidFill>
                  </a:tcPr>
                </a:tc>
              </a:tr>
              <a:tr h="7315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70"/>
                        </a:spcBef>
                      </a:pPr>
                      <a:r>
                        <a:rPr dirty="0" sz="3200" spc="-10">
                          <a:latin typeface="Calibri"/>
                          <a:cs typeface="Calibri"/>
                        </a:rPr>
                        <a:t>Age</a:t>
                      </a:r>
                      <a:r>
                        <a:rPr dirty="0" sz="3200" spc="-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45">
                          <a:latin typeface="Calibri"/>
                          <a:cs typeface="Calibri"/>
                        </a:rPr>
                        <a:t>(Years)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700"/>
                        </a:spcBef>
                      </a:pPr>
                      <a:r>
                        <a:rPr dirty="0" sz="3200" spc="-5">
                          <a:latin typeface="Calibri"/>
                          <a:cs typeface="Calibri"/>
                        </a:rPr>
                        <a:t>57.2</a:t>
                      </a:r>
                      <a:r>
                        <a:rPr dirty="0" sz="32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>
                          <a:latin typeface="Arial"/>
                          <a:cs typeface="Arial"/>
                        </a:rPr>
                        <a:t>±</a:t>
                      </a:r>
                      <a:r>
                        <a:rPr dirty="0" sz="3200">
                          <a:latin typeface="Calibri"/>
                          <a:cs typeface="Calibri"/>
                        </a:rPr>
                        <a:t>8.2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700"/>
                        </a:spcBef>
                      </a:pPr>
                      <a:r>
                        <a:rPr dirty="0" sz="32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54.8</a:t>
                      </a:r>
                      <a:r>
                        <a:rPr dirty="0" sz="3200" spc="-7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3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±</a:t>
                      </a:r>
                      <a:r>
                        <a:rPr dirty="0" sz="32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7.8</a:t>
                      </a:r>
                      <a:endParaRPr sz="3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5B9AD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192255" y="1872385"/>
            <a:ext cx="1799589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Study </a:t>
            </a:r>
            <a:r>
              <a:rPr dirty="0" sz="1800" spc="-10" b="1">
                <a:latin typeface="Calibri"/>
                <a:cs typeface="Calibri"/>
              </a:rPr>
              <a:t>group </a:t>
            </a:r>
            <a:r>
              <a:rPr dirty="0" sz="1800" b="1">
                <a:latin typeface="Calibri"/>
                <a:cs typeface="Calibri"/>
              </a:rPr>
              <a:t>(N</a:t>
            </a:r>
            <a:r>
              <a:rPr dirty="0" sz="1800" spc="-105" b="1">
                <a:latin typeface="Calibri"/>
                <a:cs typeface="Calibri"/>
              </a:rPr>
              <a:t> </a:t>
            </a:r>
            <a:r>
              <a:rPr dirty="0" sz="1800" spc="5" b="1">
                <a:latin typeface="Calibri"/>
                <a:cs typeface="Calibri"/>
              </a:rPr>
              <a:t>=5)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927100" algn="l"/>
              </a:tabLst>
            </a:pPr>
            <a:r>
              <a:rPr dirty="0" sz="1800" spc="-15">
                <a:latin typeface="Calibri"/>
                <a:cs typeface="Calibri"/>
              </a:rPr>
              <a:t>Pre</a:t>
            </a:r>
            <a:r>
              <a:rPr dirty="0" sz="1800" spc="-15">
                <a:latin typeface="Times New Roman"/>
                <a:cs typeface="Times New Roman"/>
              </a:rPr>
              <a:t>	</a:t>
            </a:r>
            <a:r>
              <a:rPr dirty="0" sz="1800" spc="-20">
                <a:latin typeface="Calibri"/>
                <a:cs typeface="Calibri"/>
              </a:rPr>
              <a:t>Post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4600" y="2408429"/>
            <a:ext cx="4968240" cy="0"/>
          </a:xfrm>
          <a:custGeom>
            <a:avLst/>
            <a:gdLst/>
            <a:ahLst/>
            <a:cxnLst/>
            <a:rect l="l" t="t" r="r" b="b"/>
            <a:pathLst>
              <a:path w="4968240" h="0">
                <a:moveTo>
                  <a:pt x="0" y="0"/>
                </a:moveTo>
                <a:lnTo>
                  <a:pt x="4968220" y="0"/>
                </a:lnTo>
              </a:path>
            </a:pathLst>
          </a:custGeom>
          <a:ln w="152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106929" y="2619499"/>
            <a:ext cx="54483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44.</a:t>
            </a:r>
            <a:r>
              <a:rPr dirty="0" sz="1800" spc="-5">
                <a:latin typeface="Calibri"/>
                <a:cs typeface="Calibri"/>
              </a:rPr>
              <a:t>2</a:t>
            </a:r>
            <a:r>
              <a:rPr dirty="0" sz="1800">
                <a:latin typeface="Calibri"/>
                <a:cs typeface="Calibri"/>
              </a:rPr>
              <a:t>*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06928" y="3168150"/>
            <a:ext cx="60261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2802</a:t>
            </a:r>
            <a:r>
              <a:rPr dirty="0" sz="1800">
                <a:latin typeface="Calibri"/>
                <a:cs typeface="Calibri"/>
              </a:rPr>
              <a:t>*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777" y="2619499"/>
            <a:ext cx="3270885" cy="1396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755900" algn="l"/>
              </a:tabLst>
            </a:pPr>
            <a:r>
              <a:rPr dirty="0" sz="1800" spc="-10">
                <a:latin typeface="Calibri"/>
                <a:cs typeface="Calibri"/>
              </a:rPr>
              <a:t>Fugel-Meyer  </a:t>
            </a:r>
            <a:r>
              <a:rPr dirty="0" sz="1800" spc="38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(points)</a:t>
            </a:r>
            <a:r>
              <a:rPr dirty="0" sz="1800" spc="-1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36.4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4320"/>
              </a:lnSpc>
              <a:spcBef>
                <a:spcPts val="505"/>
              </a:spcBef>
              <a:tabLst>
                <a:tab pos="2755900" algn="l"/>
              </a:tabLst>
            </a:pPr>
            <a:r>
              <a:rPr dirty="0" sz="1800" spc="-40">
                <a:latin typeface="Calibri"/>
                <a:cs typeface="Calibri"/>
              </a:rPr>
              <a:t>Total </a:t>
            </a:r>
            <a:r>
              <a:rPr dirty="0" sz="1800" spc="-5">
                <a:latin typeface="Calibri"/>
                <a:cs typeface="Calibri"/>
              </a:rPr>
              <a:t>“accuracy” </a:t>
            </a:r>
            <a:r>
              <a:rPr dirty="0" sz="1800" spc="-10">
                <a:latin typeface="Calibri"/>
                <a:cs typeface="Calibri"/>
              </a:rPr>
              <a:t>score </a:t>
            </a:r>
            <a:r>
              <a:rPr dirty="0" sz="1600" spc="-10">
                <a:latin typeface="Calibri"/>
                <a:cs typeface="Calibri"/>
              </a:rPr>
              <a:t>(points) </a:t>
            </a:r>
            <a:r>
              <a:rPr dirty="0" sz="1800" spc="-5">
                <a:latin typeface="Calibri"/>
                <a:cs typeface="Calibri"/>
              </a:rPr>
              <a:t>2328  </a:t>
            </a:r>
            <a:r>
              <a:rPr dirty="0" sz="1800" spc="-15">
                <a:latin typeface="Calibri"/>
                <a:cs typeface="Calibri"/>
              </a:rPr>
              <a:t>Average </a:t>
            </a:r>
            <a:r>
              <a:rPr dirty="0" sz="1800" spc="17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error </a:t>
            </a:r>
            <a:r>
              <a:rPr dirty="0" sz="1800" spc="16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(cm)</a:t>
            </a:r>
            <a:r>
              <a:rPr dirty="0" sz="1800" spc="-1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6.2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06915" y="3717030"/>
            <a:ext cx="429259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3.7*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0738" y="1872385"/>
            <a:ext cx="1459865" cy="2143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Control </a:t>
            </a:r>
            <a:r>
              <a:rPr dirty="0" sz="1800" b="1">
                <a:latin typeface="Calibri"/>
                <a:cs typeface="Calibri"/>
              </a:rPr>
              <a:t>(N</a:t>
            </a:r>
            <a:r>
              <a:rPr dirty="0" sz="1800" spc="-8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=5)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926465" algn="l"/>
              </a:tabLst>
            </a:pPr>
            <a:r>
              <a:rPr dirty="0" sz="1800" spc="-15">
                <a:latin typeface="Calibri"/>
                <a:cs typeface="Calibri"/>
              </a:rPr>
              <a:t>Pre</a:t>
            </a:r>
            <a:r>
              <a:rPr dirty="0" sz="1800" spc="-15">
                <a:latin typeface="Times New Roman"/>
                <a:cs typeface="Times New Roman"/>
              </a:rPr>
              <a:t>	</a:t>
            </a:r>
            <a:r>
              <a:rPr dirty="0" sz="1800" spc="-20">
                <a:latin typeface="Calibri"/>
                <a:cs typeface="Calibri"/>
              </a:rPr>
              <a:t>Post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  <a:tabLst>
                <a:tab pos="926465" algn="l"/>
              </a:tabLst>
            </a:pPr>
            <a:r>
              <a:rPr dirty="0" sz="1800">
                <a:latin typeface="Calibri"/>
                <a:cs typeface="Calibri"/>
              </a:rPr>
              <a:t>51.8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55.7*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64135">
              <a:lnSpc>
                <a:spcPct val="100000"/>
              </a:lnSpc>
              <a:tabLst>
                <a:tab pos="737235" algn="l"/>
              </a:tabLst>
            </a:pPr>
            <a:r>
              <a:rPr dirty="0" sz="1800">
                <a:latin typeface="Calibri"/>
                <a:cs typeface="Calibri"/>
              </a:rPr>
              <a:t>2960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3574*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26465" algn="l"/>
              </a:tabLst>
            </a:pPr>
            <a:r>
              <a:rPr dirty="0" sz="1800">
                <a:latin typeface="Calibri"/>
                <a:cs typeface="Calibri"/>
              </a:rPr>
              <a:t>2.3</a:t>
            </a:r>
            <a:r>
              <a:rPr dirty="0" sz="1800">
                <a:latin typeface="Times New Roman"/>
                <a:cs typeface="Times New Roman"/>
              </a:rPr>
              <a:t>	</a:t>
            </a:r>
            <a:r>
              <a:rPr dirty="0" sz="1800">
                <a:latin typeface="Calibri"/>
                <a:cs typeface="Calibri"/>
              </a:rPr>
              <a:t>0.6*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54090" y="465140"/>
            <a:ext cx="6810375" cy="6651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55624" y="4732340"/>
            <a:ext cx="3971925" cy="493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09575" y="5226050"/>
            <a:ext cx="4405379" cy="493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162175" y="2239950"/>
            <a:ext cx="5253990" cy="4206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7020">
              <a:lnSpc>
                <a:spcPct val="100000"/>
              </a:lnSpc>
              <a:tabLst>
                <a:tab pos="4801870" algn="l"/>
              </a:tabLst>
            </a:pPr>
            <a:r>
              <a:rPr dirty="0" spc="-20"/>
              <a:t>Velocity  </a:t>
            </a:r>
            <a:r>
              <a:rPr dirty="0" spc="-10"/>
              <a:t>profile  </a:t>
            </a:r>
            <a:r>
              <a:rPr dirty="0" spc="5"/>
              <a:t>of</a:t>
            </a:r>
            <a:r>
              <a:rPr dirty="0" spc="-110"/>
              <a:t> </a:t>
            </a:r>
            <a:r>
              <a:rPr dirty="0"/>
              <a:t>2</a:t>
            </a:r>
            <a:r>
              <a:rPr dirty="0" spc="315"/>
              <a:t> </a:t>
            </a:r>
            <a:r>
              <a:rPr dirty="0" spc="-15"/>
              <a:t>representative</a:t>
            </a:r>
            <a:r>
              <a:rPr dirty="0" spc="-15">
                <a:latin typeface="Times New Roman"/>
                <a:cs typeface="Times New Roman"/>
              </a:rPr>
              <a:t>	</a:t>
            </a:r>
            <a:r>
              <a:rPr dirty="0" spc="-10"/>
              <a:t>patients </a:t>
            </a:r>
            <a:r>
              <a:rPr dirty="0" spc="-10"/>
              <a:t>after</a:t>
            </a:r>
            <a:r>
              <a:rPr dirty="0" spc="-25"/>
              <a:t> </a:t>
            </a:r>
            <a:r>
              <a:rPr dirty="0" spc="-20"/>
              <a:t>stroke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34446" y="5551825"/>
            <a:ext cx="1352550" cy="450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Givon-Mayo </a:t>
            </a:r>
            <a:r>
              <a:rPr dirty="0" sz="1400" spc="-5">
                <a:latin typeface="Calibri"/>
                <a:cs typeface="Calibri"/>
              </a:rPr>
              <a:t>et.</a:t>
            </a:r>
            <a:r>
              <a:rPr dirty="0" sz="1400" spc="-9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al.</a:t>
            </a:r>
            <a:endParaRPr sz="1400">
              <a:latin typeface="Calibri"/>
              <a:cs typeface="Calibri"/>
            </a:endParaRPr>
          </a:p>
          <a:p>
            <a:pPr marL="872490">
              <a:lnSpc>
                <a:spcPct val="100000"/>
              </a:lnSpc>
              <a:spcBef>
                <a:spcPts val="10"/>
              </a:spcBef>
            </a:pPr>
            <a:r>
              <a:rPr dirty="0" sz="1400" spc="-10">
                <a:latin typeface="Calibri"/>
                <a:cs typeface="Calibri"/>
              </a:rPr>
              <a:t>(</a:t>
            </a:r>
            <a:r>
              <a:rPr dirty="0" sz="1400" spc="-5">
                <a:latin typeface="Calibri"/>
                <a:cs typeface="Calibri"/>
              </a:rPr>
              <a:t>2014</a:t>
            </a:r>
            <a:r>
              <a:rPr dirty="0" sz="1400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9327" y="4116562"/>
            <a:ext cx="1315720" cy="662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“troke</a:t>
            </a:r>
            <a:r>
              <a:rPr dirty="0" sz="1400" spc="-7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(“Control”)  </a:t>
            </a:r>
            <a:r>
              <a:rPr dirty="0" sz="1400" spc="-5">
                <a:latin typeface="Calibri"/>
                <a:cs typeface="Calibri"/>
              </a:rPr>
              <a:t>With</a:t>
            </a:r>
            <a:r>
              <a:rPr dirty="0" sz="1400" spc="-5" u="sng">
                <a:latin typeface="Calibri"/>
                <a:cs typeface="Calibri"/>
              </a:rPr>
              <a:t>out </a:t>
            </a:r>
            <a:r>
              <a:rPr dirty="0" sz="1400" spc="-10">
                <a:latin typeface="Calibri"/>
                <a:cs typeface="Calibri"/>
              </a:rPr>
              <a:t>error  </a:t>
            </a:r>
            <a:r>
              <a:rPr dirty="0" sz="1400" spc="-10">
                <a:latin typeface="Calibri"/>
                <a:cs typeface="Calibri"/>
              </a:rPr>
              <a:t>augmentation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2299" y="2239896"/>
            <a:ext cx="1539878" cy="5175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90329" y="2801362"/>
            <a:ext cx="6436360" cy="726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50"/>
              </a:lnSpc>
              <a:tabLst>
                <a:tab pos="527685" algn="l"/>
              </a:tabLst>
            </a:pPr>
            <a:r>
              <a:rPr dirty="0" sz="2400" spc="-5" b="1">
                <a:latin typeface="Calibri"/>
                <a:cs typeface="Calibri"/>
              </a:rPr>
              <a:t>1.</a:t>
            </a:r>
            <a:r>
              <a:rPr dirty="0" sz="2400" spc="-5" b="1">
                <a:latin typeface="Times New Roman"/>
                <a:cs typeface="Times New Roman"/>
              </a:rPr>
              <a:t>	</a:t>
            </a:r>
            <a:r>
              <a:rPr dirty="0" sz="2400" spc="-15" b="1">
                <a:latin typeface="Calibri"/>
                <a:cs typeface="Calibri"/>
              </a:rPr>
              <a:t>Stroke </a:t>
            </a:r>
            <a:r>
              <a:rPr dirty="0" sz="2400" spc="-10" b="1">
                <a:latin typeface="Calibri"/>
                <a:cs typeface="Calibri"/>
              </a:rPr>
              <a:t>patients </a:t>
            </a:r>
            <a:r>
              <a:rPr dirty="0" sz="2400" b="1">
                <a:latin typeface="Calibri"/>
                <a:cs typeface="Calibri"/>
              </a:rPr>
              <a:t>use </a:t>
            </a:r>
            <a:r>
              <a:rPr dirty="0" sz="2400" spc="-5" b="1">
                <a:latin typeface="Calibri"/>
                <a:cs typeface="Calibri"/>
              </a:rPr>
              <a:t>higher </a:t>
            </a:r>
            <a:r>
              <a:rPr dirty="0" sz="2400" spc="-10" b="1">
                <a:latin typeface="Calibri"/>
                <a:cs typeface="Calibri"/>
              </a:rPr>
              <a:t>MIVC% </a:t>
            </a:r>
            <a:r>
              <a:rPr dirty="0" sz="2400" spc="-5" b="1">
                <a:latin typeface="Calibri"/>
                <a:cs typeface="Calibri"/>
              </a:rPr>
              <a:t>than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control</a:t>
            </a:r>
            <a:endParaRPr sz="2400">
              <a:latin typeface="Calibri"/>
              <a:cs typeface="Calibri"/>
            </a:endParaRPr>
          </a:p>
          <a:p>
            <a:pPr marL="527685">
              <a:lnSpc>
                <a:spcPts val="2750"/>
              </a:lnSpc>
            </a:pPr>
            <a:r>
              <a:rPr dirty="0" sz="2400" b="1">
                <a:latin typeface="Calibri"/>
                <a:cs typeface="Calibri"/>
              </a:rPr>
              <a:t>in </a:t>
            </a:r>
            <a:r>
              <a:rPr dirty="0" sz="2400" spc="-10" b="1">
                <a:latin typeface="Calibri"/>
                <a:cs typeface="Calibri"/>
              </a:rPr>
              <a:t>Deltoid </a:t>
            </a:r>
            <a:r>
              <a:rPr dirty="0" sz="2400" b="1">
                <a:latin typeface="Calibri"/>
                <a:cs typeface="Calibri"/>
              </a:rPr>
              <a:t>and </a:t>
            </a:r>
            <a:r>
              <a:rPr dirty="0" sz="2400" spc="-25" b="1">
                <a:latin typeface="Calibri"/>
                <a:cs typeface="Calibri"/>
              </a:rPr>
              <a:t>Trapezius </a:t>
            </a:r>
            <a:r>
              <a:rPr dirty="0" sz="2400" spc="-5" b="1">
                <a:latin typeface="Calibri"/>
                <a:cs typeface="Calibri"/>
              </a:rPr>
              <a:t>ms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(p&lt;0.05)</a:t>
            </a:r>
            <a:r>
              <a:rPr dirty="0" sz="2400" spc="-10" b="1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0330" y="4538353"/>
            <a:ext cx="6542405" cy="687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27685" marR="5080" indent="-515620">
              <a:lnSpc>
                <a:spcPts val="2620"/>
              </a:lnSpc>
              <a:tabLst>
                <a:tab pos="452755" algn="l"/>
                <a:tab pos="2214880" algn="l"/>
              </a:tabLst>
            </a:pPr>
            <a:r>
              <a:rPr dirty="0" sz="2400" spc="-5" b="1">
                <a:latin typeface="Calibri"/>
                <a:cs typeface="Calibri"/>
              </a:rPr>
              <a:t>2.</a:t>
            </a:r>
            <a:r>
              <a:rPr dirty="0" sz="2400" spc="-5" b="1">
                <a:latin typeface="Times New Roman"/>
                <a:cs typeface="Times New Roman"/>
              </a:rPr>
              <a:t>	</a:t>
            </a:r>
            <a:r>
              <a:rPr dirty="0" sz="2400" spc="-15" b="1">
                <a:latin typeface="Calibri"/>
                <a:cs typeface="Calibri"/>
              </a:rPr>
              <a:t>Stroke </a:t>
            </a:r>
            <a:r>
              <a:rPr dirty="0" sz="2400" spc="-10" b="1">
                <a:latin typeface="Calibri"/>
                <a:cs typeface="Calibri"/>
              </a:rPr>
              <a:t>patients </a:t>
            </a:r>
            <a:r>
              <a:rPr dirty="0" sz="2400" b="1">
                <a:latin typeface="Calibri"/>
                <a:cs typeface="Calibri"/>
              </a:rPr>
              <a:t>use </a:t>
            </a:r>
            <a:r>
              <a:rPr dirty="0" sz="2400" b="1">
                <a:latin typeface="Calibri"/>
                <a:cs typeface="Calibri"/>
              </a:rPr>
              <a:t>all </a:t>
            </a:r>
            <a:r>
              <a:rPr dirty="0" sz="2400" b="1">
                <a:latin typeface="Calibri"/>
                <a:cs typeface="Calibri"/>
              </a:rPr>
              <a:t>UE </a:t>
            </a:r>
            <a:r>
              <a:rPr dirty="0" sz="2400" spc="-5" b="1">
                <a:latin typeface="Calibri"/>
                <a:cs typeface="Calibri"/>
              </a:rPr>
              <a:t>muscles</a:t>
            </a:r>
            <a:r>
              <a:rPr dirty="0" sz="2400" spc="-7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relatively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late </a:t>
            </a:r>
            <a:r>
              <a:rPr dirty="0" sz="2400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Calibri"/>
                <a:cs typeface="Calibri"/>
              </a:rPr>
              <a:t>than  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control</a:t>
            </a:r>
            <a:r>
              <a:rPr dirty="0" sz="2400" spc="-10" b="1">
                <a:latin typeface="Times New Roman"/>
                <a:cs typeface="Times New Roman"/>
              </a:rPr>
              <a:t>	</a:t>
            </a:r>
            <a:r>
              <a:rPr dirty="0" sz="2400" spc="-5" b="1">
                <a:latin typeface="Calibri"/>
                <a:cs typeface="Calibri"/>
              </a:rPr>
              <a:t>(p&lt;0.05)</a:t>
            </a:r>
            <a:r>
              <a:rPr dirty="0" sz="2400" spc="-5" b="1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20282" y="447561"/>
            <a:ext cx="2004060" cy="10312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89600"/>
              </a:lnSpc>
            </a:pPr>
            <a:r>
              <a:rPr dirty="0" sz="2500" spc="90" b="0">
                <a:solidFill>
                  <a:srgbClr val="000000"/>
                </a:solidFill>
                <a:latin typeface="Arial"/>
                <a:cs typeface="Arial"/>
              </a:rPr>
              <a:t>Results  </a:t>
            </a:r>
            <a:r>
              <a:rPr dirty="0" sz="2500" spc="140" b="0">
                <a:solidFill>
                  <a:srgbClr val="000000"/>
                </a:solidFill>
                <a:latin typeface="Arial"/>
                <a:cs typeface="Arial"/>
              </a:rPr>
              <a:t>“Reaching”</a:t>
            </a:r>
            <a:r>
              <a:rPr dirty="0" sz="2500" spc="-9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500" spc="-145" b="0">
                <a:solidFill>
                  <a:srgbClr val="000000"/>
                </a:solidFill>
                <a:latin typeface="Arial"/>
                <a:cs typeface="Arial"/>
              </a:rPr>
              <a:t>–  </a:t>
            </a:r>
            <a:r>
              <a:rPr dirty="0" sz="2500" spc="35" b="0">
                <a:solidFill>
                  <a:srgbClr val="000000"/>
                </a:solidFill>
                <a:latin typeface="Arial"/>
                <a:cs typeface="Arial"/>
              </a:rPr>
              <a:t>(sEMG)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3802" y="2177311"/>
            <a:ext cx="7940675" cy="2635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27685" indent="-514984">
              <a:lnSpc>
                <a:spcPts val="3204"/>
              </a:lnSpc>
              <a:buAutoNum type="arabicPeriod"/>
              <a:tabLst>
                <a:tab pos="528320" algn="l"/>
              </a:tabLst>
            </a:pPr>
            <a:r>
              <a:rPr dirty="0" sz="2800" spc="-5" b="1">
                <a:latin typeface="Calibri"/>
                <a:cs typeface="Calibri"/>
              </a:rPr>
              <a:t>Muscular </a:t>
            </a:r>
            <a:r>
              <a:rPr dirty="0" sz="2800" spc="-10" b="1">
                <a:latin typeface="Calibri"/>
                <a:cs typeface="Calibri"/>
              </a:rPr>
              <a:t>activation </a:t>
            </a:r>
            <a:r>
              <a:rPr dirty="0" sz="2800" spc="-15" b="1">
                <a:latin typeface="Calibri"/>
                <a:cs typeface="Calibri"/>
              </a:rPr>
              <a:t>delay </a:t>
            </a:r>
            <a:r>
              <a:rPr dirty="0" sz="2800" spc="-5" b="1">
                <a:latin typeface="Calibri"/>
                <a:cs typeface="Calibri"/>
              </a:rPr>
              <a:t>in </a:t>
            </a:r>
            <a:r>
              <a:rPr dirty="0" sz="2800" spc="-10" b="1">
                <a:latin typeface="Calibri"/>
                <a:cs typeface="Calibri"/>
              </a:rPr>
              <a:t>reaching </a:t>
            </a:r>
            <a:r>
              <a:rPr dirty="0" sz="2800" spc="-5" b="1">
                <a:latin typeface="Calibri"/>
                <a:cs typeface="Calibri"/>
              </a:rPr>
              <a:t>is</a:t>
            </a:r>
            <a:r>
              <a:rPr dirty="0" sz="2800" spc="130" b="1">
                <a:latin typeface="Calibri"/>
                <a:cs typeface="Calibri"/>
              </a:rPr>
              <a:t> </a:t>
            </a:r>
            <a:r>
              <a:rPr dirty="0" sz="2800" spc="-20" b="1">
                <a:latin typeface="Calibri"/>
                <a:cs typeface="Calibri"/>
              </a:rPr>
              <a:t>correlated</a:t>
            </a:r>
            <a:endParaRPr sz="2800">
              <a:latin typeface="Calibri"/>
              <a:cs typeface="Calibri"/>
            </a:endParaRPr>
          </a:p>
          <a:p>
            <a:pPr marL="527685">
              <a:lnSpc>
                <a:spcPts val="3204"/>
              </a:lnSpc>
            </a:pPr>
            <a:r>
              <a:rPr dirty="0" sz="2800" spc="-15" b="1">
                <a:latin typeface="Calibri"/>
                <a:cs typeface="Calibri"/>
              </a:rPr>
              <a:t>to </a:t>
            </a:r>
            <a:r>
              <a:rPr dirty="0" sz="2800" spc="-5" b="1">
                <a:latin typeface="Calibri"/>
                <a:cs typeface="Calibri"/>
              </a:rPr>
              <a:t>slow </a:t>
            </a:r>
            <a:r>
              <a:rPr dirty="0" sz="2800" spc="-5" b="1">
                <a:latin typeface="Calibri"/>
                <a:cs typeface="Calibri"/>
              </a:rPr>
              <a:t>pace </a:t>
            </a:r>
            <a:r>
              <a:rPr dirty="0" sz="2800" spc="-5" b="1">
                <a:latin typeface="Calibri"/>
                <a:cs typeface="Calibri"/>
              </a:rPr>
              <a:t>of </a:t>
            </a:r>
            <a:r>
              <a:rPr dirty="0" sz="2800" spc="-5" b="1">
                <a:latin typeface="Calibri"/>
                <a:cs typeface="Calibri"/>
              </a:rPr>
              <a:t>writing </a:t>
            </a:r>
            <a:r>
              <a:rPr dirty="0" sz="2800" spc="-5" b="1">
                <a:latin typeface="Calibri"/>
                <a:cs typeface="Calibri"/>
              </a:rPr>
              <a:t>(0.568&lt;r&lt;0.911,</a:t>
            </a:r>
            <a:r>
              <a:rPr dirty="0" sz="2800" spc="114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p&lt;0.05)</a:t>
            </a:r>
            <a:r>
              <a:rPr dirty="0" sz="2800" spc="-5" b="1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300">
              <a:latin typeface="Times New Roman"/>
              <a:cs typeface="Times New Roman"/>
            </a:endParaRPr>
          </a:p>
          <a:p>
            <a:pPr marL="527685" marR="23495" indent="-514984">
              <a:lnSpc>
                <a:spcPct val="90400"/>
              </a:lnSpc>
              <a:buAutoNum type="arabicPeriod" startAt="2"/>
              <a:tabLst>
                <a:tab pos="528320" algn="l"/>
              </a:tabLst>
            </a:pPr>
            <a:r>
              <a:rPr dirty="0" sz="2800" spc="-15" b="1">
                <a:latin typeface="Calibri"/>
                <a:cs typeface="Calibri"/>
              </a:rPr>
              <a:t>Efficient </a:t>
            </a:r>
            <a:r>
              <a:rPr dirty="0" sz="2800" spc="-5" b="1">
                <a:latin typeface="Calibri"/>
                <a:cs typeface="Calibri"/>
              </a:rPr>
              <a:t>use </a:t>
            </a:r>
            <a:r>
              <a:rPr dirty="0" sz="2800" spc="-5" b="1">
                <a:latin typeface="Calibri"/>
                <a:cs typeface="Calibri"/>
              </a:rPr>
              <a:t>of </a:t>
            </a:r>
            <a:r>
              <a:rPr dirty="0" sz="2800" spc="-10" b="1">
                <a:latin typeface="Calibri"/>
                <a:cs typeface="Calibri"/>
              </a:rPr>
              <a:t>Deltoid </a:t>
            </a:r>
            <a:r>
              <a:rPr dirty="0" sz="2800" spc="-5" b="1">
                <a:latin typeface="Calibri"/>
                <a:cs typeface="Calibri"/>
              </a:rPr>
              <a:t>muscle </a:t>
            </a:r>
            <a:r>
              <a:rPr dirty="0" sz="2800" spc="-5" b="1">
                <a:latin typeface="Calibri"/>
                <a:cs typeface="Calibri"/>
              </a:rPr>
              <a:t>(i.e., </a:t>
            </a:r>
            <a:r>
              <a:rPr dirty="0" sz="2800" spc="-15" b="1">
                <a:latin typeface="Calibri"/>
                <a:cs typeface="Calibri"/>
              </a:rPr>
              <a:t>MIVC% </a:t>
            </a:r>
            <a:r>
              <a:rPr dirty="0" sz="2800" spc="-5" b="1">
                <a:latin typeface="Calibri"/>
                <a:cs typeface="Calibri"/>
              </a:rPr>
              <a:t>is </a:t>
            </a:r>
            <a:r>
              <a:rPr dirty="0" sz="2800" spc="-5" b="1">
                <a:latin typeface="Calibri"/>
                <a:cs typeface="Calibri"/>
              </a:rPr>
              <a:t>low)  </a:t>
            </a:r>
            <a:r>
              <a:rPr dirty="0" sz="2800" spc="-5" b="1">
                <a:latin typeface="Calibri"/>
                <a:cs typeface="Calibri"/>
              </a:rPr>
              <a:t>during </a:t>
            </a:r>
            <a:r>
              <a:rPr dirty="0" sz="2800" spc="-10" b="1">
                <a:latin typeface="Calibri"/>
                <a:cs typeface="Calibri"/>
              </a:rPr>
              <a:t>reaching </a:t>
            </a:r>
            <a:r>
              <a:rPr dirty="0" sz="2800" spc="-5" b="1">
                <a:latin typeface="Calibri"/>
                <a:cs typeface="Calibri"/>
              </a:rPr>
              <a:t>is </a:t>
            </a:r>
            <a:r>
              <a:rPr dirty="0" sz="2800" spc="-5" b="1">
                <a:latin typeface="Calibri"/>
                <a:cs typeface="Calibri"/>
              </a:rPr>
              <a:t>highly </a:t>
            </a:r>
            <a:r>
              <a:rPr dirty="0" sz="2800" spc="-20" b="1">
                <a:latin typeface="Calibri"/>
                <a:cs typeface="Calibri"/>
              </a:rPr>
              <a:t>correlated </a:t>
            </a:r>
            <a:r>
              <a:rPr dirty="0" sz="2800" spc="-5" b="1">
                <a:latin typeface="Calibri"/>
                <a:cs typeface="Calibri"/>
              </a:rPr>
              <a:t>in </a:t>
            </a:r>
            <a:r>
              <a:rPr dirty="0" sz="2800" spc="-5" b="1">
                <a:latin typeface="Calibri"/>
                <a:cs typeface="Calibri"/>
              </a:rPr>
              <a:t>applying  </a:t>
            </a:r>
            <a:r>
              <a:rPr dirty="0" sz="2800" spc="-10" b="1">
                <a:latin typeface="Calibri"/>
                <a:cs typeface="Calibri"/>
              </a:rPr>
              <a:t>high </a:t>
            </a:r>
            <a:r>
              <a:rPr dirty="0" sz="2800" spc="-5" b="1">
                <a:latin typeface="Calibri"/>
                <a:cs typeface="Calibri"/>
              </a:rPr>
              <a:t>writing </a:t>
            </a:r>
            <a:r>
              <a:rPr dirty="0" sz="2800" spc="-15" b="1">
                <a:latin typeface="Calibri"/>
                <a:cs typeface="Calibri"/>
              </a:rPr>
              <a:t>pressure</a:t>
            </a:r>
            <a:r>
              <a:rPr dirty="0" sz="2800" spc="6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(0.636&lt;r&lt;0.8).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43368" y="274094"/>
            <a:ext cx="6658609" cy="8661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6555" marR="5080" indent="-364490">
              <a:lnSpc>
                <a:spcPts val="3410"/>
              </a:lnSpc>
            </a:pPr>
            <a:r>
              <a:rPr dirty="0" sz="3200" spc="160" b="0">
                <a:latin typeface="Arial"/>
                <a:cs typeface="Arial"/>
              </a:rPr>
              <a:t>Write</a:t>
            </a:r>
            <a:r>
              <a:rPr dirty="0" sz="3200" spc="-110" b="0">
                <a:latin typeface="Arial"/>
                <a:cs typeface="Arial"/>
              </a:rPr>
              <a:t> </a:t>
            </a:r>
            <a:r>
              <a:rPr dirty="0" sz="3200" spc="175" b="0">
                <a:latin typeface="Arial"/>
                <a:cs typeface="Arial"/>
              </a:rPr>
              <a:t>indices</a:t>
            </a:r>
            <a:r>
              <a:rPr dirty="0" sz="3200" spc="-110" b="0">
                <a:latin typeface="Arial"/>
                <a:cs typeface="Arial"/>
              </a:rPr>
              <a:t> </a:t>
            </a:r>
            <a:r>
              <a:rPr dirty="0" sz="3200" spc="185" b="0">
                <a:latin typeface="Arial"/>
                <a:cs typeface="Arial"/>
              </a:rPr>
              <a:t>correlation</a:t>
            </a:r>
            <a:r>
              <a:rPr dirty="0" sz="3200" spc="-125" b="0">
                <a:latin typeface="Arial"/>
                <a:cs typeface="Arial"/>
              </a:rPr>
              <a:t> </a:t>
            </a:r>
            <a:r>
              <a:rPr dirty="0" sz="3200" spc="175" b="0">
                <a:latin typeface="Arial"/>
                <a:cs typeface="Arial"/>
              </a:rPr>
              <a:t>between  </a:t>
            </a:r>
            <a:r>
              <a:rPr dirty="0" sz="3200" spc="45" b="0">
                <a:latin typeface="Arial"/>
                <a:cs typeface="Arial"/>
              </a:rPr>
              <a:t>sEMG </a:t>
            </a:r>
            <a:r>
              <a:rPr dirty="0" sz="3200" spc="175" b="0">
                <a:latin typeface="Arial"/>
                <a:cs typeface="Arial"/>
              </a:rPr>
              <a:t>indices </a:t>
            </a:r>
            <a:r>
              <a:rPr dirty="0" sz="3200" spc="204" b="0">
                <a:latin typeface="Arial"/>
                <a:cs typeface="Arial"/>
              </a:rPr>
              <a:t>during</a:t>
            </a:r>
            <a:r>
              <a:rPr dirty="0" sz="3200" spc="-575" b="0">
                <a:latin typeface="Arial"/>
                <a:cs typeface="Arial"/>
              </a:rPr>
              <a:t> </a:t>
            </a:r>
            <a:r>
              <a:rPr dirty="0" sz="3200" spc="175" b="0">
                <a:latin typeface="Arial"/>
                <a:cs typeface="Arial"/>
              </a:rPr>
              <a:t>reaching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5523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75965" y="1996697"/>
            <a:ext cx="6476365" cy="3733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2069">
              <a:lnSpc>
                <a:spcPct val="152300"/>
              </a:lnSpc>
            </a:pPr>
            <a:r>
              <a:rPr dirty="0" sz="1600" spc="-15" b="1">
                <a:latin typeface="Calibri"/>
                <a:cs typeface="Calibri"/>
              </a:rPr>
              <a:t>Writing </a:t>
            </a:r>
            <a:r>
              <a:rPr dirty="0" sz="1600" spc="-5" b="1">
                <a:latin typeface="Calibri"/>
                <a:cs typeface="Calibri"/>
              </a:rPr>
              <a:t>- </a:t>
            </a:r>
            <a:r>
              <a:rPr dirty="0" sz="1600" spc="-20" b="1">
                <a:latin typeface="Calibri"/>
                <a:cs typeface="Calibri"/>
              </a:rPr>
              <a:t>Stroke </a:t>
            </a:r>
            <a:r>
              <a:rPr dirty="0" sz="1600" spc="-10" b="1">
                <a:latin typeface="Calibri"/>
                <a:cs typeface="Calibri"/>
              </a:rPr>
              <a:t>patients </a:t>
            </a:r>
            <a:r>
              <a:rPr dirty="0" sz="1600" spc="-10" b="1">
                <a:latin typeface="Calibri"/>
                <a:cs typeface="Calibri"/>
              </a:rPr>
              <a:t>are </a:t>
            </a:r>
            <a:r>
              <a:rPr dirty="0" sz="1600" spc="-5" b="1">
                <a:latin typeface="Calibri"/>
                <a:cs typeface="Calibri"/>
              </a:rPr>
              <a:t>slower </a:t>
            </a:r>
            <a:r>
              <a:rPr dirty="0" sz="1600" spc="-15" b="1">
                <a:latin typeface="Calibri"/>
                <a:cs typeface="Calibri"/>
              </a:rPr>
              <a:t>writers, </a:t>
            </a:r>
            <a:r>
              <a:rPr dirty="0" sz="1600" spc="-10" b="1">
                <a:latin typeface="Calibri"/>
                <a:cs typeface="Calibri"/>
              </a:rPr>
              <a:t>put </a:t>
            </a:r>
            <a:r>
              <a:rPr dirty="0" sz="1600" spc="-5" b="1">
                <a:latin typeface="Calibri"/>
                <a:cs typeface="Calibri"/>
              </a:rPr>
              <a:t>less </a:t>
            </a:r>
            <a:r>
              <a:rPr dirty="0" sz="1600" spc="-10" b="1">
                <a:latin typeface="Calibri"/>
                <a:cs typeface="Calibri"/>
              </a:rPr>
              <a:t>pressure </a:t>
            </a:r>
            <a:r>
              <a:rPr dirty="0" sz="1600" spc="-5" b="1">
                <a:latin typeface="Calibri"/>
                <a:cs typeface="Calibri"/>
              </a:rPr>
              <a:t>on </a:t>
            </a:r>
            <a:r>
              <a:rPr dirty="0" sz="1600" spc="-10" b="1">
                <a:latin typeface="Calibri"/>
                <a:cs typeface="Calibri"/>
              </a:rPr>
              <a:t>the </a:t>
            </a:r>
            <a:r>
              <a:rPr dirty="0" sz="1600" spc="-10" b="1">
                <a:latin typeface="Calibri"/>
                <a:cs typeface="Calibri"/>
              </a:rPr>
              <a:t>writing  </a:t>
            </a:r>
            <a:r>
              <a:rPr dirty="0" sz="1600" spc="-10" b="1">
                <a:latin typeface="Calibri"/>
                <a:cs typeface="Calibri"/>
              </a:rPr>
              <a:t>plate </a:t>
            </a:r>
            <a:r>
              <a:rPr dirty="0" sz="1600" spc="-5" b="1">
                <a:latin typeface="Calibri"/>
                <a:cs typeface="Calibri"/>
              </a:rPr>
              <a:t>and spend </a:t>
            </a:r>
            <a:r>
              <a:rPr dirty="0" sz="1600" spc="-10" b="1">
                <a:latin typeface="Calibri"/>
                <a:cs typeface="Calibri"/>
              </a:rPr>
              <a:t>more </a:t>
            </a:r>
            <a:r>
              <a:rPr dirty="0" sz="1600" spc="-5" b="1">
                <a:latin typeface="Calibri"/>
                <a:cs typeface="Calibri"/>
              </a:rPr>
              <a:t>time in </a:t>
            </a:r>
            <a:r>
              <a:rPr dirty="0" sz="1600" spc="-10" b="1">
                <a:latin typeface="Calibri"/>
                <a:cs typeface="Calibri"/>
              </a:rPr>
              <a:t>the </a:t>
            </a:r>
            <a:r>
              <a:rPr dirty="0" sz="1600" spc="-5" b="1">
                <a:latin typeface="Calibri"/>
                <a:cs typeface="Calibri"/>
              </a:rPr>
              <a:t>air </a:t>
            </a:r>
            <a:r>
              <a:rPr dirty="0" sz="1600" spc="-10" b="1">
                <a:latin typeface="Calibri"/>
                <a:cs typeface="Calibri"/>
              </a:rPr>
              <a:t>(‘OFF’) </a:t>
            </a:r>
            <a:r>
              <a:rPr dirty="0" sz="1600" spc="-5" b="1">
                <a:latin typeface="Calibri"/>
                <a:cs typeface="Calibri"/>
              </a:rPr>
              <a:t>during </a:t>
            </a:r>
            <a:r>
              <a:rPr dirty="0" sz="1600" spc="-10" b="1">
                <a:latin typeface="Calibri"/>
                <a:cs typeface="Calibri"/>
              </a:rPr>
              <a:t>the </a:t>
            </a:r>
            <a:r>
              <a:rPr dirty="0" sz="1600" spc="-5" b="1">
                <a:latin typeface="Calibri"/>
                <a:cs typeface="Calibri"/>
              </a:rPr>
              <a:t>writing </a:t>
            </a:r>
            <a:r>
              <a:rPr dirty="0" sz="1600" spc="-10" b="1">
                <a:latin typeface="Calibri"/>
                <a:cs typeface="Calibri"/>
              </a:rPr>
              <a:t>compared to  </a:t>
            </a:r>
            <a:r>
              <a:rPr dirty="0" sz="1600" spc="-10" b="1">
                <a:latin typeface="Calibri"/>
                <a:cs typeface="Calibri"/>
              </a:rPr>
              <a:t>healthy</a:t>
            </a:r>
            <a:r>
              <a:rPr dirty="0" sz="1600" spc="-6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subjects.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52200"/>
              </a:lnSpc>
              <a:spcBef>
                <a:spcPts val="1070"/>
              </a:spcBef>
            </a:pPr>
            <a:r>
              <a:rPr dirty="0" sz="1600" spc="45" b="1">
                <a:latin typeface="Calibri"/>
                <a:cs typeface="Calibri"/>
              </a:rPr>
              <a:t>‘‘eaching’ </a:t>
            </a:r>
            <a:r>
              <a:rPr dirty="0" sz="1600" spc="-5" b="1">
                <a:latin typeface="Calibri"/>
                <a:cs typeface="Calibri"/>
              </a:rPr>
              <a:t>in </a:t>
            </a:r>
            <a:r>
              <a:rPr dirty="0" sz="1600" spc="-10" b="1">
                <a:latin typeface="Calibri"/>
                <a:cs typeface="Calibri"/>
              </a:rPr>
              <a:t>patients </a:t>
            </a:r>
            <a:r>
              <a:rPr dirty="0" sz="1600" spc="-5" b="1">
                <a:latin typeface="Calibri"/>
                <a:cs typeface="Calibri"/>
              </a:rPr>
              <a:t>with </a:t>
            </a:r>
            <a:r>
              <a:rPr dirty="0" sz="1600" spc="-20" b="1">
                <a:latin typeface="Calibri"/>
                <a:cs typeface="Calibri"/>
              </a:rPr>
              <a:t>stroke </a:t>
            </a:r>
            <a:r>
              <a:rPr dirty="0" sz="1600" spc="-5" b="1">
                <a:latin typeface="Calibri"/>
                <a:cs typeface="Calibri"/>
              </a:rPr>
              <a:t>is </a:t>
            </a:r>
            <a:r>
              <a:rPr dirty="0" sz="1600" spc="-10" b="1">
                <a:latin typeface="Calibri"/>
                <a:cs typeface="Calibri"/>
              </a:rPr>
              <a:t>characterized </a:t>
            </a:r>
            <a:r>
              <a:rPr dirty="0" sz="1600" spc="-15" b="1">
                <a:latin typeface="Calibri"/>
                <a:cs typeface="Calibri"/>
              </a:rPr>
              <a:t>by </a:t>
            </a:r>
            <a:r>
              <a:rPr dirty="0" sz="1600" spc="-5" b="1">
                <a:latin typeface="Calibri"/>
                <a:cs typeface="Calibri"/>
              </a:rPr>
              <a:t>inefficient </a:t>
            </a:r>
            <a:r>
              <a:rPr dirty="0" sz="1600" spc="-10" b="1">
                <a:latin typeface="Calibri"/>
                <a:cs typeface="Calibri"/>
              </a:rPr>
              <a:t>activation </a:t>
            </a:r>
            <a:r>
              <a:rPr dirty="0" sz="1600" spc="-5" b="1">
                <a:latin typeface="Calibri"/>
                <a:cs typeface="Calibri"/>
              </a:rPr>
              <a:t>of  </a:t>
            </a:r>
            <a:r>
              <a:rPr dirty="0" sz="1600" spc="-5" b="1">
                <a:latin typeface="Calibri"/>
                <a:cs typeface="Calibri"/>
              </a:rPr>
              <a:t>muscles </a:t>
            </a:r>
            <a:r>
              <a:rPr dirty="0" sz="1600" spc="-5" b="1">
                <a:latin typeface="Calibri"/>
                <a:cs typeface="Calibri"/>
              </a:rPr>
              <a:t>(i.e., </a:t>
            </a:r>
            <a:r>
              <a:rPr dirty="0" sz="1600" spc="-5" b="1">
                <a:latin typeface="Calibri"/>
                <a:cs typeface="Calibri"/>
              </a:rPr>
              <a:t>high </a:t>
            </a:r>
            <a:r>
              <a:rPr dirty="0" sz="1600" spc="-10" b="1">
                <a:latin typeface="Calibri"/>
                <a:cs typeface="Calibri"/>
              </a:rPr>
              <a:t>MIVC%) </a:t>
            </a:r>
            <a:r>
              <a:rPr dirty="0" sz="1600" spc="-5" b="1">
                <a:latin typeface="Calibri"/>
                <a:cs typeface="Calibri"/>
              </a:rPr>
              <a:t>, </a:t>
            </a:r>
            <a:r>
              <a:rPr dirty="0" sz="1600" spc="-5" b="1">
                <a:latin typeface="Calibri"/>
                <a:cs typeface="Calibri"/>
              </a:rPr>
              <a:t>and </a:t>
            </a:r>
            <a:r>
              <a:rPr dirty="0" sz="1600" spc="-5" b="1">
                <a:latin typeface="Calibri"/>
                <a:cs typeface="Calibri"/>
              </a:rPr>
              <a:t>a </a:t>
            </a:r>
            <a:r>
              <a:rPr dirty="0" sz="1600" spc="-10" b="1">
                <a:latin typeface="Calibri"/>
                <a:cs typeface="Calibri"/>
              </a:rPr>
              <a:t>delay </a:t>
            </a:r>
            <a:r>
              <a:rPr dirty="0" sz="1600" spc="-5" b="1">
                <a:latin typeface="Calibri"/>
                <a:cs typeface="Calibri"/>
              </a:rPr>
              <a:t>in </a:t>
            </a:r>
            <a:r>
              <a:rPr dirty="0" sz="1600" spc="-5" b="1">
                <a:latin typeface="Calibri"/>
                <a:cs typeface="Calibri"/>
              </a:rPr>
              <a:t>activating </a:t>
            </a:r>
            <a:r>
              <a:rPr dirty="0" sz="1600" spc="-5" b="1">
                <a:latin typeface="Calibri"/>
                <a:cs typeface="Calibri"/>
              </a:rPr>
              <a:t>muscles </a:t>
            </a:r>
            <a:r>
              <a:rPr dirty="0" sz="1600" spc="-10" b="1">
                <a:latin typeface="Calibri"/>
                <a:cs typeface="Calibri"/>
              </a:rPr>
              <a:t>(delayed  </a:t>
            </a:r>
            <a:r>
              <a:rPr dirty="0" sz="1600" spc="-10" b="1">
                <a:latin typeface="Calibri"/>
                <a:cs typeface="Calibri"/>
              </a:rPr>
              <a:t>onset).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20" b="1">
                <a:latin typeface="Calibri"/>
                <a:cs typeface="Calibri"/>
              </a:rPr>
              <a:t>Treatment </a:t>
            </a:r>
            <a:r>
              <a:rPr dirty="0" sz="1600" spc="-15" b="1">
                <a:latin typeface="Calibri"/>
                <a:cs typeface="Calibri"/>
              </a:rPr>
              <a:t>error </a:t>
            </a:r>
            <a:r>
              <a:rPr dirty="0" sz="1600" spc="-10" b="1">
                <a:latin typeface="Calibri"/>
                <a:cs typeface="Calibri"/>
              </a:rPr>
              <a:t>augmentation </a:t>
            </a:r>
            <a:r>
              <a:rPr dirty="0" sz="1600" spc="-5" b="1">
                <a:latin typeface="Calibri"/>
                <a:cs typeface="Calibri"/>
              </a:rPr>
              <a:t>is </a:t>
            </a:r>
            <a:r>
              <a:rPr dirty="0" sz="1600" spc="-15" b="1">
                <a:latin typeface="Calibri"/>
                <a:cs typeface="Calibri"/>
              </a:rPr>
              <a:t>preferable </a:t>
            </a:r>
            <a:r>
              <a:rPr dirty="0" sz="1600" spc="-5" b="1">
                <a:latin typeface="Calibri"/>
                <a:cs typeface="Calibri"/>
              </a:rPr>
              <a:t>than </a:t>
            </a:r>
            <a:r>
              <a:rPr dirty="0" sz="1600" spc="-10" b="1">
                <a:latin typeface="Calibri"/>
                <a:cs typeface="Calibri"/>
              </a:rPr>
              <a:t>treating  </a:t>
            </a:r>
            <a:r>
              <a:rPr dirty="0" sz="1600" spc="-10" b="1">
                <a:latin typeface="Calibri"/>
                <a:cs typeface="Calibri"/>
              </a:rPr>
              <a:t>without</a:t>
            </a:r>
            <a:r>
              <a:rPr dirty="0" sz="1600" spc="2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error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1600" spc="-10" b="1">
                <a:latin typeface="Calibri"/>
                <a:cs typeface="Calibri"/>
              </a:rPr>
              <a:t>augmentation.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76075" y="394655"/>
            <a:ext cx="2221865" cy="11931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-2540">
              <a:lnSpc>
                <a:spcPct val="89500"/>
              </a:lnSpc>
            </a:pPr>
            <a:r>
              <a:rPr dirty="0" sz="2900" spc="135" b="0">
                <a:latin typeface="Arial"/>
                <a:cs typeface="Arial"/>
              </a:rPr>
              <a:t>Discussion  </a:t>
            </a:r>
            <a:r>
              <a:rPr dirty="0" sz="2900" spc="145" b="0">
                <a:latin typeface="Arial"/>
                <a:cs typeface="Arial"/>
              </a:rPr>
              <a:t>and  </a:t>
            </a:r>
            <a:r>
              <a:rPr dirty="0" sz="2900" spc="155" b="0">
                <a:latin typeface="Arial"/>
                <a:cs typeface="Arial"/>
              </a:rPr>
              <a:t>Con</a:t>
            </a:r>
            <a:r>
              <a:rPr dirty="0" sz="2900" spc="55" b="0">
                <a:latin typeface="Arial"/>
                <a:cs typeface="Arial"/>
              </a:rPr>
              <a:t>c</a:t>
            </a:r>
            <a:r>
              <a:rPr dirty="0" sz="2900" spc="135" b="0">
                <a:latin typeface="Arial"/>
                <a:cs typeface="Arial"/>
              </a:rPr>
              <a:t>lusions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19372" y="346204"/>
            <a:ext cx="2807335" cy="6737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180" b="0">
                <a:latin typeface="Arial"/>
                <a:cs typeface="Arial"/>
              </a:rPr>
              <a:t>Thank</a:t>
            </a:r>
            <a:r>
              <a:rPr dirty="0" sz="4400" spc="-210" b="0">
                <a:latin typeface="Arial"/>
                <a:cs typeface="Arial"/>
              </a:rPr>
              <a:t> </a:t>
            </a:r>
            <a:r>
              <a:rPr dirty="0" sz="4400" spc="185" b="0">
                <a:latin typeface="Arial"/>
                <a:cs typeface="Arial"/>
              </a:rPr>
              <a:t>you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2015-10-06T11:59:52Z</dcterms:created>
  <dcterms:modified xsi:type="dcterms:W3CDTF">2015-10-06T11:59:52Z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