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816" r:id="rId2"/>
    <p:sldMasterId id="2147483851" r:id="rId3"/>
    <p:sldMasterId id="2147483864" r:id="rId4"/>
  </p:sldMasterIdLst>
  <p:notesMasterIdLst>
    <p:notesMasterId r:id="rId36"/>
  </p:notesMasterIdLst>
  <p:handoutMasterIdLst>
    <p:handoutMasterId r:id="rId37"/>
  </p:handoutMasterIdLst>
  <p:sldIdLst>
    <p:sldId id="473" r:id="rId5"/>
    <p:sldId id="522" r:id="rId6"/>
    <p:sldId id="532" r:id="rId7"/>
    <p:sldId id="523" r:id="rId8"/>
    <p:sldId id="527" r:id="rId9"/>
    <p:sldId id="526" r:id="rId10"/>
    <p:sldId id="528" r:id="rId11"/>
    <p:sldId id="529" r:id="rId12"/>
    <p:sldId id="536" r:id="rId13"/>
    <p:sldId id="530" r:id="rId14"/>
    <p:sldId id="533" r:id="rId15"/>
    <p:sldId id="524" r:id="rId16"/>
    <p:sldId id="534" r:id="rId17"/>
    <p:sldId id="531" r:id="rId18"/>
    <p:sldId id="539" r:id="rId19"/>
    <p:sldId id="540" r:id="rId20"/>
    <p:sldId id="541" r:id="rId21"/>
    <p:sldId id="542" r:id="rId22"/>
    <p:sldId id="537" r:id="rId23"/>
    <p:sldId id="492" r:id="rId24"/>
    <p:sldId id="488" r:id="rId25"/>
    <p:sldId id="543" r:id="rId26"/>
    <p:sldId id="489" r:id="rId27"/>
    <p:sldId id="535" r:id="rId28"/>
    <p:sldId id="499" r:id="rId29"/>
    <p:sldId id="501" r:id="rId30"/>
    <p:sldId id="502" r:id="rId31"/>
    <p:sldId id="497" r:id="rId32"/>
    <p:sldId id="498" r:id="rId33"/>
    <p:sldId id="496" r:id="rId34"/>
    <p:sldId id="544" r:id="rId35"/>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Verdana" pitchFamily="34" charset="0"/>
        <a:ea typeface="ＭＳ Ｐゴシック" charset="-128"/>
        <a:cs typeface="+mn-cs"/>
      </a:defRPr>
    </a:lvl1pPr>
    <a:lvl2pPr marL="457200" algn="ctr" rtl="0" eaLnBrk="0" fontAlgn="base" hangingPunct="0">
      <a:spcBef>
        <a:spcPct val="0"/>
      </a:spcBef>
      <a:spcAft>
        <a:spcPct val="0"/>
      </a:spcAft>
      <a:defRPr kern="1200">
        <a:solidFill>
          <a:schemeClr val="tx1"/>
        </a:solidFill>
        <a:latin typeface="Verdana" pitchFamily="34" charset="0"/>
        <a:ea typeface="ＭＳ Ｐゴシック" charset="-128"/>
        <a:cs typeface="+mn-cs"/>
      </a:defRPr>
    </a:lvl2pPr>
    <a:lvl3pPr marL="914400" algn="ctr" rtl="0" eaLnBrk="0" fontAlgn="base" hangingPunct="0">
      <a:spcBef>
        <a:spcPct val="0"/>
      </a:spcBef>
      <a:spcAft>
        <a:spcPct val="0"/>
      </a:spcAft>
      <a:defRPr kern="1200">
        <a:solidFill>
          <a:schemeClr val="tx1"/>
        </a:solidFill>
        <a:latin typeface="Verdana" pitchFamily="34" charset="0"/>
        <a:ea typeface="ＭＳ Ｐゴシック" charset="-128"/>
        <a:cs typeface="+mn-cs"/>
      </a:defRPr>
    </a:lvl3pPr>
    <a:lvl4pPr marL="1371600" algn="ctr" rtl="0" eaLnBrk="0" fontAlgn="base" hangingPunct="0">
      <a:spcBef>
        <a:spcPct val="0"/>
      </a:spcBef>
      <a:spcAft>
        <a:spcPct val="0"/>
      </a:spcAft>
      <a:defRPr kern="1200">
        <a:solidFill>
          <a:schemeClr val="tx1"/>
        </a:solidFill>
        <a:latin typeface="Verdana" pitchFamily="34" charset="0"/>
        <a:ea typeface="ＭＳ Ｐゴシック" charset="-128"/>
        <a:cs typeface="+mn-cs"/>
      </a:defRPr>
    </a:lvl4pPr>
    <a:lvl5pPr marL="1828800" algn="ctr" rtl="0" eaLnBrk="0" fontAlgn="base" hangingPunct="0">
      <a:spcBef>
        <a:spcPct val="0"/>
      </a:spcBef>
      <a:spcAft>
        <a:spcPct val="0"/>
      </a:spcAft>
      <a:defRPr kern="1200">
        <a:solidFill>
          <a:schemeClr val="tx1"/>
        </a:solidFill>
        <a:latin typeface="Verdana" pitchFamily="34" charset="0"/>
        <a:ea typeface="ＭＳ Ｐゴシック" charset="-128"/>
        <a:cs typeface="+mn-cs"/>
      </a:defRPr>
    </a:lvl5pPr>
    <a:lvl6pPr marL="2286000" algn="l" defTabSz="914400" rtl="0" eaLnBrk="1" latinLnBrk="0" hangingPunct="1">
      <a:defRPr kern="1200">
        <a:solidFill>
          <a:schemeClr val="tx1"/>
        </a:solidFill>
        <a:latin typeface="Verdana" pitchFamily="34" charset="0"/>
        <a:ea typeface="ＭＳ Ｐゴシック" charset="-128"/>
        <a:cs typeface="+mn-cs"/>
      </a:defRPr>
    </a:lvl6pPr>
    <a:lvl7pPr marL="2743200" algn="l" defTabSz="914400" rtl="0" eaLnBrk="1" latinLnBrk="0" hangingPunct="1">
      <a:defRPr kern="1200">
        <a:solidFill>
          <a:schemeClr val="tx1"/>
        </a:solidFill>
        <a:latin typeface="Verdana" pitchFamily="34" charset="0"/>
        <a:ea typeface="ＭＳ Ｐゴシック" charset="-128"/>
        <a:cs typeface="+mn-cs"/>
      </a:defRPr>
    </a:lvl7pPr>
    <a:lvl8pPr marL="3200400" algn="l" defTabSz="914400" rtl="0" eaLnBrk="1" latinLnBrk="0" hangingPunct="1">
      <a:defRPr kern="1200">
        <a:solidFill>
          <a:schemeClr val="tx1"/>
        </a:solidFill>
        <a:latin typeface="Verdana" pitchFamily="34" charset="0"/>
        <a:ea typeface="ＭＳ Ｐゴシック" charset="-128"/>
        <a:cs typeface="+mn-cs"/>
      </a:defRPr>
    </a:lvl8pPr>
    <a:lvl9pPr marL="3657600" algn="l" defTabSz="914400" rtl="0" eaLnBrk="1" latinLnBrk="0" hangingPunct="1">
      <a:defRPr kern="1200">
        <a:solidFill>
          <a:schemeClr val="tx1"/>
        </a:solidFill>
        <a:latin typeface="Verdana"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6B1F7C"/>
    <a:srgbClr val="008542"/>
    <a:srgbClr val="E8E8E8"/>
    <a:srgbClr val="FDC82F"/>
    <a:srgbClr val="009FDA"/>
    <a:srgbClr val="001FA1"/>
    <a:srgbClr val="0066A1"/>
    <a:srgbClr val="E37222"/>
    <a:srgbClr val="69BE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1119" autoAdjust="0"/>
  </p:normalViewPr>
  <p:slideViewPr>
    <p:cSldViewPr snapToGrid="0" showGuides="1">
      <p:cViewPr varScale="1">
        <p:scale>
          <a:sx n="72" d="100"/>
          <a:sy n="72" d="100"/>
        </p:scale>
        <p:origin x="-1326" y="-90"/>
      </p:cViewPr>
      <p:guideLst>
        <p:guide orient="horz" pos="2160"/>
        <p:guide orient="horz" pos="1008"/>
        <p:guide orient="horz" pos="636"/>
        <p:guide orient="horz" pos="3744"/>
        <p:guide orient="horz" pos="1386"/>
        <p:guide pos="2880"/>
        <p:guide pos="5328"/>
        <p:guide pos="432"/>
      </p:guideLst>
    </p:cSldViewPr>
  </p:slideViewPr>
  <p:notesTextViewPr>
    <p:cViewPr>
      <p:scale>
        <a:sx n="100" d="100"/>
        <a:sy n="100" d="100"/>
      </p:scale>
      <p:origin x="0" y="0"/>
    </p:cViewPr>
  </p:notesTextViewPr>
  <p:sorterViewPr>
    <p:cViewPr>
      <p:scale>
        <a:sx n="75" d="100"/>
        <a:sy n="75" d="100"/>
      </p:scale>
      <p:origin x="0" y="18"/>
    </p:cViewPr>
  </p:sorterViewPr>
  <p:notesViewPr>
    <p:cSldViewPr snapToGrid="0" showGuides="1">
      <p:cViewPr varScale="1">
        <p:scale>
          <a:sx n="87" d="100"/>
          <a:sy n="87" d="100"/>
        </p:scale>
        <p:origin x="-190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8E1990-B671-4B7C-AE0A-7D1D471BD62F}" type="doc">
      <dgm:prSet loTypeId="urn:microsoft.com/office/officeart/2005/8/layout/vList2" loCatId="list" qsTypeId="urn:microsoft.com/office/officeart/2005/8/quickstyle/simple3" qsCatId="simple" csTypeId="urn:microsoft.com/office/officeart/2005/8/colors/accent0_3" csCatId="mainScheme" phldr="1"/>
      <dgm:spPr/>
      <dgm:t>
        <a:bodyPr/>
        <a:lstStyle/>
        <a:p>
          <a:endParaRPr lang="en-US"/>
        </a:p>
      </dgm:t>
    </dgm:pt>
    <dgm:pt modelId="{1BFC6D7A-345B-4B65-AD04-0BDCC38417DD}">
      <dgm:prSet custT="1"/>
      <dgm:spPr/>
      <dgm:t>
        <a:bodyPr/>
        <a:lstStyle/>
        <a:p>
          <a:pPr rtl="0"/>
          <a:r>
            <a:rPr lang="en-US" sz="2400" b="1" dirty="0" smtClean="0">
              <a:solidFill>
                <a:schemeClr val="accent2">
                  <a:lumMod val="75000"/>
                </a:schemeClr>
              </a:solidFill>
            </a:rPr>
            <a:t>Individual Method</a:t>
          </a:r>
          <a:endParaRPr lang="en-US" sz="2400" dirty="0">
            <a:solidFill>
              <a:schemeClr val="accent2">
                <a:lumMod val="75000"/>
              </a:schemeClr>
            </a:solidFill>
          </a:endParaRPr>
        </a:p>
      </dgm:t>
    </dgm:pt>
    <dgm:pt modelId="{CC317737-6E41-4577-8A93-7B2F8C07EAFB}" type="parTrans" cxnId="{7CAC21DE-0CD1-4CC7-9B46-8F4B90AD7095}">
      <dgm:prSet/>
      <dgm:spPr/>
      <dgm:t>
        <a:bodyPr/>
        <a:lstStyle/>
        <a:p>
          <a:endParaRPr lang="en-US"/>
        </a:p>
      </dgm:t>
    </dgm:pt>
    <dgm:pt modelId="{4747A952-1F27-4B02-9F30-113132BC4DE9}" type="sibTrans" cxnId="{7CAC21DE-0CD1-4CC7-9B46-8F4B90AD7095}">
      <dgm:prSet/>
      <dgm:spPr/>
      <dgm:t>
        <a:bodyPr/>
        <a:lstStyle/>
        <a:p>
          <a:endParaRPr lang="en-US"/>
        </a:p>
      </dgm:t>
    </dgm:pt>
    <dgm:pt modelId="{25A0EDA7-9766-419E-8F3E-5228EADD2265}">
      <dgm:prSet custT="1"/>
      <dgm:spPr/>
      <dgm:t>
        <a:bodyPr/>
        <a:lstStyle/>
        <a:p>
          <a:pPr marL="400050" indent="-342900" rtl="0"/>
          <a:r>
            <a:rPr lang="en-US" sz="1600" b="0" dirty="0" smtClean="0"/>
            <a:t>Participants are individual technical experts</a:t>
          </a:r>
          <a:endParaRPr lang="en-US" sz="1600" b="0" dirty="0"/>
        </a:p>
      </dgm:t>
    </dgm:pt>
    <dgm:pt modelId="{88FBA356-5550-4BDC-9B7E-B9E018C0315D}" type="parTrans" cxnId="{6B37886C-B111-4736-814D-9C52A7288301}">
      <dgm:prSet/>
      <dgm:spPr/>
      <dgm:t>
        <a:bodyPr/>
        <a:lstStyle/>
        <a:p>
          <a:endParaRPr lang="en-US"/>
        </a:p>
      </dgm:t>
    </dgm:pt>
    <dgm:pt modelId="{64856844-924F-4C91-B155-9BD2E95A83DD}" type="sibTrans" cxnId="{6B37886C-B111-4736-814D-9C52A7288301}">
      <dgm:prSet/>
      <dgm:spPr/>
      <dgm:t>
        <a:bodyPr/>
        <a:lstStyle/>
        <a:p>
          <a:endParaRPr lang="en-US"/>
        </a:p>
      </dgm:t>
    </dgm:pt>
    <dgm:pt modelId="{6CD2FDC9-4313-46FA-87A3-2B4918E1B600}">
      <dgm:prSet custT="1"/>
      <dgm:spPr/>
      <dgm:t>
        <a:bodyPr/>
        <a:lstStyle/>
        <a:p>
          <a:pPr marL="400050" indent="-342900" rtl="0"/>
          <a:r>
            <a:rPr lang="en-US" sz="1600" b="1" dirty="0" smtClean="0"/>
            <a:t>Each individual participant has 1 vote</a:t>
          </a:r>
          <a:endParaRPr lang="en-US" sz="1600" b="1" dirty="0"/>
        </a:p>
      </dgm:t>
    </dgm:pt>
    <dgm:pt modelId="{DCE2AF61-7C49-4AA6-9B4D-E138343F9E93}" type="parTrans" cxnId="{18C68865-0B75-4A0F-B1F3-D4D44DC326BC}">
      <dgm:prSet/>
      <dgm:spPr/>
      <dgm:t>
        <a:bodyPr/>
        <a:lstStyle/>
        <a:p>
          <a:endParaRPr lang="en-US"/>
        </a:p>
      </dgm:t>
    </dgm:pt>
    <dgm:pt modelId="{BD4AA38E-50A2-4444-A41E-172C32A8CD44}" type="sibTrans" cxnId="{18C68865-0B75-4A0F-B1F3-D4D44DC326BC}">
      <dgm:prSet/>
      <dgm:spPr/>
      <dgm:t>
        <a:bodyPr/>
        <a:lstStyle/>
        <a:p>
          <a:endParaRPr lang="en-US"/>
        </a:p>
      </dgm:t>
    </dgm:pt>
    <dgm:pt modelId="{7D0252FB-FF96-469D-8F50-59698A62D2A2}">
      <dgm:prSet custT="1"/>
      <dgm:spPr/>
      <dgm:t>
        <a:bodyPr/>
        <a:lstStyle/>
        <a:p>
          <a:pPr rtl="0">
            <a:spcAft>
              <a:spcPts val="1800"/>
            </a:spcAft>
          </a:pPr>
          <a:r>
            <a:rPr lang="en-US" sz="2400" b="1" dirty="0" smtClean="0">
              <a:solidFill>
                <a:schemeClr val="accent2">
                  <a:lumMod val="75000"/>
                </a:schemeClr>
              </a:solidFill>
            </a:rPr>
            <a:t>Entity (Corporate) Method</a:t>
          </a:r>
          <a:endParaRPr lang="en-US" sz="2400" dirty="0">
            <a:solidFill>
              <a:schemeClr val="accent2">
                <a:lumMod val="75000"/>
              </a:schemeClr>
            </a:solidFill>
          </a:endParaRPr>
        </a:p>
      </dgm:t>
    </dgm:pt>
    <dgm:pt modelId="{70B5C38F-B7D6-4618-9CBA-ED21C72A665C}" type="parTrans" cxnId="{7DB50292-9CD7-4F3C-8163-5EF4EAB311C2}">
      <dgm:prSet/>
      <dgm:spPr/>
      <dgm:t>
        <a:bodyPr/>
        <a:lstStyle/>
        <a:p>
          <a:endParaRPr lang="en-US"/>
        </a:p>
      </dgm:t>
    </dgm:pt>
    <dgm:pt modelId="{10AA3974-D646-4CBA-A9DC-A49D4565C2A6}" type="sibTrans" cxnId="{7DB50292-9CD7-4F3C-8163-5EF4EAB311C2}">
      <dgm:prSet/>
      <dgm:spPr/>
      <dgm:t>
        <a:bodyPr/>
        <a:lstStyle/>
        <a:p>
          <a:endParaRPr lang="en-US"/>
        </a:p>
      </dgm:t>
    </dgm:pt>
    <dgm:pt modelId="{176C6812-384B-40E1-851B-71B132968070}">
      <dgm:prSet custT="1"/>
      <dgm:spPr/>
      <dgm:t>
        <a:bodyPr/>
        <a:lstStyle/>
        <a:p>
          <a:pPr marL="457200" indent="-400050" defTabSz="711200" rtl="0">
            <a:lnSpc>
              <a:spcPct val="90000"/>
            </a:lnSpc>
            <a:spcBef>
              <a:spcPts val="600"/>
            </a:spcBef>
            <a:spcAft>
              <a:spcPct val="20000"/>
            </a:spcAft>
            <a:buNone/>
          </a:pPr>
          <a:r>
            <a:rPr lang="en-US" sz="1600" b="0" dirty="0" smtClean="0"/>
            <a:t>Participants are “entities,” i.e., companies, universities, government bodies, etc. </a:t>
          </a:r>
          <a:endParaRPr lang="en-US" sz="1600" b="0" dirty="0"/>
        </a:p>
      </dgm:t>
    </dgm:pt>
    <dgm:pt modelId="{A333FB39-722D-40CF-909C-1E658894333C}" type="parTrans" cxnId="{216C5D11-85C6-4C2E-98E0-B98F073E3294}">
      <dgm:prSet/>
      <dgm:spPr/>
      <dgm:t>
        <a:bodyPr/>
        <a:lstStyle/>
        <a:p>
          <a:endParaRPr lang="en-US"/>
        </a:p>
      </dgm:t>
    </dgm:pt>
    <dgm:pt modelId="{8D16F5B0-606B-4ED9-BCDB-502C9D609BA7}" type="sibTrans" cxnId="{216C5D11-85C6-4C2E-98E0-B98F073E3294}">
      <dgm:prSet/>
      <dgm:spPr/>
      <dgm:t>
        <a:bodyPr/>
        <a:lstStyle/>
        <a:p>
          <a:endParaRPr lang="en-US"/>
        </a:p>
      </dgm:t>
    </dgm:pt>
    <dgm:pt modelId="{F7D8812F-A919-4E1E-840C-DB23A3BFEEEA}">
      <dgm:prSet custT="1"/>
      <dgm:spPr/>
      <dgm:t>
        <a:bodyPr/>
        <a:lstStyle/>
        <a:p>
          <a:pPr marL="457200" indent="-400050" defTabSz="711200" rtl="0">
            <a:lnSpc>
              <a:spcPct val="90000"/>
            </a:lnSpc>
            <a:spcBef>
              <a:spcPct val="0"/>
            </a:spcBef>
            <a:spcAft>
              <a:spcPct val="20000"/>
            </a:spcAft>
            <a:buNone/>
          </a:pPr>
          <a:r>
            <a:rPr lang="en-US" sz="1600" b="1" dirty="0" smtClean="0"/>
            <a:t>Each entity has one vote</a:t>
          </a:r>
          <a:endParaRPr lang="en-US" sz="1600" b="1" dirty="0"/>
        </a:p>
      </dgm:t>
    </dgm:pt>
    <dgm:pt modelId="{0D6C79A5-886F-48F1-BFB5-739C721E0152}" type="parTrans" cxnId="{D66947E3-357D-4A93-95A1-66C015C33E29}">
      <dgm:prSet/>
      <dgm:spPr/>
      <dgm:t>
        <a:bodyPr/>
        <a:lstStyle/>
        <a:p>
          <a:endParaRPr lang="en-US"/>
        </a:p>
      </dgm:t>
    </dgm:pt>
    <dgm:pt modelId="{509EEA69-8C81-4A9F-90CA-6E7468093C03}" type="sibTrans" cxnId="{D66947E3-357D-4A93-95A1-66C015C33E29}">
      <dgm:prSet/>
      <dgm:spPr/>
      <dgm:t>
        <a:bodyPr/>
        <a:lstStyle/>
        <a:p>
          <a:endParaRPr lang="en-US"/>
        </a:p>
      </dgm:t>
    </dgm:pt>
    <dgm:pt modelId="{5AB4769B-C780-4281-A872-2048E536CE50}">
      <dgm:prSet custT="1"/>
      <dgm:spPr/>
      <dgm:t>
        <a:bodyPr/>
        <a:lstStyle/>
        <a:p>
          <a:pPr marL="457200" marR="0" indent="-400050" defTabSz="711200" rtl="0" eaLnBrk="1" fontAlgn="auto" latinLnBrk="0" hangingPunct="1">
            <a:lnSpc>
              <a:spcPct val="90000"/>
            </a:lnSpc>
            <a:spcBef>
              <a:spcPct val="0"/>
            </a:spcBef>
            <a:spcAft>
              <a:spcPct val="20000"/>
            </a:spcAft>
            <a:buClrTx/>
            <a:buSzTx/>
            <a:buFontTx/>
            <a:buNone/>
            <a:tabLst/>
            <a:defRPr/>
          </a:pPr>
          <a:r>
            <a:rPr lang="en-US" sz="1600" b="0" dirty="0" smtClean="0"/>
            <a:t>Requires 3 entities</a:t>
          </a:r>
          <a:endParaRPr lang="en-US" sz="1600" b="0" dirty="0"/>
        </a:p>
      </dgm:t>
    </dgm:pt>
    <dgm:pt modelId="{BD00D766-2751-4037-B66A-683DDDEFC5C8}" type="parTrans" cxnId="{A51A8E4A-02BE-4156-A504-2BE2C7C80628}">
      <dgm:prSet/>
      <dgm:spPr/>
      <dgm:t>
        <a:bodyPr/>
        <a:lstStyle/>
        <a:p>
          <a:endParaRPr lang="en-US"/>
        </a:p>
      </dgm:t>
    </dgm:pt>
    <dgm:pt modelId="{D2FDEC93-34A9-4EF1-AE0F-6CFF9A648E4D}" type="sibTrans" cxnId="{A51A8E4A-02BE-4156-A504-2BE2C7C80628}">
      <dgm:prSet/>
      <dgm:spPr/>
      <dgm:t>
        <a:bodyPr/>
        <a:lstStyle/>
        <a:p>
          <a:endParaRPr lang="en-US"/>
        </a:p>
      </dgm:t>
    </dgm:pt>
    <dgm:pt modelId="{FE87CFB7-F8D6-498D-AF76-2743F87D875D}">
      <dgm:prSet custT="1"/>
      <dgm:spPr/>
      <dgm:t>
        <a:bodyPr/>
        <a:lstStyle/>
        <a:p>
          <a:pPr marL="400050" indent="-342900" rtl="0"/>
          <a:r>
            <a:rPr lang="en-US" sz="1600" b="0" dirty="0" smtClean="0"/>
            <a:t>Ballot groups are made up of a minimum of 10 individuals</a:t>
          </a:r>
          <a:endParaRPr lang="en-US" sz="1600" b="0" dirty="0"/>
        </a:p>
      </dgm:t>
    </dgm:pt>
    <dgm:pt modelId="{F62BFD36-31B1-4410-89DE-C3E03348A24E}" type="parTrans" cxnId="{086D650C-B396-44A7-B703-0BDE163C8328}">
      <dgm:prSet/>
      <dgm:spPr/>
      <dgm:t>
        <a:bodyPr/>
        <a:lstStyle/>
        <a:p>
          <a:endParaRPr lang="en-US"/>
        </a:p>
      </dgm:t>
    </dgm:pt>
    <dgm:pt modelId="{0532153A-9C97-4ACD-B546-3B817E11A63C}" type="sibTrans" cxnId="{086D650C-B396-44A7-B703-0BDE163C8328}">
      <dgm:prSet/>
      <dgm:spPr/>
      <dgm:t>
        <a:bodyPr/>
        <a:lstStyle/>
        <a:p>
          <a:endParaRPr lang="en-US"/>
        </a:p>
      </dgm:t>
    </dgm:pt>
    <dgm:pt modelId="{283AB49D-4810-463A-B51C-43DC394E6AA4}">
      <dgm:prSet custT="1"/>
      <dgm:spPr/>
      <dgm:t>
        <a:bodyPr/>
        <a:lstStyle/>
        <a:p>
          <a:pPr marL="400050" indent="-342900" rtl="0"/>
          <a:r>
            <a:rPr lang="en-US" sz="1600" b="0" dirty="0" smtClean="0"/>
            <a:t>Ballot group participants must be IEEE-SA individual members</a:t>
          </a:r>
          <a:endParaRPr lang="en-US" sz="1600" b="0" dirty="0"/>
        </a:p>
      </dgm:t>
    </dgm:pt>
    <dgm:pt modelId="{B1B45C3C-0544-495B-A007-49AEF33E4C66}" type="parTrans" cxnId="{D0971446-0218-40D3-9950-431B2D878F85}">
      <dgm:prSet/>
      <dgm:spPr/>
      <dgm:t>
        <a:bodyPr/>
        <a:lstStyle/>
        <a:p>
          <a:endParaRPr lang="en-US"/>
        </a:p>
      </dgm:t>
    </dgm:pt>
    <dgm:pt modelId="{0B21D4B3-2461-42B2-8456-9EE4AE38039A}" type="sibTrans" cxnId="{D0971446-0218-40D3-9950-431B2D878F85}">
      <dgm:prSet/>
      <dgm:spPr/>
      <dgm:t>
        <a:bodyPr/>
        <a:lstStyle/>
        <a:p>
          <a:endParaRPr lang="en-US"/>
        </a:p>
      </dgm:t>
    </dgm:pt>
    <dgm:pt modelId="{EE09C392-4AB9-45CB-9064-81BB43CBBCA5}">
      <dgm:prSet custT="1"/>
      <dgm:spPr/>
      <dgm:t>
        <a:bodyPr/>
        <a:lstStyle/>
        <a:p>
          <a:pPr marL="400050" indent="-342900" rtl="0"/>
          <a:r>
            <a:rPr lang="en-US" sz="1600" b="0" dirty="0" smtClean="0"/>
            <a:t>Individuals represent themselves</a:t>
          </a:r>
          <a:endParaRPr lang="en-US" sz="1600" b="0" dirty="0"/>
        </a:p>
      </dgm:t>
    </dgm:pt>
    <dgm:pt modelId="{9FE99F33-F59D-40EB-9137-0F15A2147736}" type="parTrans" cxnId="{3B5FC4E4-836E-4452-B1FB-551A64A25CAE}">
      <dgm:prSet/>
      <dgm:spPr/>
      <dgm:t>
        <a:bodyPr/>
        <a:lstStyle/>
        <a:p>
          <a:endParaRPr lang="en-US"/>
        </a:p>
      </dgm:t>
    </dgm:pt>
    <dgm:pt modelId="{E17ED991-E2BD-4D70-A2E6-972AFA73872D}" type="sibTrans" cxnId="{3B5FC4E4-836E-4452-B1FB-551A64A25CAE}">
      <dgm:prSet/>
      <dgm:spPr/>
      <dgm:t>
        <a:bodyPr/>
        <a:lstStyle/>
        <a:p>
          <a:endParaRPr lang="en-US"/>
        </a:p>
      </dgm:t>
    </dgm:pt>
    <dgm:pt modelId="{9141D46F-BB8F-4819-804A-CB69AD571D69}">
      <dgm:prSet custT="1"/>
      <dgm:spPr/>
      <dgm:t>
        <a:bodyPr/>
        <a:lstStyle/>
        <a:p>
          <a:pPr marL="457200" indent="-400050" defTabSz="711200" rtl="0">
            <a:lnSpc>
              <a:spcPct val="90000"/>
            </a:lnSpc>
            <a:spcBef>
              <a:spcPts val="600"/>
            </a:spcBef>
            <a:spcAft>
              <a:spcPct val="20000"/>
            </a:spcAft>
            <a:buNone/>
          </a:pPr>
          <a:r>
            <a:rPr lang="en-US" sz="1600" b="0" dirty="0" smtClean="0"/>
            <a:t>Designated representative and alternate represent the entity</a:t>
          </a:r>
          <a:endParaRPr lang="en-US" sz="1600" b="0" dirty="0"/>
        </a:p>
      </dgm:t>
    </dgm:pt>
    <dgm:pt modelId="{A08DD970-4C6D-4E42-8827-C065924B8082}" type="parTrans" cxnId="{D943AC0D-9E45-4D5C-ADAB-8469450CDD67}">
      <dgm:prSet/>
      <dgm:spPr/>
      <dgm:t>
        <a:bodyPr/>
        <a:lstStyle/>
        <a:p>
          <a:endParaRPr lang="en-US"/>
        </a:p>
      </dgm:t>
    </dgm:pt>
    <dgm:pt modelId="{01333E84-1FDA-4AF4-8C19-A8631EDAA062}" type="sibTrans" cxnId="{D943AC0D-9E45-4D5C-ADAB-8469450CDD67}">
      <dgm:prSet/>
      <dgm:spPr/>
      <dgm:t>
        <a:bodyPr/>
        <a:lstStyle/>
        <a:p>
          <a:endParaRPr lang="en-US"/>
        </a:p>
      </dgm:t>
    </dgm:pt>
    <dgm:pt modelId="{915A7BAC-0A98-4327-8719-0F7A14E06BC2}">
      <dgm:prSet custT="1"/>
      <dgm:spPr/>
      <dgm:t>
        <a:bodyPr/>
        <a:lstStyle/>
        <a:p>
          <a:pPr marL="457200" marR="0" indent="-400050" defTabSz="711200" rtl="0" eaLnBrk="1" fontAlgn="auto" latinLnBrk="0" hangingPunct="1">
            <a:lnSpc>
              <a:spcPct val="90000"/>
            </a:lnSpc>
            <a:spcBef>
              <a:spcPct val="0"/>
            </a:spcBef>
            <a:spcAft>
              <a:spcPct val="20000"/>
            </a:spcAft>
            <a:buClrTx/>
            <a:buSzTx/>
            <a:buFontTx/>
            <a:buNone/>
            <a:tabLst/>
            <a:defRPr/>
          </a:pPr>
          <a:r>
            <a:rPr lang="en-US" sz="1600" b="0" dirty="0" smtClean="0"/>
            <a:t>Entity sends representatives to meetings</a:t>
          </a:r>
          <a:endParaRPr lang="en-US" sz="1600" b="0" dirty="0"/>
        </a:p>
      </dgm:t>
    </dgm:pt>
    <dgm:pt modelId="{A61DD663-9A5F-4145-AB24-404F8C5611C9}" type="parTrans" cxnId="{CC71812E-361B-4FE1-848A-F790DF1F28BD}">
      <dgm:prSet/>
      <dgm:spPr/>
      <dgm:t>
        <a:bodyPr/>
        <a:lstStyle/>
        <a:p>
          <a:endParaRPr lang="en-US"/>
        </a:p>
      </dgm:t>
    </dgm:pt>
    <dgm:pt modelId="{99FFAD80-6EFC-4AC5-9FF8-CC6BB046CC64}" type="sibTrans" cxnId="{CC71812E-361B-4FE1-848A-F790DF1F28BD}">
      <dgm:prSet/>
      <dgm:spPr/>
      <dgm:t>
        <a:bodyPr/>
        <a:lstStyle/>
        <a:p>
          <a:endParaRPr lang="en-US"/>
        </a:p>
      </dgm:t>
    </dgm:pt>
    <dgm:pt modelId="{4372AB89-ECB1-40A6-87CB-9A677B752C77}" type="pres">
      <dgm:prSet presAssocID="{F58E1990-B671-4B7C-AE0A-7D1D471BD62F}" presName="linear" presStyleCnt="0">
        <dgm:presLayoutVars>
          <dgm:animLvl val="lvl"/>
          <dgm:resizeHandles val="exact"/>
        </dgm:presLayoutVars>
      </dgm:prSet>
      <dgm:spPr/>
      <dgm:t>
        <a:bodyPr/>
        <a:lstStyle/>
        <a:p>
          <a:endParaRPr lang="en-US"/>
        </a:p>
      </dgm:t>
    </dgm:pt>
    <dgm:pt modelId="{2F2C04DD-673D-4304-ABE0-28A70F7122A2}" type="pres">
      <dgm:prSet presAssocID="{1BFC6D7A-345B-4B65-AD04-0BDCC38417DD}" presName="parentText" presStyleLbl="node1" presStyleIdx="0" presStyleCnt="2" custScaleY="144817" custLinFactNeighborY="-10610">
        <dgm:presLayoutVars>
          <dgm:chMax val="0"/>
          <dgm:bulletEnabled val="1"/>
        </dgm:presLayoutVars>
      </dgm:prSet>
      <dgm:spPr/>
      <dgm:t>
        <a:bodyPr/>
        <a:lstStyle/>
        <a:p>
          <a:endParaRPr lang="en-US"/>
        </a:p>
      </dgm:t>
    </dgm:pt>
    <dgm:pt modelId="{F47AC255-823E-4396-940D-82D571967149}" type="pres">
      <dgm:prSet presAssocID="{1BFC6D7A-345B-4B65-AD04-0BDCC38417DD}" presName="childText" presStyleLbl="revTx" presStyleIdx="0" presStyleCnt="2" custScaleY="120158" custLinFactNeighborY="-8135">
        <dgm:presLayoutVars>
          <dgm:bulletEnabled val="1"/>
        </dgm:presLayoutVars>
      </dgm:prSet>
      <dgm:spPr/>
      <dgm:t>
        <a:bodyPr/>
        <a:lstStyle/>
        <a:p>
          <a:endParaRPr lang="en-US"/>
        </a:p>
      </dgm:t>
    </dgm:pt>
    <dgm:pt modelId="{B96E680E-9FE9-447E-9D60-0D503E6AB27D}" type="pres">
      <dgm:prSet presAssocID="{7D0252FB-FF96-469D-8F50-59698A62D2A2}" presName="parentText" presStyleLbl="node1" presStyleIdx="1" presStyleCnt="2" custScaleY="139992" custLinFactNeighborX="-1475" custLinFactNeighborY="-6986">
        <dgm:presLayoutVars>
          <dgm:chMax val="0"/>
          <dgm:bulletEnabled val="1"/>
        </dgm:presLayoutVars>
      </dgm:prSet>
      <dgm:spPr/>
      <dgm:t>
        <a:bodyPr/>
        <a:lstStyle/>
        <a:p>
          <a:endParaRPr lang="en-US"/>
        </a:p>
      </dgm:t>
    </dgm:pt>
    <dgm:pt modelId="{B6642CB2-6611-44F3-A6E3-297124613B97}" type="pres">
      <dgm:prSet presAssocID="{7D0252FB-FF96-469D-8F50-59698A62D2A2}" presName="childText" presStyleLbl="revTx" presStyleIdx="1" presStyleCnt="2" custLinFactNeighborY="6476">
        <dgm:presLayoutVars>
          <dgm:bulletEnabled val="1"/>
        </dgm:presLayoutVars>
      </dgm:prSet>
      <dgm:spPr/>
      <dgm:t>
        <a:bodyPr/>
        <a:lstStyle/>
        <a:p>
          <a:endParaRPr lang="en-US"/>
        </a:p>
      </dgm:t>
    </dgm:pt>
  </dgm:ptLst>
  <dgm:cxnLst>
    <dgm:cxn modelId="{1E3BCD10-858B-45AD-A50B-B7078F349F19}" type="presOf" srcId="{FE87CFB7-F8D6-498D-AF76-2743F87D875D}" destId="{F47AC255-823E-4396-940D-82D571967149}" srcOrd="0" destOrd="3" presId="urn:microsoft.com/office/officeart/2005/8/layout/vList2"/>
    <dgm:cxn modelId="{12E879F5-E9EB-46CF-AE8B-93014C23047E}" type="presOf" srcId="{9141D46F-BB8F-4819-804A-CB69AD571D69}" destId="{B6642CB2-6611-44F3-A6E3-297124613B97}" srcOrd="0" destOrd="1" presId="urn:microsoft.com/office/officeart/2005/8/layout/vList2"/>
    <dgm:cxn modelId="{DA3A9545-B594-4903-8F99-F65D50801D3C}" type="presOf" srcId="{283AB49D-4810-463A-B51C-43DC394E6AA4}" destId="{F47AC255-823E-4396-940D-82D571967149}" srcOrd="0" destOrd="4" presId="urn:microsoft.com/office/officeart/2005/8/layout/vList2"/>
    <dgm:cxn modelId="{D66947E3-357D-4A93-95A1-66C015C33E29}" srcId="{7D0252FB-FF96-469D-8F50-59698A62D2A2}" destId="{F7D8812F-A919-4E1E-840C-DB23A3BFEEEA}" srcOrd="2" destOrd="0" parTransId="{0D6C79A5-886F-48F1-BFB5-739C721E0152}" sibTransId="{509EEA69-8C81-4A9F-90CA-6E7468093C03}"/>
    <dgm:cxn modelId="{6B37886C-B111-4736-814D-9C52A7288301}" srcId="{1BFC6D7A-345B-4B65-AD04-0BDCC38417DD}" destId="{25A0EDA7-9766-419E-8F3E-5228EADD2265}" srcOrd="0" destOrd="0" parTransId="{88FBA356-5550-4BDC-9B7E-B9E018C0315D}" sibTransId="{64856844-924F-4C91-B155-9BD2E95A83DD}"/>
    <dgm:cxn modelId="{18C68865-0B75-4A0F-B1F3-D4D44DC326BC}" srcId="{1BFC6D7A-345B-4B65-AD04-0BDCC38417DD}" destId="{6CD2FDC9-4313-46FA-87A3-2B4918E1B600}" srcOrd="2" destOrd="0" parTransId="{DCE2AF61-7C49-4AA6-9B4D-E138343F9E93}" sibTransId="{BD4AA38E-50A2-4444-A41E-172C32A8CD44}"/>
    <dgm:cxn modelId="{70AAA1B6-8B1F-4021-BCFE-34656EAA7270}" type="presOf" srcId="{F58E1990-B671-4B7C-AE0A-7D1D471BD62F}" destId="{4372AB89-ECB1-40A6-87CB-9A677B752C77}" srcOrd="0" destOrd="0" presId="urn:microsoft.com/office/officeart/2005/8/layout/vList2"/>
    <dgm:cxn modelId="{C5634836-523F-45FE-8DA1-93010D36CC0F}" type="presOf" srcId="{6CD2FDC9-4313-46FA-87A3-2B4918E1B600}" destId="{F47AC255-823E-4396-940D-82D571967149}" srcOrd="0" destOrd="2" presId="urn:microsoft.com/office/officeart/2005/8/layout/vList2"/>
    <dgm:cxn modelId="{A51A8E4A-02BE-4156-A504-2BE2C7C80628}" srcId="{F7D8812F-A919-4E1E-840C-DB23A3BFEEEA}" destId="{5AB4769B-C780-4281-A872-2048E536CE50}" srcOrd="0" destOrd="0" parTransId="{BD00D766-2751-4037-B66A-683DDDEFC5C8}" sibTransId="{D2FDEC93-34A9-4EF1-AE0F-6CFF9A648E4D}"/>
    <dgm:cxn modelId="{BD0DB358-2CAC-4405-A7FF-74C567E73A00}" type="presOf" srcId="{EE09C392-4AB9-45CB-9064-81BB43CBBCA5}" destId="{F47AC255-823E-4396-940D-82D571967149}" srcOrd="0" destOrd="1" presId="urn:microsoft.com/office/officeart/2005/8/layout/vList2"/>
    <dgm:cxn modelId="{F108BB34-E6D5-4468-9420-61E057399965}" type="presOf" srcId="{915A7BAC-0A98-4327-8719-0F7A14E06BC2}" destId="{B6642CB2-6611-44F3-A6E3-297124613B97}" srcOrd="0" destOrd="4" presId="urn:microsoft.com/office/officeart/2005/8/layout/vList2"/>
    <dgm:cxn modelId="{086D650C-B396-44A7-B703-0BDE163C8328}" srcId="{6CD2FDC9-4313-46FA-87A3-2B4918E1B600}" destId="{FE87CFB7-F8D6-498D-AF76-2743F87D875D}" srcOrd="0" destOrd="0" parTransId="{F62BFD36-31B1-4410-89DE-C3E03348A24E}" sibTransId="{0532153A-9C97-4ACD-B546-3B817E11A63C}"/>
    <dgm:cxn modelId="{D943AC0D-9E45-4D5C-ADAB-8469450CDD67}" srcId="{7D0252FB-FF96-469D-8F50-59698A62D2A2}" destId="{9141D46F-BB8F-4819-804A-CB69AD571D69}" srcOrd="1" destOrd="0" parTransId="{A08DD970-4C6D-4E42-8827-C065924B8082}" sibTransId="{01333E84-1FDA-4AF4-8C19-A8631EDAA062}"/>
    <dgm:cxn modelId="{216C5D11-85C6-4C2E-98E0-B98F073E3294}" srcId="{7D0252FB-FF96-469D-8F50-59698A62D2A2}" destId="{176C6812-384B-40E1-851B-71B132968070}" srcOrd="0" destOrd="0" parTransId="{A333FB39-722D-40CF-909C-1E658894333C}" sibTransId="{8D16F5B0-606B-4ED9-BCDB-502C9D609BA7}"/>
    <dgm:cxn modelId="{3B5FC4E4-836E-4452-B1FB-551A64A25CAE}" srcId="{1BFC6D7A-345B-4B65-AD04-0BDCC38417DD}" destId="{EE09C392-4AB9-45CB-9064-81BB43CBBCA5}" srcOrd="1" destOrd="0" parTransId="{9FE99F33-F59D-40EB-9137-0F15A2147736}" sibTransId="{E17ED991-E2BD-4D70-A2E6-972AFA73872D}"/>
    <dgm:cxn modelId="{CC71812E-361B-4FE1-848A-F790DF1F28BD}" srcId="{F7D8812F-A919-4E1E-840C-DB23A3BFEEEA}" destId="{915A7BAC-0A98-4327-8719-0F7A14E06BC2}" srcOrd="1" destOrd="0" parTransId="{A61DD663-9A5F-4145-AB24-404F8C5611C9}" sibTransId="{99FFAD80-6EFC-4AC5-9FF8-CC6BB046CC64}"/>
    <dgm:cxn modelId="{7DB50292-9CD7-4F3C-8163-5EF4EAB311C2}" srcId="{F58E1990-B671-4B7C-AE0A-7D1D471BD62F}" destId="{7D0252FB-FF96-469D-8F50-59698A62D2A2}" srcOrd="1" destOrd="0" parTransId="{70B5C38F-B7D6-4618-9CBA-ED21C72A665C}" sibTransId="{10AA3974-D646-4CBA-A9DC-A49D4565C2A6}"/>
    <dgm:cxn modelId="{8750007C-5FD8-4CD6-A9B3-827251B4156C}" type="presOf" srcId="{F7D8812F-A919-4E1E-840C-DB23A3BFEEEA}" destId="{B6642CB2-6611-44F3-A6E3-297124613B97}" srcOrd="0" destOrd="2" presId="urn:microsoft.com/office/officeart/2005/8/layout/vList2"/>
    <dgm:cxn modelId="{D0971446-0218-40D3-9950-431B2D878F85}" srcId="{6CD2FDC9-4313-46FA-87A3-2B4918E1B600}" destId="{283AB49D-4810-463A-B51C-43DC394E6AA4}" srcOrd="1" destOrd="0" parTransId="{B1B45C3C-0544-495B-A007-49AEF33E4C66}" sibTransId="{0B21D4B3-2461-42B2-8456-9EE4AE38039A}"/>
    <dgm:cxn modelId="{2F7079BE-1326-430A-BEEC-D353F262EC97}" type="presOf" srcId="{176C6812-384B-40E1-851B-71B132968070}" destId="{B6642CB2-6611-44F3-A6E3-297124613B97}" srcOrd="0" destOrd="0" presId="urn:microsoft.com/office/officeart/2005/8/layout/vList2"/>
    <dgm:cxn modelId="{27769E5B-9137-4C07-AAA8-54BCEEFECD2F}" type="presOf" srcId="{25A0EDA7-9766-419E-8F3E-5228EADD2265}" destId="{F47AC255-823E-4396-940D-82D571967149}" srcOrd="0" destOrd="0" presId="urn:microsoft.com/office/officeart/2005/8/layout/vList2"/>
    <dgm:cxn modelId="{3EDF9466-7126-4461-8BB2-592EF8C2C3CE}" type="presOf" srcId="{5AB4769B-C780-4281-A872-2048E536CE50}" destId="{B6642CB2-6611-44F3-A6E3-297124613B97}" srcOrd="0" destOrd="3" presId="urn:microsoft.com/office/officeart/2005/8/layout/vList2"/>
    <dgm:cxn modelId="{370FCC38-36B4-4702-9B92-A556EE72A9B5}" type="presOf" srcId="{1BFC6D7A-345B-4B65-AD04-0BDCC38417DD}" destId="{2F2C04DD-673D-4304-ABE0-28A70F7122A2}" srcOrd="0" destOrd="0" presId="urn:microsoft.com/office/officeart/2005/8/layout/vList2"/>
    <dgm:cxn modelId="{7CAC21DE-0CD1-4CC7-9B46-8F4B90AD7095}" srcId="{F58E1990-B671-4B7C-AE0A-7D1D471BD62F}" destId="{1BFC6D7A-345B-4B65-AD04-0BDCC38417DD}" srcOrd="0" destOrd="0" parTransId="{CC317737-6E41-4577-8A93-7B2F8C07EAFB}" sibTransId="{4747A952-1F27-4B02-9F30-113132BC4DE9}"/>
    <dgm:cxn modelId="{2F3E7269-E3E0-46CC-B8DD-4519CBC6497A}" type="presOf" srcId="{7D0252FB-FF96-469D-8F50-59698A62D2A2}" destId="{B96E680E-9FE9-447E-9D60-0D503E6AB27D}" srcOrd="0" destOrd="0" presId="urn:microsoft.com/office/officeart/2005/8/layout/vList2"/>
    <dgm:cxn modelId="{EAC6B6E3-E0F5-4DAA-9E8F-96589A85395B}" type="presParOf" srcId="{4372AB89-ECB1-40A6-87CB-9A677B752C77}" destId="{2F2C04DD-673D-4304-ABE0-28A70F7122A2}" srcOrd="0" destOrd="0" presId="urn:microsoft.com/office/officeart/2005/8/layout/vList2"/>
    <dgm:cxn modelId="{925D45E5-5E5C-44AE-BB1A-474B073AF282}" type="presParOf" srcId="{4372AB89-ECB1-40A6-87CB-9A677B752C77}" destId="{F47AC255-823E-4396-940D-82D571967149}" srcOrd="1" destOrd="0" presId="urn:microsoft.com/office/officeart/2005/8/layout/vList2"/>
    <dgm:cxn modelId="{A0CE2848-9C4B-4F6D-B077-DBB1142EDD82}" type="presParOf" srcId="{4372AB89-ECB1-40A6-87CB-9A677B752C77}" destId="{B96E680E-9FE9-447E-9D60-0D503E6AB27D}" srcOrd="2" destOrd="0" presId="urn:microsoft.com/office/officeart/2005/8/layout/vList2"/>
    <dgm:cxn modelId="{B1141837-8B4A-437D-A4B3-271F8310986C}" type="presParOf" srcId="{4372AB89-ECB1-40A6-87CB-9A677B752C77}" destId="{B6642CB2-6611-44F3-A6E3-297124613B97}"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C04DD-673D-4304-ABE0-28A70F7122A2}">
      <dsp:nvSpPr>
        <dsp:cNvPr id="0" name=""/>
        <dsp:cNvSpPr/>
      </dsp:nvSpPr>
      <dsp:spPr>
        <a:xfrm>
          <a:off x="0" y="40942"/>
          <a:ext cx="5167184" cy="539249"/>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solidFill>
                <a:schemeClr val="accent2">
                  <a:lumMod val="75000"/>
                </a:schemeClr>
              </a:solidFill>
            </a:rPr>
            <a:t>Individual Method</a:t>
          </a:r>
          <a:endParaRPr lang="en-US" sz="2400" kern="1200" dirty="0">
            <a:solidFill>
              <a:schemeClr val="accent2">
                <a:lumMod val="75000"/>
              </a:schemeClr>
            </a:solidFill>
          </a:endParaRPr>
        </a:p>
      </dsp:txBody>
      <dsp:txXfrm>
        <a:off x="26324" y="67266"/>
        <a:ext cx="5114536" cy="486601"/>
      </dsp:txXfrm>
    </dsp:sp>
    <dsp:sp modelId="{F47AC255-823E-4396-940D-82D571967149}">
      <dsp:nvSpPr>
        <dsp:cNvPr id="0" name=""/>
        <dsp:cNvSpPr/>
      </dsp:nvSpPr>
      <dsp:spPr>
        <a:xfrm>
          <a:off x="0" y="725635"/>
          <a:ext cx="5167184" cy="1990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058" tIns="20320" rIns="113792" bIns="20320" numCol="1" spcCol="1270" anchor="t" anchorCtr="0">
          <a:noAutofit/>
        </a:bodyPr>
        <a:lstStyle/>
        <a:p>
          <a:pPr marL="400050" lvl="1" indent="-342900" algn="l" defTabSz="711200" rtl="0">
            <a:lnSpc>
              <a:spcPct val="90000"/>
            </a:lnSpc>
            <a:spcBef>
              <a:spcPct val="0"/>
            </a:spcBef>
            <a:spcAft>
              <a:spcPct val="20000"/>
            </a:spcAft>
            <a:buChar char="••"/>
          </a:pPr>
          <a:r>
            <a:rPr lang="en-US" sz="1600" b="0" kern="1200" dirty="0" smtClean="0"/>
            <a:t>Participants are individual technical experts</a:t>
          </a:r>
          <a:endParaRPr lang="en-US" sz="1600" b="0" kern="1200" dirty="0"/>
        </a:p>
        <a:p>
          <a:pPr marL="400050" lvl="1" indent="-342900" algn="l" defTabSz="711200" rtl="0">
            <a:lnSpc>
              <a:spcPct val="90000"/>
            </a:lnSpc>
            <a:spcBef>
              <a:spcPct val="0"/>
            </a:spcBef>
            <a:spcAft>
              <a:spcPct val="20000"/>
            </a:spcAft>
            <a:buChar char="••"/>
          </a:pPr>
          <a:r>
            <a:rPr lang="en-US" sz="1600" b="0" kern="1200" dirty="0" smtClean="0"/>
            <a:t>Individuals represent themselves</a:t>
          </a:r>
          <a:endParaRPr lang="en-US" sz="1600" b="0" kern="1200" dirty="0"/>
        </a:p>
        <a:p>
          <a:pPr marL="400050" lvl="1" indent="-342900" algn="l" defTabSz="711200" rtl="0">
            <a:lnSpc>
              <a:spcPct val="90000"/>
            </a:lnSpc>
            <a:spcBef>
              <a:spcPct val="0"/>
            </a:spcBef>
            <a:spcAft>
              <a:spcPct val="20000"/>
            </a:spcAft>
            <a:buChar char="••"/>
          </a:pPr>
          <a:r>
            <a:rPr lang="en-US" sz="1600" b="1" kern="1200" dirty="0" smtClean="0"/>
            <a:t>Each individual participant has 1 vote</a:t>
          </a:r>
          <a:endParaRPr lang="en-US" sz="1600" b="1" kern="1200" dirty="0"/>
        </a:p>
        <a:p>
          <a:pPr marL="400050" lvl="2" indent="-342900" algn="l" defTabSz="711200" rtl="0">
            <a:lnSpc>
              <a:spcPct val="90000"/>
            </a:lnSpc>
            <a:spcBef>
              <a:spcPct val="0"/>
            </a:spcBef>
            <a:spcAft>
              <a:spcPct val="20000"/>
            </a:spcAft>
            <a:buChar char="••"/>
          </a:pPr>
          <a:r>
            <a:rPr lang="en-US" sz="1600" b="0" kern="1200" dirty="0" smtClean="0"/>
            <a:t>Ballot groups are made up of a minimum of 10 individuals</a:t>
          </a:r>
          <a:endParaRPr lang="en-US" sz="1600" b="0" kern="1200" dirty="0"/>
        </a:p>
        <a:p>
          <a:pPr marL="400050" lvl="2" indent="-342900" algn="l" defTabSz="711200" rtl="0">
            <a:lnSpc>
              <a:spcPct val="90000"/>
            </a:lnSpc>
            <a:spcBef>
              <a:spcPct val="0"/>
            </a:spcBef>
            <a:spcAft>
              <a:spcPct val="20000"/>
            </a:spcAft>
            <a:buChar char="••"/>
          </a:pPr>
          <a:r>
            <a:rPr lang="en-US" sz="1600" b="0" kern="1200" dirty="0" smtClean="0"/>
            <a:t>Ballot group participants must be IEEE-SA individual members</a:t>
          </a:r>
          <a:endParaRPr lang="en-US" sz="1600" b="0" kern="1200" dirty="0"/>
        </a:p>
      </dsp:txBody>
      <dsp:txXfrm>
        <a:off x="0" y="725635"/>
        <a:ext cx="5167184" cy="1990202"/>
      </dsp:txXfrm>
    </dsp:sp>
    <dsp:sp modelId="{B96E680E-9FE9-447E-9D60-0D503E6AB27D}">
      <dsp:nvSpPr>
        <dsp:cNvPr id="0" name=""/>
        <dsp:cNvSpPr/>
      </dsp:nvSpPr>
      <dsp:spPr>
        <a:xfrm>
          <a:off x="0" y="2630419"/>
          <a:ext cx="5167184" cy="521283"/>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ts val="1800"/>
            </a:spcAft>
          </a:pPr>
          <a:r>
            <a:rPr lang="en-US" sz="2400" b="1" kern="1200" dirty="0" smtClean="0">
              <a:solidFill>
                <a:schemeClr val="accent2">
                  <a:lumMod val="75000"/>
                </a:schemeClr>
              </a:solidFill>
            </a:rPr>
            <a:t>Entity (Corporate) Method</a:t>
          </a:r>
          <a:endParaRPr lang="en-US" sz="2400" kern="1200" dirty="0">
            <a:solidFill>
              <a:schemeClr val="accent2">
                <a:lumMod val="75000"/>
              </a:schemeClr>
            </a:solidFill>
          </a:endParaRPr>
        </a:p>
      </dsp:txBody>
      <dsp:txXfrm>
        <a:off x="25447" y="2655866"/>
        <a:ext cx="5116290" cy="470389"/>
      </dsp:txXfrm>
    </dsp:sp>
    <dsp:sp modelId="{B6642CB2-6611-44F3-A6E3-297124613B97}">
      <dsp:nvSpPr>
        <dsp:cNvPr id="0" name=""/>
        <dsp:cNvSpPr/>
      </dsp:nvSpPr>
      <dsp:spPr>
        <a:xfrm>
          <a:off x="0" y="3291527"/>
          <a:ext cx="5167184" cy="16563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058" tIns="20320" rIns="113792" bIns="20320" numCol="1" spcCol="1270" anchor="t" anchorCtr="0">
          <a:noAutofit/>
        </a:bodyPr>
        <a:lstStyle/>
        <a:p>
          <a:pPr marL="457200" lvl="1" indent="-400050" algn="l" defTabSz="711200" rtl="0">
            <a:lnSpc>
              <a:spcPct val="90000"/>
            </a:lnSpc>
            <a:spcBef>
              <a:spcPct val="0"/>
            </a:spcBef>
            <a:spcAft>
              <a:spcPct val="20000"/>
            </a:spcAft>
            <a:buChar char="••"/>
          </a:pPr>
          <a:r>
            <a:rPr lang="en-US" sz="1600" b="0" kern="1200" dirty="0" smtClean="0"/>
            <a:t>Participants are “entities,” i.e., companies, universities, government bodies, etc. </a:t>
          </a:r>
          <a:endParaRPr lang="en-US" sz="1600" b="0" kern="1200" dirty="0"/>
        </a:p>
        <a:p>
          <a:pPr marL="457200" lvl="1" indent="-400050" algn="l" defTabSz="711200" rtl="0">
            <a:lnSpc>
              <a:spcPct val="90000"/>
            </a:lnSpc>
            <a:spcBef>
              <a:spcPct val="0"/>
            </a:spcBef>
            <a:spcAft>
              <a:spcPct val="20000"/>
            </a:spcAft>
            <a:buChar char="••"/>
          </a:pPr>
          <a:r>
            <a:rPr lang="en-US" sz="1600" b="0" kern="1200" dirty="0" smtClean="0"/>
            <a:t>Designated representative and alternate represent the entity</a:t>
          </a:r>
          <a:endParaRPr lang="en-US" sz="1600" b="0" kern="1200" dirty="0"/>
        </a:p>
        <a:p>
          <a:pPr marL="457200" lvl="1" indent="-400050" algn="l" defTabSz="711200" rtl="0">
            <a:lnSpc>
              <a:spcPct val="90000"/>
            </a:lnSpc>
            <a:spcBef>
              <a:spcPct val="0"/>
            </a:spcBef>
            <a:spcAft>
              <a:spcPct val="20000"/>
            </a:spcAft>
            <a:buChar char="••"/>
          </a:pPr>
          <a:r>
            <a:rPr lang="en-US" sz="1600" b="1" kern="1200" dirty="0" smtClean="0"/>
            <a:t>Each entity has one vote</a:t>
          </a:r>
          <a:endParaRPr lang="en-US" sz="1600" b="1" kern="1200" dirty="0"/>
        </a:p>
        <a:p>
          <a:pPr marL="457200" marR="0" lvl="2" indent="-400050" algn="l" defTabSz="711200" rtl="0" eaLnBrk="1" fontAlgn="auto" latinLnBrk="0" hangingPunct="1">
            <a:lnSpc>
              <a:spcPct val="90000"/>
            </a:lnSpc>
            <a:spcBef>
              <a:spcPct val="0"/>
            </a:spcBef>
            <a:spcAft>
              <a:spcPct val="20000"/>
            </a:spcAft>
            <a:buClrTx/>
            <a:buSzTx/>
            <a:buFontTx/>
            <a:buChar char="••"/>
            <a:tabLst/>
            <a:defRPr/>
          </a:pPr>
          <a:r>
            <a:rPr lang="en-US" sz="1600" b="0" kern="1200" dirty="0" smtClean="0"/>
            <a:t>Requires 3 entities</a:t>
          </a:r>
          <a:endParaRPr lang="en-US" sz="1600" b="0" kern="1200" dirty="0"/>
        </a:p>
        <a:p>
          <a:pPr marL="457200" marR="0" lvl="2" indent="-400050" algn="l" defTabSz="711200" rtl="0" eaLnBrk="1" fontAlgn="auto" latinLnBrk="0" hangingPunct="1">
            <a:lnSpc>
              <a:spcPct val="90000"/>
            </a:lnSpc>
            <a:spcBef>
              <a:spcPct val="0"/>
            </a:spcBef>
            <a:spcAft>
              <a:spcPct val="20000"/>
            </a:spcAft>
            <a:buClrTx/>
            <a:buSzTx/>
            <a:buFontTx/>
            <a:buChar char="••"/>
            <a:tabLst/>
            <a:defRPr/>
          </a:pPr>
          <a:r>
            <a:rPr lang="en-US" sz="1600" b="0" kern="1200" dirty="0" smtClean="0"/>
            <a:t>Entity sends representatives to meetings</a:t>
          </a:r>
          <a:endParaRPr lang="en-US" sz="1600" b="0" kern="1200" dirty="0"/>
        </a:p>
      </dsp:txBody>
      <dsp:txXfrm>
        <a:off x="0" y="3291527"/>
        <a:ext cx="5167184" cy="16563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ea typeface="ＭＳ Ｐゴシック" pitchFamily="34" charset="-128"/>
                <a:cs typeface="+mn-cs"/>
              </a:defRPr>
            </a:lvl1pPr>
          </a:lstStyle>
          <a:p>
            <a:pPr>
              <a:defRPr/>
            </a:pPr>
            <a:endParaRPr lang="en-US"/>
          </a:p>
        </p:txBody>
      </p:sp>
      <p:sp>
        <p:nvSpPr>
          <p:cNvPr id="27033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34" charset="-128"/>
                <a:cs typeface="+mn-cs"/>
              </a:defRPr>
            </a:lvl1pPr>
          </a:lstStyle>
          <a:p>
            <a:pPr>
              <a:defRPr/>
            </a:pPr>
            <a:endParaRPr lang="en-US"/>
          </a:p>
        </p:txBody>
      </p:sp>
      <p:sp>
        <p:nvSpPr>
          <p:cNvPr id="27034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ea typeface="ＭＳ Ｐゴシック" pitchFamily="34" charset="-128"/>
                <a:cs typeface="+mn-cs"/>
              </a:defRPr>
            </a:lvl1pPr>
          </a:lstStyle>
          <a:p>
            <a:pPr>
              <a:defRPr/>
            </a:pPr>
            <a:endParaRPr lang="en-US"/>
          </a:p>
        </p:txBody>
      </p:sp>
      <p:sp>
        <p:nvSpPr>
          <p:cNvPr id="27034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6462A685-C4BE-44DB-83B6-9376D8BE9720}" type="slidenum">
              <a:rPr lang="en-US"/>
              <a:pPr>
                <a:defRPr/>
              </a:pPr>
              <a:t>‹#›</a:t>
            </a:fld>
            <a:endParaRPr lang="en-US"/>
          </a:p>
        </p:txBody>
      </p:sp>
    </p:spTree>
    <p:extLst>
      <p:ext uri="{BB962C8B-B14F-4D97-AF65-F5344CB8AC3E}">
        <p14:creationId xmlns:p14="http://schemas.microsoft.com/office/powerpoint/2010/main" val="14149857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200">
                <a:latin typeface="Arial" charset="0"/>
                <a:ea typeface="ＭＳ Ｐゴシック" pitchFamily="34" charset="-128"/>
                <a:cs typeface="+mn-cs"/>
              </a:defRPr>
            </a:lvl1pPr>
          </a:lstStyle>
          <a:p>
            <a:pPr>
              <a:defRPr/>
            </a:pPr>
            <a:endParaRPr lang="en-US"/>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34" charset="-128"/>
                <a:cs typeface="+mn-cs"/>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defRPr sz="1200">
                <a:latin typeface="Arial" charset="0"/>
                <a:ea typeface="ＭＳ Ｐゴシック" pitchFamily="34" charset="-128"/>
                <a:cs typeface="+mn-cs"/>
              </a:defRPr>
            </a:lvl1pPr>
          </a:lstStyle>
          <a:p>
            <a:pPr>
              <a:defRPr/>
            </a:pPr>
            <a:endParaRPr 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3389382C-3D56-40B2-B36C-473327849EED}" type="slidenum">
              <a:rPr lang="en-US"/>
              <a:pPr>
                <a:defRPr/>
              </a:pPr>
              <a:t>‹#›</a:t>
            </a:fld>
            <a:endParaRPr lang="en-US"/>
          </a:p>
        </p:txBody>
      </p:sp>
    </p:spTree>
    <p:extLst>
      <p:ext uri="{BB962C8B-B14F-4D97-AF65-F5344CB8AC3E}">
        <p14:creationId xmlns:p14="http://schemas.microsoft.com/office/powerpoint/2010/main" val="301478573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Geneva" charset="-128"/>
        <a:cs typeface="Geneva" charset="-128"/>
      </a:defRPr>
    </a:lvl1pPr>
    <a:lvl2pPr marL="457200" algn="l" rtl="0" eaLnBrk="0" fontAlgn="base" hangingPunct="0">
      <a:spcBef>
        <a:spcPct val="30000"/>
      </a:spcBef>
      <a:spcAft>
        <a:spcPct val="0"/>
      </a:spcAft>
      <a:defRPr sz="1200" kern="1200">
        <a:solidFill>
          <a:schemeClr val="tx1"/>
        </a:solidFill>
        <a:latin typeface="Arial" charset="0"/>
        <a:ea typeface="Geneva" charset="-128"/>
        <a:cs typeface="Geneva" pitchFamily="34" charset="0"/>
      </a:defRPr>
    </a:lvl2pPr>
    <a:lvl3pPr marL="914400" algn="l" rtl="0" eaLnBrk="0" fontAlgn="base" hangingPunct="0">
      <a:spcBef>
        <a:spcPct val="30000"/>
      </a:spcBef>
      <a:spcAft>
        <a:spcPct val="0"/>
      </a:spcAft>
      <a:defRPr sz="1200" kern="1200">
        <a:solidFill>
          <a:schemeClr val="tx1"/>
        </a:solidFill>
        <a:latin typeface="Arial" charset="0"/>
        <a:ea typeface="Geneva" charset="-128"/>
        <a:cs typeface="Geneva" pitchFamily="34" charset="0"/>
      </a:defRPr>
    </a:lvl3pPr>
    <a:lvl4pPr marL="1371600" algn="l" rtl="0" eaLnBrk="0" fontAlgn="base" hangingPunct="0">
      <a:spcBef>
        <a:spcPct val="30000"/>
      </a:spcBef>
      <a:spcAft>
        <a:spcPct val="0"/>
      </a:spcAft>
      <a:defRPr sz="1200" kern="1200">
        <a:solidFill>
          <a:schemeClr val="tx1"/>
        </a:solidFill>
        <a:latin typeface="Arial" charset="0"/>
        <a:ea typeface="Geneva" charset="-128"/>
        <a:cs typeface="Geneva" pitchFamily="34" charset="0"/>
      </a:defRPr>
    </a:lvl4pPr>
    <a:lvl5pPr marL="1828800" algn="l" rtl="0" eaLnBrk="0" fontAlgn="base" hangingPunct="0">
      <a:spcBef>
        <a:spcPct val="30000"/>
      </a:spcBef>
      <a:spcAft>
        <a:spcPct val="0"/>
      </a:spcAft>
      <a:defRPr sz="1200" kern="1200">
        <a:solidFill>
          <a:schemeClr val="tx1"/>
        </a:solidFill>
        <a:latin typeface="Arial" charset="0"/>
        <a:ea typeface="Geneva" charset="-128"/>
        <a:cs typeface="Genev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Geneva"/>
              <a:cs typeface="Geneva"/>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a:cs typeface="Geneva"/>
              </a:defRPr>
            </a:lvl1pPr>
            <a:lvl2pPr marL="742950" indent="-285750">
              <a:spcBef>
                <a:spcPct val="30000"/>
              </a:spcBef>
              <a:defRPr sz="1200">
                <a:solidFill>
                  <a:schemeClr val="tx1"/>
                </a:solidFill>
                <a:latin typeface="Calibri" pitchFamily="34" charset="0"/>
                <a:ea typeface="Geneva"/>
                <a:cs typeface="Geneva"/>
              </a:defRPr>
            </a:lvl2pPr>
            <a:lvl3pPr marL="1143000" indent="-228600">
              <a:spcBef>
                <a:spcPct val="30000"/>
              </a:spcBef>
              <a:defRPr sz="1200">
                <a:solidFill>
                  <a:schemeClr val="tx1"/>
                </a:solidFill>
                <a:latin typeface="Calibri" pitchFamily="34" charset="0"/>
                <a:ea typeface="Geneva"/>
                <a:cs typeface="Geneva"/>
              </a:defRPr>
            </a:lvl3pPr>
            <a:lvl4pPr marL="1600200" indent="-228600">
              <a:spcBef>
                <a:spcPct val="30000"/>
              </a:spcBef>
              <a:defRPr sz="1200">
                <a:solidFill>
                  <a:schemeClr val="tx1"/>
                </a:solidFill>
                <a:latin typeface="Calibri" pitchFamily="34" charset="0"/>
                <a:ea typeface="Geneva"/>
                <a:cs typeface="Geneva"/>
              </a:defRPr>
            </a:lvl4pPr>
            <a:lvl5pPr marL="2057400" indent="-228600">
              <a:spcBef>
                <a:spcPct val="30000"/>
              </a:spcBef>
              <a:defRPr sz="1200">
                <a:solidFill>
                  <a:schemeClr val="tx1"/>
                </a:solidFill>
                <a:latin typeface="Calibri" pitchFamily="34" charset="0"/>
                <a:ea typeface="Geneva"/>
                <a:cs typeface="Geneva"/>
              </a:defRPr>
            </a:lvl5pPr>
            <a:lvl6pPr marL="2514600" indent="-228600" eaLnBrk="0" fontAlgn="base" hangingPunct="0">
              <a:spcBef>
                <a:spcPct val="30000"/>
              </a:spcBef>
              <a:spcAft>
                <a:spcPct val="0"/>
              </a:spcAft>
              <a:defRPr sz="1200">
                <a:solidFill>
                  <a:schemeClr val="tx1"/>
                </a:solidFill>
                <a:latin typeface="Calibri" pitchFamily="34" charset="0"/>
                <a:ea typeface="Geneva"/>
                <a:cs typeface="Geneva"/>
              </a:defRPr>
            </a:lvl6pPr>
            <a:lvl7pPr marL="2971800" indent="-228600" eaLnBrk="0" fontAlgn="base" hangingPunct="0">
              <a:spcBef>
                <a:spcPct val="30000"/>
              </a:spcBef>
              <a:spcAft>
                <a:spcPct val="0"/>
              </a:spcAft>
              <a:defRPr sz="1200">
                <a:solidFill>
                  <a:schemeClr val="tx1"/>
                </a:solidFill>
                <a:latin typeface="Calibri" pitchFamily="34" charset="0"/>
                <a:ea typeface="Geneva"/>
                <a:cs typeface="Geneva"/>
              </a:defRPr>
            </a:lvl7pPr>
            <a:lvl8pPr marL="3429000" indent="-228600" eaLnBrk="0" fontAlgn="base" hangingPunct="0">
              <a:spcBef>
                <a:spcPct val="30000"/>
              </a:spcBef>
              <a:spcAft>
                <a:spcPct val="0"/>
              </a:spcAft>
              <a:defRPr sz="1200">
                <a:solidFill>
                  <a:schemeClr val="tx1"/>
                </a:solidFill>
                <a:latin typeface="Calibri" pitchFamily="34" charset="0"/>
                <a:ea typeface="Geneva"/>
                <a:cs typeface="Geneva"/>
              </a:defRPr>
            </a:lvl8pPr>
            <a:lvl9pPr marL="3886200" indent="-228600" eaLnBrk="0" fontAlgn="base" hangingPunct="0">
              <a:spcBef>
                <a:spcPct val="30000"/>
              </a:spcBef>
              <a:spcAft>
                <a:spcPct val="0"/>
              </a:spcAft>
              <a:defRPr sz="1200">
                <a:solidFill>
                  <a:schemeClr val="tx1"/>
                </a:solidFill>
                <a:latin typeface="Calibri" pitchFamily="34" charset="0"/>
                <a:ea typeface="Geneva"/>
                <a:cs typeface="Geneva"/>
              </a:defRPr>
            </a:lvl9pPr>
          </a:lstStyle>
          <a:p>
            <a:pPr>
              <a:spcBef>
                <a:spcPct val="0"/>
              </a:spcBef>
            </a:pPr>
            <a:fld id="{ED5FDC64-67F5-495D-A17D-7B925C393347}" type="slidenum">
              <a:rPr lang="en-US" altLang="en-US">
                <a:solidFill>
                  <a:prstClr val="black"/>
                </a:solidFill>
                <a:latin typeface="Arial" pitchFamily="34" charset="0"/>
                <a:ea typeface="ＭＳ Ｐゴシック" pitchFamily="34" charset="-128"/>
                <a:cs typeface="Arial" pitchFamily="34" charset="0"/>
              </a:rPr>
              <a:pPr>
                <a:spcBef>
                  <a:spcPct val="0"/>
                </a:spcBef>
              </a:pPr>
              <a:t>2</a:t>
            </a:fld>
            <a:endParaRPr lang="en-US" altLang="en-US">
              <a:solidFill>
                <a:prstClr val="black"/>
              </a:solidFill>
              <a:latin typeface="Arial" pitchFamily="34" charset="0"/>
              <a:ea typeface="ＭＳ Ｐゴシック" pitchFamily="34" charset="-128"/>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Geneva"/>
              <a:cs typeface="Geneva"/>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a:cs typeface="Geneva"/>
              </a:defRPr>
            </a:lvl1pPr>
            <a:lvl2pPr marL="742950" indent="-285750">
              <a:spcBef>
                <a:spcPct val="30000"/>
              </a:spcBef>
              <a:defRPr sz="1200">
                <a:solidFill>
                  <a:schemeClr val="tx1"/>
                </a:solidFill>
                <a:latin typeface="Calibri" pitchFamily="34" charset="0"/>
                <a:ea typeface="Geneva"/>
                <a:cs typeface="Geneva"/>
              </a:defRPr>
            </a:lvl2pPr>
            <a:lvl3pPr marL="1143000" indent="-228600">
              <a:spcBef>
                <a:spcPct val="30000"/>
              </a:spcBef>
              <a:defRPr sz="1200">
                <a:solidFill>
                  <a:schemeClr val="tx1"/>
                </a:solidFill>
                <a:latin typeface="Calibri" pitchFamily="34" charset="0"/>
                <a:ea typeface="Geneva"/>
                <a:cs typeface="Geneva"/>
              </a:defRPr>
            </a:lvl3pPr>
            <a:lvl4pPr marL="1600200" indent="-228600">
              <a:spcBef>
                <a:spcPct val="30000"/>
              </a:spcBef>
              <a:defRPr sz="1200">
                <a:solidFill>
                  <a:schemeClr val="tx1"/>
                </a:solidFill>
                <a:latin typeface="Calibri" pitchFamily="34" charset="0"/>
                <a:ea typeface="Geneva"/>
                <a:cs typeface="Geneva"/>
              </a:defRPr>
            </a:lvl4pPr>
            <a:lvl5pPr marL="2057400" indent="-228600">
              <a:spcBef>
                <a:spcPct val="30000"/>
              </a:spcBef>
              <a:defRPr sz="1200">
                <a:solidFill>
                  <a:schemeClr val="tx1"/>
                </a:solidFill>
                <a:latin typeface="Calibri" pitchFamily="34" charset="0"/>
                <a:ea typeface="Geneva"/>
                <a:cs typeface="Geneva"/>
              </a:defRPr>
            </a:lvl5pPr>
            <a:lvl6pPr marL="2514600" indent="-228600" eaLnBrk="0" fontAlgn="base" hangingPunct="0">
              <a:spcBef>
                <a:spcPct val="30000"/>
              </a:spcBef>
              <a:spcAft>
                <a:spcPct val="0"/>
              </a:spcAft>
              <a:defRPr sz="1200">
                <a:solidFill>
                  <a:schemeClr val="tx1"/>
                </a:solidFill>
                <a:latin typeface="Calibri" pitchFamily="34" charset="0"/>
                <a:ea typeface="Geneva"/>
                <a:cs typeface="Geneva"/>
              </a:defRPr>
            </a:lvl6pPr>
            <a:lvl7pPr marL="2971800" indent="-228600" eaLnBrk="0" fontAlgn="base" hangingPunct="0">
              <a:spcBef>
                <a:spcPct val="30000"/>
              </a:spcBef>
              <a:spcAft>
                <a:spcPct val="0"/>
              </a:spcAft>
              <a:defRPr sz="1200">
                <a:solidFill>
                  <a:schemeClr val="tx1"/>
                </a:solidFill>
                <a:latin typeface="Calibri" pitchFamily="34" charset="0"/>
                <a:ea typeface="Geneva"/>
                <a:cs typeface="Geneva"/>
              </a:defRPr>
            </a:lvl7pPr>
            <a:lvl8pPr marL="3429000" indent="-228600" eaLnBrk="0" fontAlgn="base" hangingPunct="0">
              <a:spcBef>
                <a:spcPct val="30000"/>
              </a:spcBef>
              <a:spcAft>
                <a:spcPct val="0"/>
              </a:spcAft>
              <a:defRPr sz="1200">
                <a:solidFill>
                  <a:schemeClr val="tx1"/>
                </a:solidFill>
                <a:latin typeface="Calibri" pitchFamily="34" charset="0"/>
                <a:ea typeface="Geneva"/>
                <a:cs typeface="Geneva"/>
              </a:defRPr>
            </a:lvl8pPr>
            <a:lvl9pPr marL="3886200" indent="-228600" eaLnBrk="0" fontAlgn="base" hangingPunct="0">
              <a:spcBef>
                <a:spcPct val="30000"/>
              </a:spcBef>
              <a:spcAft>
                <a:spcPct val="0"/>
              </a:spcAft>
              <a:defRPr sz="1200">
                <a:solidFill>
                  <a:schemeClr val="tx1"/>
                </a:solidFill>
                <a:latin typeface="Calibri" pitchFamily="34" charset="0"/>
                <a:ea typeface="Geneva"/>
                <a:cs typeface="Geneva"/>
              </a:defRPr>
            </a:lvl9pPr>
          </a:lstStyle>
          <a:p>
            <a:pPr>
              <a:spcBef>
                <a:spcPct val="0"/>
              </a:spcBef>
            </a:pPr>
            <a:fld id="{ED5FDC64-67F5-495D-A17D-7B925C393347}" type="slidenum">
              <a:rPr lang="en-US" altLang="en-US">
                <a:solidFill>
                  <a:prstClr val="black"/>
                </a:solidFill>
                <a:latin typeface="Arial" pitchFamily="34" charset="0"/>
                <a:ea typeface="ＭＳ Ｐゴシック" pitchFamily="34" charset="-128"/>
                <a:cs typeface="Arial" pitchFamily="34" charset="0"/>
              </a:rPr>
              <a:pPr>
                <a:spcBef>
                  <a:spcPct val="0"/>
                </a:spcBef>
              </a:pPr>
              <a:t>4</a:t>
            </a:fld>
            <a:endParaRPr lang="en-US" altLang="en-US">
              <a:solidFill>
                <a:prstClr val="black"/>
              </a:solidFill>
              <a:latin typeface="Arial" pitchFamily="34" charset="0"/>
              <a:ea typeface="ＭＳ Ｐゴシック" pitchFamily="34" charset="-128"/>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EU in early 90’s, (1992) US by late 90’s</a:t>
            </a:r>
          </a:p>
          <a:p>
            <a:r>
              <a:rPr lang="en-US" dirty="0" smtClean="0"/>
              <a:t>GPRS – General Packet Radio Service</a:t>
            </a:r>
            <a:endParaRPr lang="en-US" dirty="0"/>
          </a:p>
        </p:txBody>
      </p:sp>
      <p:sp>
        <p:nvSpPr>
          <p:cNvPr id="4" name="Slide Number Placeholder 3"/>
          <p:cNvSpPr>
            <a:spLocks noGrp="1"/>
          </p:cNvSpPr>
          <p:nvPr>
            <p:ph type="sldNum" sz="quarter" idx="10"/>
          </p:nvPr>
        </p:nvSpPr>
        <p:spPr/>
        <p:txBody>
          <a:bodyPr/>
          <a:lstStyle/>
          <a:p>
            <a:pPr>
              <a:defRPr/>
            </a:pPr>
            <a:fld id="{3389382C-3D56-40B2-B36C-473327849EED}" type="slidenum">
              <a:rPr lang="en-US" smtClean="0"/>
              <a:pPr>
                <a:defRPr/>
              </a:pPr>
              <a:t>7</a:t>
            </a:fld>
            <a:endParaRPr lang="en-US"/>
          </a:p>
        </p:txBody>
      </p:sp>
    </p:spTree>
    <p:extLst>
      <p:ext uri="{BB962C8B-B14F-4D97-AF65-F5344CB8AC3E}">
        <p14:creationId xmlns:p14="http://schemas.microsoft.com/office/powerpoint/2010/main" val="426826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Geneva"/>
              <a:cs typeface="Geneva"/>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a:cs typeface="Geneva"/>
              </a:defRPr>
            </a:lvl1pPr>
            <a:lvl2pPr marL="742950" indent="-285750">
              <a:spcBef>
                <a:spcPct val="30000"/>
              </a:spcBef>
              <a:defRPr sz="1200">
                <a:solidFill>
                  <a:schemeClr val="tx1"/>
                </a:solidFill>
                <a:latin typeface="Calibri" pitchFamily="34" charset="0"/>
                <a:ea typeface="Geneva"/>
                <a:cs typeface="Geneva"/>
              </a:defRPr>
            </a:lvl2pPr>
            <a:lvl3pPr marL="1143000" indent="-228600">
              <a:spcBef>
                <a:spcPct val="30000"/>
              </a:spcBef>
              <a:defRPr sz="1200">
                <a:solidFill>
                  <a:schemeClr val="tx1"/>
                </a:solidFill>
                <a:latin typeface="Calibri" pitchFamily="34" charset="0"/>
                <a:ea typeface="Geneva"/>
                <a:cs typeface="Geneva"/>
              </a:defRPr>
            </a:lvl3pPr>
            <a:lvl4pPr marL="1600200" indent="-228600">
              <a:spcBef>
                <a:spcPct val="30000"/>
              </a:spcBef>
              <a:defRPr sz="1200">
                <a:solidFill>
                  <a:schemeClr val="tx1"/>
                </a:solidFill>
                <a:latin typeface="Calibri" pitchFamily="34" charset="0"/>
                <a:ea typeface="Geneva"/>
                <a:cs typeface="Geneva"/>
              </a:defRPr>
            </a:lvl4pPr>
            <a:lvl5pPr marL="2057400" indent="-228600">
              <a:spcBef>
                <a:spcPct val="30000"/>
              </a:spcBef>
              <a:defRPr sz="1200">
                <a:solidFill>
                  <a:schemeClr val="tx1"/>
                </a:solidFill>
                <a:latin typeface="Calibri" pitchFamily="34" charset="0"/>
                <a:ea typeface="Geneva"/>
                <a:cs typeface="Geneva"/>
              </a:defRPr>
            </a:lvl5pPr>
            <a:lvl6pPr marL="2514600" indent="-228600" eaLnBrk="0" fontAlgn="base" hangingPunct="0">
              <a:spcBef>
                <a:spcPct val="30000"/>
              </a:spcBef>
              <a:spcAft>
                <a:spcPct val="0"/>
              </a:spcAft>
              <a:defRPr sz="1200">
                <a:solidFill>
                  <a:schemeClr val="tx1"/>
                </a:solidFill>
                <a:latin typeface="Calibri" pitchFamily="34" charset="0"/>
                <a:ea typeface="Geneva"/>
                <a:cs typeface="Geneva"/>
              </a:defRPr>
            </a:lvl6pPr>
            <a:lvl7pPr marL="2971800" indent="-228600" eaLnBrk="0" fontAlgn="base" hangingPunct="0">
              <a:spcBef>
                <a:spcPct val="30000"/>
              </a:spcBef>
              <a:spcAft>
                <a:spcPct val="0"/>
              </a:spcAft>
              <a:defRPr sz="1200">
                <a:solidFill>
                  <a:schemeClr val="tx1"/>
                </a:solidFill>
                <a:latin typeface="Calibri" pitchFamily="34" charset="0"/>
                <a:ea typeface="Geneva"/>
                <a:cs typeface="Geneva"/>
              </a:defRPr>
            </a:lvl7pPr>
            <a:lvl8pPr marL="3429000" indent="-228600" eaLnBrk="0" fontAlgn="base" hangingPunct="0">
              <a:spcBef>
                <a:spcPct val="30000"/>
              </a:spcBef>
              <a:spcAft>
                <a:spcPct val="0"/>
              </a:spcAft>
              <a:defRPr sz="1200">
                <a:solidFill>
                  <a:schemeClr val="tx1"/>
                </a:solidFill>
                <a:latin typeface="Calibri" pitchFamily="34" charset="0"/>
                <a:ea typeface="Geneva"/>
                <a:cs typeface="Geneva"/>
              </a:defRPr>
            </a:lvl8pPr>
            <a:lvl9pPr marL="3886200" indent="-228600" eaLnBrk="0" fontAlgn="base" hangingPunct="0">
              <a:spcBef>
                <a:spcPct val="30000"/>
              </a:spcBef>
              <a:spcAft>
                <a:spcPct val="0"/>
              </a:spcAft>
              <a:defRPr sz="1200">
                <a:solidFill>
                  <a:schemeClr val="tx1"/>
                </a:solidFill>
                <a:latin typeface="Calibri" pitchFamily="34" charset="0"/>
                <a:ea typeface="Geneva"/>
                <a:cs typeface="Geneva"/>
              </a:defRPr>
            </a:lvl9pPr>
          </a:lstStyle>
          <a:p>
            <a:pPr>
              <a:spcBef>
                <a:spcPct val="0"/>
              </a:spcBef>
            </a:pPr>
            <a:fld id="{ED5FDC64-67F5-495D-A17D-7B925C393347}" type="slidenum">
              <a:rPr lang="en-US" altLang="en-US">
                <a:solidFill>
                  <a:prstClr val="black"/>
                </a:solidFill>
                <a:latin typeface="Arial" pitchFamily="34" charset="0"/>
                <a:ea typeface="ＭＳ Ｐゴシック" pitchFamily="34" charset="-128"/>
                <a:cs typeface="Arial" pitchFamily="34" charset="0"/>
              </a:rPr>
              <a:pPr>
                <a:spcBef>
                  <a:spcPct val="0"/>
                </a:spcBef>
              </a:pPr>
              <a:t>12</a:t>
            </a:fld>
            <a:endParaRPr lang="en-US" altLang="en-US">
              <a:solidFill>
                <a:prstClr val="black"/>
              </a:solidFill>
              <a:latin typeface="Arial" pitchFamily="34" charset="0"/>
              <a:ea typeface="ＭＳ Ｐゴシック" pitchFamily="34" charset="-128"/>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I Don’t Know? </a:t>
            </a:r>
          </a:p>
          <a:p>
            <a:r>
              <a:rPr lang="en-US" sz="1600" dirty="0"/>
              <a:t> - but here’s what I can tell you</a:t>
            </a:r>
          </a:p>
          <a:p>
            <a:r>
              <a:rPr lang="en-US" sz="1600" dirty="0"/>
              <a:t>5G</a:t>
            </a:r>
          </a:p>
          <a:p>
            <a:pPr lvl="1"/>
            <a:r>
              <a:rPr lang="en-US" sz="1600" dirty="0"/>
              <a:t>there will need to be a major shift in the paradigm here</a:t>
            </a:r>
          </a:p>
          <a:p>
            <a:pPr lvl="1"/>
            <a:r>
              <a:rPr lang="en-US" sz="1600" dirty="0"/>
              <a:t>Services will need to be seamless</a:t>
            </a:r>
          </a:p>
          <a:p>
            <a:pPr lvl="1"/>
            <a:r>
              <a:rPr lang="en-US" sz="1600" dirty="0"/>
              <a:t>Session handoff to equate to voice handoff</a:t>
            </a:r>
          </a:p>
          <a:p>
            <a:pPr lvl="1"/>
            <a:r>
              <a:rPr lang="en-US" sz="1600" dirty="0"/>
              <a:t>Daddy don’t </a:t>
            </a:r>
            <a:r>
              <a:rPr lang="en-US" sz="1600" dirty="0" err="1"/>
              <a:t>wanna</a:t>
            </a:r>
            <a:r>
              <a:rPr lang="en-US" sz="1600" dirty="0"/>
              <a:t> be a “Dumb Pipe”</a:t>
            </a:r>
          </a:p>
          <a:p>
            <a:r>
              <a:rPr lang="en-US" sz="1600" dirty="0"/>
              <a:t>	What’s your “differentiator”</a:t>
            </a:r>
          </a:p>
          <a:p>
            <a:endParaRPr lang="en-US" dirty="0"/>
          </a:p>
        </p:txBody>
      </p:sp>
      <p:sp>
        <p:nvSpPr>
          <p:cNvPr id="4" name="Slide Number Placeholder 3"/>
          <p:cNvSpPr>
            <a:spLocks noGrp="1"/>
          </p:cNvSpPr>
          <p:nvPr>
            <p:ph type="sldNum" sz="quarter" idx="10"/>
          </p:nvPr>
        </p:nvSpPr>
        <p:spPr/>
        <p:txBody>
          <a:bodyPr/>
          <a:lstStyle/>
          <a:p>
            <a:pPr>
              <a:defRPr/>
            </a:pPr>
            <a:fld id="{3389382C-3D56-40B2-B36C-473327849EED}" type="slidenum">
              <a:rPr lang="en-US" smtClean="0"/>
              <a:pPr>
                <a:defRPr/>
              </a:pPr>
              <a:t>13</a:t>
            </a:fld>
            <a:endParaRPr lang="en-US"/>
          </a:p>
        </p:txBody>
      </p:sp>
    </p:spTree>
    <p:extLst>
      <p:ext uri="{BB962C8B-B14F-4D97-AF65-F5344CB8AC3E}">
        <p14:creationId xmlns:p14="http://schemas.microsoft.com/office/powerpoint/2010/main" val="3409991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89382C-3D56-40B2-B36C-473327849EED}" type="slidenum">
              <a:rPr lang="en-US" smtClean="0"/>
              <a:pPr>
                <a:defRPr/>
              </a:pPr>
              <a:t>23</a:t>
            </a:fld>
            <a:endParaRPr lang="en-US"/>
          </a:p>
        </p:txBody>
      </p:sp>
    </p:spTree>
    <p:extLst>
      <p:ext uri="{BB962C8B-B14F-4D97-AF65-F5344CB8AC3E}">
        <p14:creationId xmlns:p14="http://schemas.microsoft.com/office/powerpoint/2010/main" val="2470928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Geneva"/>
              <a:cs typeface="Geneva"/>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a:cs typeface="Geneva"/>
              </a:defRPr>
            </a:lvl1pPr>
            <a:lvl2pPr marL="742950" indent="-285750">
              <a:spcBef>
                <a:spcPct val="30000"/>
              </a:spcBef>
              <a:defRPr sz="1200">
                <a:solidFill>
                  <a:schemeClr val="tx1"/>
                </a:solidFill>
                <a:latin typeface="Calibri" pitchFamily="34" charset="0"/>
                <a:ea typeface="Geneva"/>
                <a:cs typeface="Geneva"/>
              </a:defRPr>
            </a:lvl2pPr>
            <a:lvl3pPr marL="1143000" indent="-228600">
              <a:spcBef>
                <a:spcPct val="30000"/>
              </a:spcBef>
              <a:defRPr sz="1200">
                <a:solidFill>
                  <a:schemeClr val="tx1"/>
                </a:solidFill>
                <a:latin typeface="Calibri" pitchFamily="34" charset="0"/>
                <a:ea typeface="Geneva"/>
                <a:cs typeface="Geneva"/>
              </a:defRPr>
            </a:lvl3pPr>
            <a:lvl4pPr marL="1600200" indent="-228600">
              <a:spcBef>
                <a:spcPct val="30000"/>
              </a:spcBef>
              <a:defRPr sz="1200">
                <a:solidFill>
                  <a:schemeClr val="tx1"/>
                </a:solidFill>
                <a:latin typeface="Calibri" pitchFamily="34" charset="0"/>
                <a:ea typeface="Geneva"/>
                <a:cs typeface="Geneva"/>
              </a:defRPr>
            </a:lvl4pPr>
            <a:lvl5pPr marL="2057400" indent="-228600">
              <a:spcBef>
                <a:spcPct val="30000"/>
              </a:spcBef>
              <a:defRPr sz="1200">
                <a:solidFill>
                  <a:schemeClr val="tx1"/>
                </a:solidFill>
                <a:latin typeface="Calibri" pitchFamily="34" charset="0"/>
                <a:ea typeface="Geneva"/>
                <a:cs typeface="Geneva"/>
              </a:defRPr>
            </a:lvl5pPr>
            <a:lvl6pPr marL="2514600" indent="-228600" eaLnBrk="0" fontAlgn="base" hangingPunct="0">
              <a:spcBef>
                <a:spcPct val="30000"/>
              </a:spcBef>
              <a:spcAft>
                <a:spcPct val="0"/>
              </a:spcAft>
              <a:defRPr sz="1200">
                <a:solidFill>
                  <a:schemeClr val="tx1"/>
                </a:solidFill>
                <a:latin typeface="Calibri" pitchFamily="34" charset="0"/>
                <a:ea typeface="Geneva"/>
                <a:cs typeface="Geneva"/>
              </a:defRPr>
            </a:lvl6pPr>
            <a:lvl7pPr marL="2971800" indent="-228600" eaLnBrk="0" fontAlgn="base" hangingPunct="0">
              <a:spcBef>
                <a:spcPct val="30000"/>
              </a:spcBef>
              <a:spcAft>
                <a:spcPct val="0"/>
              </a:spcAft>
              <a:defRPr sz="1200">
                <a:solidFill>
                  <a:schemeClr val="tx1"/>
                </a:solidFill>
                <a:latin typeface="Calibri" pitchFamily="34" charset="0"/>
                <a:ea typeface="Geneva"/>
                <a:cs typeface="Geneva"/>
              </a:defRPr>
            </a:lvl7pPr>
            <a:lvl8pPr marL="3429000" indent="-228600" eaLnBrk="0" fontAlgn="base" hangingPunct="0">
              <a:spcBef>
                <a:spcPct val="30000"/>
              </a:spcBef>
              <a:spcAft>
                <a:spcPct val="0"/>
              </a:spcAft>
              <a:defRPr sz="1200">
                <a:solidFill>
                  <a:schemeClr val="tx1"/>
                </a:solidFill>
                <a:latin typeface="Calibri" pitchFamily="34" charset="0"/>
                <a:ea typeface="Geneva"/>
                <a:cs typeface="Geneva"/>
              </a:defRPr>
            </a:lvl8pPr>
            <a:lvl9pPr marL="3886200" indent="-228600" eaLnBrk="0" fontAlgn="base" hangingPunct="0">
              <a:spcBef>
                <a:spcPct val="30000"/>
              </a:spcBef>
              <a:spcAft>
                <a:spcPct val="0"/>
              </a:spcAft>
              <a:defRPr sz="1200">
                <a:solidFill>
                  <a:schemeClr val="tx1"/>
                </a:solidFill>
                <a:latin typeface="Calibri" pitchFamily="34" charset="0"/>
                <a:ea typeface="Geneva"/>
                <a:cs typeface="Geneva"/>
              </a:defRPr>
            </a:lvl9pPr>
          </a:lstStyle>
          <a:p>
            <a:pPr>
              <a:spcBef>
                <a:spcPct val="0"/>
              </a:spcBef>
            </a:pPr>
            <a:fld id="{ED5FDC64-67F5-495D-A17D-7B925C393347}" type="slidenum">
              <a:rPr lang="en-US" altLang="en-US">
                <a:solidFill>
                  <a:prstClr val="black"/>
                </a:solidFill>
                <a:latin typeface="Arial" pitchFamily="34" charset="0"/>
                <a:ea typeface="ＭＳ Ｐゴシック" pitchFamily="34" charset="-128"/>
                <a:cs typeface="Arial" pitchFamily="34" charset="0"/>
              </a:rPr>
              <a:pPr>
                <a:spcBef>
                  <a:spcPct val="0"/>
                </a:spcBef>
              </a:pPr>
              <a:t>24</a:t>
            </a:fld>
            <a:endParaRPr lang="en-US" altLang="en-US">
              <a:solidFill>
                <a:prstClr val="black"/>
              </a:solidFill>
              <a:latin typeface="Arial" pitchFamily="34" charset="0"/>
              <a:ea typeface="ＭＳ Ｐゴシック" pitchFamily="34" charset="-128"/>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Geneva"/>
              <a:cs typeface="Geneva"/>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a:cs typeface="Geneva"/>
              </a:defRPr>
            </a:lvl1pPr>
            <a:lvl2pPr marL="742950" indent="-285750">
              <a:spcBef>
                <a:spcPct val="30000"/>
              </a:spcBef>
              <a:defRPr sz="1200">
                <a:solidFill>
                  <a:schemeClr val="tx1"/>
                </a:solidFill>
                <a:latin typeface="Calibri" pitchFamily="34" charset="0"/>
                <a:ea typeface="Geneva"/>
                <a:cs typeface="Geneva"/>
              </a:defRPr>
            </a:lvl2pPr>
            <a:lvl3pPr marL="1143000" indent="-228600">
              <a:spcBef>
                <a:spcPct val="30000"/>
              </a:spcBef>
              <a:defRPr sz="1200">
                <a:solidFill>
                  <a:schemeClr val="tx1"/>
                </a:solidFill>
                <a:latin typeface="Calibri" pitchFamily="34" charset="0"/>
                <a:ea typeface="Geneva"/>
                <a:cs typeface="Geneva"/>
              </a:defRPr>
            </a:lvl3pPr>
            <a:lvl4pPr marL="1600200" indent="-228600">
              <a:spcBef>
                <a:spcPct val="30000"/>
              </a:spcBef>
              <a:defRPr sz="1200">
                <a:solidFill>
                  <a:schemeClr val="tx1"/>
                </a:solidFill>
                <a:latin typeface="Calibri" pitchFamily="34" charset="0"/>
                <a:ea typeface="Geneva"/>
                <a:cs typeface="Geneva"/>
              </a:defRPr>
            </a:lvl4pPr>
            <a:lvl5pPr marL="2057400" indent="-228600">
              <a:spcBef>
                <a:spcPct val="30000"/>
              </a:spcBef>
              <a:defRPr sz="1200">
                <a:solidFill>
                  <a:schemeClr val="tx1"/>
                </a:solidFill>
                <a:latin typeface="Calibri" pitchFamily="34" charset="0"/>
                <a:ea typeface="Geneva"/>
                <a:cs typeface="Geneva"/>
              </a:defRPr>
            </a:lvl5pPr>
            <a:lvl6pPr marL="2514600" indent="-228600" eaLnBrk="0" fontAlgn="base" hangingPunct="0">
              <a:spcBef>
                <a:spcPct val="30000"/>
              </a:spcBef>
              <a:spcAft>
                <a:spcPct val="0"/>
              </a:spcAft>
              <a:defRPr sz="1200">
                <a:solidFill>
                  <a:schemeClr val="tx1"/>
                </a:solidFill>
                <a:latin typeface="Calibri" pitchFamily="34" charset="0"/>
                <a:ea typeface="Geneva"/>
                <a:cs typeface="Geneva"/>
              </a:defRPr>
            </a:lvl6pPr>
            <a:lvl7pPr marL="2971800" indent="-228600" eaLnBrk="0" fontAlgn="base" hangingPunct="0">
              <a:spcBef>
                <a:spcPct val="30000"/>
              </a:spcBef>
              <a:spcAft>
                <a:spcPct val="0"/>
              </a:spcAft>
              <a:defRPr sz="1200">
                <a:solidFill>
                  <a:schemeClr val="tx1"/>
                </a:solidFill>
                <a:latin typeface="Calibri" pitchFamily="34" charset="0"/>
                <a:ea typeface="Geneva"/>
                <a:cs typeface="Geneva"/>
              </a:defRPr>
            </a:lvl7pPr>
            <a:lvl8pPr marL="3429000" indent="-228600" eaLnBrk="0" fontAlgn="base" hangingPunct="0">
              <a:spcBef>
                <a:spcPct val="30000"/>
              </a:spcBef>
              <a:spcAft>
                <a:spcPct val="0"/>
              </a:spcAft>
              <a:defRPr sz="1200">
                <a:solidFill>
                  <a:schemeClr val="tx1"/>
                </a:solidFill>
                <a:latin typeface="Calibri" pitchFamily="34" charset="0"/>
                <a:ea typeface="Geneva"/>
                <a:cs typeface="Geneva"/>
              </a:defRPr>
            </a:lvl8pPr>
            <a:lvl9pPr marL="3886200" indent="-228600" eaLnBrk="0" fontAlgn="base" hangingPunct="0">
              <a:spcBef>
                <a:spcPct val="30000"/>
              </a:spcBef>
              <a:spcAft>
                <a:spcPct val="0"/>
              </a:spcAft>
              <a:defRPr sz="1200">
                <a:solidFill>
                  <a:schemeClr val="tx1"/>
                </a:solidFill>
                <a:latin typeface="Calibri" pitchFamily="34" charset="0"/>
                <a:ea typeface="Geneva"/>
                <a:cs typeface="Geneva"/>
              </a:defRPr>
            </a:lvl9pPr>
          </a:lstStyle>
          <a:p>
            <a:pPr>
              <a:spcBef>
                <a:spcPct val="0"/>
              </a:spcBef>
            </a:pPr>
            <a:fld id="{ED5FDC64-67F5-495D-A17D-7B925C393347}" type="slidenum">
              <a:rPr lang="en-US" altLang="en-US">
                <a:solidFill>
                  <a:prstClr val="black"/>
                </a:solidFill>
                <a:latin typeface="Arial" pitchFamily="34" charset="0"/>
                <a:ea typeface="ＭＳ Ｐゴシック" pitchFamily="34" charset="-128"/>
                <a:cs typeface="Arial" pitchFamily="34" charset="0"/>
              </a:rPr>
              <a:pPr>
                <a:spcBef>
                  <a:spcPct val="0"/>
                </a:spcBef>
              </a:pPr>
              <a:t>25</a:t>
            </a:fld>
            <a:endParaRPr lang="en-US" altLang="en-US">
              <a:solidFill>
                <a:prstClr val="black"/>
              </a:solidFill>
              <a:latin typeface="Arial" pitchFamily="34" charset="0"/>
              <a:ea typeface="ＭＳ Ｐゴシック" pitchFamily="34" charset="-128"/>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400" smtClean="0">
                <a:ea typeface="ＭＳ Ｐゴシック" pitchFamily="34" charset="-128"/>
                <a:cs typeface="Geneva"/>
              </a:rPr>
              <a:t>IEEE-SA drives the functionality, capabilities and interoperability of a wide range of products and services that transform the way people live, work and communicate. We promote innovation, enable the creation and expansion of international markets and help protect health and public safety.</a:t>
            </a:r>
          </a:p>
          <a:p>
            <a:pPr eaLnBrk="1" hangingPunct="1">
              <a:spcBef>
                <a:spcPct val="0"/>
              </a:spcBef>
            </a:pPr>
            <a:r>
              <a:rPr lang="en-US" altLang="en-US" sz="1400" smtClean="0">
                <a:ea typeface="ＭＳ Ｐゴシック" pitchFamily="34" charset="-128"/>
                <a:cs typeface="Geneva"/>
              </a:rPr>
              <a:t>- IEEE-SA is a a globally recognized standards-development organization with over 900 active standards.</a:t>
            </a:r>
          </a:p>
          <a:p>
            <a:pPr eaLnBrk="1" hangingPunct="1">
              <a:spcBef>
                <a:spcPct val="0"/>
              </a:spcBef>
            </a:pPr>
            <a:r>
              <a:rPr lang="en-US" altLang="en-US" sz="1400" smtClean="0">
                <a:ea typeface="ＭＳ Ｐゴシック" pitchFamily="34" charset="-128"/>
                <a:cs typeface="Geneva"/>
              </a:rPr>
              <a:t>- At any point in time we have more than 500 standards projects under development.</a:t>
            </a:r>
          </a:p>
          <a:p>
            <a:pPr eaLnBrk="1" hangingPunct="1">
              <a:spcBef>
                <a:spcPct val="0"/>
              </a:spcBef>
            </a:pPr>
            <a:r>
              <a:rPr lang="en-US" altLang="en-US" sz="1400" smtClean="0">
                <a:ea typeface="ＭＳ Ｐゴシック" pitchFamily="34" charset="-128"/>
                <a:cs typeface="Geneva"/>
              </a:rPr>
              <a:t>- We have an individual membership of 7,000, more than 200 corporate members and, overall, more than 20,000 developers of standards worldwide. </a:t>
            </a:r>
          </a:p>
          <a:p>
            <a:pPr eaLnBrk="1" hangingPunct="1">
              <a:spcBef>
                <a:spcPct val="0"/>
              </a:spcBef>
            </a:pPr>
            <a:r>
              <a:rPr lang="en-US" altLang="en-US" sz="1400" smtClean="0">
                <a:ea typeface="ＭＳ Ｐゴシック" pitchFamily="34" charset="-128"/>
                <a:cs typeface="Geneva"/>
              </a:rPr>
              <a:t> </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ea typeface="ＭＳ Ｐゴシック" pitchFamily="34" charset="-128"/>
              </a:defRPr>
            </a:lvl1pPr>
            <a:lvl2pPr marL="742950" indent="-285750">
              <a:defRPr>
                <a:solidFill>
                  <a:schemeClr val="tx1"/>
                </a:solidFill>
                <a:latin typeface="Verdana" pitchFamily="34" charset="0"/>
                <a:ea typeface="ＭＳ Ｐゴシック" pitchFamily="34" charset="-128"/>
              </a:defRPr>
            </a:lvl2pPr>
            <a:lvl3pPr marL="1143000" indent="-228600">
              <a:defRPr>
                <a:solidFill>
                  <a:schemeClr val="tx1"/>
                </a:solidFill>
                <a:latin typeface="Verdana" pitchFamily="34" charset="0"/>
                <a:ea typeface="ＭＳ Ｐゴシック" pitchFamily="34" charset="-128"/>
              </a:defRPr>
            </a:lvl3pPr>
            <a:lvl4pPr marL="1600200" indent="-228600">
              <a:defRPr>
                <a:solidFill>
                  <a:schemeClr val="tx1"/>
                </a:solidFill>
                <a:latin typeface="Verdana" pitchFamily="34" charset="0"/>
                <a:ea typeface="ＭＳ Ｐゴシック" pitchFamily="34" charset="-128"/>
              </a:defRPr>
            </a:lvl4pPr>
            <a:lvl5pPr marL="2057400" indent="-228600">
              <a:defRPr>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Verdana" pitchFamily="34" charset="0"/>
                <a:ea typeface="ＭＳ Ｐゴシック" pitchFamily="34" charset="-128"/>
              </a:defRPr>
            </a:lvl9pPr>
          </a:lstStyle>
          <a:p>
            <a:fld id="{8E39E000-0F5C-436C-916F-79B1EEDF5CEC}" type="slidenum">
              <a:rPr lang="en-US" altLang="en-US">
                <a:solidFill>
                  <a:prstClr val="black"/>
                </a:solidFill>
                <a:latin typeface="Arial" pitchFamily="34" charset="0"/>
              </a:rPr>
              <a:pPr/>
              <a:t>26</a:t>
            </a:fld>
            <a:endParaRPr lang="en-US" altLang="en-US">
              <a:solidFill>
                <a:prstClr val="black"/>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Geneva"/>
                <a:cs typeface="Geneva"/>
              </a:defRPr>
            </a:lvl1pPr>
            <a:lvl2pPr marL="742950" indent="-285750">
              <a:spcBef>
                <a:spcPct val="30000"/>
              </a:spcBef>
              <a:defRPr sz="1200">
                <a:solidFill>
                  <a:schemeClr val="tx1"/>
                </a:solidFill>
                <a:latin typeface="Calibri" pitchFamily="34" charset="0"/>
                <a:ea typeface="Geneva"/>
                <a:cs typeface="Geneva"/>
              </a:defRPr>
            </a:lvl2pPr>
            <a:lvl3pPr marL="1143000" indent="-228600">
              <a:spcBef>
                <a:spcPct val="30000"/>
              </a:spcBef>
              <a:defRPr sz="1200">
                <a:solidFill>
                  <a:schemeClr val="tx1"/>
                </a:solidFill>
                <a:latin typeface="Calibri" pitchFamily="34" charset="0"/>
                <a:ea typeface="Geneva"/>
                <a:cs typeface="Geneva"/>
              </a:defRPr>
            </a:lvl3pPr>
            <a:lvl4pPr marL="1600200" indent="-228600">
              <a:spcBef>
                <a:spcPct val="30000"/>
              </a:spcBef>
              <a:defRPr sz="1200">
                <a:solidFill>
                  <a:schemeClr val="tx1"/>
                </a:solidFill>
                <a:latin typeface="Calibri" pitchFamily="34" charset="0"/>
                <a:ea typeface="Geneva"/>
                <a:cs typeface="Geneva"/>
              </a:defRPr>
            </a:lvl4pPr>
            <a:lvl5pPr marL="2057400" indent="-228600">
              <a:spcBef>
                <a:spcPct val="30000"/>
              </a:spcBef>
              <a:defRPr sz="1200">
                <a:solidFill>
                  <a:schemeClr val="tx1"/>
                </a:solidFill>
                <a:latin typeface="Calibri" pitchFamily="34" charset="0"/>
                <a:ea typeface="Geneva"/>
                <a:cs typeface="Geneva"/>
              </a:defRPr>
            </a:lvl5pPr>
            <a:lvl6pPr marL="2514600" indent="-228600" eaLnBrk="0" fontAlgn="base" hangingPunct="0">
              <a:spcBef>
                <a:spcPct val="30000"/>
              </a:spcBef>
              <a:spcAft>
                <a:spcPct val="0"/>
              </a:spcAft>
              <a:defRPr sz="1200">
                <a:solidFill>
                  <a:schemeClr val="tx1"/>
                </a:solidFill>
                <a:latin typeface="Calibri" pitchFamily="34" charset="0"/>
                <a:ea typeface="Geneva"/>
                <a:cs typeface="Geneva"/>
              </a:defRPr>
            </a:lvl6pPr>
            <a:lvl7pPr marL="2971800" indent="-228600" eaLnBrk="0" fontAlgn="base" hangingPunct="0">
              <a:spcBef>
                <a:spcPct val="30000"/>
              </a:spcBef>
              <a:spcAft>
                <a:spcPct val="0"/>
              </a:spcAft>
              <a:defRPr sz="1200">
                <a:solidFill>
                  <a:schemeClr val="tx1"/>
                </a:solidFill>
                <a:latin typeface="Calibri" pitchFamily="34" charset="0"/>
                <a:ea typeface="Geneva"/>
                <a:cs typeface="Geneva"/>
              </a:defRPr>
            </a:lvl7pPr>
            <a:lvl8pPr marL="3429000" indent="-228600" eaLnBrk="0" fontAlgn="base" hangingPunct="0">
              <a:spcBef>
                <a:spcPct val="30000"/>
              </a:spcBef>
              <a:spcAft>
                <a:spcPct val="0"/>
              </a:spcAft>
              <a:defRPr sz="1200">
                <a:solidFill>
                  <a:schemeClr val="tx1"/>
                </a:solidFill>
                <a:latin typeface="Calibri" pitchFamily="34" charset="0"/>
                <a:ea typeface="Geneva"/>
                <a:cs typeface="Geneva"/>
              </a:defRPr>
            </a:lvl8pPr>
            <a:lvl9pPr marL="3886200" indent="-228600" eaLnBrk="0" fontAlgn="base" hangingPunct="0">
              <a:spcBef>
                <a:spcPct val="30000"/>
              </a:spcBef>
              <a:spcAft>
                <a:spcPct val="0"/>
              </a:spcAft>
              <a:defRPr sz="1200">
                <a:solidFill>
                  <a:schemeClr val="tx1"/>
                </a:solidFill>
                <a:latin typeface="Calibri" pitchFamily="34" charset="0"/>
                <a:ea typeface="Geneva"/>
                <a:cs typeface="Geneva"/>
              </a:defRPr>
            </a:lvl9pPr>
          </a:lstStyle>
          <a:p>
            <a:pPr>
              <a:spcBef>
                <a:spcPct val="0"/>
              </a:spcBef>
            </a:pPr>
            <a:fld id="{BB0FBFD8-325A-403F-99CF-AFEAF1D611DF}" type="slidenum">
              <a:rPr lang="en-US" altLang="en-US">
                <a:solidFill>
                  <a:srgbClr val="000000"/>
                </a:solidFill>
                <a:latin typeface="Arial" pitchFamily="34" charset="0"/>
                <a:ea typeface="ＭＳ Ｐゴシック" pitchFamily="34" charset="-128"/>
                <a:cs typeface="Arial" pitchFamily="34" charset="0"/>
              </a:rPr>
              <a:pPr>
                <a:spcBef>
                  <a:spcPct val="0"/>
                </a:spcBef>
              </a:pPr>
              <a:t>27</a:t>
            </a:fld>
            <a:endParaRPr lang="en-US" altLang="en-US">
              <a:solidFill>
                <a:srgbClr val="000000"/>
              </a:solidFill>
              <a:latin typeface="Arial" pitchFamily="34" charset="0"/>
              <a:ea typeface="ＭＳ Ｐゴシック" pitchFamily="34" charset="-128"/>
              <a:cs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Geneva"/>
              <a:cs typeface="Genev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131C4B97-30B9-47D7-95B2-A27F7BF321D6}" type="slidenum">
              <a:rPr lang="en-US"/>
              <a:pPr/>
              <a:t>29</a:t>
            </a:fld>
            <a:endParaRPr lang="en-US"/>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p:spPr>
        <p:txBody>
          <a:bodyPr/>
          <a:lstStyle/>
          <a:p>
            <a:pPr eaLnBrk="1" hangingPunct="1"/>
            <a:endParaRPr lang="en-US" smtClean="0">
              <a:ea typeface="Geneva" pitchFamily="34" charset="0"/>
              <a:cs typeface="Genev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Un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0" indent="0">
              <a:buFontTx/>
              <a:buNone/>
              <a:defRPr/>
            </a:lvl1pPr>
            <a:lvl2pPr marL="274320" indent="-276225">
              <a:spcBef>
                <a:spcPts val="1100"/>
              </a:spcBef>
              <a:buClr>
                <a:schemeClr val="accent1"/>
              </a:buClr>
              <a:buFont typeface="Wingdings 2" pitchFamily="18" charset="2"/>
              <a:buChar char="¾"/>
              <a:defRPr/>
            </a:lvl2pPr>
            <a:lvl3pPr marL="576072" indent="-276225">
              <a:buFont typeface="Verdana" pitchFamily="34" charset="0"/>
              <a:buChar char="–"/>
              <a:defRPr sz="1600"/>
            </a:lvl3pPr>
            <a:lvl4pPr marL="813816" indent="-228600">
              <a:buFont typeface="Verdana" pitchFamily="34" charset="0"/>
              <a:buChar char="•"/>
              <a:defRPr sz="1400"/>
            </a:lvl4pPr>
            <a:lvl5pPr marL="1033272" indent="-171450">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6" name="Rectangle 6"/>
          <p:cNvSpPr>
            <a:spLocks noGrp="1" noChangeArrowheads="1"/>
          </p:cNvSpPr>
          <p:nvPr>
            <p:ph type="sldNum" sz="quarter" idx="12"/>
          </p:nvPr>
        </p:nvSpPr>
        <p:spPr>
          <a:ln/>
        </p:spPr>
        <p:txBody>
          <a:bodyPr/>
          <a:lstStyle>
            <a:lvl1pPr>
              <a:defRPr/>
            </a:lvl1pPr>
          </a:lstStyle>
          <a:p>
            <a:pPr>
              <a:defRPr/>
            </a:pPr>
            <a:fld id="{6CFC1F96-5ED1-41A0-BC5E-E0FC0B2B84E1}" type="slidenum">
              <a:rPr lang="en-US"/>
              <a:pPr>
                <a:defRPr/>
              </a:pPr>
              <a:t>‹#›</a:t>
            </a:fld>
            <a:endParaRPr lang="en-US" sz="1400">
              <a:latin typeface="Myriad Pro" charset="0"/>
            </a:endParaRPr>
          </a:p>
        </p:txBody>
      </p:sp>
      <p:sp>
        <p:nvSpPr>
          <p:cNvPr id="7" name="Rectangle 6"/>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6" name="Rectangle 6"/>
          <p:cNvSpPr>
            <a:spLocks noGrp="1" noChangeArrowheads="1"/>
          </p:cNvSpPr>
          <p:nvPr>
            <p:ph type="sldNum" sz="quarter" idx="12"/>
          </p:nvPr>
        </p:nvSpPr>
        <p:spPr>
          <a:ln/>
        </p:spPr>
        <p:txBody>
          <a:bodyPr/>
          <a:lstStyle>
            <a:lvl1pPr>
              <a:defRPr/>
            </a:lvl1pPr>
          </a:lstStyle>
          <a:p>
            <a:pPr>
              <a:defRPr/>
            </a:pPr>
            <a:fld id="{6CFC1F96-5ED1-41A0-BC5E-E0FC0B2B84E1}" type="slidenum">
              <a:rPr lang="en-US"/>
              <a:pPr>
                <a:defRPr/>
              </a:pPr>
              <a:t>‹#›</a:t>
            </a:fld>
            <a:endParaRPr lang="en-US" sz="1400">
              <a:latin typeface="Myriad Pro" charset="0"/>
            </a:endParaRPr>
          </a:p>
        </p:txBody>
      </p:sp>
      <p:sp>
        <p:nvSpPr>
          <p:cNvPr id="7" name="Rectangle 6"/>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Un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err="1"/>
              <a:t>Powerpoint</a:t>
            </a:r>
            <a:r>
              <a:rPr lang="en-US" dirty="0"/>
              <a:t> Title would go here</a:t>
            </a:r>
          </a:p>
        </p:txBody>
      </p:sp>
      <p:sp>
        <p:nvSpPr>
          <p:cNvPr id="7" name="Rectangle 6"/>
          <p:cNvSpPr>
            <a:spLocks noGrp="1" noChangeArrowheads="1"/>
          </p:cNvSpPr>
          <p:nvPr>
            <p:ph type="sldNum" sz="quarter" idx="12"/>
          </p:nvPr>
        </p:nvSpPr>
        <p:spPr>
          <a:ln/>
        </p:spPr>
        <p:txBody>
          <a:bodyPr/>
          <a:lstStyle>
            <a:lvl1pPr>
              <a:defRPr/>
            </a:lvl1pPr>
          </a:lstStyle>
          <a:p>
            <a:pPr>
              <a:defRPr/>
            </a:pPr>
            <a:fld id="{88CC3BDF-57CD-4DF0-939A-D0CDD094B824}" type="slidenum">
              <a:rPr lang="en-US"/>
              <a:pPr>
                <a:defRPr/>
              </a:pPr>
              <a:t>‹#›</a:t>
            </a:fld>
            <a:endParaRPr lang="en-US" sz="1400">
              <a:latin typeface="Myriad Pro" charset="0"/>
            </a:endParaRPr>
          </a:p>
        </p:txBody>
      </p:sp>
      <p:sp>
        <p:nvSpPr>
          <p:cNvPr id="9" name="Content Placeholder 2"/>
          <p:cNvSpPr>
            <a:spLocks noGrp="1"/>
          </p:cNvSpPr>
          <p:nvPr>
            <p:ph idx="1"/>
          </p:nvPr>
        </p:nvSpPr>
        <p:spPr>
          <a:xfrm>
            <a:off x="685800" y="1600200"/>
            <a:ext cx="3749040" cy="4343400"/>
          </a:xfrm>
        </p:spPr>
        <p:txBody>
          <a:bodyPr/>
          <a:lstStyle>
            <a:lvl1pPr marL="0" indent="0">
              <a:buFontTx/>
              <a:buNone/>
              <a:defRPr sz="1600"/>
            </a:lvl1pPr>
            <a:lvl2pPr marL="274320" indent="-276225">
              <a:spcBef>
                <a:spcPts val="1100"/>
              </a:spcBef>
              <a:buClr>
                <a:schemeClr val="accent1"/>
              </a:buClr>
              <a:buFont typeface="Wingdings 2" pitchFamily="18" charset="2"/>
              <a:buChar char="¾"/>
              <a:defRPr sz="1600"/>
            </a:lvl2pPr>
            <a:lvl3pPr marL="576072" indent="-276225">
              <a:buFont typeface="Verdana" pitchFamily="34" charset="0"/>
              <a:buChar char="–"/>
              <a:defRPr sz="1600"/>
            </a:lvl3pPr>
            <a:lvl4pPr marL="813816" indent="-228600">
              <a:buFont typeface="Verdana" pitchFamily="34" charset="0"/>
              <a:buChar char="•"/>
              <a:defRPr sz="1400"/>
            </a:lvl4pPr>
            <a:lvl5pPr marL="1033272" indent="-171450">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idx="13"/>
          </p:nvPr>
        </p:nvSpPr>
        <p:spPr>
          <a:xfrm>
            <a:off x="4709160" y="1600200"/>
            <a:ext cx="3749040" cy="4343400"/>
          </a:xfrm>
        </p:spPr>
        <p:txBody>
          <a:bodyPr/>
          <a:lstStyle>
            <a:lvl1pPr marL="0" indent="0">
              <a:buFontTx/>
              <a:buNone/>
              <a:defRPr/>
            </a:lvl1pPr>
            <a:lvl2pPr marL="274320" indent="-276225">
              <a:spcBef>
                <a:spcPts val="1100"/>
              </a:spcBef>
              <a:buClr>
                <a:schemeClr val="accent1"/>
              </a:buClr>
              <a:buFont typeface="Wingdings 2" pitchFamily="18" charset="2"/>
              <a:buChar char="¾"/>
              <a:defRPr/>
            </a:lvl2pPr>
            <a:lvl3pPr marL="576072" indent="-276225">
              <a:buFont typeface="Verdana" pitchFamily="34" charset="0"/>
              <a:buChar char="–"/>
              <a:defRPr sz="1600"/>
            </a:lvl3pPr>
            <a:lvl4pPr marL="813816" indent="-228600">
              <a:buFont typeface="Verdana" pitchFamily="34" charset="0"/>
              <a:buChar char="•"/>
              <a:defRPr sz="1400"/>
            </a:lvl4pPr>
            <a:lvl5pPr marL="1033272" indent="-171450">
              <a:buFont typeface="Arial"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Ovr>
    <a:masterClrMapping/>
  </p:clrMapOvr>
  <p:transition spd="slow">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3752851" cy="4343400"/>
          </a:xfrm>
        </p:spPr>
        <p:txBody>
          <a:bodyPr/>
          <a:lstStyle>
            <a:lvl1pPr marL="274320" indent="-273050">
              <a:defRPr sz="16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err="1"/>
              <a:t>Powerpoint</a:t>
            </a:r>
            <a:r>
              <a:rPr lang="en-US" dirty="0"/>
              <a:t> Title would go here</a:t>
            </a:r>
          </a:p>
        </p:txBody>
      </p:sp>
      <p:sp>
        <p:nvSpPr>
          <p:cNvPr id="7" name="Rectangle 6"/>
          <p:cNvSpPr>
            <a:spLocks noGrp="1" noChangeArrowheads="1"/>
          </p:cNvSpPr>
          <p:nvPr>
            <p:ph type="sldNum" sz="quarter" idx="12"/>
          </p:nvPr>
        </p:nvSpPr>
        <p:spPr>
          <a:ln/>
        </p:spPr>
        <p:txBody>
          <a:bodyPr/>
          <a:lstStyle>
            <a:lvl1pPr>
              <a:defRPr/>
            </a:lvl1pPr>
          </a:lstStyle>
          <a:p>
            <a:pPr>
              <a:defRPr/>
            </a:pPr>
            <a:fld id="{88CC3BDF-57CD-4DF0-939A-D0CDD094B824}" type="slidenum">
              <a:rPr lang="en-US"/>
              <a:pPr>
                <a:defRPr/>
              </a:pPr>
              <a:t>‹#›</a:t>
            </a:fld>
            <a:endParaRPr lang="en-US" sz="1400">
              <a:latin typeface="Myriad Pro" charset="0"/>
            </a:endParaRPr>
          </a:p>
        </p:txBody>
      </p:sp>
      <p:sp>
        <p:nvSpPr>
          <p:cNvPr id="8" name="Content Placeholder 2"/>
          <p:cNvSpPr>
            <a:spLocks noGrp="1"/>
          </p:cNvSpPr>
          <p:nvPr>
            <p:ph sz="half" idx="13"/>
          </p:nvPr>
        </p:nvSpPr>
        <p:spPr>
          <a:xfrm>
            <a:off x="4705349" y="1600200"/>
            <a:ext cx="3752851" cy="4343400"/>
          </a:xfrm>
        </p:spPr>
        <p:txBody>
          <a:bodyPr/>
          <a:lstStyle>
            <a:lvl1pPr>
              <a:defRPr sz="16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8"/>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5" name="Rectangle 6"/>
          <p:cNvSpPr>
            <a:spLocks noGrp="1" noChangeArrowheads="1"/>
          </p:cNvSpPr>
          <p:nvPr>
            <p:ph type="sldNum" sz="quarter" idx="12"/>
          </p:nvPr>
        </p:nvSpPr>
        <p:spPr>
          <a:ln/>
        </p:spPr>
        <p:txBody>
          <a:bodyPr/>
          <a:lstStyle>
            <a:lvl1pPr>
              <a:defRPr/>
            </a:lvl1pPr>
          </a:lstStyle>
          <a:p>
            <a:pPr>
              <a:defRPr/>
            </a:pPr>
            <a:fld id="{D90BBFFD-5DB9-4833-91C0-BF3ECA505346}" type="slidenum">
              <a:rPr lang="en-US"/>
              <a:pPr>
                <a:defRPr/>
              </a:pPr>
              <a:t>‹#›</a:t>
            </a:fld>
            <a:endParaRPr lang="en-US" sz="1400" dirty="0">
              <a:latin typeface="Myriad Pro" charset="0"/>
            </a:endParaRPr>
          </a:p>
        </p:txBody>
      </p:sp>
      <p:sp>
        <p:nvSpPr>
          <p:cNvPr id="6" name="Rectangle 5"/>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Ovr>
    <a:masterClrMapping/>
  </p:clrMapOvr>
  <p:transition spd="slow">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4" name="Rectangle 6"/>
          <p:cNvSpPr>
            <a:spLocks noGrp="1" noChangeArrowheads="1"/>
          </p:cNvSpPr>
          <p:nvPr>
            <p:ph type="sldNum" sz="quarter" idx="12"/>
          </p:nvPr>
        </p:nvSpPr>
        <p:spPr>
          <a:ln/>
        </p:spPr>
        <p:txBody>
          <a:bodyPr/>
          <a:lstStyle>
            <a:lvl1pPr>
              <a:defRPr/>
            </a:lvl1pPr>
          </a:lstStyle>
          <a:p>
            <a:pPr>
              <a:defRPr/>
            </a:pPr>
            <a:fld id="{86355905-EE7D-4673-B5F4-2BF5096DB967}" type="slidenum">
              <a:rPr lang="en-US"/>
              <a:pPr>
                <a:defRPr/>
              </a:pPr>
              <a:t>‹#›</a:t>
            </a:fld>
            <a:endParaRPr lang="en-US" sz="1400">
              <a:latin typeface="Myriad Pro" charset="0"/>
            </a:endParaRPr>
          </a:p>
        </p:txBody>
      </p:sp>
      <p:sp>
        <p:nvSpPr>
          <p:cNvPr id="5" name="Rectangle 4"/>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Ovr>
    <a:masterClrMapping/>
  </p:clrMapOvr>
  <p:transition spd="slow">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Virtual Cov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64513" name="Picture 8" descr="IEEE_SA_Bar_Graphic_long_l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501652"/>
            <a:ext cx="9150351" cy="415925"/>
          </a:xfrm>
          <a:prstGeom prst="rect">
            <a:avLst/>
          </a:prstGeom>
          <a:noFill/>
          <a:ln w="9525">
            <a:noFill/>
            <a:miter lim="800000"/>
            <a:headEnd/>
            <a:tailEnd/>
          </a:ln>
        </p:spPr>
      </p:pic>
      <p:sp>
        <p:nvSpPr>
          <p:cNvPr id="240644" name="Rectangle 4"/>
          <p:cNvSpPr>
            <a:spLocks noGrp="1" noChangeArrowheads="1"/>
          </p:cNvSpPr>
          <p:nvPr>
            <p:ph type="subTitle" idx="1"/>
          </p:nvPr>
        </p:nvSpPr>
        <p:spPr>
          <a:xfrm>
            <a:off x="685800" y="1666875"/>
            <a:ext cx="7772400" cy="533400"/>
          </a:xfrm>
        </p:spPr>
        <p:txBody>
          <a:bodyPr anchor="t" anchorCtr="0"/>
          <a:lstStyle>
            <a:lvl1pPr>
              <a:defRPr sz="2400">
                <a:solidFill>
                  <a:schemeClr val="bg1"/>
                </a:solidFill>
              </a:defRPr>
            </a:lvl1pPr>
          </a:lstStyle>
          <a:p>
            <a:r>
              <a:rPr lang="en-US" dirty="0" smtClean="0"/>
              <a:t>Click to edit Master subtitle style</a:t>
            </a:r>
            <a:endParaRPr lang="en-US" dirty="0"/>
          </a:p>
        </p:txBody>
      </p:sp>
      <p:sp>
        <p:nvSpPr>
          <p:cNvPr id="240643" name="Rectangle 3"/>
          <p:cNvSpPr>
            <a:spLocks noGrp="1" noChangeArrowheads="1"/>
          </p:cNvSpPr>
          <p:nvPr>
            <p:ph type="ctrTitle"/>
          </p:nvPr>
        </p:nvSpPr>
        <p:spPr>
          <a:xfrm>
            <a:off x="685800" y="1209675"/>
            <a:ext cx="7772400" cy="533400"/>
          </a:xfrm>
        </p:spPr>
        <p:txBody>
          <a:bodyPr anchor="b" anchorCtr="0"/>
          <a:lstStyle>
            <a:lvl1pPr>
              <a:defRPr>
                <a:solidFill>
                  <a:schemeClr val="bg1"/>
                </a:solidFill>
              </a:defRPr>
            </a:lvl1pPr>
          </a:lstStyle>
          <a:p>
            <a:r>
              <a:rPr lang="en-US" dirty="0" smtClean="0"/>
              <a:t>Click to edit Master title style</a:t>
            </a:r>
            <a:endParaRPr lang="en-US" dirty="0"/>
          </a:p>
        </p:txBody>
      </p:sp>
      <p:sp>
        <p:nvSpPr>
          <p:cNvPr id="7" name="Text Placeholder 5"/>
          <p:cNvSpPr>
            <a:spLocks noGrp="1"/>
          </p:cNvSpPr>
          <p:nvPr>
            <p:ph type="body" sz="quarter" idx="10"/>
          </p:nvPr>
        </p:nvSpPr>
        <p:spPr>
          <a:xfrm>
            <a:off x="685800" y="4300538"/>
            <a:ext cx="3886200" cy="828675"/>
          </a:xfrm>
        </p:spPr>
        <p:txBody>
          <a:bodyPr anchor="ctr" anchorCtr="0"/>
          <a:lstStyle>
            <a:lvl1pPr>
              <a:lnSpc>
                <a:spcPct val="150000"/>
              </a:lnSpc>
              <a:spcBef>
                <a:spcPts val="0"/>
              </a:spcBef>
              <a:defRPr sz="1600">
                <a:solidFill>
                  <a:schemeClr val="bg1"/>
                </a:solidFill>
              </a:defRPr>
            </a:lvl1pPr>
            <a:lvl2pPr>
              <a:lnSpc>
                <a:spcPct val="150000"/>
              </a:lnSpc>
              <a:defRPr sz="1600">
                <a:solidFill>
                  <a:schemeClr val="bg1"/>
                </a:solidFill>
              </a:defRPr>
            </a:lvl2pPr>
            <a:lvl3pPr>
              <a:lnSpc>
                <a:spcPct val="150000"/>
              </a:lnSpc>
              <a:defRPr sz="16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74760092"/>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Virtual Cov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64513" name="Picture 8" descr="IEEE_SA_Bar_Graphic_long_l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501652"/>
            <a:ext cx="9150351" cy="415925"/>
          </a:xfrm>
          <a:prstGeom prst="rect">
            <a:avLst/>
          </a:prstGeom>
          <a:noFill/>
          <a:ln w="9525">
            <a:noFill/>
            <a:miter lim="800000"/>
            <a:headEnd/>
            <a:tailEnd/>
          </a:ln>
        </p:spPr>
      </p:pic>
      <p:sp>
        <p:nvSpPr>
          <p:cNvPr id="240644" name="Rectangle 4"/>
          <p:cNvSpPr>
            <a:spLocks noGrp="1" noChangeArrowheads="1"/>
          </p:cNvSpPr>
          <p:nvPr>
            <p:ph type="subTitle" idx="1"/>
          </p:nvPr>
        </p:nvSpPr>
        <p:spPr>
          <a:xfrm>
            <a:off x="685800" y="1666875"/>
            <a:ext cx="7772400" cy="533400"/>
          </a:xfrm>
        </p:spPr>
        <p:txBody>
          <a:bodyPr anchor="t" anchorCtr="0"/>
          <a:lstStyle>
            <a:lvl1pPr>
              <a:defRPr sz="2400">
                <a:solidFill>
                  <a:schemeClr val="bg1"/>
                </a:solidFill>
              </a:defRPr>
            </a:lvl1pPr>
          </a:lstStyle>
          <a:p>
            <a:r>
              <a:rPr lang="en-US" dirty="0" smtClean="0"/>
              <a:t>Click to edit Master subtitle style</a:t>
            </a:r>
            <a:endParaRPr lang="en-US" dirty="0"/>
          </a:p>
        </p:txBody>
      </p:sp>
      <p:sp>
        <p:nvSpPr>
          <p:cNvPr id="240643" name="Rectangle 3"/>
          <p:cNvSpPr>
            <a:spLocks noGrp="1" noChangeArrowheads="1"/>
          </p:cNvSpPr>
          <p:nvPr>
            <p:ph type="ctrTitle"/>
          </p:nvPr>
        </p:nvSpPr>
        <p:spPr>
          <a:xfrm>
            <a:off x="685800" y="1209675"/>
            <a:ext cx="7772400" cy="533400"/>
          </a:xfrm>
        </p:spPr>
        <p:txBody>
          <a:bodyPr anchor="b" anchorCtr="0"/>
          <a:lstStyle>
            <a:lvl1pPr>
              <a:defRPr>
                <a:solidFill>
                  <a:schemeClr val="bg1"/>
                </a:solidFill>
              </a:defRPr>
            </a:lvl1pPr>
          </a:lstStyle>
          <a:p>
            <a:r>
              <a:rPr lang="en-US" dirty="0" smtClean="0"/>
              <a:t>Click to edit Master title style</a:t>
            </a:r>
            <a:endParaRPr lang="en-US" dirty="0"/>
          </a:p>
        </p:txBody>
      </p:sp>
      <p:sp>
        <p:nvSpPr>
          <p:cNvPr id="7" name="Text Placeholder 5"/>
          <p:cNvSpPr>
            <a:spLocks noGrp="1"/>
          </p:cNvSpPr>
          <p:nvPr>
            <p:ph type="body" sz="quarter" idx="10"/>
          </p:nvPr>
        </p:nvSpPr>
        <p:spPr>
          <a:xfrm>
            <a:off x="685800" y="4300538"/>
            <a:ext cx="3886200" cy="828675"/>
          </a:xfrm>
        </p:spPr>
        <p:txBody>
          <a:bodyPr anchor="ctr" anchorCtr="0"/>
          <a:lstStyle>
            <a:lvl1pPr>
              <a:lnSpc>
                <a:spcPct val="150000"/>
              </a:lnSpc>
              <a:spcBef>
                <a:spcPts val="0"/>
              </a:spcBef>
              <a:defRPr sz="1600">
                <a:solidFill>
                  <a:schemeClr val="bg1"/>
                </a:solidFill>
              </a:defRPr>
            </a:lvl1pPr>
            <a:lvl2pPr>
              <a:lnSpc>
                <a:spcPct val="150000"/>
              </a:lnSpc>
              <a:defRPr sz="1600">
                <a:solidFill>
                  <a:schemeClr val="bg1"/>
                </a:solidFill>
              </a:defRPr>
            </a:lvl2pPr>
            <a:lvl3pPr>
              <a:lnSpc>
                <a:spcPct val="150000"/>
              </a:lnSpc>
              <a:defRPr sz="16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6" name="Rectangle 7"/>
          <p:cNvSpPr>
            <a:spLocks noGrp="1" noChangeArrowheads="1"/>
          </p:cNvSpPr>
          <p:nvPr>
            <p:ph type="sldNum" sz="quarter" idx="12"/>
          </p:nvPr>
        </p:nvSpPr>
        <p:spPr>
          <a:ln/>
        </p:spPr>
        <p:txBody>
          <a:bodyPr/>
          <a:lstStyle>
            <a:lvl1pPr>
              <a:defRPr/>
            </a:lvl1pPr>
          </a:lstStyle>
          <a:p>
            <a:fld id="{A15092AB-8353-4463-B991-C347C5E4B228}" type="slidenum">
              <a:rPr lang="en-US"/>
              <a:pPr/>
              <a:t>‹#›</a:t>
            </a:fld>
            <a:endParaRPr lang="en-US" sz="1400">
              <a:latin typeface="Myriad Pro" charset="0"/>
            </a:endParaRPr>
          </a:p>
        </p:txBody>
      </p:sp>
    </p:spTree>
    <p:extLst>
      <p:ext uri="{BB962C8B-B14F-4D97-AF65-F5344CB8AC3E}">
        <p14:creationId xmlns:p14="http://schemas.microsoft.com/office/powerpoint/2010/main" val="510012409"/>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6" name="Rectangle 7"/>
          <p:cNvSpPr>
            <a:spLocks noGrp="1" noChangeArrowheads="1"/>
          </p:cNvSpPr>
          <p:nvPr>
            <p:ph type="sldNum" sz="quarter" idx="12"/>
          </p:nvPr>
        </p:nvSpPr>
        <p:spPr>
          <a:ln/>
        </p:spPr>
        <p:txBody>
          <a:bodyPr/>
          <a:lstStyle>
            <a:lvl1pPr>
              <a:defRPr/>
            </a:lvl1pPr>
          </a:lstStyle>
          <a:p>
            <a:fld id="{EFAA8D34-BE84-4655-8062-D5AF40CF04BA}" type="slidenum">
              <a:rPr lang="en-US"/>
              <a:pPr/>
              <a:t>‹#›</a:t>
            </a:fld>
            <a:endParaRPr lang="en-US" sz="1400">
              <a:latin typeface="Myriad Pro" charset="0"/>
            </a:endParaRPr>
          </a:p>
        </p:txBody>
      </p:sp>
    </p:spTree>
    <p:extLst>
      <p:ext uri="{BB962C8B-B14F-4D97-AF65-F5344CB8AC3E}">
        <p14:creationId xmlns:p14="http://schemas.microsoft.com/office/powerpoint/2010/main" val="2940857219"/>
      </p:ext>
    </p:extLst>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6" name="Rectangle 7"/>
          <p:cNvSpPr>
            <a:spLocks noGrp="1" noChangeArrowheads="1"/>
          </p:cNvSpPr>
          <p:nvPr>
            <p:ph type="sldNum" sz="quarter" idx="12"/>
          </p:nvPr>
        </p:nvSpPr>
        <p:spPr>
          <a:ln/>
        </p:spPr>
        <p:txBody>
          <a:bodyPr/>
          <a:lstStyle>
            <a:lvl1pPr>
              <a:defRPr/>
            </a:lvl1pPr>
          </a:lstStyle>
          <a:p>
            <a:fld id="{F050EBD7-A4B8-4896-86B2-7C4000A786A6}" type="slidenum">
              <a:rPr lang="en-US"/>
              <a:pPr/>
              <a:t>‹#›</a:t>
            </a:fld>
            <a:endParaRPr lang="en-US" sz="1400">
              <a:latin typeface="Myriad Pro" charset="0"/>
            </a:endParaRPr>
          </a:p>
        </p:txBody>
      </p:sp>
    </p:spTree>
    <p:extLst>
      <p:ext uri="{BB962C8B-B14F-4D97-AF65-F5344CB8AC3E}">
        <p14:creationId xmlns:p14="http://schemas.microsoft.com/office/powerpoint/2010/main" val="699208544"/>
      </p:ext>
    </p:extLst>
  </p:cSld>
  <p:clrMapOvr>
    <a:masterClrMapping/>
  </p:clrMapOvr>
  <p:transition spd="slow">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3962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524000"/>
            <a:ext cx="3962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7" name="Rectangle 7"/>
          <p:cNvSpPr>
            <a:spLocks noGrp="1" noChangeArrowheads="1"/>
          </p:cNvSpPr>
          <p:nvPr>
            <p:ph type="sldNum" sz="quarter" idx="12"/>
          </p:nvPr>
        </p:nvSpPr>
        <p:spPr>
          <a:ln/>
        </p:spPr>
        <p:txBody>
          <a:bodyPr/>
          <a:lstStyle>
            <a:lvl1pPr>
              <a:defRPr/>
            </a:lvl1pPr>
          </a:lstStyle>
          <a:p>
            <a:fld id="{F5C17EA2-8E6A-478D-AF1C-83353C68DD93}" type="slidenum">
              <a:rPr lang="en-US"/>
              <a:pPr/>
              <a:t>‹#›</a:t>
            </a:fld>
            <a:endParaRPr lang="en-US" sz="1400">
              <a:latin typeface="Myriad Pro" charset="0"/>
            </a:endParaRPr>
          </a:p>
        </p:txBody>
      </p:sp>
    </p:spTree>
    <p:extLst>
      <p:ext uri="{BB962C8B-B14F-4D97-AF65-F5344CB8AC3E}">
        <p14:creationId xmlns:p14="http://schemas.microsoft.com/office/powerpoint/2010/main" val="483542256"/>
      </p:ext>
    </p:extLst>
  </p:cSld>
  <p:clrMapOvr>
    <a:masterClrMapping/>
  </p:clrMapOvr>
  <p:transition spd="slow">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endParaRPr lang="en-US"/>
          </a:p>
        </p:txBody>
      </p:sp>
      <p:sp>
        <p:nvSpPr>
          <p:cNvPr id="8"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9" name="Rectangle 7"/>
          <p:cNvSpPr>
            <a:spLocks noGrp="1" noChangeArrowheads="1"/>
          </p:cNvSpPr>
          <p:nvPr>
            <p:ph type="sldNum" sz="quarter" idx="12"/>
          </p:nvPr>
        </p:nvSpPr>
        <p:spPr>
          <a:ln/>
        </p:spPr>
        <p:txBody>
          <a:bodyPr/>
          <a:lstStyle>
            <a:lvl1pPr>
              <a:defRPr/>
            </a:lvl1pPr>
          </a:lstStyle>
          <a:p>
            <a:fld id="{841CD05A-3BD0-48C1-A7C9-E33067B3513C}" type="slidenum">
              <a:rPr lang="en-US"/>
              <a:pPr/>
              <a:t>‹#›</a:t>
            </a:fld>
            <a:endParaRPr lang="en-US" sz="1400">
              <a:latin typeface="Myriad Pro" charset="0"/>
            </a:endParaRPr>
          </a:p>
        </p:txBody>
      </p:sp>
    </p:spTree>
    <p:extLst>
      <p:ext uri="{BB962C8B-B14F-4D97-AF65-F5344CB8AC3E}">
        <p14:creationId xmlns:p14="http://schemas.microsoft.com/office/powerpoint/2010/main" val="930048193"/>
      </p:ext>
    </p:extLst>
  </p:cSld>
  <p:clrMapOvr>
    <a:masterClrMapping/>
  </p:clrMapOvr>
  <p:transition spd="slow">
    <p:wip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endParaRPr lang="en-US"/>
          </a:p>
        </p:txBody>
      </p:sp>
      <p:sp>
        <p:nvSpPr>
          <p:cNvPr id="4"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5" name="Rectangle 7"/>
          <p:cNvSpPr>
            <a:spLocks noGrp="1" noChangeArrowheads="1"/>
          </p:cNvSpPr>
          <p:nvPr>
            <p:ph type="sldNum" sz="quarter" idx="12"/>
          </p:nvPr>
        </p:nvSpPr>
        <p:spPr>
          <a:ln/>
        </p:spPr>
        <p:txBody>
          <a:bodyPr/>
          <a:lstStyle>
            <a:lvl1pPr>
              <a:defRPr/>
            </a:lvl1pPr>
          </a:lstStyle>
          <a:p>
            <a:fld id="{7C57CC71-6A4F-4993-842C-F679F1046022}" type="slidenum">
              <a:rPr lang="en-US"/>
              <a:pPr/>
              <a:t>‹#›</a:t>
            </a:fld>
            <a:endParaRPr lang="en-US" sz="1400">
              <a:latin typeface="Myriad Pro" charset="0"/>
            </a:endParaRPr>
          </a:p>
        </p:txBody>
      </p:sp>
    </p:spTree>
    <p:extLst>
      <p:ext uri="{BB962C8B-B14F-4D97-AF65-F5344CB8AC3E}">
        <p14:creationId xmlns:p14="http://schemas.microsoft.com/office/powerpoint/2010/main" val="838652843"/>
      </p:ext>
    </p:extLst>
  </p:cSld>
  <p:clrMapOvr>
    <a:masterClrMapping/>
  </p:clrMapOvr>
  <p:transition spd="slow">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endParaRPr lang="en-US"/>
          </a:p>
        </p:txBody>
      </p:sp>
      <p:sp>
        <p:nvSpPr>
          <p:cNvPr id="3"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4" name="Rectangle 7"/>
          <p:cNvSpPr>
            <a:spLocks noGrp="1" noChangeArrowheads="1"/>
          </p:cNvSpPr>
          <p:nvPr>
            <p:ph type="sldNum" sz="quarter" idx="12"/>
          </p:nvPr>
        </p:nvSpPr>
        <p:spPr>
          <a:ln/>
        </p:spPr>
        <p:txBody>
          <a:bodyPr/>
          <a:lstStyle>
            <a:lvl1pPr>
              <a:defRPr/>
            </a:lvl1pPr>
          </a:lstStyle>
          <a:p>
            <a:fld id="{C678EA05-A4CC-4A31-A27A-F109D752546A}" type="slidenum">
              <a:rPr lang="en-US"/>
              <a:pPr/>
              <a:t>‹#›</a:t>
            </a:fld>
            <a:endParaRPr lang="en-US" sz="1400">
              <a:latin typeface="Myriad Pro" charset="0"/>
            </a:endParaRPr>
          </a:p>
        </p:txBody>
      </p:sp>
    </p:spTree>
    <p:extLst>
      <p:ext uri="{BB962C8B-B14F-4D97-AF65-F5344CB8AC3E}">
        <p14:creationId xmlns:p14="http://schemas.microsoft.com/office/powerpoint/2010/main" val="1831679761"/>
      </p:ext>
    </p:extLst>
  </p:cSld>
  <p:clrMapOvr>
    <a:masterClrMapping/>
  </p:clrMapOvr>
  <p:transition spd="slow">
    <p:wip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7" name="Rectangle 7"/>
          <p:cNvSpPr>
            <a:spLocks noGrp="1" noChangeArrowheads="1"/>
          </p:cNvSpPr>
          <p:nvPr>
            <p:ph type="sldNum" sz="quarter" idx="12"/>
          </p:nvPr>
        </p:nvSpPr>
        <p:spPr>
          <a:ln/>
        </p:spPr>
        <p:txBody>
          <a:bodyPr/>
          <a:lstStyle>
            <a:lvl1pPr>
              <a:defRPr/>
            </a:lvl1pPr>
          </a:lstStyle>
          <a:p>
            <a:fld id="{19289FE2-9D86-4388-8874-445996247C7E}" type="slidenum">
              <a:rPr lang="en-US"/>
              <a:pPr/>
              <a:t>‹#›</a:t>
            </a:fld>
            <a:endParaRPr lang="en-US" sz="1400">
              <a:latin typeface="Myriad Pro" charset="0"/>
            </a:endParaRPr>
          </a:p>
        </p:txBody>
      </p:sp>
    </p:spTree>
    <p:extLst>
      <p:ext uri="{BB962C8B-B14F-4D97-AF65-F5344CB8AC3E}">
        <p14:creationId xmlns:p14="http://schemas.microsoft.com/office/powerpoint/2010/main" val="626842848"/>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endParaRPr lang="en-US"/>
          </a:p>
        </p:txBody>
      </p:sp>
      <p:sp>
        <p:nvSpPr>
          <p:cNvPr id="6"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7" name="Rectangle 7"/>
          <p:cNvSpPr>
            <a:spLocks noGrp="1" noChangeArrowheads="1"/>
          </p:cNvSpPr>
          <p:nvPr>
            <p:ph type="sldNum" sz="quarter" idx="12"/>
          </p:nvPr>
        </p:nvSpPr>
        <p:spPr>
          <a:ln/>
        </p:spPr>
        <p:txBody>
          <a:bodyPr/>
          <a:lstStyle>
            <a:lvl1pPr>
              <a:defRPr/>
            </a:lvl1pPr>
          </a:lstStyle>
          <a:p>
            <a:fld id="{7947D03F-D6CB-4230-8117-8E285A61094F}" type="slidenum">
              <a:rPr lang="en-US"/>
              <a:pPr/>
              <a:t>‹#›</a:t>
            </a:fld>
            <a:endParaRPr lang="en-US" sz="1400">
              <a:latin typeface="Myriad Pro" charset="0"/>
            </a:endParaRPr>
          </a:p>
        </p:txBody>
      </p:sp>
    </p:spTree>
    <p:extLst>
      <p:ext uri="{BB962C8B-B14F-4D97-AF65-F5344CB8AC3E}">
        <p14:creationId xmlns:p14="http://schemas.microsoft.com/office/powerpoint/2010/main" val="404952408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6" name="Rectangle 7"/>
          <p:cNvSpPr>
            <a:spLocks noGrp="1" noChangeArrowheads="1"/>
          </p:cNvSpPr>
          <p:nvPr>
            <p:ph type="sldNum" sz="quarter" idx="12"/>
          </p:nvPr>
        </p:nvSpPr>
        <p:spPr>
          <a:ln/>
        </p:spPr>
        <p:txBody>
          <a:bodyPr/>
          <a:lstStyle>
            <a:lvl1pPr>
              <a:defRPr/>
            </a:lvl1pPr>
          </a:lstStyle>
          <a:p>
            <a:fld id="{EC20BACE-BD1B-479F-BB01-AC8939582EFA}" type="slidenum">
              <a:rPr lang="en-US"/>
              <a:pPr/>
              <a:t>‹#›</a:t>
            </a:fld>
            <a:endParaRPr lang="en-US" sz="1400">
              <a:latin typeface="Myriad Pro" charset="0"/>
            </a:endParaRPr>
          </a:p>
        </p:txBody>
      </p:sp>
    </p:spTree>
    <p:extLst>
      <p:ext uri="{BB962C8B-B14F-4D97-AF65-F5344CB8AC3E}">
        <p14:creationId xmlns:p14="http://schemas.microsoft.com/office/powerpoint/2010/main" val="2505636083"/>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04800"/>
            <a:ext cx="20193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9055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endParaRPr lang="en-US"/>
          </a:p>
        </p:txBody>
      </p:sp>
      <p:sp>
        <p:nvSpPr>
          <p:cNvPr id="5" name="Rectangle 6"/>
          <p:cNvSpPr>
            <a:spLocks noGrp="1" noChangeArrowheads="1"/>
          </p:cNvSpPr>
          <p:nvPr>
            <p:ph type="ftr" sz="quarter" idx="11"/>
          </p:nvPr>
        </p:nvSpPr>
        <p:spPr>
          <a:ln/>
        </p:spPr>
        <p:txBody>
          <a:bodyPr/>
          <a:lstStyle>
            <a:lvl1pPr>
              <a:defRPr/>
            </a:lvl1pPr>
          </a:lstStyle>
          <a:p>
            <a:pPr>
              <a:defRPr/>
            </a:pPr>
            <a:r>
              <a:rPr lang="en-US">
                <a:solidFill>
                  <a:srgbClr val="FFFFFF"/>
                </a:solidFill>
              </a:rPr>
              <a:t>Powerpoint Title would go here</a:t>
            </a:r>
          </a:p>
        </p:txBody>
      </p:sp>
      <p:sp>
        <p:nvSpPr>
          <p:cNvPr id="6" name="Rectangle 7"/>
          <p:cNvSpPr>
            <a:spLocks noGrp="1" noChangeArrowheads="1"/>
          </p:cNvSpPr>
          <p:nvPr>
            <p:ph type="sldNum" sz="quarter" idx="12"/>
          </p:nvPr>
        </p:nvSpPr>
        <p:spPr>
          <a:ln/>
        </p:spPr>
        <p:txBody>
          <a:bodyPr/>
          <a:lstStyle>
            <a:lvl1pPr>
              <a:defRPr/>
            </a:lvl1pPr>
          </a:lstStyle>
          <a:p>
            <a:fld id="{85DE7EB8-7C9C-4603-8410-EE1903F88B0E}" type="slidenum">
              <a:rPr lang="en-US"/>
              <a:pPr/>
              <a:t>‹#›</a:t>
            </a:fld>
            <a:endParaRPr lang="en-US" sz="1400">
              <a:latin typeface="Myriad Pro" charset="0"/>
            </a:endParaRPr>
          </a:p>
        </p:txBody>
      </p:sp>
    </p:spTree>
    <p:extLst>
      <p:ext uri="{BB962C8B-B14F-4D97-AF65-F5344CB8AC3E}">
        <p14:creationId xmlns:p14="http://schemas.microsoft.com/office/powerpoint/2010/main" val="4219465254"/>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3" descr="IEEE_SA_Bar_Graphic_long_rgb"/>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01650"/>
            <a:ext cx="914400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4" descr="IEEE_whi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01000" y="577850"/>
            <a:ext cx="9017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4" name="Rectangle 4"/>
          <p:cNvSpPr>
            <a:spLocks noGrp="1" noChangeArrowheads="1"/>
          </p:cNvSpPr>
          <p:nvPr>
            <p:ph type="subTitle" idx="1"/>
          </p:nvPr>
        </p:nvSpPr>
        <p:spPr>
          <a:xfrm>
            <a:off x="533400" y="1676400"/>
            <a:ext cx="7391400" cy="533400"/>
          </a:xfrm>
        </p:spPr>
        <p:txBody>
          <a:bodyPr/>
          <a:lstStyle>
            <a:lvl1pPr>
              <a:defRPr sz="2400"/>
            </a:lvl1pPr>
          </a:lstStyle>
          <a:p>
            <a:r>
              <a:rPr lang="en-US" smtClean="0"/>
              <a:t>Click to edit Master subtitle style</a:t>
            </a:r>
            <a:endParaRPr lang="en-US"/>
          </a:p>
        </p:txBody>
      </p:sp>
      <p:sp>
        <p:nvSpPr>
          <p:cNvPr id="240643" name="Rectangle 3"/>
          <p:cNvSpPr>
            <a:spLocks noGrp="1" noChangeArrowheads="1"/>
          </p:cNvSpPr>
          <p:nvPr>
            <p:ph type="ctrTitle"/>
          </p:nvPr>
        </p:nvSpPr>
        <p:spPr>
          <a:xfrm>
            <a:off x="533400" y="1219200"/>
            <a:ext cx="6477000" cy="533400"/>
          </a:xfrm>
        </p:spPr>
        <p:txBody>
          <a:bodyPr anchor="t"/>
          <a:lstStyle>
            <a:lvl1pPr>
              <a:defRPr/>
            </a:lvl1pPr>
          </a:lstStyle>
          <a:p>
            <a:r>
              <a:rPr lang="en-US" smtClean="0"/>
              <a:t>Click to edit Master title style</a:t>
            </a:r>
            <a:endParaRPr lang="en-US"/>
          </a:p>
        </p:txBody>
      </p:sp>
      <p:sp>
        <p:nvSpPr>
          <p:cNvPr id="6" name="Rectangle 6"/>
          <p:cNvSpPr>
            <a:spLocks noGrp="1" noChangeArrowheads="1"/>
          </p:cNvSpPr>
          <p:nvPr>
            <p:ph type="ftr" sz="quarter" idx="10"/>
          </p:nvPr>
        </p:nvSpPr>
        <p:spPr>
          <a:xfrm>
            <a:off x="3124200" y="6248400"/>
            <a:ext cx="2895600" cy="476250"/>
          </a:xfrm>
        </p:spPr>
        <p:txBody>
          <a:bodyPr/>
          <a:lstStyle>
            <a:lvl1pPr>
              <a:defRPr>
                <a:solidFill>
                  <a:srgbClr val="000000"/>
                </a:solidFill>
              </a:defRPr>
            </a:lvl1pPr>
          </a:lstStyle>
          <a:p>
            <a:pPr>
              <a:defRPr/>
            </a:pPr>
            <a:r>
              <a:rPr lang="en-US"/>
              <a:t>Powerpoint Title would go here</a:t>
            </a:r>
          </a:p>
        </p:txBody>
      </p:sp>
      <p:sp>
        <p:nvSpPr>
          <p:cNvPr id="7" name="Rectangle 7"/>
          <p:cNvSpPr>
            <a:spLocks noGrp="1" noChangeArrowheads="1"/>
          </p:cNvSpPr>
          <p:nvPr>
            <p:ph type="sldNum" sz="quarter" idx="11"/>
          </p:nvPr>
        </p:nvSpPr>
        <p:spPr>
          <a:xfrm>
            <a:off x="6553200" y="6248400"/>
            <a:ext cx="2133600" cy="476250"/>
          </a:xfrm>
        </p:spPr>
        <p:txBody>
          <a:bodyPr/>
          <a:lstStyle>
            <a:lvl1pPr>
              <a:defRPr/>
            </a:lvl1pPr>
          </a:lstStyle>
          <a:p>
            <a:fld id="{969D4D3C-D1DC-4D21-9096-0F4701C99DD8}" type="slidenum">
              <a:rPr lang="en-US"/>
              <a:pPr/>
              <a:t>‹#›</a:t>
            </a:fld>
            <a:endParaRPr lang="en-US" sz="1400">
              <a:latin typeface="Myriad Pro" charset="0"/>
            </a:endParaRPr>
          </a:p>
        </p:txBody>
      </p:sp>
    </p:spTree>
    <p:extLst>
      <p:ext uri="{BB962C8B-B14F-4D97-AF65-F5344CB8AC3E}">
        <p14:creationId xmlns:p14="http://schemas.microsoft.com/office/powerpoint/2010/main" val="3357884402"/>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6" name="Rectangle 6"/>
          <p:cNvSpPr>
            <a:spLocks noGrp="1" noChangeArrowheads="1"/>
          </p:cNvSpPr>
          <p:nvPr>
            <p:ph type="sldNum" sz="quarter" idx="12"/>
          </p:nvPr>
        </p:nvSpPr>
        <p:spPr>
          <a:ln/>
        </p:spPr>
        <p:txBody>
          <a:bodyPr/>
          <a:lstStyle>
            <a:lvl1pPr>
              <a:defRPr/>
            </a:lvl1pPr>
          </a:lstStyle>
          <a:p>
            <a:fld id="{45506C30-1040-4E51-967C-891F264921CC}" type="slidenum">
              <a:rPr lang="en-US"/>
              <a:pPr/>
              <a:t>‹#›</a:t>
            </a:fld>
            <a:endParaRPr lang="en-US" sz="1400">
              <a:latin typeface="Myriad Pro" charset="0"/>
            </a:endParaRPr>
          </a:p>
        </p:txBody>
      </p:sp>
    </p:spTree>
    <p:extLst>
      <p:ext uri="{BB962C8B-B14F-4D97-AF65-F5344CB8AC3E}">
        <p14:creationId xmlns:p14="http://schemas.microsoft.com/office/powerpoint/2010/main" val="3016616052"/>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6" name="Rectangle 6"/>
          <p:cNvSpPr>
            <a:spLocks noGrp="1" noChangeArrowheads="1"/>
          </p:cNvSpPr>
          <p:nvPr>
            <p:ph type="sldNum" sz="quarter" idx="12"/>
          </p:nvPr>
        </p:nvSpPr>
        <p:spPr>
          <a:ln/>
        </p:spPr>
        <p:txBody>
          <a:bodyPr/>
          <a:lstStyle>
            <a:lvl1pPr>
              <a:defRPr/>
            </a:lvl1pPr>
          </a:lstStyle>
          <a:p>
            <a:fld id="{5903EEB5-C409-4151-825F-173C4E4E4841}" type="slidenum">
              <a:rPr lang="en-US"/>
              <a:pPr/>
              <a:t>‹#›</a:t>
            </a:fld>
            <a:endParaRPr lang="en-US" sz="1400">
              <a:latin typeface="Myriad Pro" charset="0"/>
            </a:endParaRPr>
          </a:p>
        </p:txBody>
      </p:sp>
    </p:spTree>
    <p:extLst>
      <p:ext uri="{BB962C8B-B14F-4D97-AF65-F5344CB8AC3E}">
        <p14:creationId xmlns:p14="http://schemas.microsoft.com/office/powerpoint/2010/main" val="3305482203"/>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3962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524000"/>
            <a:ext cx="3962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7" name="Rectangle 6"/>
          <p:cNvSpPr>
            <a:spLocks noGrp="1" noChangeArrowheads="1"/>
          </p:cNvSpPr>
          <p:nvPr>
            <p:ph type="sldNum" sz="quarter" idx="12"/>
          </p:nvPr>
        </p:nvSpPr>
        <p:spPr>
          <a:ln/>
        </p:spPr>
        <p:txBody>
          <a:bodyPr/>
          <a:lstStyle>
            <a:lvl1pPr>
              <a:defRPr/>
            </a:lvl1pPr>
          </a:lstStyle>
          <a:p>
            <a:fld id="{A760AC66-D057-475C-B778-C4F95DC77384}" type="slidenum">
              <a:rPr lang="en-US"/>
              <a:pPr/>
              <a:t>‹#›</a:t>
            </a:fld>
            <a:endParaRPr lang="en-US" sz="1400">
              <a:latin typeface="Myriad Pro" charset="0"/>
            </a:endParaRPr>
          </a:p>
        </p:txBody>
      </p:sp>
    </p:spTree>
    <p:extLst>
      <p:ext uri="{BB962C8B-B14F-4D97-AF65-F5344CB8AC3E}">
        <p14:creationId xmlns:p14="http://schemas.microsoft.com/office/powerpoint/2010/main" val="1697674758"/>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9" name="Rectangle 6"/>
          <p:cNvSpPr>
            <a:spLocks noGrp="1" noChangeArrowheads="1"/>
          </p:cNvSpPr>
          <p:nvPr>
            <p:ph type="sldNum" sz="quarter" idx="12"/>
          </p:nvPr>
        </p:nvSpPr>
        <p:spPr>
          <a:ln/>
        </p:spPr>
        <p:txBody>
          <a:bodyPr/>
          <a:lstStyle>
            <a:lvl1pPr>
              <a:defRPr/>
            </a:lvl1pPr>
          </a:lstStyle>
          <a:p>
            <a:fld id="{A4EFA7B5-3248-4878-8517-4AD56F6AB5A0}" type="slidenum">
              <a:rPr lang="en-US"/>
              <a:pPr/>
              <a:t>‹#›</a:t>
            </a:fld>
            <a:endParaRPr lang="en-US" sz="1400">
              <a:latin typeface="Myriad Pro" charset="0"/>
            </a:endParaRPr>
          </a:p>
        </p:txBody>
      </p:sp>
    </p:spTree>
    <p:extLst>
      <p:ext uri="{BB962C8B-B14F-4D97-AF65-F5344CB8AC3E}">
        <p14:creationId xmlns:p14="http://schemas.microsoft.com/office/powerpoint/2010/main" val="3259771972"/>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5" name="Rectangle 6"/>
          <p:cNvSpPr>
            <a:spLocks noGrp="1" noChangeArrowheads="1"/>
          </p:cNvSpPr>
          <p:nvPr>
            <p:ph type="sldNum" sz="quarter" idx="12"/>
          </p:nvPr>
        </p:nvSpPr>
        <p:spPr>
          <a:ln/>
        </p:spPr>
        <p:txBody>
          <a:bodyPr/>
          <a:lstStyle>
            <a:lvl1pPr>
              <a:defRPr/>
            </a:lvl1pPr>
          </a:lstStyle>
          <a:p>
            <a:fld id="{2BB836CB-5970-4C8A-BDA6-5B6F6C1E2F17}" type="slidenum">
              <a:rPr lang="en-US"/>
              <a:pPr/>
              <a:t>‹#›</a:t>
            </a:fld>
            <a:endParaRPr lang="en-US" sz="1400">
              <a:latin typeface="Myriad Pro" charset="0"/>
            </a:endParaRPr>
          </a:p>
        </p:txBody>
      </p:sp>
    </p:spTree>
    <p:extLst>
      <p:ext uri="{BB962C8B-B14F-4D97-AF65-F5344CB8AC3E}">
        <p14:creationId xmlns:p14="http://schemas.microsoft.com/office/powerpoint/2010/main" val="859327218"/>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4" name="Rectangle 6"/>
          <p:cNvSpPr>
            <a:spLocks noGrp="1" noChangeArrowheads="1"/>
          </p:cNvSpPr>
          <p:nvPr>
            <p:ph type="sldNum" sz="quarter" idx="12"/>
          </p:nvPr>
        </p:nvSpPr>
        <p:spPr>
          <a:ln/>
        </p:spPr>
        <p:txBody>
          <a:bodyPr/>
          <a:lstStyle>
            <a:lvl1pPr>
              <a:defRPr/>
            </a:lvl1pPr>
          </a:lstStyle>
          <a:p>
            <a:fld id="{B44FBFAB-612A-4E86-A3BA-03E2038A29C3}" type="slidenum">
              <a:rPr lang="en-US"/>
              <a:pPr/>
              <a:t>‹#›</a:t>
            </a:fld>
            <a:endParaRPr lang="en-US" sz="1400">
              <a:latin typeface="Myriad Pro" charset="0"/>
            </a:endParaRPr>
          </a:p>
        </p:txBody>
      </p:sp>
    </p:spTree>
    <p:extLst>
      <p:ext uri="{BB962C8B-B14F-4D97-AF65-F5344CB8AC3E}">
        <p14:creationId xmlns:p14="http://schemas.microsoft.com/office/powerpoint/2010/main" val="795438864"/>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7" name="Rectangle 6"/>
          <p:cNvSpPr>
            <a:spLocks noGrp="1" noChangeArrowheads="1"/>
          </p:cNvSpPr>
          <p:nvPr>
            <p:ph type="sldNum" sz="quarter" idx="12"/>
          </p:nvPr>
        </p:nvSpPr>
        <p:spPr>
          <a:ln/>
        </p:spPr>
        <p:txBody>
          <a:bodyPr/>
          <a:lstStyle>
            <a:lvl1pPr>
              <a:defRPr/>
            </a:lvl1pPr>
          </a:lstStyle>
          <a:p>
            <a:fld id="{7593F152-FEE6-4CA5-BDDA-682A53828CA8}" type="slidenum">
              <a:rPr lang="en-US"/>
              <a:pPr/>
              <a:t>‹#›</a:t>
            </a:fld>
            <a:endParaRPr lang="en-US" sz="1400">
              <a:latin typeface="Myriad Pro" charset="0"/>
            </a:endParaRPr>
          </a:p>
        </p:txBody>
      </p:sp>
    </p:spTree>
    <p:extLst>
      <p:ext uri="{BB962C8B-B14F-4D97-AF65-F5344CB8AC3E}">
        <p14:creationId xmlns:p14="http://schemas.microsoft.com/office/powerpoint/2010/main" val="1877198516"/>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7" name="Rectangle 6"/>
          <p:cNvSpPr>
            <a:spLocks noGrp="1" noChangeArrowheads="1"/>
          </p:cNvSpPr>
          <p:nvPr>
            <p:ph type="sldNum" sz="quarter" idx="12"/>
          </p:nvPr>
        </p:nvSpPr>
        <p:spPr>
          <a:ln/>
        </p:spPr>
        <p:txBody>
          <a:bodyPr/>
          <a:lstStyle>
            <a:lvl1pPr>
              <a:defRPr/>
            </a:lvl1pPr>
          </a:lstStyle>
          <a:p>
            <a:fld id="{BCF57122-A57B-4C71-92C5-643B488C688F}" type="slidenum">
              <a:rPr lang="en-US"/>
              <a:pPr/>
              <a:t>‹#›</a:t>
            </a:fld>
            <a:endParaRPr lang="en-US" sz="1400">
              <a:latin typeface="Myriad Pro" charset="0"/>
            </a:endParaRPr>
          </a:p>
        </p:txBody>
      </p:sp>
    </p:spTree>
    <p:extLst>
      <p:ext uri="{BB962C8B-B14F-4D97-AF65-F5344CB8AC3E}">
        <p14:creationId xmlns:p14="http://schemas.microsoft.com/office/powerpoint/2010/main" val="705895191"/>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6" name="Rectangle 6"/>
          <p:cNvSpPr>
            <a:spLocks noGrp="1" noChangeArrowheads="1"/>
          </p:cNvSpPr>
          <p:nvPr>
            <p:ph type="sldNum" sz="quarter" idx="12"/>
          </p:nvPr>
        </p:nvSpPr>
        <p:spPr>
          <a:ln/>
        </p:spPr>
        <p:txBody>
          <a:bodyPr/>
          <a:lstStyle>
            <a:lvl1pPr>
              <a:defRPr/>
            </a:lvl1pPr>
          </a:lstStyle>
          <a:p>
            <a:fld id="{895A4682-1DC8-4825-A17D-C0BEE1BAC351}" type="slidenum">
              <a:rPr lang="en-US"/>
              <a:pPr/>
              <a:t>‹#›</a:t>
            </a:fld>
            <a:endParaRPr lang="en-US" sz="1400">
              <a:latin typeface="Myriad Pro" charset="0"/>
            </a:endParaRPr>
          </a:p>
        </p:txBody>
      </p:sp>
    </p:spTree>
    <p:extLst>
      <p:ext uri="{BB962C8B-B14F-4D97-AF65-F5344CB8AC3E}">
        <p14:creationId xmlns:p14="http://schemas.microsoft.com/office/powerpoint/2010/main" val="3498085476"/>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04800"/>
            <a:ext cx="20193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9055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Powerpoint Title would go here</a:t>
            </a:r>
          </a:p>
        </p:txBody>
      </p:sp>
      <p:sp>
        <p:nvSpPr>
          <p:cNvPr id="6" name="Rectangle 6"/>
          <p:cNvSpPr>
            <a:spLocks noGrp="1" noChangeArrowheads="1"/>
          </p:cNvSpPr>
          <p:nvPr>
            <p:ph type="sldNum" sz="quarter" idx="12"/>
          </p:nvPr>
        </p:nvSpPr>
        <p:spPr>
          <a:ln/>
        </p:spPr>
        <p:txBody>
          <a:bodyPr/>
          <a:lstStyle>
            <a:lvl1pPr>
              <a:defRPr/>
            </a:lvl1pPr>
          </a:lstStyle>
          <a:p>
            <a:fld id="{DEC5D667-663F-41C5-A4AA-3CA25B4779F1}" type="slidenum">
              <a:rPr lang="en-US"/>
              <a:pPr/>
              <a:t>‹#›</a:t>
            </a:fld>
            <a:endParaRPr lang="en-US" sz="1400">
              <a:latin typeface="Myriad Pro" charset="0"/>
            </a:endParaRPr>
          </a:p>
        </p:txBody>
      </p:sp>
    </p:spTree>
    <p:extLst>
      <p:ext uri="{BB962C8B-B14F-4D97-AF65-F5344CB8AC3E}">
        <p14:creationId xmlns:p14="http://schemas.microsoft.com/office/powerpoint/2010/main" val="2562601391"/>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Virtual Cover">
    <p:spTree>
      <p:nvGrpSpPr>
        <p:cNvPr id="1" name=""/>
        <p:cNvGrpSpPr/>
        <p:nvPr/>
      </p:nvGrpSpPr>
      <p:grpSpPr>
        <a:xfrm>
          <a:off x="0" y="0"/>
          <a:ext cx="0" cy="0"/>
          <a:chOff x="0" y="0"/>
          <a:chExt cx="0" cy="0"/>
        </a:xfrm>
      </p:grpSpPr>
      <p:pic>
        <p:nvPicPr>
          <p:cNvPr id="5" name="Picture 8" descr="IEEE_SA_Bar_Graphic_long_l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501650"/>
            <a:ext cx="91503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4" name="Rectangle 4"/>
          <p:cNvSpPr>
            <a:spLocks noGrp="1" noChangeArrowheads="1"/>
          </p:cNvSpPr>
          <p:nvPr>
            <p:ph type="subTitle" idx="1"/>
          </p:nvPr>
        </p:nvSpPr>
        <p:spPr>
          <a:xfrm>
            <a:off x="685800" y="1666875"/>
            <a:ext cx="7772400" cy="533400"/>
          </a:xfrm>
        </p:spPr>
        <p:txBody>
          <a:bodyPr/>
          <a:lstStyle>
            <a:lvl1pPr>
              <a:defRPr sz="2400">
                <a:solidFill>
                  <a:schemeClr val="bg1"/>
                </a:solidFill>
              </a:defRPr>
            </a:lvl1pPr>
          </a:lstStyle>
          <a:p>
            <a:r>
              <a:rPr lang="en-US" dirty="0" smtClean="0"/>
              <a:t>Click to edit Master subtitle style</a:t>
            </a:r>
            <a:endParaRPr lang="en-US" dirty="0"/>
          </a:p>
        </p:txBody>
      </p:sp>
      <p:sp>
        <p:nvSpPr>
          <p:cNvPr id="240643" name="Rectangle 3"/>
          <p:cNvSpPr>
            <a:spLocks noGrp="1" noChangeArrowheads="1"/>
          </p:cNvSpPr>
          <p:nvPr>
            <p:ph type="ctrTitle"/>
          </p:nvPr>
        </p:nvSpPr>
        <p:spPr>
          <a:xfrm>
            <a:off x="685800" y="1209675"/>
            <a:ext cx="7772400" cy="533400"/>
          </a:xfrm>
        </p:spPr>
        <p:txBody>
          <a:bodyPr/>
          <a:lstStyle>
            <a:lvl1pPr>
              <a:defRPr>
                <a:solidFill>
                  <a:schemeClr val="bg1"/>
                </a:solidFill>
              </a:defRPr>
            </a:lvl1pPr>
          </a:lstStyle>
          <a:p>
            <a:r>
              <a:rPr lang="en-US" dirty="0" smtClean="0"/>
              <a:t>Click to edit Master title style</a:t>
            </a:r>
            <a:endParaRPr lang="en-US" dirty="0"/>
          </a:p>
        </p:txBody>
      </p:sp>
      <p:sp>
        <p:nvSpPr>
          <p:cNvPr id="7" name="Text Placeholder 5"/>
          <p:cNvSpPr>
            <a:spLocks noGrp="1"/>
          </p:cNvSpPr>
          <p:nvPr>
            <p:ph type="body" sz="quarter" idx="10"/>
          </p:nvPr>
        </p:nvSpPr>
        <p:spPr>
          <a:xfrm>
            <a:off x="685800" y="4300538"/>
            <a:ext cx="3886200" cy="828675"/>
          </a:xfrm>
        </p:spPr>
        <p:txBody>
          <a:bodyPr anchor="ctr"/>
          <a:lstStyle>
            <a:lvl1pPr>
              <a:lnSpc>
                <a:spcPct val="150000"/>
              </a:lnSpc>
              <a:spcBef>
                <a:spcPts val="0"/>
              </a:spcBef>
              <a:defRPr sz="1600">
                <a:solidFill>
                  <a:schemeClr val="bg1"/>
                </a:solidFill>
              </a:defRPr>
            </a:lvl1pPr>
            <a:lvl2pPr>
              <a:lnSpc>
                <a:spcPct val="150000"/>
              </a:lnSpc>
              <a:defRPr sz="1600">
                <a:solidFill>
                  <a:schemeClr val="bg1"/>
                </a:solidFill>
              </a:defRPr>
            </a:lvl2pPr>
            <a:lvl3pPr>
              <a:lnSpc>
                <a:spcPct val="150000"/>
              </a:lnSpc>
              <a:defRPr sz="16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736734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4.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4.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image" Target="../media/image5.png"/><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977221" y="276905"/>
            <a:ext cx="7772400" cy="767444"/>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US" dirty="0" smtClean="0"/>
          </a:p>
        </p:txBody>
      </p:sp>
      <p:sp>
        <p:nvSpPr>
          <p:cNvPr id="5123" name="Rectangle 3"/>
          <p:cNvSpPr>
            <a:spLocks noGrp="1" noChangeArrowheads="1"/>
          </p:cNvSpPr>
          <p:nvPr>
            <p:ph type="body" idx="1"/>
          </p:nvPr>
        </p:nvSpPr>
        <p:spPr bwMode="auto">
          <a:xfrm>
            <a:off x="685800" y="1600200"/>
            <a:ext cx="7772400" cy="434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dt" sz="half" idx="2"/>
          </p:nvPr>
        </p:nvSpPr>
        <p:spPr bwMode="auto">
          <a:xfrm>
            <a:off x="7086600" y="6629400"/>
            <a:ext cx="10668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800" b="1">
                <a:solidFill>
                  <a:schemeClr val="tx1"/>
                </a:solidFill>
                <a:latin typeface="+mj-lt"/>
                <a:ea typeface="ＭＳ Ｐゴシック" pitchFamily="-112" charset="-128"/>
                <a:cs typeface="ＭＳ Ｐゴシック" pitchFamily="-112" charset="-128"/>
              </a:defRPr>
            </a:lvl1pPr>
          </a:lstStyle>
          <a:p>
            <a:pPr>
              <a:defRPr/>
            </a:pPr>
            <a:endParaRPr lang="en-US"/>
          </a:p>
        </p:txBody>
      </p:sp>
      <p:sp>
        <p:nvSpPr>
          <p:cNvPr id="1029" name="Rectangle 5"/>
          <p:cNvSpPr>
            <a:spLocks noGrp="1" noChangeArrowheads="1"/>
          </p:cNvSpPr>
          <p:nvPr>
            <p:ph type="ftr" sz="quarter" idx="3"/>
          </p:nvPr>
        </p:nvSpPr>
        <p:spPr bwMode="auto">
          <a:xfrm>
            <a:off x="685800" y="6629400"/>
            <a:ext cx="4800600" cy="228600"/>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lvl1pPr algn="l">
              <a:defRPr sz="800" b="1" smtClean="0">
                <a:solidFill>
                  <a:schemeClr val="tx1"/>
                </a:solidFill>
                <a:latin typeface="+mj-lt"/>
              </a:defRPr>
            </a:lvl1pPr>
          </a:lstStyle>
          <a:p>
            <a:pPr>
              <a:defRPr/>
            </a:pPr>
            <a:r>
              <a:rPr lang="en-US" smtClean="0"/>
              <a:t>Powerpoint Title would go here</a:t>
            </a:r>
            <a:endParaRPr lang="en-US" dirty="0"/>
          </a:p>
        </p:txBody>
      </p:sp>
      <p:sp>
        <p:nvSpPr>
          <p:cNvPr id="1030" name="Rectangle 6"/>
          <p:cNvSpPr>
            <a:spLocks noGrp="1" noChangeArrowheads="1"/>
          </p:cNvSpPr>
          <p:nvPr>
            <p:ph type="sldNum" sz="quarter" idx="4"/>
          </p:nvPr>
        </p:nvSpPr>
        <p:spPr bwMode="auto">
          <a:xfrm>
            <a:off x="8458202" y="6629400"/>
            <a:ext cx="438151"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800" b="1" smtClean="0">
                <a:solidFill>
                  <a:schemeClr val="tx1"/>
                </a:solidFill>
                <a:latin typeface="+mj-lt"/>
              </a:defRPr>
            </a:lvl1pPr>
          </a:lstStyle>
          <a:p>
            <a:pPr>
              <a:defRPr/>
            </a:pPr>
            <a:fld id="{41D9BA1A-DCA0-4F42-B822-C546F63BDACE}" type="slidenum">
              <a:rPr lang="en-US" smtClean="0"/>
              <a:pPr>
                <a:defRPr/>
              </a:pPr>
              <a:t>‹#›</a:t>
            </a:fld>
            <a:endParaRPr lang="en-US" sz="1400"/>
          </a:p>
        </p:txBody>
      </p:sp>
      <p:pic>
        <p:nvPicPr>
          <p:cNvPr id="65537" name="Picture 10" descr="IEEE_SA_Bar_Graphic_long_l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6194427"/>
            <a:ext cx="9150351" cy="415925"/>
          </a:xfrm>
          <a:prstGeom prst="rect">
            <a:avLst/>
          </a:prstGeom>
          <a:noFill/>
          <a:ln w="9525">
            <a:noFill/>
            <a:miter lim="800000"/>
            <a:headEnd/>
            <a:tailEnd/>
          </a:ln>
        </p:spPr>
      </p:pic>
      <p:pic>
        <p:nvPicPr>
          <p:cNvPr id="1026" name="Picture 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54896" y="306161"/>
            <a:ext cx="822325"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userDrawn="1"/>
        </p:nvSpPr>
        <p:spPr bwMode="auto">
          <a:xfrm>
            <a:off x="133350" y="285750"/>
            <a:ext cx="876300" cy="7429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825" r:id="rId1"/>
    <p:sldLayoutId id="2147483778" r:id="rId2"/>
    <p:sldLayoutId id="2147483828" r:id="rId3"/>
    <p:sldLayoutId id="2147483780" r:id="rId4"/>
    <p:sldLayoutId id="2147483782" r:id="rId5"/>
    <p:sldLayoutId id="2147483783" r:id="rId6"/>
    <p:sldLayoutId id="2147483877" r:id="rId7"/>
  </p:sldLayoutIdLst>
  <p:transition spd="slow">
    <p:wipe/>
  </p:transition>
  <p:timing>
    <p:tnLst>
      <p:par>
        <p:cTn id="1" dur="indefinite" restart="never" nodeType="tmRoot"/>
      </p:par>
    </p:tnLst>
  </p:timing>
  <p:hf hdr="0" ftr="0" dt="0"/>
  <p:txStyles>
    <p:titleStyle>
      <a:lvl1pPr algn="l" rtl="0" eaLnBrk="1" fontAlgn="base" hangingPunct="1">
        <a:spcBef>
          <a:spcPct val="0"/>
        </a:spcBef>
        <a:spcAft>
          <a:spcPct val="0"/>
        </a:spcAft>
        <a:defRPr sz="2800" b="1">
          <a:solidFill>
            <a:schemeClr val="tx1"/>
          </a:solidFill>
          <a:latin typeface="+mj-lt"/>
          <a:ea typeface="+mj-ea"/>
          <a:cs typeface="ＭＳ Ｐゴシック" pitchFamily="-112" charset="-128"/>
        </a:defRPr>
      </a:lvl1pPr>
      <a:lvl2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2pPr>
      <a:lvl3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3pPr>
      <a:lvl4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4pPr>
      <a:lvl5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9pPr>
    </p:titleStyle>
    <p:bodyStyle>
      <a:lvl1pPr marL="274320" indent="-274320" algn="l" rtl="0" eaLnBrk="1" fontAlgn="base" hangingPunct="1">
        <a:spcBef>
          <a:spcPts val="1100"/>
        </a:spcBef>
        <a:spcAft>
          <a:spcPct val="0"/>
        </a:spcAft>
        <a:buClr>
          <a:schemeClr val="accent1"/>
        </a:buClr>
        <a:buSzPct val="100000"/>
        <a:buFont typeface="Wingdings 2" pitchFamily="18" charset="2"/>
        <a:buChar char=""/>
        <a:defRPr sz="1600">
          <a:solidFill>
            <a:schemeClr val="tx1"/>
          </a:solidFill>
          <a:latin typeface="+mn-lt"/>
          <a:ea typeface="+mn-ea"/>
          <a:cs typeface="ＭＳ Ｐゴシック" pitchFamily="-112" charset="-128"/>
        </a:defRPr>
      </a:lvl1pPr>
      <a:lvl2pPr marL="571500" indent="-276225" algn="l" rtl="0" eaLnBrk="1" fontAlgn="base" hangingPunct="1">
        <a:spcBef>
          <a:spcPts val="400"/>
        </a:spcBef>
        <a:spcAft>
          <a:spcPct val="0"/>
        </a:spcAft>
        <a:buChar char="–"/>
        <a:defRPr sz="1600">
          <a:solidFill>
            <a:schemeClr val="tx1"/>
          </a:solidFill>
          <a:latin typeface="+mn-lt"/>
          <a:ea typeface="+mn-ea"/>
          <a:cs typeface="ＭＳ Ｐゴシック" pitchFamily="-112" charset="-128"/>
        </a:defRPr>
      </a:lvl2pPr>
      <a:lvl3pPr marL="809625" indent="-228600" algn="l" rtl="0" eaLnBrk="1" fontAlgn="base" hangingPunct="1">
        <a:spcBef>
          <a:spcPts val="400"/>
        </a:spcBef>
        <a:spcAft>
          <a:spcPct val="0"/>
        </a:spcAft>
        <a:buChar char="•"/>
        <a:defRPr sz="1400">
          <a:solidFill>
            <a:schemeClr val="tx1"/>
          </a:solidFill>
          <a:latin typeface="+mn-lt"/>
          <a:ea typeface="+mn-ea"/>
          <a:cs typeface="ＭＳ Ｐゴシック" pitchFamily="-112" charset="-128"/>
        </a:defRPr>
      </a:lvl3pPr>
      <a:lvl4pPr marL="1028700" indent="-171450" algn="l" rtl="0" eaLnBrk="1" fontAlgn="base" hangingPunct="1">
        <a:spcBef>
          <a:spcPts val="400"/>
        </a:spcBef>
        <a:spcAft>
          <a:spcPct val="0"/>
        </a:spcAft>
        <a:buFont typeface="Arial" pitchFamily="34" charset="0"/>
        <a:buChar char="-"/>
        <a:defRPr sz="1200">
          <a:solidFill>
            <a:schemeClr val="tx1"/>
          </a:solidFill>
          <a:latin typeface="+mn-lt"/>
          <a:ea typeface="+mn-ea"/>
          <a:cs typeface="ＭＳ Ｐゴシック" pitchFamily="-112" charset="-128"/>
        </a:defRPr>
      </a:lvl4pPr>
      <a:lvl5pPr marL="1200150" indent="-171450" algn="l" rtl="0" eaLnBrk="1" fontAlgn="base" hangingPunct="1">
        <a:spcBef>
          <a:spcPts val="400"/>
        </a:spcBef>
        <a:spcAft>
          <a:spcPct val="0"/>
        </a:spcAft>
        <a:buFont typeface="Arial" pitchFamily="34" charset="0"/>
        <a:buChar char="•"/>
        <a:defRPr sz="1200">
          <a:solidFill>
            <a:schemeClr val="tx1"/>
          </a:solidFill>
          <a:latin typeface="+mn-lt"/>
          <a:ea typeface="+mn-ea"/>
          <a:cs typeface="ＭＳ Ｐゴシック" pitchFamily="-112" charset="-128"/>
        </a:defRPr>
      </a:lvl5pPr>
      <a:lvl6pPr marL="2514600" indent="-228600" algn="l" rtl="0" eaLnBrk="1" fontAlgn="base" hangingPunct="1">
        <a:spcBef>
          <a:spcPct val="20000"/>
        </a:spcBef>
        <a:spcAft>
          <a:spcPct val="0"/>
        </a:spcAft>
        <a:defRPr sz="1200">
          <a:solidFill>
            <a:schemeClr val="tx1"/>
          </a:solidFill>
          <a:latin typeface="+mn-lt"/>
          <a:ea typeface="+mn-ea"/>
        </a:defRPr>
      </a:lvl6pPr>
      <a:lvl7pPr marL="2971800" indent="-228600" algn="l" rtl="0" eaLnBrk="1" fontAlgn="base" hangingPunct="1">
        <a:spcBef>
          <a:spcPct val="20000"/>
        </a:spcBef>
        <a:spcAft>
          <a:spcPct val="0"/>
        </a:spcAft>
        <a:defRPr sz="1200">
          <a:solidFill>
            <a:schemeClr val="tx1"/>
          </a:solidFill>
          <a:latin typeface="+mn-lt"/>
          <a:ea typeface="+mn-ea"/>
        </a:defRPr>
      </a:lvl7pPr>
      <a:lvl8pPr marL="3429000" indent="-228600" algn="l" rtl="0" eaLnBrk="1" fontAlgn="base" hangingPunct="1">
        <a:spcBef>
          <a:spcPct val="20000"/>
        </a:spcBef>
        <a:spcAft>
          <a:spcPct val="0"/>
        </a:spcAft>
        <a:defRPr sz="1200">
          <a:solidFill>
            <a:schemeClr val="tx1"/>
          </a:solidFill>
          <a:latin typeface="+mn-lt"/>
          <a:ea typeface="+mn-ea"/>
        </a:defRPr>
      </a:lvl8pPr>
      <a:lvl9pPr marL="3886200" indent="-228600" algn="l" rtl="0" eaLnBrk="1" fontAlgn="base" hangingPunct="1">
        <a:spcBef>
          <a:spcPct val="20000"/>
        </a:spcBef>
        <a:spcAft>
          <a:spcPct val="0"/>
        </a:spcAft>
        <a:defRPr sz="12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1307594"/>
            <a:ext cx="7772400" cy="48310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smtClean="0"/>
              <a:t>Click to edit Master title style</a:t>
            </a:r>
          </a:p>
        </p:txBody>
      </p:sp>
      <p:sp>
        <p:nvSpPr>
          <p:cNvPr id="5123" name="Rectangle 3"/>
          <p:cNvSpPr>
            <a:spLocks noGrp="1" noChangeArrowheads="1"/>
          </p:cNvSpPr>
          <p:nvPr>
            <p:ph type="body" idx="1"/>
          </p:nvPr>
        </p:nvSpPr>
        <p:spPr bwMode="auto">
          <a:xfrm>
            <a:off x="685800" y="1962150"/>
            <a:ext cx="7772400" cy="3981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Rectangle 4"/>
          <p:cNvSpPr>
            <a:spLocks noGrp="1" noChangeArrowheads="1"/>
          </p:cNvSpPr>
          <p:nvPr>
            <p:ph type="dt" sz="half" idx="2"/>
          </p:nvPr>
        </p:nvSpPr>
        <p:spPr bwMode="auto">
          <a:xfrm>
            <a:off x="7086600" y="6629400"/>
            <a:ext cx="10668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800" b="1">
                <a:solidFill>
                  <a:schemeClr val="tx1"/>
                </a:solidFill>
                <a:latin typeface="+mj-lt"/>
                <a:ea typeface="ＭＳ Ｐゴシック" pitchFamily="-112" charset="-128"/>
                <a:cs typeface="ＭＳ Ｐゴシック" pitchFamily="-112" charset="-128"/>
              </a:defRPr>
            </a:lvl1pPr>
          </a:lstStyle>
          <a:p>
            <a:pPr>
              <a:defRPr/>
            </a:pPr>
            <a:endParaRPr lang="en-US"/>
          </a:p>
        </p:txBody>
      </p:sp>
      <p:sp>
        <p:nvSpPr>
          <p:cNvPr id="1029" name="Rectangle 5"/>
          <p:cNvSpPr>
            <a:spLocks noGrp="1" noChangeArrowheads="1"/>
          </p:cNvSpPr>
          <p:nvPr>
            <p:ph type="ftr" sz="quarter" idx="3"/>
          </p:nvPr>
        </p:nvSpPr>
        <p:spPr bwMode="auto">
          <a:xfrm>
            <a:off x="685800" y="6629400"/>
            <a:ext cx="4800600" cy="228600"/>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lvl1pPr algn="l">
              <a:defRPr sz="800" b="1" smtClean="0">
                <a:solidFill>
                  <a:schemeClr val="tx1"/>
                </a:solidFill>
                <a:latin typeface="+mj-lt"/>
              </a:defRPr>
            </a:lvl1pPr>
          </a:lstStyle>
          <a:p>
            <a:pPr>
              <a:defRPr/>
            </a:pPr>
            <a:r>
              <a:rPr lang="en-US" smtClean="0"/>
              <a:t>Powerpoint Title would go here</a:t>
            </a:r>
            <a:endParaRPr lang="en-US" dirty="0"/>
          </a:p>
        </p:txBody>
      </p:sp>
      <p:sp>
        <p:nvSpPr>
          <p:cNvPr id="1030" name="Rectangle 6"/>
          <p:cNvSpPr>
            <a:spLocks noGrp="1" noChangeArrowheads="1"/>
          </p:cNvSpPr>
          <p:nvPr>
            <p:ph type="sldNum" sz="quarter" idx="4"/>
          </p:nvPr>
        </p:nvSpPr>
        <p:spPr bwMode="auto">
          <a:xfrm>
            <a:off x="8458202" y="6629400"/>
            <a:ext cx="438151"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800" b="1" smtClean="0">
                <a:solidFill>
                  <a:schemeClr val="tx1"/>
                </a:solidFill>
                <a:latin typeface="+mj-lt"/>
              </a:defRPr>
            </a:lvl1pPr>
          </a:lstStyle>
          <a:p>
            <a:pPr>
              <a:defRPr/>
            </a:pPr>
            <a:fld id="{41D9BA1A-DCA0-4F42-B822-C546F63BDACE}" type="slidenum">
              <a:rPr lang="en-US" smtClean="0"/>
              <a:pPr>
                <a:defRPr/>
              </a:pPr>
              <a:t>‹#›</a:t>
            </a:fld>
            <a:endParaRPr lang="en-US" sz="1400"/>
          </a:p>
        </p:txBody>
      </p:sp>
      <p:pic>
        <p:nvPicPr>
          <p:cNvPr id="10" name="Picture 8" descr="IEEE_SA_Bar_Graphic_long_l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01652"/>
            <a:ext cx="9150351" cy="4159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4" r:id="rId1"/>
  </p:sldLayoutIdLst>
  <p:transition spd="slow">
    <p:wipe/>
  </p:transition>
  <p:timing>
    <p:tnLst>
      <p:par>
        <p:cTn id="1" dur="indefinite" restart="never" nodeType="tmRoot"/>
      </p:par>
    </p:tnLst>
  </p:timing>
  <p:hf hdr="0" ftr="0" dt="0"/>
  <p:txStyles>
    <p:titleStyle>
      <a:lvl1pPr algn="l" rtl="0" eaLnBrk="0" fontAlgn="base" hangingPunct="0">
        <a:spcBef>
          <a:spcPct val="0"/>
        </a:spcBef>
        <a:spcAft>
          <a:spcPct val="0"/>
        </a:spcAft>
        <a:defRPr sz="2800" b="1">
          <a:solidFill>
            <a:schemeClr val="tx1"/>
          </a:solidFill>
          <a:latin typeface="+mj-lt"/>
          <a:ea typeface="+mj-ea"/>
          <a:cs typeface="ＭＳ Ｐゴシック" pitchFamily="-112" charset="-128"/>
        </a:defRPr>
      </a:lvl1pPr>
      <a:lvl2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2pPr>
      <a:lvl3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3pPr>
      <a:lvl4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4pPr>
      <a:lvl5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9pPr>
    </p:titleStyle>
    <p:bodyStyle>
      <a:lvl1pPr marL="0" indent="0" algn="l" rtl="0" eaLnBrk="0" fontAlgn="base" hangingPunct="0">
        <a:lnSpc>
          <a:spcPct val="150000"/>
        </a:lnSpc>
        <a:spcBef>
          <a:spcPts val="0"/>
        </a:spcBef>
        <a:spcAft>
          <a:spcPct val="0"/>
        </a:spcAft>
        <a:defRPr>
          <a:solidFill>
            <a:schemeClr val="tx1"/>
          </a:solidFill>
          <a:latin typeface="+mn-lt"/>
          <a:ea typeface="+mn-ea"/>
          <a:cs typeface="ＭＳ Ｐゴシック" pitchFamily="-112" charset="-128"/>
        </a:defRPr>
      </a:lvl1pPr>
      <a:lvl2pPr marL="742950" indent="-285750" algn="l" rtl="0" eaLnBrk="0" fontAlgn="base" hangingPunct="0">
        <a:lnSpc>
          <a:spcPct val="150000"/>
        </a:lnSpc>
        <a:spcBef>
          <a:spcPts val="0"/>
        </a:spcBef>
        <a:spcAft>
          <a:spcPct val="0"/>
        </a:spcAft>
        <a:buChar char="–"/>
        <a:defRPr>
          <a:solidFill>
            <a:schemeClr val="tx1"/>
          </a:solidFill>
          <a:latin typeface="+mn-lt"/>
          <a:ea typeface="+mn-ea"/>
          <a:cs typeface="ＭＳ Ｐゴシック" pitchFamily="-112" charset="-128"/>
        </a:defRPr>
      </a:lvl2pPr>
      <a:lvl3pPr marL="1143000" indent="-228600" algn="l" rtl="0" eaLnBrk="0" fontAlgn="base" hangingPunct="0">
        <a:lnSpc>
          <a:spcPct val="150000"/>
        </a:lnSpc>
        <a:spcBef>
          <a:spcPts val="0"/>
        </a:spcBef>
        <a:spcAft>
          <a:spcPct val="0"/>
        </a:spcAft>
        <a:buChar char="•"/>
        <a:defRPr sz="1600">
          <a:solidFill>
            <a:schemeClr val="tx1"/>
          </a:solidFill>
          <a:latin typeface="+mn-lt"/>
          <a:ea typeface="+mn-ea"/>
          <a:cs typeface="ＭＳ Ｐゴシック" pitchFamily="-112" charset="-128"/>
        </a:defRPr>
      </a:lvl3pPr>
      <a:lvl4pPr marL="1600200" indent="-171450" algn="l" rtl="0" eaLnBrk="0" fontAlgn="base" hangingPunct="0">
        <a:lnSpc>
          <a:spcPct val="150000"/>
        </a:lnSpc>
        <a:spcBef>
          <a:spcPts val="0"/>
        </a:spcBef>
        <a:spcAft>
          <a:spcPct val="0"/>
        </a:spcAft>
        <a:buFont typeface="Arial" pitchFamily="34" charset="0"/>
        <a:buChar char="-"/>
        <a:defRPr sz="1200">
          <a:solidFill>
            <a:schemeClr val="tx1"/>
          </a:solidFill>
          <a:latin typeface="+mn-lt"/>
          <a:ea typeface="+mn-ea"/>
          <a:cs typeface="ＭＳ Ｐゴシック" pitchFamily="-112" charset="-128"/>
        </a:defRPr>
      </a:lvl4pPr>
      <a:lvl5pPr marL="2057400" indent="-171450" algn="l" rtl="0" eaLnBrk="0" fontAlgn="base" hangingPunct="0">
        <a:lnSpc>
          <a:spcPct val="150000"/>
        </a:lnSpc>
        <a:spcBef>
          <a:spcPts val="0"/>
        </a:spcBef>
        <a:spcAft>
          <a:spcPct val="0"/>
        </a:spcAft>
        <a:buFont typeface="Arial" pitchFamily="34" charset="0"/>
        <a:buChar char="•"/>
        <a:defRPr sz="1200">
          <a:solidFill>
            <a:schemeClr val="tx1"/>
          </a:solidFill>
          <a:latin typeface="+mn-lt"/>
          <a:ea typeface="+mn-ea"/>
          <a:cs typeface="ＭＳ Ｐゴシック" pitchFamily="-112" charset="-128"/>
        </a:defRPr>
      </a:lvl5pPr>
      <a:lvl6pPr marL="2514600" indent="-228600" algn="l" rtl="0" eaLnBrk="1" fontAlgn="base" hangingPunct="1">
        <a:spcBef>
          <a:spcPct val="20000"/>
        </a:spcBef>
        <a:spcAft>
          <a:spcPct val="0"/>
        </a:spcAft>
        <a:defRPr sz="1200">
          <a:solidFill>
            <a:schemeClr val="tx1"/>
          </a:solidFill>
          <a:latin typeface="+mn-lt"/>
          <a:ea typeface="+mn-ea"/>
        </a:defRPr>
      </a:lvl6pPr>
      <a:lvl7pPr marL="2971800" indent="-228600" algn="l" rtl="0" eaLnBrk="1" fontAlgn="base" hangingPunct="1">
        <a:spcBef>
          <a:spcPct val="20000"/>
        </a:spcBef>
        <a:spcAft>
          <a:spcPct val="0"/>
        </a:spcAft>
        <a:defRPr sz="1200">
          <a:solidFill>
            <a:schemeClr val="tx1"/>
          </a:solidFill>
          <a:latin typeface="+mn-lt"/>
          <a:ea typeface="+mn-ea"/>
        </a:defRPr>
      </a:lvl7pPr>
      <a:lvl8pPr marL="3429000" indent="-228600" algn="l" rtl="0" eaLnBrk="1" fontAlgn="base" hangingPunct="1">
        <a:spcBef>
          <a:spcPct val="20000"/>
        </a:spcBef>
        <a:spcAft>
          <a:spcPct val="0"/>
        </a:spcAft>
        <a:defRPr sz="1200">
          <a:solidFill>
            <a:schemeClr val="tx1"/>
          </a:solidFill>
          <a:latin typeface="+mn-lt"/>
          <a:ea typeface="+mn-ea"/>
        </a:defRPr>
      </a:lvl8pPr>
      <a:lvl9pPr marL="3886200" indent="-228600" algn="l" rtl="0" eaLnBrk="1" fontAlgn="base" hangingPunct="1">
        <a:spcBef>
          <a:spcPct val="20000"/>
        </a:spcBef>
        <a:spcAft>
          <a:spcPct val="0"/>
        </a:spcAft>
        <a:defRPr sz="12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0178" name="Rectangle 3"/>
          <p:cNvSpPr>
            <a:spLocks noGrp="1" noChangeArrowheads="1"/>
          </p:cNvSpPr>
          <p:nvPr>
            <p:ph type="title"/>
          </p:nvPr>
        </p:nvSpPr>
        <p:spPr bwMode="auto">
          <a:xfrm>
            <a:off x="609600" y="304800"/>
            <a:ext cx="807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0179" name="Rectangle 4"/>
          <p:cNvSpPr>
            <a:spLocks noGrp="1" noChangeArrowheads="1"/>
          </p:cNvSpPr>
          <p:nvPr>
            <p:ph type="body" idx="1"/>
          </p:nvPr>
        </p:nvSpPr>
        <p:spPr bwMode="auto">
          <a:xfrm>
            <a:off x="609600" y="1524000"/>
            <a:ext cx="8077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6789" name="Rectangle 5"/>
          <p:cNvSpPr>
            <a:spLocks noGrp="1" noChangeArrowheads="1"/>
          </p:cNvSpPr>
          <p:nvPr>
            <p:ph type="dt" sz="half" idx="2"/>
          </p:nvPr>
        </p:nvSpPr>
        <p:spPr bwMode="auto">
          <a:xfrm>
            <a:off x="6934200" y="6629400"/>
            <a:ext cx="10668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800">
                <a:solidFill>
                  <a:srgbClr val="FFFFFF"/>
                </a:solidFill>
                <a:latin typeface="Arial" pitchFamily="34" charset="0"/>
              </a:defRPr>
            </a:lvl1pPr>
          </a:lstStyle>
          <a:p>
            <a:pPr algn="l"/>
            <a:endParaRPr lang="en-US">
              <a:ea typeface="ＭＳ Ｐゴシック" pitchFamily="-1" charset="-128"/>
            </a:endParaRPr>
          </a:p>
        </p:txBody>
      </p:sp>
      <p:sp>
        <p:nvSpPr>
          <p:cNvPr id="246790" name="Rectangle 6"/>
          <p:cNvSpPr>
            <a:spLocks noGrp="1" noChangeArrowheads="1"/>
          </p:cNvSpPr>
          <p:nvPr>
            <p:ph type="ftr" sz="quarter" idx="3"/>
          </p:nvPr>
        </p:nvSpPr>
        <p:spPr bwMode="auto">
          <a:xfrm>
            <a:off x="609600" y="6629400"/>
            <a:ext cx="48006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hangingPunct="0">
              <a:defRPr sz="800" b="1">
                <a:latin typeface="Arial" charset="0"/>
                <a:ea typeface="ＭＳ Ｐゴシック" pitchFamily="-112" charset="-128"/>
                <a:cs typeface="+mn-cs"/>
              </a:defRPr>
            </a:lvl1pPr>
          </a:lstStyle>
          <a:p>
            <a:pPr>
              <a:defRPr/>
            </a:pPr>
            <a:r>
              <a:rPr lang="en-US">
                <a:solidFill>
                  <a:srgbClr val="FFFFFF"/>
                </a:solidFill>
              </a:rPr>
              <a:t>Powerpoint Title would go here</a:t>
            </a:r>
          </a:p>
        </p:txBody>
      </p:sp>
      <p:sp>
        <p:nvSpPr>
          <p:cNvPr id="246791" name="Rectangle 7"/>
          <p:cNvSpPr>
            <a:spLocks noGrp="1" noChangeArrowheads="1"/>
          </p:cNvSpPr>
          <p:nvPr>
            <p:ph type="sldNum" sz="quarter" idx="4"/>
          </p:nvPr>
        </p:nvSpPr>
        <p:spPr bwMode="auto">
          <a:xfrm>
            <a:off x="8705850" y="6629400"/>
            <a:ext cx="43815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800" b="1">
                <a:solidFill>
                  <a:srgbClr val="FFFFFF"/>
                </a:solidFill>
                <a:latin typeface="Arial" pitchFamily="34" charset="0"/>
              </a:defRPr>
            </a:lvl1pPr>
          </a:lstStyle>
          <a:p>
            <a:pPr algn="l"/>
            <a:fld id="{D61CF9A3-A138-496A-A2AF-3995D66C60F6}" type="slidenum">
              <a:rPr lang="en-US">
                <a:ea typeface="ＭＳ Ｐゴシック" pitchFamily="-1" charset="-128"/>
              </a:rPr>
              <a:pPr algn="l"/>
              <a:t>‹#›</a:t>
            </a:fld>
            <a:endParaRPr lang="en-US" sz="1400">
              <a:latin typeface="Myriad Pro" charset="0"/>
              <a:ea typeface="ＭＳ Ｐゴシック" pitchFamily="-1" charset="-128"/>
            </a:endParaRPr>
          </a:p>
        </p:txBody>
      </p:sp>
      <p:pic>
        <p:nvPicPr>
          <p:cNvPr id="50183" name="Picture 23" descr="IEEE_SA_Bar_Graphic_long_rgb"/>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6172200"/>
            <a:ext cx="91900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24" descr="IEEE_white"/>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001000" y="6248400"/>
            <a:ext cx="9017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103274"/>
      </p:ext>
    </p:extLst>
  </p:cSld>
  <p:clrMap bg1="dk2" tx1="lt1" bg2="dk1" tx2="lt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ransition spd="slow">
    <p:wipe/>
  </p:transition>
  <p:timing>
    <p:tnLst>
      <p:par>
        <p:cTn id="1" dur="indefinite" restart="never" nodeType="tmRoot"/>
      </p:par>
    </p:tnLst>
  </p:timing>
  <p:hf hdr="0" ftr="0" dt="0"/>
  <p:txStyles>
    <p:titleStyle>
      <a:lvl1pPr algn="l" rtl="0" eaLnBrk="0" fontAlgn="base" hangingPunct="0">
        <a:spcBef>
          <a:spcPct val="0"/>
        </a:spcBef>
        <a:spcAft>
          <a:spcPct val="0"/>
        </a:spcAft>
        <a:defRPr sz="2800" b="1">
          <a:solidFill>
            <a:schemeClr val="tx1"/>
          </a:solidFill>
          <a:latin typeface="+mj-lt"/>
          <a:ea typeface="ＭＳ Ｐゴシック" pitchFamily="34" charset="-128"/>
          <a:cs typeface="ＭＳ Ｐゴシック" pitchFamily="-112" charset="-128"/>
        </a:defRPr>
      </a:lvl1pPr>
      <a:lvl2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2pPr>
      <a:lvl3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3pPr>
      <a:lvl4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4pPr>
      <a:lvl5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1"/>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1"/>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1"/>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1"/>
          </a:solidFill>
          <a:latin typeface="Verdana" pitchFamily="34" charset="0"/>
          <a:ea typeface="ＭＳ Ｐゴシック" pitchFamily="34" charset="-128"/>
        </a:defRPr>
      </a:lvl9pPr>
    </p:titleStyle>
    <p:bodyStyle>
      <a:lvl1pPr marL="342900" indent="-342900" algn="l" rtl="0" eaLnBrk="0" fontAlgn="base" hangingPunct="0">
        <a:spcBef>
          <a:spcPct val="20000"/>
        </a:spcBef>
        <a:spcAft>
          <a:spcPct val="0"/>
        </a:spcAft>
        <a:defRPr>
          <a:solidFill>
            <a:schemeClr val="tx1"/>
          </a:solidFill>
          <a:latin typeface="+mn-lt"/>
          <a:ea typeface="ＭＳ Ｐゴシック" pitchFamily="34" charset="-128"/>
          <a:cs typeface="ＭＳ Ｐゴシック" pitchFamily="-112" charset="-128"/>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34" charset="-128"/>
          <a:cs typeface="ＭＳ Ｐゴシック" pitchFamily="-112" charset="-128"/>
        </a:defRPr>
      </a:lvl2pPr>
      <a:lvl3pPr marL="1143000" indent="-228600" algn="l" rtl="0" eaLnBrk="0" fontAlgn="base" hangingPunct="0">
        <a:spcBef>
          <a:spcPct val="20000"/>
        </a:spcBef>
        <a:spcAft>
          <a:spcPct val="0"/>
        </a:spcAft>
        <a:buChar char="•"/>
        <a:defRPr sz="1600">
          <a:solidFill>
            <a:schemeClr val="tx1"/>
          </a:solidFill>
          <a:latin typeface="+mn-lt"/>
          <a:ea typeface="ＭＳ Ｐゴシック" pitchFamily="34" charset="-128"/>
          <a:cs typeface="ＭＳ Ｐゴシック" pitchFamily="-112" charset="-128"/>
        </a:defRPr>
      </a:lvl3pPr>
      <a:lvl4pPr marL="1600200" indent="-228600" algn="l" rtl="0" eaLnBrk="0" fontAlgn="base" hangingPunct="0">
        <a:spcBef>
          <a:spcPct val="20000"/>
        </a:spcBef>
        <a:spcAft>
          <a:spcPct val="0"/>
        </a:spcAft>
        <a:defRPr sz="1200">
          <a:solidFill>
            <a:schemeClr val="tx1"/>
          </a:solidFill>
          <a:latin typeface="+mn-lt"/>
          <a:ea typeface="ＭＳ Ｐゴシック" pitchFamily="34" charset="-128"/>
          <a:cs typeface="ＭＳ Ｐゴシック" pitchFamily="-112" charset="-128"/>
        </a:defRPr>
      </a:lvl4pPr>
      <a:lvl5pPr marL="2057400" indent="-228600" algn="l" rtl="0" eaLnBrk="0" fontAlgn="base" hangingPunct="0">
        <a:spcBef>
          <a:spcPct val="20000"/>
        </a:spcBef>
        <a:spcAft>
          <a:spcPct val="0"/>
        </a:spcAft>
        <a:defRPr sz="1200">
          <a:solidFill>
            <a:schemeClr val="tx1"/>
          </a:solidFill>
          <a:latin typeface="+mn-lt"/>
          <a:ea typeface="ＭＳ Ｐゴシック" pitchFamily="34" charset="-128"/>
          <a:cs typeface="ＭＳ Ｐゴシック" pitchFamily="-112" charset="-128"/>
        </a:defRPr>
      </a:lvl5pPr>
      <a:lvl6pPr marL="2514600" indent="-228600" algn="l" rtl="0" eaLnBrk="1" fontAlgn="base" hangingPunct="1">
        <a:spcBef>
          <a:spcPct val="20000"/>
        </a:spcBef>
        <a:spcAft>
          <a:spcPct val="0"/>
        </a:spcAft>
        <a:defRPr sz="1200">
          <a:solidFill>
            <a:schemeClr val="tx1"/>
          </a:solidFill>
          <a:latin typeface="+mn-lt"/>
          <a:ea typeface="+mn-ea"/>
        </a:defRPr>
      </a:lvl6pPr>
      <a:lvl7pPr marL="2971800" indent="-228600" algn="l" rtl="0" eaLnBrk="1" fontAlgn="base" hangingPunct="1">
        <a:spcBef>
          <a:spcPct val="20000"/>
        </a:spcBef>
        <a:spcAft>
          <a:spcPct val="0"/>
        </a:spcAft>
        <a:defRPr sz="1200">
          <a:solidFill>
            <a:schemeClr val="tx1"/>
          </a:solidFill>
          <a:latin typeface="+mn-lt"/>
          <a:ea typeface="+mn-ea"/>
        </a:defRPr>
      </a:lvl7pPr>
      <a:lvl8pPr marL="3429000" indent="-228600" algn="l" rtl="0" eaLnBrk="1" fontAlgn="base" hangingPunct="1">
        <a:spcBef>
          <a:spcPct val="20000"/>
        </a:spcBef>
        <a:spcAft>
          <a:spcPct val="0"/>
        </a:spcAft>
        <a:defRPr sz="1200">
          <a:solidFill>
            <a:schemeClr val="tx1"/>
          </a:solidFill>
          <a:latin typeface="+mn-lt"/>
          <a:ea typeface="+mn-ea"/>
        </a:defRPr>
      </a:lvl8pPr>
      <a:lvl9pPr marL="3886200" indent="-228600" algn="l" rtl="0" eaLnBrk="1" fontAlgn="base" hangingPunct="1">
        <a:spcBef>
          <a:spcPct val="20000"/>
        </a:spcBef>
        <a:spcAft>
          <a:spcPct val="0"/>
        </a:spcAft>
        <a:defRPr sz="12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3490" name="Picture 23" descr="IEEE_SA_Bar_Graphic_long_rgb"/>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0" y="6172200"/>
            <a:ext cx="91900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tangle 2"/>
          <p:cNvSpPr>
            <a:spLocks noGrp="1" noChangeArrowheads="1"/>
          </p:cNvSpPr>
          <p:nvPr>
            <p:ph type="title"/>
          </p:nvPr>
        </p:nvSpPr>
        <p:spPr bwMode="auto">
          <a:xfrm>
            <a:off x="609600" y="304800"/>
            <a:ext cx="807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3492" name="Rectangle 3"/>
          <p:cNvSpPr>
            <a:spLocks noGrp="1" noChangeArrowheads="1"/>
          </p:cNvSpPr>
          <p:nvPr>
            <p:ph type="body" idx="1"/>
          </p:nvPr>
        </p:nvSpPr>
        <p:spPr bwMode="auto">
          <a:xfrm>
            <a:off x="609600" y="1524000"/>
            <a:ext cx="8077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086600" y="6629400"/>
            <a:ext cx="10668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800" b="1">
                <a:solidFill>
                  <a:srgbClr val="000000"/>
                </a:solidFill>
                <a:latin typeface="Arial" pitchFamily="34" charset="0"/>
              </a:defRPr>
            </a:lvl1pPr>
          </a:lstStyle>
          <a:p>
            <a:pPr algn="l"/>
            <a:endParaRPr lang="en-US">
              <a:ea typeface="ＭＳ Ｐゴシック" pitchFamily="-1" charset="-128"/>
            </a:endParaRPr>
          </a:p>
        </p:txBody>
      </p:sp>
      <p:sp>
        <p:nvSpPr>
          <p:cNvPr id="1029" name="Rectangle 5"/>
          <p:cNvSpPr>
            <a:spLocks noGrp="1" noChangeArrowheads="1"/>
          </p:cNvSpPr>
          <p:nvPr>
            <p:ph type="ftr" sz="quarter" idx="3"/>
          </p:nvPr>
        </p:nvSpPr>
        <p:spPr bwMode="auto">
          <a:xfrm>
            <a:off x="609600" y="6629400"/>
            <a:ext cx="48006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hangingPunct="0">
              <a:defRPr sz="800" b="1">
                <a:solidFill>
                  <a:srgbClr val="000000"/>
                </a:solidFill>
                <a:latin typeface="Arial" charset="0"/>
                <a:ea typeface="ＭＳ Ｐゴシック" pitchFamily="-112" charset="-128"/>
                <a:cs typeface="+mn-cs"/>
              </a:defRPr>
            </a:lvl1pPr>
          </a:lstStyle>
          <a:p>
            <a:pPr>
              <a:defRPr/>
            </a:pPr>
            <a:r>
              <a:rPr lang="en-US"/>
              <a:t>Powerpoint Title would go here</a:t>
            </a:r>
          </a:p>
        </p:txBody>
      </p:sp>
      <p:sp>
        <p:nvSpPr>
          <p:cNvPr id="1030" name="Rectangle 6"/>
          <p:cNvSpPr>
            <a:spLocks noGrp="1" noChangeArrowheads="1"/>
          </p:cNvSpPr>
          <p:nvPr>
            <p:ph type="sldNum" sz="quarter" idx="4"/>
          </p:nvPr>
        </p:nvSpPr>
        <p:spPr bwMode="auto">
          <a:xfrm>
            <a:off x="8705850" y="6629400"/>
            <a:ext cx="43815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800" b="1">
                <a:solidFill>
                  <a:srgbClr val="000000"/>
                </a:solidFill>
                <a:latin typeface="Arial" pitchFamily="34" charset="0"/>
              </a:defRPr>
            </a:lvl1pPr>
          </a:lstStyle>
          <a:p>
            <a:pPr algn="l"/>
            <a:fld id="{BE0B58B6-C1BF-4AC6-8F82-E5B0A46D1EE6}" type="slidenum">
              <a:rPr lang="en-US">
                <a:ea typeface="ＭＳ Ｐゴシック" pitchFamily="-1" charset="-128"/>
              </a:rPr>
              <a:pPr algn="l"/>
              <a:t>‹#›</a:t>
            </a:fld>
            <a:endParaRPr lang="en-US" sz="1400">
              <a:latin typeface="Myriad Pro" charset="0"/>
              <a:ea typeface="ＭＳ Ｐゴシック" pitchFamily="-1" charset="-128"/>
            </a:endParaRPr>
          </a:p>
        </p:txBody>
      </p:sp>
      <p:pic>
        <p:nvPicPr>
          <p:cNvPr id="63496" name="Picture 24" descr="IEEE_white"/>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8001000" y="6248400"/>
            <a:ext cx="9017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36504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ransition spd="slow">
    <p:wipe/>
  </p:transition>
  <p:hf hdr="0" ftr="0" dt="0"/>
  <p:txStyles>
    <p:titleStyle>
      <a:lvl1pPr algn="l" rtl="0" eaLnBrk="0" fontAlgn="base" hangingPunct="0">
        <a:spcBef>
          <a:spcPct val="0"/>
        </a:spcBef>
        <a:spcAft>
          <a:spcPct val="0"/>
        </a:spcAft>
        <a:defRPr sz="2800" b="1">
          <a:solidFill>
            <a:schemeClr val="tx2"/>
          </a:solidFill>
          <a:latin typeface="+mj-lt"/>
          <a:ea typeface="ＭＳ Ｐゴシック" pitchFamily="34" charset="-128"/>
          <a:cs typeface="ＭＳ Ｐゴシック" pitchFamily="-112" charset="-128"/>
        </a:defRPr>
      </a:lvl1pPr>
      <a:lvl2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2pPr>
      <a:lvl3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3pPr>
      <a:lvl4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4pPr>
      <a:lvl5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9pPr>
    </p:titleStyle>
    <p:bodyStyle>
      <a:lvl1pPr marL="342900" indent="-342900" algn="l" rtl="0" eaLnBrk="0" fontAlgn="base" hangingPunct="0">
        <a:spcBef>
          <a:spcPct val="50000"/>
        </a:spcBef>
        <a:spcAft>
          <a:spcPct val="0"/>
        </a:spcAft>
        <a:defRPr>
          <a:solidFill>
            <a:schemeClr val="tx1"/>
          </a:solidFill>
          <a:latin typeface="+mn-lt"/>
          <a:ea typeface="ＭＳ Ｐゴシック" pitchFamily="34" charset="-128"/>
          <a:cs typeface="ＭＳ Ｐゴシック" pitchFamily="-112" charset="-128"/>
        </a:defRPr>
      </a:lvl1pPr>
      <a:lvl2pPr marL="742950" indent="-285750" algn="l" rtl="0" eaLnBrk="0" fontAlgn="base" hangingPunct="0">
        <a:spcBef>
          <a:spcPct val="20000"/>
        </a:spcBef>
        <a:spcAft>
          <a:spcPct val="0"/>
        </a:spcAft>
        <a:buChar char="–"/>
        <a:defRPr>
          <a:solidFill>
            <a:schemeClr val="tx1"/>
          </a:solidFill>
          <a:latin typeface="+mn-lt"/>
          <a:ea typeface="ＭＳ Ｐゴシック" pitchFamily="34" charset="-128"/>
          <a:cs typeface="ＭＳ Ｐゴシック" pitchFamily="-112" charset="-128"/>
        </a:defRPr>
      </a:lvl2pPr>
      <a:lvl3pPr marL="1143000" indent="-228600" algn="l" rtl="0" eaLnBrk="0" fontAlgn="base" hangingPunct="0">
        <a:spcBef>
          <a:spcPct val="20000"/>
        </a:spcBef>
        <a:spcAft>
          <a:spcPct val="0"/>
        </a:spcAft>
        <a:buChar char="•"/>
        <a:defRPr sz="1600">
          <a:solidFill>
            <a:schemeClr val="tx1"/>
          </a:solidFill>
          <a:latin typeface="+mn-lt"/>
          <a:ea typeface="ＭＳ Ｐゴシック" pitchFamily="34" charset="-128"/>
          <a:cs typeface="ＭＳ Ｐゴシック" pitchFamily="-112" charset="-128"/>
        </a:defRPr>
      </a:lvl3pPr>
      <a:lvl4pPr marL="1600200" indent="-228600" algn="l" rtl="0" eaLnBrk="0" fontAlgn="base" hangingPunct="0">
        <a:spcBef>
          <a:spcPct val="20000"/>
        </a:spcBef>
        <a:spcAft>
          <a:spcPct val="0"/>
        </a:spcAft>
        <a:defRPr sz="1200">
          <a:solidFill>
            <a:schemeClr val="tx1"/>
          </a:solidFill>
          <a:latin typeface="+mn-lt"/>
          <a:ea typeface="ＭＳ Ｐゴシック" pitchFamily="34" charset="-128"/>
          <a:cs typeface="ＭＳ Ｐゴシック" pitchFamily="-112" charset="-128"/>
        </a:defRPr>
      </a:lvl4pPr>
      <a:lvl5pPr marL="2057400" indent="-228600" algn="l" rtl="0" eaLnBrk="0" fontAlgn="base" hangingPunct="0">
        <a:spcBef>
          <a:spcPct val="20000"/>
        </a:spcBef>
        <a:spcAft>
          <a:spcPct val="0"/>
        </a:spcAft>
        <a:defRPr sz="1200">
          <a:solidFill>
            <a:schemeClr val="tx1"/>
          </a:solidFill>
          <a:latin typeface="+mn-lt"/>
          <a:ea typeface="ＭＳ Ｐゴシック" pitchFamily="34" charset="-128"/>
          <a:cs typeface="ＭＳ Ｐゴシック" pitchFamily="-112" charset="-128"/>
        </a:defRPr>
      </a:lvl5pPr>
      <a:lvl6pPr marL="2514600" indent="-228600" algn="l" rtl="0" eaLnBrk="1" fontAlgn="base" hangingPunct="1">
        <a:spcBef>
          <a:spcPct val="20000"/>
        </a:spcBef>
        <a:spcAft>
          <a:spcPct val="0"/>
        </a:spcAft>
        <a:defRPr sz="1200">
          <a:solidFill>
            <a:schemeClr val="tx1"/>
          </a:solidFill>
          <a:latin typeface="+mn-lt"/>
          <a:ea typeface="+mn-ea"/>
        </a:defRPr>
      </a:lvl6pPr>
      <a:lvl7pPr marL="2971800" indent="-228600" algn="l" rtl="0" eaLnBrk="1" fontAlgn="base" hangingPunct="1">
        <a:spcBef>
          <a:spcPct val="20000"/>
        </a:spcBef>
        <a:spcAft>
          <a:spcPct val="0"/>
        </a:spcAft>
        <a:defRPr sz="1200">
          <a:solidFill>
            <a:schemeClr val="tx1"/>
          </a:solidFill>
          <a:latin typeface="+mn-lt"/>
          <a:ea typeface="+mn-ea"/>
        </a:defRPr>
      </a:lvl7pPr>
      <a:lvl8pPr marL="3429000" indent="-228600" algn="l" rtl="0" eaLnBrk="1" fontAlgn="base" hangingPunct="1">
        <a:spcBef>
          <a:spcPct val="20000"/>
        </a:spcBef>
        <a:spcAft>
          <a:spcPct val="0"/>
        </a:spcAft>
        <a:defRPr sz="1200">
          <a:solidFill>
            <a:schemeClr val="tx1"/>
          </a:solidFill>
          <a:latin typeface="+mn-lt"/>
          <a:ea typeface="+mn-ea"/>
        </a:defRPr>
      </a:lvl8pPr>
      <a:lvl9pPr marL="3886200" indent="-228600" algn="l" rtl="0" eaLnBrk="1" fontAlgn="base" hangingPunct="1">
        <a:spcBef>
          <a:spcPct val="20000"/>
        </a:spcBef>
        <a:spcAft>
          <a:spcPct val="0"/>
        </a:spcAft>
        <a:defRPr sz="12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emf"/><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5.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59676" y="2771283"/>
            <a:ext cx="7456714" cy="828675"/>
          </a:xfrm>
        </p:spPr>
        <p:txBody>
          <a:bodyPr/>
          <a:lstStyle/>
          <a:p>
            <a:pPr marL="0" indent="0">
              <a:buNone/>
            </a:pPr>
            <a:r>
              <a:rPr lang="en-IN" sz="3200" dirty="0" smtClean="0"/>
              <a:t>The Long and Wireless Road</a:t>
            </a:r>
            <a:endParaRPr lang="en-IN" sz="3200" dirty="0"/>
          </a:p>
        </p:txBody>
      </p:sp>
      <p:sp>
        <p:nvSpPr>
          <p:cNvPr id="2" name="TextBox 1"/>
          <p:cNvSpPr txBox="1"/>
          <p:nvPr/>
        </p:nvSpPr>
        <p:spPr>
          <a:xfrm>
            <a:off x="4966138" y="5675587"/>
            <a:ext cx="3976794" cy="584775"/>
          </a:xfrm>
          <a:prstGeom prst="rect">
            <a:avLst/>
          </a:prstGeom>
          <a:noFill/>
        </p:spPr>
        <p:txBody>
          <a:bodyPr wrap="none" rtlCol="0">
            <a:spAutoFit/>
          </a:bodyPr>
          <a:lstStyle/>
          <a:p>
            <a:pPr algn="l"/>
            <a:r>
              <a:rPr lang="en-US" sz="1600" dirty="0" smtClean="0">
                <a:solidFill>
                  <a:schemeClr val="bg1"/>
                </a:solidFill>
              </a:rPr>
              <a:t>Norman E. Shaw</a:t>
            </a:r>
          </a:p>
          <a:p>
            <a:pPr algn="l"/>
            <a:r>
              <a:rPr lang="en-US" sz="1600" dirty="0" smtClean="0">
                <a:solidFill>
                  <a:schemeClr val="bg1"/>
                </a:solidFill>
              </a:rPr>
              <a:t>Director, IEEE-Standards Association</a:t>
            </a:r>
          </a:p>
        </p:txBody>
      </p:sp>
    </p:spTree>
    <p:extLst>
      <p:ext uri="{BB962C8B-B14F-4D97-AF65-F5344CB8AC3E}">
        <p14:creationId xmlns:p14="http://schemas.microsoft.com/office/powerpoint/2010/main" val="48750077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8CC3BDF-57CD-4DF0-939A-D0CDD094B824}" type="slidenum">
              <a:rPr lang="en-US" smtClean="0"/>
              <a:pPr>
                <a:defRPr/>
              </a:pPr>
              <a:t>2</a:t>
            </a:fld>
            <a:endParaRPr lang="en-US" sz="1400">
              <a:latin typeface="Myriad Pro"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699" y="2869325"/>
            <a:ext cx="7334508" cy="2869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Title 1"/>
          <p:cNvSpPr>
            <a:spLocks noGrp="1"/>
          </p:cNvSpPr>
          <p:nvPr>
            <p:ph type="title"/>
          </p:nvPr>
        </p:nvSpPr>
        <p:spPr>
          <a:xfrm>
            <a:off x="600075" y="211138"/>
            <a:ext cx="3921125" cy="503237"/>
          </a:xfrm>
        </p:spPr>
        <p:txBody>
          <a:bodyPr/>
          <a:lstStyle/>
          <a:p>
            <a:pPr eaLnBrk="1" hangingPunct="1"/>
            <a:r>
              <a:rPr lang="en-US" altLang="en-US" dirty="0" smtClean="0">
                <a:solidFill>
                  <a:srgbClr val="000000"/>
                </a:solidFill>
              </a:rPr>
              <a:t>Paul Gaugin - 1897</a:t>
            </a:r>
            <a:endParaRPr lang="en-US" altLang="en-US" dirty="0" smtClean="0"/>
          </a:p>
        </p:txBody>
      </p:sp>
      <p:sp>
        <p:nvSpPr>
          <p:cNvPr id="3" name="Rectangle 2"/>
          <p:cNvSpPr/>
          <p:nvPr/>
        </p:nvSpPr>
        <p:spPr>
          <a:xfrm>
            <a:off x="763698" y="977490"/>
            <a:ext cx="5763225" cy="646331"/>
          </a:xfrm>
          <a:prstGeom prst="rect">
            <a:avLst/>
          </a:prstGeom>
        </p:spPr>
        <p:txBody>
          <a:bodyPr wrap="square">
            <a:spAutoFit/>
          </a:bodyPr>
          <a:lstStyle/>
          <a:p>
            <a:r>
              <a:rPr lang="fr-FR" b="1" i="1" dirty="0"/>
              <a:t>D'où Venons Nous / Que Sommes Nous / Où Allons Nous</a:t>
            </a:r>
            <a:endParaRPr lang="en-US" dirty="0"/>
          </a:p>
        </p:txBody>
      </p:sp>
      <p:sp>
        <p:nvSpPr>
          <p:cNvPr id="4" name="Rectangle 3"/>
          <p:cNvSpPr/>
          <p:nvPr/>
        </p:nvSpPr>
        <p:spPr>
          <a:xfrm>
            <a:off x="763699" y="1907656"/>
            <a:ext cx="4572000" cy="646331"/>
          </a:xfrm>
          <a:prstGeom prst="rect">
            <a:avLst/>
          </a:prstGeom>
        </p:spPr>
        <p:txBody>
          <a:bodyPr>
            <a:spAutoFit/>
          </a:bodyPr>
          <a:lstStyle/>
          <a:p>
            <a:r>
              <a:rPr lang="en-US" b="1" i="1" dirty="0"/>
              <a:t>Where Do We Come From? What Are We? Where Are We Going?</a:t>
            </a:r>
            <a:endParaRPr lang="en-US" dirty="0"/>
          </a:p>
        </p:txBody>
      </p:sp>
    </p:spTree>
    <p:extLst>
      <p:ext uri="{BB962C8B-B14F-4D97-AF65-F5344CB8AC3E}">
        <p14:creationId xmlns:p14="http://schemas.microsoft.com/office/powerpoint/2010/main" val="660881123"/>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D’ou</a:t>
            </a:r>
            <a:r>
              <a:rPr lang="en-US" dirty="0" smtClean="0"/>
              <a:t> </a:t>
            </a:r>
            <a:r>
              <a:rPr lang="en-US" dirty="0" err="1" smtClean="0"/>
              <a:t>Venons</a:t>
            </a:r>
            <a:r>
              <a:rPr lang="en-US" dirty="0" smtClean="0"/>
              <a:t> Nous?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3</a:t>
            </a:fld>
            <a:endParaRPr lang="en-US" sz="1400">
              <a:latin typeface="Myriad Pro" charset="0"/>
            </a:endParaRPr>
          </a:p>
        </p:txBody>
      </p:sp>
      <p:sp>
        <p:nvSpPr>
          <p:cNvPr id="6" name="TextBox 5"/>
          <p:cNvSpPr txBox="1"/>
          <p:nvPr/>
        </p:nvSpPr>
        <p:spPr>
          <a:xfrm>
            <a:off x="1722783" y="1616765"/>
            <a:ext cx="6626087" cy="2062103"/>
          </a:xfrm>
          <a:prstGeom prst="rect">
            <a:avLst/>
          </a:prstGeom>
          <a:noFill/>
        </p:spPr>
        <p:txBody>
          <a:bodyPr wrap="square" rtlCol="0">
            <a:spAutoFit/>
          </a:bodyPr>
          <a:lstStyle/>
          <a:p>
            <a:pPr algn="l"/>
            <a:r>
              <a:rPr lang="en-US" sz="3200" dirty="0" smtClean="0"/>
              <a:t>Where do we come from?</a:t>
            </a:r>
          </a:p>
          <a:p>
            <a:pPr algn="l"/>
            <a:endParaRPr lang="en-US" sz="3200" dirty="0"/>
          </a:p>
          <a:p>
            <a:pPr algn="l"/>
            <a:r>
              <a:rPr lang="en-US" sz="3200" dirty="0" smtClean="0"/>
              <a:t>…or, a short walk down wireless memory lane.</a:t>
            </a:r>
          </a:p>
        </p:txBody>
      </p:sp>
    </p:spTree>
    <p:extLst>
      <p:ext uri="{BB962C8B-B14F-4D97-AF65-F5344CB8AC3E}">
        <p14:creationId xmlns:p14="http://schemas.microsoft.com/office/powerpoint/2010/main" val="290531013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8CC3BDF-57CD-4DF0-939A-D0CDD094B824}" type="slidenum">
              <a:rPr lang="en-US" smtClean="0"/>
              <a:pPr>
                <a:defRPr/>
              </a:pPr>
              <a:t>4</a:t>
            </a:fld>
            <a:endParaRPr lang="en-US" sz="1400">
              <a:latin typeface="Myriad Pro" charset="0"/>
            </a:endParaRPr>
          </a:p>
        </p:txBody>
      </p:sp>
      <p:sp>
        <p:nvSpPr>
          <p:cNvPr id="37" name="Title 1"/>
          <p:cNvSpPr>
            <a:spLocks noGrp="1"/>
          </p:cNvSpPr>
          <p:nvPr>
            <p:ph type="title"/>
          </p:nvPr>
        </p:nvSpPr>
        <p:spPr>
          <a:xfrm>
            <a:off x="600075" y="211138"/>
            <a:ext cx="5706132" cy="503237"/>
          </a:xfrm>
        </p:spPr>
        <p:txBody>
          <a:bodyPr/>
          <a:lstStyle/>
          <a:p>
            <a:pPr eaLnBrk="1" hangingPunct="1"/>
            <a:r>
              <a:rPr lang="en-US" altLang="en-US" dirty="0" smtClean="0">
                <a:solidFill>
                  <a:srgbClr val="000000"/>
                </a:solidFill>
              </a:rPr>
              <a:t>Where Do We Come From?</a:t>
            </a:r>
            <a:endParaRPr lang="en-US" altLang="en-US" dirty="0" smtClean="0"/>
          </a:p>
        </p:txBody>
      </p:sp>
      <p:sp>
        <p:nvSpPr>
          <p:cNvPr id="5" name="TextBox 4"/>
          <p:cNvSpPr txBox="1"/>
          <p:nvPr/>
        </p:nvSpPr>
        <p:spPr>
          <a:xfrm>
            <a:off x="646386" y="1403131"/>
            <a:ext cx="8404160" cy="3662541"/>
          </a:xfrm>
          <a:prstGeom prst="rect">
            <a:avLst/>
          </a:prstGeom>
          <a:noFill/>
        </p:spPr>
        <p:txBody>
          <a:bodyPr wrap="none" rtlCol="0">
            <a:spAutoFit/>
          </a:bodyPr>
          <a:lstStyle/>
          <a:p>
            <a:pPr marL="285750" indent="-285750" algn="l">
              <a:buFont typeface="Arial" panose="020B0604020202020204" pitchFamily="34" charset="0"/>
              <a:buChar char="•"/>
            </a:pPr>
            <a:r>
              <a:rPr lang="en-US" sz="2400" b="1" dirty="0" smtClean="0"/>
              <a:t>Architecture</a:t>
            </a:r>
            <a:endParaRPr lang="en-US" sz="2400" dirty="0" smtClean="0"/>
          </a:p>
          <a:p>
            <a:pPr marL="285750" indent="-285750" algn="l">
              <a:buFont typeface="Arial" panose="020B0604020202020204" pitchFamily="34" charset="0"/>
              <a:buChar char="•"/>
            </a:pPr>
            <a:r>
              <a:rPr lang="en-US" sz="2400" b="1" dirty="0" smtClean="0"/>
              <a:t>Data</a:t>
            </a:r>
            <a:endParaRPr lang="en-US" sz="2400" dirty="0" smtClean="0"/>
          </a:p>
          <a:p>
            <a:pPr marL="285750" indent="-285750" algn="l">
              <a:buFont typeface="Arial" panose="020B0604020202020204" pitchFamily="34" charset="0"/>
              <a:buChar char="•"/>
            </a:pPr>
            <a:r>
              <a:rPr lang="en-US" sz="2400" b="1" dirty="0" smtClean="0"/>
              <a:t>Applications</a:t>
            </a:r>
          </a:p>
          <a:p>
            <a:pPr marL="285750" indent="-285750" algn="l">
              <a:buFont typeface="Arial" panose="020B0604020202020204" pitchFamily="34" charset="0"/>
              <a:buChar char="•"/>
            </a:pPr>
            <a:endParaRPr lang="en-US" sz="1600" dirty="0" smtClean="0"/>
          </a:p>
          <a:p>
            <a:pPr algn="l"/>
            <a:r>
              <a:rPr lang="en-US" sz="2400" b="1" dirty="0" smtClean="0"/>
              <a:t>0G</a:t>
            </a:r>
            <a:r>
              <a:rPr lang="en-US" sz="2400" dirty="0" smtClean="0"/>
              <a:t> </a:t>
            </a:r>
            <a:r>
              <a:rPr lang="en-US" sz="2400" dirty="0" smtClean="0"/>
              <a:t>– Radio Telephones</a:t>
            </a:r>
          </a:p>
          <a:p>
            <a:pPr algn="l"/>
            <a:r>
              <a:rPr lang="en-US" sz="2400" b="1" dirty="0" smtClean="0"/>
              <a:t>1G</a:t>
            </a:r>
            <a:r>
              <a:rPr lang="en-US" sz="2400" dirty="0" smtClean="0"/>
              <a:t> – AMPS IS-91 (also </a:t>
            </a:r>
            <a:r>
              <a:rPr lang="en-US" sz="2400" dirty="0" err="1" smtClean="0"/>
              <a:t>DataTAC</a:t>
            </a:r>
            <a:r>
              <a:rPr lang="en-US" sz="2400" dirty="0" smtClean="0"/>
              <a:t>, </a:t>
            </a:r>
            <a:r>
              <a:rPr lang="en-US" sz="2400" dirty="0" err="1" smtClean="0"/>
              <a:t>Mobitex</a:t>
            </a:r>
            <a:r>
              <a:rPr lang="en-US" sz="2400" dirty="0" smtClean="0"/>
              <a:t>, NMT, etc.)</a:t>
            </a:r>
          </a:p>
          <a:p>
            <a:pPr algn="l"/>
            <a:r>
              <a:rPr lang="en-US" sz="2400" b="1" dirty="0" smtClean="0"/>
              <a:t>2G</a:t>
            </a:r>
            <a:r>
              <a:rPr lang="en-US" sz="2400" dirty="0" smtClean="0"/>
              <a:t> – GSM (also D-AMPS, TDMA, iDEN, etc.)</a:t>
            </a:r>
          </a:p>
          <a:p>
            <a:pPr algn="l"/>
            <a:r>
              <a:rPr lang="en-US" sz="2400" b="1" dirty="0" smtClean="0"/>
              <a:t>3G</a:t>
            </a:r>
            <a:r>
              <a:rPr lang="en-US" sz="2400" dirty="0" smtClean="0"/>
              <a:t> – UMTS (also CDMA2000, </a:t>
            </a:r>
            <a:r>
              <a:rPr lang="en-US" sz="2400" dirty="0" err="1" smtClean="0"/>
              <a:t>WiDEN</a:t>
            </a:r>
            <a:r>
              <a:rPr lang="en-US" sz="2400" dirty="0" smtClean="0"/>
              <a:t>, etc.)</a:t>
            </a:r>
          </a:p>
          <a:p>
            <a:pPr algn="l"/>
            <a:r>
              <a:rPr lang="en-US" sz="2400" b="1" dirty="0" smtClean="0"/>
              <a:t>4G</a:t>
            </a:r>
            <a:r>
              <a:rPr lang="en-US" sz="2400" dirty="0" smtClean="0"/>
              <a:t> – EUTRA (also WiMAX, etc.)</a:t>
            </a:r>
          </a:p>
          <a:p>
            <a:pPr algn="l"/>
            <a:endParaRPr lang="en-US" sz="2400" dirty="0" smtClean="0"/>
          </a:p>
        </p:txBody>
      </p:sp>
    </p:spTree>
    <p:extLst>
      <p:ext uri="{BB962C8B-B14F-4D97-AF65-F5344CB8AC3E}">
        <p14:creationId xmlns:p14="http://schemas.microsoft.com/office/powerpoint/2010/main" val="2302508175"/>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10" y="292670"/>
            <a:ext cx="7772400" cy="767444"/>
          </a:xfrm>
        </p:spPr>
        <p:txBody>
          <a:bodyPr/>
          <a:lstStyle/>
          <a:p>
            <a:r>
              <a:rPr lang="en-US" dirty="0" smtClean="0"/>
              <a:t>0G – Radio Telephones (1980’s)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5</a:t>
            </a:fld>
            <a:endParaRPr lang="en-US" sz="1400">
              <a:latin typeface="Myriad Pro"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806" y="1370008"/>
            <a:ext cx="2143290" cy="2114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388" y="3932019"/>
            <a:ext cx="250507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6894" y="1736777"/>
            <a:ext cx="3190875"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4312" y="4070131"/>
            <a:ext cx="22479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bwMode="auto">
          <a:xfrm rot="19402807">
            <a:off x="3355920" y="3109502"/>
            <a:ext cx="1418896" cy="750340"/>
          </a:xfrm>
          <a:prstGeom prst="right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6" name="Right Arrow 5"/>
          <p:cNvSpPr/>
          <p:nvPr/>
        </p:nvSpPr>
        <p:spPr bwMode="auto">
          <a:xfrm>
            <a:off x="3272167" y="2049517"/>
            <a:ext cx="1394426" cy="710851"/>
          </a:xfrm>
          <a:prstGeom prst="right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8" name="Down Arrow 7"/>
          <p:cNvSpPr/>
          <p:nvPr/>
        </p:nvSpPr>
        <p:spPr bwMode="auto">
          <a:xfrm>
            <a:off x="6905295" y="3446818"/>
            <a:ext cx="945931" cy="585459"/>
          </a:xfrm>
          <a:prstGeom prst="down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9" name="TextBox 8"/>
          <p:cNvSpPr txBox="1"/>
          <p:nvPr/>
        </p:nvSpPr>
        <p:spPr>
          <a:xfrm>
            <a:off x="3499945" y="4666592"/>
            <a:ext cx="2743200" cy="584775"/>
          </a:xfrm>
          <a:prstGeom prst="rect">
            <a:avLst/>
          </a:prstGeom>
          <a:noFill/>
        </p:spPr>
        <p:txBody>
          <a:bodyPr wrap="square" rtlCol="0">
            <a:spAutoFit/>
          </a:bodyPr>
          <a:lstStyle/>
          <a:p>
            <a:pPr algn="l"/>
            <a:r>
              <a:rPr lang="en-US" sz="1600" dirty="0" smtClean="0"/>
              <a:t>OMG – I can call home with my radio!!!</a:t>
            </a:r>
          </a:p>
        </p:txBody>
      </p:sp>
    </p:spTree>
    <p:extLst>
      <p:ext uri="{BB962C8B-B14F-4D97-AF65-F5344CB8AC3E}">
        <p14:creationId xmlns:p14="http://schemas.microsoft.com/office/powerpoint/2010/main" val="3966345127"/>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10" y="292670"/>
            <a:ext cx="7772400" cy="767444"/>
          </a:xfrm>
        </p:spPr>
        <p:txBody>
          <a:bodyPr/>
          <a:lstStyle/>
          <a:p>
            <a:r>
              <a:rPr lang="en-US" dirty="0" smtClean="0"/>
              <a:t>1G - Advanced Mobile Phone Service “AMPS” Network Diagram (1980’s)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6</a:t>
            </a:fld>
            <a:endParaRPr lang="en-US" sz="1400">
              <a:latin typeface="Myriad Pro"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335" y="1513489"/>
            <a:ext cx="5324475" cy="466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943600" y="1513489"/>
            <a:ext cx="3036216" cy="3077766"/>
          </a:xfrm>
          <a:prstGeom prst="rect">
            <a:avLst/>
          </a:prstGeom>
          <a:noFill/>
        </p:spPr>
        <p:txBody>
          <a:bodyPr wrap="none" rtlCol="0">
            <a:spAutoFit/>
          </a:bodyPr>
          <a:lstStyle/>
          <a:p>
            <a:pPr algn="l"/>
            <a:r>
              <a:rPr lang="en-US" b="1" dirty="0" smtClean="0"/>
              <a:t>Analog</a:t>
            </a:r>
          </a:p>
          <a:p>
            <a:pPr algn="l"/>
            <a:endParaRPr lang="en-US" sz="1600" dirty="0" smtClean="0"/>
          </a:p>
          <a:p>
            <a:pPr marL="285750" indent="-285750" algn="l">
              <a:buFont typeface="Arial" panose="020B0604020202020204" pitchFamily="34" charset="0"/>
              <a:buChar char="•"/>
            </a:pPr>
            <a:r>
              <a:rPr lang="en-US" sz="1600" dirty="0" smtClean="0"/>
              <a:t>Killer App = Voice</a:t>
            </a:r>
          </a:p>
          <a:p>
            <a:pPr algn="l"/>
            <a:endParaRPr lang="en-US" sz="1600" dirty="0" smtClean="0"/>
          </a:p>
          <a:p>
            <a:pPr marL="285750" indent="-285750" algn="l">
              <a:buFont typeface="Arial" panose="020B0604020202020204" pitchFamily="34" charset="0"/>
              <a:buChar char="•"/>
            </a:pPr>
            <a:r>
              <a:rPr lang="en-US" sz="1600" dirty="0" smtClean="0"/>
              <a:t>Data Service over </a:t>
            </a:r>
            <a:r>
              <a:rPr lang="en-US" sz="1600" u="sng" dirty="0" smtClean="0"/>
              <a:t>CDPD</a:t>
            </a:r>
          </a:p>
          <a:p>
            <a:pPr marL="742950" lvl="1" indent="-285750" algn="l">
              <a:buFont typeface="Arial" panose="020B0604020202020204" pitchFamily="34" charset="0"/>
              <a:buChar char="•"/>
            </a:pPr>
            <a:r>
              <a:rPr lang="en-US" sz="1600" dirty="0" smtClean="0"/>
              <a:t>1 DS0/Sector</a:t>
            </a:r>
          </a:p>
          <a:p>
            <a:pPr marL="742950" lvl="1" indent="-285750" algn="l">
              <a:buFont typeface="Arial" panose="020B0604020202020204" pitchFamily="34" charset="0"/>
              <a:buChar char="•"/>
            </a:pPr>
            <a:r>
              <a:rPr lang="en-US" sz="1600" dirty="0"/>
              <a:t>T</a:t>
            </a:r>
            <a:r>
              <a:rPr lang="en-US" sz="1600" dirty="0" smtClean="0"/>
              <a:t>hrough DACCS</a:t>
            </a:r>
          </a:p>
          <a:p>
            <a:pPr marL="742950" lvl="1" indent="-285750" algn="l">
              <a:buFont typeface="Arial" panose="020B0604020202020204" pitchFamily="34" charset="0"/>
              <a:buChar char="•"/>
            </a:pPr>
            <a:r>
              <a:rPr lang="en-US" sz="1600" dirty="0" smtClean="0"/>
              <a:t>Lost 1 voice channel</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smtClean="0"/>
              <a:t>Usually a T1/Sector</a:t>
            </a:r>
          </a:p>
          <a:p>
            <a:pPr marL="742950" lvl="1" indent="-285750" algn="l">
              <a:buFont typeface="Arial" panose="020B0604020202020204" pitchFamily="34" charset="0"/>
              <a:buChar char="•"/>
            </a:pPr>
            <a:r>
              <a:rPr lang="en-US" sz="1600" dirty="0" smtClean="0"/>
              <a:t>1 control channel</a:t>
            </a:r>
          </a:p>
          <a:p>
            <a:pPr marL="742950" lvl="1" indent="-285750" algn="l">
              <a:buFont typeface="Arial" panose="020B0604020202020204" pitchFamily="34" charset="0"/>
              <a:buChar char="•"/>
            </a:pPr>
            <a:r>
              <a:rPr lang="en-US" sz="1600" dirty="0" smtClean="0"/>
              <a:t>23 voice channels</a:t>
            </a:r>
          </a:p>
        </p:txBody>
      </p:sp>
      <p:sp>
        <p:nvSpPr>
          <p:cNvPr id="7" name="TextBox 6"/>
          <p:cNvSpPr txBox="1"/>
          <p:nvPr/>
        </p:nvSpPr>
        <p:spPr>
          <a:xfrm>
            <a:off x="6093372" y="4967083"/>
            <a:ext cx="2736671" cy="584775"/>
          </a:xfrm>
          <a:prstGeom prst="rect">
            <a:avLst/>
          </a:prstGeom>
          <a:noFill/>
        </p:spPr>
        <p:txBody>
          <a:bodyPr wrap="square" rtlCol="0">
            <a:spAutoFit/>
          </a:bodyPr>
          <a:lstStyle/>
          <a:p>
            <a:pPr algn="l"/>
            <a:r>
              <a:rPr lang="en-US" sz="1600" dirty="0" smtClean="0">
                <a:solidFill>
                  <a:srgbClr val="FF0000"/>
                </a:solidFill>
              </a:rPr>
              <a:t>Does anyone remember what a “T-Coder” is?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274051"/>
            <a:ext cx="6762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bwMode="auto">
          <a:xfrm>
            <a:off x="576263" y="1186027"/>
            <a:ext cx="448496" cy="26801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2599967171"/>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225" y="266166"/>
            <a:ext cx="10642194" cy="767444"/>
          </a:xfrm>
        </p:spPr>
        <p:txBody>
          <a:bodyPr/>
          <a:lstStyle/>
          <a:p>
            <a:r>
              <a:rPr lang="en-US" dirty="0" smtClean="0"/>
              <a:t>2G – </a:t>
            </a:r>
            <a:r>
              <a:rPr lang="en-US" dirty="0"/>
              <a:t>Global System for </a:t>
            </a:r>
            <a:r>
              <a:rPr lang="en-US" dirty="0" smtClean="0"/>
              <a:t>Mobile (</a:t>
            </a:r>
            <a:r>
              <a:rPr lang="en-US" dirty="0"/>
              <a:t>GSM</a:t>
            </a:r>
            <a:r>
              <a:rPr lang="en-US" dirty="0" smtClean="0"/>
              <a:t>) </a:t>
            </a:r>
            <a:br>
              <a:rPr lang="en-US" dirty="0" smtClean="0"/>
            </a:br>
            <a:r>
              <a:rPr lang="en-US" dirty="0" smtClean="0"/>
              <a:t>(</a:t>
            </a:r>
            <a:r>
              <a:rPr lang="en-US" dirty="0"/>
              <a:t>also D-AMPS, </a:t>
            </a:r>
            <a:r>
              <a:rPr lang="en-US" u="sng" dirty="0"/>
              <a:t>TDMA</a:t>
            </a:r>
            <a:r>
              <a:rPr lang="en-US" dirty="0"/>
              <a:t>, iDEN, etc</a:t>
            </a:r>
            <a:r>
              <a:rPr lang="en-US" dirty="0" smtClean="0"/>
              <a:t>.) </a:t>
            </a:r>
            <a:r>
              <a:rPr lang="en-US" dirty="0"/>
              <a:t>(</a:t>
            </a:r>
            <a:r>
              <a:rPr lang="en-US" dirty="0" smtClean="0"/>
              <a:t>1990’s</a:t>
            </a:r>
            <a:r>
              <a:rPr lang="en-US" dirty="0"/>
              <a:t>)</a:t>
            </a:r>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7</a:t>
            </a:fld>
            <a:endParaRPr lang="en-US" sz="1400">
              <a:latin typeface="Myriad Pro" charset="0"/>
            </a:endParaRPr>
          </a:p>
        </p:txBody>
      </p:sp>
      <p:sp>
        <p:nvSpPr>
          <p:cNvPr id="6" name="TextBox 5"/>
          <p:cNvSpPr txBox="1"/>
          <p:nvPr/>
        </p:nvSpPr>
        <p:spPr>
          <a:xfrm>
            <a:off x="5771322" y="1489726"/>
            <a:ext cx="3036216" cy="3816429"/>
          </a:xfrm>
          <a:prstGeom prst="rect">
            <a:avLst/>
          </a:prstGeom>
          <a:noFill/>
        </p:spPr>
        <p:txBody>
          <a:bodyPr wrap="square" rtlCol="0">
            <a:spAutoFit/>
          </a:bodyPr>
          <a:lstStyle/>
          <a:p>
            <a:pPr algn="l"/>
            <a:r>
              <a:rPr lang="en-US" b="1" dirty="0" smtClean="0"/>
              <a:t>Digital Voice</a:t>
            </a:r>
          </a:p>
          <a:p>
            <a:pPr algn="l"/>
            <a:endParaRPr lang="en-US" sz="1600" dirty="0" smtClean="0"/>
          </a:p>
          <a:p>
            <a:pPr marL="285750" indent="-285750" algn="l">
              <a:buFont typeface="Arial" panose="020B0604020202020204" pitchFamily="34" charset="0"/>
              <a:buChar char="•"/>
            </a:pPr>
            <a:r>
              <a:rPr lang="en-US" sz="1600" dirty="0" smtClean="0"/>
              <a:t>Killer App = SMS</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smtClean="0"/>
              <a:t>Data Service over WAP</a:t>
            </a:r>
          </a:p>
          <a:p>
            <a:pPr marL="742950" lvl="1" indent="-285750" algn="l">
              <a:buFont typeface="Arial" panose="020B0604020202020204" pitchFamily="34" charset="0"/>
              <a:buChar char="•"/>
            </a:pPr>
            <a:r>
              <a:rPr lang="en-US" sz="1600" b="1" dirty="0" smtClean="0"/>
              <a:t>Walled Garden</a:t>
            </a:r>
          </a:p>
          <a:p>
            <a:pPr marL="742950" lvl="1" indent="-285750" algn="l">
              <a:buFont typeface="Arial" panose="020B0604020202020204" pitchFamily="34" charset="0"/>
              <a:buChar char="•"/>
            </a:pPr>
            <a:r>
              <a:rPr lang="en-US" sz="1600" dirty="0" smtClean="0"/>
              <a:t>GPRS - SGSN, GGSN</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smtClean="0"/>
              <a:t>Still a data-over-voice Network…voice-centric</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smtClean="0"/>
              <a:t>SS7…SS7…SS7</a:t>
            </a:r>
          </a:p>
          <a:p>
            <a:pPr algn="l"/>
            <a:endParaRPr lang="en-US" sz="1600" dirty="0" smtClean="0"/>
          </a:p>
          <a:p>
            <a:pPr marL="285750" indent="-285750" algn="l">
              <a:buFont typeface="Arial" panose="020B0604020202020204" pitchFamily="34" charset="0"/>
              <a:buChar char="•"/>
            </a:pPr>
            <a:r>
              <a:rPr lang="en-US" sz="1600" dirty="0" smtClean="0"/>
              <a:t>Still T1 sector backhaul</a:t>
            </a:r>
          </a:p>
        </p:txBody>
      </p:sp>
      <p:sp>
        <p:nvSpPr>
          <p:cNvPr id="7" name="TextBox 6"/>
          <p:cNvSpPr txBox="1"/>
          <p:nvPr/>
        </p:nvSpPr>
        <p:spPr>
          <a:xfrm>
            <a:off x="5921093" y="5478325"/>
            <a:ext cx="2736671" cy="584775"/>
          </a:xfrm>
          <a:prstGeom prst="rect">
            <a:avLst/>
          </a:prstGeom>
          <a:noFill/>
        </p:spPr>
        <p:txBody>
          <a:bodyPr wrap="square" rtlCol="0">
            <a:spAutoFit/>
          </a:bodyPr>
          <a:lstStyle/>
          <a:p>
            <a:pPr algn="l"/>
            <a:r>
              <a:rPr lang="en-US" sz="1600" dirty="0" smtClean="0">
                <a:solidFill>
                  <a:srgbClr val="FF0000"/>
                </a:solidFill>
              </a:rPr>
              <a:t>WAP is crap and WOS is worse…</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435" y="1337781"/>
            <a:ext cx="3409743" cy="4526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3671888" y="5400675"/>
            <a:ext cx="600075" cy="1905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10" name="Rectangle 9"/>
          <p:cNvSpPr/>
          <p:nvPr/>
        </p:nvSpPr>
        <p:spPr bwMode="auto">
          <a:xfrm>
            <a:off x="4062413" y="5478325"/>
            <a:ext cx="600075" cy="1905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11" name="Rectangle 10"/>
          <p:cNvSpPr/>
          <p:nvPr/>
        </p:nvSpPr>
        <p:spPr bwMode="auto">
          <a:xfrm>
            <a:off x="1338263" y="5573575"/>
            <a:ext cx="2805112" cy="29113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3197391313"/>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10" y="292670"/>
            <a:ext cx="7772400" cy="767444"/>
          </a:xfrm>
        </p:spPr>
        <p:txBody>
          <a:bodyPr/>
          <a:lstStyle/>
          <a:p>
            <a:r>
              <a:rPr lang="en-US" dirty="0" smtClean="0"/>
              <a:t>3G – </a:t>
            </a:r>
            <a:r>
              <a:rPr lang="en-US" dirty="0"/>
              <a:t>Universal Mobile </a:t>
            </a:r>
            <a:r>
              <a:rPr lang="en-US" dirty="0" smtClean="0"/>
              <a:t> (2000’s)</a:t>
            </a:r>
            <a:br>
              <a:rPr lang="en-US" dirty="0" smtClean="0"/>
            </a:br>
            <a:r>
              <a:rPr lang="en-US" dirty="0" smtClean="0"/>
              <a:t>Telecommunications System (UMTS)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8</a:t>
            </a:fld>
            <a:endParaRPr lang="en-US" sz="1400">
              <a:latin typeface="Myriad Pro" charset="0"/>
            </a:endParaRPr>
          </a:p>
        </p:txBody>
      </p:sp>
      <p:sp>
        <p:nvSpPr>
          <p:cNvPr id="6" name="TextBox 5"/>
          <p:cNvSpPr txBox="1"/>
          <p:nvPr/>
        </p:nvSpPr>
        <p:spPr>
          <a:xfrm>
            <a:off x="5943600" y="1513489"/>
            <a:ext cx="3036216" cy="3077766"/>
          </a:xfrm>
          <a:prstGeom prst="rect">
            <a:avLst/>
          </a:prstGeom>
          <a:noFill/>
        </p:spPr>
        <p:txBody>
          <a:bodyPr wrap="square" rtlCol="0">
            <a:spAutoFit/>
          </a:bodyPr>
          <a:lstStyle/>
          <a:p>
            <a:pPr algn="l"/>
            <a:r>
              <a:rPr lang="en-US" b="1" dirty="0" smtClean="0"/>
              <a:t>Digital Voice</a:t>
            </a:r>
          </a:p>
          <a:p>
            <a:pPr algn="l"/>
            <a:endParaRPr lang="en-US" sz="1600" dirty="0" smtClean="0"/>
          </a:p>
          <a:p>
            <a:pPr marL="285750" indent="-285750" algn="l">
              <a:buFont typeface="Arial" panose="020B0604020202020204" pitchFamily="34" charset="0"/>
              <a:buChar char="•"/>
            </a:pPr>
            <a:r>
              <a:rPr lang="en-US" sz="1600" dirty="0" smtClean="0"/>
              <a:t>Killer App = “www” and “</a:t>
            </a:r>
            <a:r>
              <a:rPr lang="en-US" sz="1600" dirty="0" err="1" smtClean="0"/>
              <a:t>CrackBerry</a:t>
            </a:r>
            <a:r>
              <a:rPr lang="en-US" sz="1600" dirty="0" smtClean="0"/>
              <a:t>”</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smtClean="0"/>
              <a:t>Wideband-CDMA (W-CDMA)</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smtClean="0"/>
              <a:t>Heterogeneous data/voice network</a:t>
            </a:r>
          </a:p>
          <a:p>
            <a:pPr algn="l"/>
            <a:endParaRPr lang="en-US" sz="1600" dirty="0" smtClean="0"/>
          </a:p>
          <a:p>
            <a:pPr marL="285750" indent="-285750" algn="l">
              <a:buFont typeface="Arial" panose="020B0604020202020204" pitchFamily="34" charset="0"/>
              <a:buChar char="•"/>
            </a:pPr>
            <a:r>
              <a:rPr lang="en-US" sz="1600" dirty="0" smtClean="0"/>
              <a:t>Still T1 sector backhaul</a:t>
            </a:r>
          </a:p>
        </p:txBody>
      </p:sp>
      <p:sp>
        <p:nvSpPr>
          <p:cNvPr id="7" name="TextBox 6"/>
          <p:cNvSpPr txBox="1"/>
          <p:nvPr/>
        </p:nvSpPr>
        <p:spPr>
          <a:xfrm>
            <a:off x="6093372" y="4820779"/>
            <a:ext cx="2736671" cy="338554"/>
          </a:xfrm>
          <a:prstGeom prst="rect">
            <a:avLst/>
          </a:prstGeom>
          <a:noFill/>
        </p:spPr>
        <p:txBody>
          <a:bodyPr wrap="square" rtlCol="0">
            <a:spAutoFit/>
          </a:bodyPr>
          <a:lstStyle/>
          <a:p>
            <a:pPr algn="l"/>
            <a:r>
              <a:rPr lang="en-US" sz="1600" dirty="0" smtClean="0">
                <a:solidFill>
                  <a:srgbClr val="FF0000"/>
                </a:solidFill>
              </a:rPr>
              <a:t>Gateways and Nodes…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081" y="2072382"/>
            <a:ext cx="5339716" cy="2830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810163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925" y="0"/>
            <a:ext cx="7772400" cy="767444"/>
          </a:xfrm>
        </p:spPr>
        <p:txBody>
          <a:bodyPr/>
          <a:lstStyle/>
          <a:p>
            <a:r>
              <a:rPr lang="en-US" dirty="0" smtClean="0"/>
              <a:t>…and then something BIG happened!</a:t>
            </a:r>
            <a:endParaRPr lang="en-US" dirty="0"/>
          </a:p>
        </p:txBody>
      </p:sp>
      <p:sp>
        <p:nvSpPr>
          <p:cNvPr id="3" name="Content Placeholder 2"/>
          <p:cNvSpPr>
            <a:spLocks noGrp="1"/>
          </p:cNvSpPr>
          <p:nvPr>
            <p:ph sz="half" idx="1"/>
          </p:nvPr>
        </p:nvSpPr>
        <p:spPr>
          <a:xfrm>
            <a:off x="752061" y="2661845"/>
            <a:ext cx="3752851" cy="2382958"/>
          </a:xfrm>
        </p:spPr>
        <p:txBody>
          <a:bodyPr/>
          <a:lstStyle/>
          <a:p>
            <a:r>
              <a:rPr lang="en-US" sz="2000" dirty="0" smtClean="0"/>
              <a:t>The introduction of the “Smartphone” fundamentally changed the direction and motivation behind wireless communications.</a:t>
            </a:r>
            <a:endParaRPr lang="en-US" sz="2000"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9</a:t>
            </a:fld>
            <a:endParaRPr lang="en-US" sz="1400">
              <a:latin typeface="Myriad Pro"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2355" y="865533"/>
            <a:ext cx="2456898" cy="2010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Notched Right Arrow 5"/>
          <p:cNvSpPr/>
          <p:nvPr/>
        </p:nvSpPr>
        <p:spPr bwMode="auto">
          <a:xfrm rot="3260658">
            <a:off x="5897531" y="3064794"/>
            <a:ext cx="1124552" cy="583096"/>
          </a:xfrm>
          <a:prstGeom prst="notchedRight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1089" y="3983158"/>
            <a:ext cx="3270527" cy="2089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789253" y="1205948"/>
            <a:ext cx="2039341" cy="338554"/>
          </a:xfrm>
          <a:prstGeom prst="rect">
            <a:avLst/>
          </a:prstGeom>
          <a:noFill/>
        </p:spPr>
        <p:txBody>
          <a:bodyPr wrap="none" rtlCol="0">
            <a:spAutoFit/>
          </a:bodyPr>
          <a:lstStyle/>
          <a:p>
            <a:pPr algn="l"/>
            <a:r>
              <a:rPr lang="en-US" sz="1600" dirty="0" smtClean="0"/>
              <a:t>1999 - Blackberry</a:t>
            </a:r>
          </a:p>
        </p:txBody>
      </p:sp>
      <p:sp>
        <p:nvSpPr>
          <p:cNvPr id="10" name="TextBox 9"/>
          <p:cNvSpPr txBox="1"/>
          <p:nvPr/>
        </p:nvSpPr>
        <p:spPr>
          <a:xfrm>
            <a:off x="7201225" y="3187065"/>
            <a:ext cx="1627369" cy="338554"/>
          </a:xfrm>
          <a:prstGeom prst="rect">
            <a:avLst/>
          </a:prstGeom>
          <a:noFill/>
        </p:spPr>
        <p:txBody>
          <a:bodyPr wrap="none" rtlCol="0">
            <a:spAutoFit/>
          </a:bodyPr>
          <a:lstStyle/>
          <a:p>
            <a:pPr algn="l"/>
            <a:r>
              <a:rPr lang="en-US" sz="1600" dirty="0" smtClean="0"/>
              <a:t>2007 - iPhone</a:t>
            </a:r>
          </a:p>
        </p:txBody>
      </p:sp>
    </p:spTree>
    <p:extLst>
      <p:ext uri="{BB962C8B-B14F-4D97-AF65-F5344CB8AC3E}">
        <p14:creationId xmlns:p14="http://schemas.microsoft.com/office/powerpoint/2010/main" val="3834717574"/>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10" y="292670"/>
            <a:ext cx="7772400" cy="767444"/>
          </a:xfrm>
        </p:spPr>
        <p:txBody>
          <a:bodyPr/>
          <a:lstStyle/>
          <a:p>
            <a:r>
              <a:rPr lang="en-US" dirty="0" smtClean="0"/>
              <a:t>4G – Long Term Evolution (LTE) (2010’s)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10</a:t>
            </a:fld>
            <a:endParaRPr lang="en-US" sz="1400">
              <a:latin typeface="Myriad Pro" charset="0"/>
            </a:endParaRPr>
          </a:p>
        </p:txBody>
      </p:sp>
      <p:sp>
        <p:nvSpPr>
          <p:cNvPr id="6" name="TextBox 5"/>
          <p:cNvSpPr txBox="1"/>
          <p:nvPr/>
        </p:nvSpPr>
        <p:spPr>
          <a:xfrm>
            <a:off x="5943600" y="1513489"/>
            <a:ext cx="3036216" cy="2092881"/>
          </a:xfrm>
          <a:prstGeom prst="rect">
            <a:avLst/>
          </a:prstGeom>
          <a:noFill/>
        </p:spPr>
        <p:txBody>
          <a:bodyPr wrap="square" rtlCol="0">
            <a:spAutoFit/>
          </a:bodyPr>
          <a:lstStyle/>
          <a:p>
            <a:pPr algn="l"/>
            <a:r>
              <a:rPr lang="en-US" b="1" dirty="0" smtClean="0"/>
              <a:t>Data-centric Network</a:t>
            </a:r>
          </a:p>
          <a:p>
            <a:pPr algn="l"/>
            <a:endParaRPr lang="en-US" sz="1600" dirty="0" smtClean="0"/>
          </a:p>
          <a:p>
            <a:pPr marL="285750" indent="-285750" algn="l">
              <a:buFont typeface="Arial" panose="020B0604020202020204" pitchFamily="34" charset="0"/>
              <a:buChar char="•"/>
            </a:pPr>
            <a:r>
              <a:rPr lang="en-US" sz="1600" dirty="0" smtClean="0"/>
              <a:t>Killer App = Facebook</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i="1" dirty="0" smtClean="0"/>
              <a:t>Where is the clear voice path???</a:t>
            </a:r>
          </a:p>
          <a:p>
            <a:pPr algn="l"/>
            <a:endParaRPr lang="en-US" sz="1600" dirty="0" smtClean="0"/>
          </a:p>
          <a:p>
            <a:pPr marL="285750" indent="-285750" algn="l">
              <a:buFont typeface="Arial" panose="020B0604020202020204" pitchFamily="34" charset="0"/>
              <a:buChar char="•"/>
            </a:pPr>
            <a:r>
              <a:rPr lang="en-US" sz="1600" dirty="0" smtClean="0"/>
              <a:t>Broadband backhaul</a:t>
            </a:r>
          </a:p>
        </p:txBody>
      </p:sp>
      <p:sp>
        <p:nvSpPr>
          <p:cNvPr id="7" name="TextBox 6"/>
          <p:cNvSpPr txBox="1"/>
          <p:nvPr/>
        </p:nvSpPr>
        <p:spPr>
          <a:xfrm>
            <a:off x="6243145" y="4903075"/>
            <a:ext cx="2736671" cy="584775"/>
          </a:xfrm>
          <a:prstGeom prst="rect">
            <a:avLst/>
          </a:prstGeom>
          <a:noFill/>
        </p:spPr>
        <p:txBody>
          <a:bodyPr wrap="square" rtlCol="0">
            <a:spAutoFit/>
          </a:bodyPr>
          <a:lstStyle/>
          <a:p>
            <a:pPr algn="l"/>
            <a:r>
              <a:rPr lang="en-US" sz="1600" dirty="0" smtClean="0"/>
              <a:t>WAP is crap and WOS is worse…</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37" y="1251709"/>
            <a:ext cx="5733355" cy="394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2438400" y="1251709"/>
            <a:ext cx="1258957" cy="391561"/>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140274125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Que</a:t>
            </a:r>
            <a:r>
              <a:rPr lang="en-US" dirty="0" smtClean="0"/>
              <a:t> </a:t>
            </a:r>
            <a:r>
              <a:rPr lang="en-US" dirty="0" err="1" smtClean="0"/>
              <a:t>Sommes</a:t>
            </a:r>
            <a:r>
              <a:rPr lang="en-US" dirty="0" smtClean="0"/>
              <a:t> Nous?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11</a:t>
            </a:fld>
            <a:endParaRPr lang="en-US" sz="1400">
              <a:latin typeface="Myriad Pro" charset="0"/>
            </a:endParaRPr>
          </a:p>
        </p:txBody>
      </p:sp>
      <p:sp>
        <p:nvSpPr>
          <p:cNvPr id="6" name="TextBox 5"/>
          <p:cNvSpPr txBox="1"/>
          <p:nvPr/>
        </p:nvSpPr>
        <p:spPr>
          <a:xfrm>
            <a:off x="1722783" y="1616765"/>
            <a:ext cx="6626087" cy="2062103"/>
          </a:xfrm>
          <a:prstGeom prst="rect">
            <a:avLst/>
          </a:prstGeom>
          <a:noFill/>
        </p:spPr>
        <p:txBody>
          <a:bodyPr wrap="square" rtlCol="0">
            <a:spAutoFit/>
          </a:bodyPr>
          <a:lstStyle/>
          <a:p>
            <a:pPr algn="l"/>
            <a:r>
              <a:rPr lang="en-US" sz="3200" dirty="0" smtClean="0"/>
              <a:t>What are we?</a:t>
            </a:r>
          </a:p>
          <a:p>
            <a:pPr algn="l"/>
            <a:endParaRPr lang="en-US" sz="3200" dirty="0"/>
          </a:p>
          <a:p>
            <a:pPr algn="l"/>
            <a:r>
              <a:rPr lang="en-US" sz="3200" dirty="0" smtClean="0"/>
              <a:t>…how does our work fit in the big picture?</a:t>
            </a:r>
          </a:p>
        </p:txBody>
      </p:sp>
    </p:spTree>
    <p:extLst>
      <p:ext uri="{BB962C8B-B14F-4D97-AF65-F5344CB8AC3E}">
        <p14:creationId xmlns:p14="http://schemas.microsoft.com/office/powerpoint/2010/main" val="2352327782"/>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8CC3BDF-57CD-4DF0-939A-D0CDD094B824}" type="slidenum">
              <a:rPr lang="en-US" smtClean="0"/>
              <a:pPr>
                <a:defRPr/>
              </a:pPr>
              <a:t>12</a:t>
            </a:fld>
            <a:endParaRPr lang="en-US" sz="1400">
              <a:latin typeface="Myriad Pro" charset="0"/>
            </a:endParaRPr>
          </a:p>
        </p:txBody>
      </p:sp>
      <p:sp>
        <p:nvSpPr>
          <p:cNvPr id="37" name="Title 1"/>
          <p:cNvSpPr>
            <a:spLocks noGrp="1"/>
          </p:cNvSpPr>
          <p:nvPr>
            <p:ph type="title"/>
          </p:nvPr>
        </p:nvSpPr>
        <p:spPr>
          <a:xfrm>
            <a:off x="600075" y="211138"/>
            <a:ext cx="5706132" cy="503237"/>
          </a:xfrm>
        </p:spPr>
        <p:txBody>
          <a:bodyPr/>
          <a:lstStyle/>
          <a:p>
            <a:pPr eaLnBrk="1" hangingPunct="1"/>
            <a:r>
              <a:rPr lang="en-US" altLang="en-US" dirty="0" smtClean="0">
                <a:solidFill>
                  <a:srgbClr val="000000"/>
                </a:solidFill>
              </a:rPr>
              <a:t>What Are We?</a:t>
            </a:r>
            <a:endParaRPr lang="en-US" altLang="en-US" dirty="0" smtClean="0"/>
          </a:p>
        </p:txBody>
      </p:sp>
      <p:sp>
        <p:nvSpPr>
          <p:cNvPr id="3" name="TextBox 2"/>
          <p:cNvSpPr txBox="1"/>
          <p:nvPr/>
        </p:nvSpPr>
        <p:spPr>
          <a:xfrm>
            <a:off x="630621" y="1221713"/>
            <a:ext cx="8076057" cy="3293209"/>
          </a:xfrm>
          <a:prstGeom prst="rect">
            <a:avLst/>
          </a:prstGeom>
          <a:noFill/>
        </p:spPr>
        <p:txBody>
          <a:bodyPr wrap="square" rtlCol="0">
            <a:spAutoFit/>
          </a:bodyPr>
          <a:lstStyle/>
          <a:p>
            <a:pPr marL="285750" indent="-285750" algn="l">
              <a:buFont typeface="Arial" panose="020B0604020202020204" pitchFamily="34" charset="0"/>
              <a:buChar char="•"/>
            </a:pPr>
            <a:r>
              <a:rPr lang="en-US" sz="2800" dirty="0" smtClean="0"/>
              <a:t>Cellular telephony </a:t>
            </a:r>
            <a:r>
              <a:rPr lang="en-US" sz="2800" i="1" dirty="0" smtClean="0"/>
              <a:t>began</a:t>
            </a:r>
            <a:r>
              <a:rPr lang="en-US" sz="2800" dirty="0" smtClean="0"/>
              <a:t> as an alternative access for mobile voice communications</a:t>
            </a:r>
          </a:p>
          <a:p>
            <a:pPr algn="l"/>
            <a:endParaRPr lang="en-US" sz="2800" dirty="0" smtClean="0"/>
          </a:p>
          <a:p>
            <a:pPr marL="742950" lvl="1" indent="-285750" algn="l">
              <a:buFont typeface="Arial" panose="020B0604020202020204" pitchFamily="34" charset="0"/>
              <a:buChar char="•"/>
            </a:pPr>
            <a:r>
              <a:rPr lang="en-US" sz="2000" dirty="0" smtClean="0"/>
              <a:t>Based on Radio Communication Fundamentals (and frequency reuse)</a:t>
            </a:r>
          </a:p>
          <a:p>
            <a:pPr lvl="1" algn="l"/>
            <a:endParaRPr lang="en-US" sz="2800" dirty="0" smtClean="0"/>
          </a:p>
          <a:p>
            <a:pPr marL="285750" indent="-285750" algn="l">
              <a:buFont typeface="Arial" panose="020B0604020202020204" pitchFamily="34" charset="0"/>
              <a:buChar char="•"/>
            </a:pPr>
            <a:r>
              <a:rPr lang="en-US" sz="2800" dirty="0" smtClean="0"/>
              <a:t>Currently, this technology is a </a:t>
            </a:r>
            <a:r>
              <a:rPr lang="en-US" sz="2800" b="1" dirty="0" smtClean="0"/>
              <a:t>primary access technology</a:t>
            </a:r>
            <a:r>
              <a:rPr lang="en-US" sz="2800" dirty="0" smtClean="0"/>
              <a:t> to “content”</a:t>
            </a:r>
          </a:p>
        </p:txBody>
      </p:sp>
    </p:spTree>
    <p:extLst>
      <p:ext uri="{BB962C8B-B14F-4D97-AF65-F5344CB8AC3E}">
        <p14:creationId xmlns:p14="http://schemas.microsoft.com/office/powerpoint/2010/main" val="630445061"/>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Ou</a:t>
            </a:r>
            <a:r>
              <a:rPr lang="en-US" dirty="0" smtClean="0"/>
              <a:t> </a:t>
            </a:r>
            <a:r>
              <a:rPr lang="en-US" dirty="0" err="1" smtClean="0"/>
              <a:t>Allons</a:t>
            </a:r>
            <a:r>
              <a:rPr lang="en-US" dirty="0" smtClean="0"/>
              <a:t> Nous?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13</a:t>
            </a:fld>
            <a:endParaRPr lang="en-US" sz="1400">
              <a:latin typeface="Myriad Pro" charset="0"/>
            </a:endParaRPr>
          </a:p>
        </p:txBody>
      </p:sp>
      <p:sp>
        <p:nvSpPr>
          <p:cNvPr id="6" name="TextBox 5"/>
          <p:cNvSpPr txBox="1"/>
          <p:nvPr/>
        </p:nvSpPr>
        <p:spPr>
          <a:xfrm>
            <a:off x="1640487" y="1406453"/>
            <a:ext cx="6626087" cy="4462760"/>
          </a:xfrm>
          <a:prstGeom prst="rect">
            <a:avLst/>
          </a:prstGeom>
          <a:noFill/>
        </p:spPr>
        <p:txBody>
          <a:bodyPr wrap="square" rtlCol="0">
            <a:spAutoFit/>
          </a:bodyPr>
          <a:lstStyle/>
          <a:p>
            <a:pPr algn="l"/>
            <a:r>
              <a:rPr lang="en-US" sz="3200" b="1" dirty="0" smtClean="0"/>
              <a:t>Where are we going?</a:t>
            </a:r>
          </a:p>
          <a:p>
            <a:pPr algn="l"/>
            <a:endParaRPr lang="en-US" sz="2800" dirty="0"/>
          </a:p>
          <a:p>
            <a:pPr algn="l"/>
            <a:r>
              <a:rPr lang="en-US" sz="2800" dirty="0" smtClean="0"/>
              <a:t>…What is 5G and what do they mean by IoT?</a:t>
            </a:r>
          </a:p>
          <a:p>
            <a:pPr algn="l"/>
            <a:endParaRPr lang="en-US" sz="2800" dirty="0" smtClean="0"/>
          </a:p>
          <a:p>
            <a:pPr algn="l"/>
            <a:r>
              <a:rPr lang="en-US" sz="2800" dirty="0" smtClean="0"/>
              <a:t>…Just how “Connected” are the vehicles going to be?</a:t>
            </a:r>
          </a:p>
          <a:p>
            <a:pPr algn="l"/>
            <a:endParaRPr lang="en-US" sz="2800" dirty="0" smtClean="0"/>
          </a:p>
          <a:p>
            <a:pPr algn="l"/>
            <a:r>
              <a:rPr lang="en-US" sz="2800" dirty="0" smtClean="0"/>
              <a:t>…Are we going down the “dumb-pipe” path?</a:t>
            </a:r>
          </a:p>
        </p:txBody>
      </p:sp>
    </p:spTree>
    <p:extLst>
      <p:ext uri="{BB962C8B-B14F-4D97-AF65-F5344CB8AC3E}">
        <p14:creationId xmlns:p14="http://schemas.microsoft.com/office/powerpoint/2010/main" val="3798873354"/>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10" y="292670"/>
            <a:ext cx="7772400" cy="767444"/>
          </a:xfrm>
        </p:spPr>
        <p:txBody>
          <a:bodyPr/>
          <a:lstStyle/>
          <a:p>
            <a:r>
              <a:rPr lang="en-US" dirty="0" smtClean="0"/>
              <a:t>5G – …and so it goes</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14</a:t>
            </a:fld>
            <a:endParaRPr lang="en-US" sz="1400">
              <a:latin typeface="Myriad Pro" charset="0"/>
            </a:endParaRPr>
          </a:p>
        </p:txBody>
      </p:sp>
      <p:sp>
        <p:nvSpPr>
          <p:cNvPr id="5" name="Content Placeholder 2"/>
          <p:cNvSpPr>
            <a:spLocks noGrp="1"/>
          </p:cNvSpPr>
          <p:nvPr>
            <p:ph sz="half" idx="1"/>
          </p:nvPr>
        </p:nvSpPr>
        <p:spPr>
          <a:xfrm>
            <a:off x="685800" y="1600200"/>
            <a:ext cx="7224486" cy="4343400"/>
          </a:xfrm>
        </p:spPr>
        <p:txBody>
          <a:bodyPr/>
          <a:lstStyle/>
          <a:p>
            <a:r>
              <a:rPr lang="en-US" sz="2400" dirty="0" smtClean="0"/>
              <a:t>Multiple Radio Access Technologies (RATs)</a:t>
            </a:r>
          </a:p>
          <a:p>
            <a:pPr lvl="1"/>
            <a:r>
              <a:rPr lang="en-US" sz="2400" dirty="0" smtClean="0"/>
              <a:t>5G (OFDM)</a:t>
            </a:r>
          </a:p>
          <a:p>
            <a:pPr lvl="1"/>
            <a:r>
              <a:rPr lang="en-US" sz="2400" dirty="0" smtClean="0"/>
              <a:t>802.11ax</a:t>
            </a:r>
          </a:p>
          <a:p>
            <a:r>
              <a:rPr lang="en-US" sz="2400" dirty="0" smtClean="0"/>
              <a:t>Seamless “Session” handoff</a:t>
            </a:r>
          </a:p>
          <a:p>
            <a:pPr marL="1270" indent="0">
              <a:buNone/>
            </a:pPr>
            <a:endParaRPr lang="en-US" sz="2400" dirty="0" smtClean="0"/>
          </a:p>
          <a:p>
            <a:r>
              <a:rPr lang="en-US" sz="2400" dirty="0" smtClean="0"/>
              <a:t>Numbers </a:t>
            </a:r>
            <a:r>
              <a:rPr lang="en-US" sz="2400" i="1" dirty="0" smtClean="0"/>
              <a:t>may</a:t>
            </a:r>
            <a:r>
              <a:rPr lang="en-US" sz="2400" dirty="0" smtClean="0"/>
              <a:t> drive bandwidth requirements</a:t>
            </a:r>
          </a:p>
          <a:p>
            <a:pPr marL="1270" indent="0">
              <a:buNone/>
            </a:pPr>
            <a:r>
              <a:rPr lang="en-US" sz="2400" dirty="0" smtClean="0"/>
              <a:t> </a:t>
            </a:r>
            <a:endParaRPr lang="en-US" sz="2400" dirty="0" smtClean="0"/>
          </a:p>
          <a:p>
            <a:r>
              <a:rPr lang="en-US" sz="2400" dirty="0" smtClean="0"/>
              <a:t>3GPP is considering GERAN for service to IoT</a:t>
            </a:r>
            <a:endParaRPr lang="en-US" sz="2400" dirty="0"/>
          </a:p>
        </p:txBody>
      </p:sp>
    </p:spTree>
    <p:extLst>
      <p:ext uri="{BB962C8B-B14F-4D97-AF65-F5344CB8AC3E}">
        <p14:creationId xmlns:p14="http://schemas.microsoft.com/office/powerpoint/2010/main" val="1402741257"/>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701" y="191067"/>
            <a:ext cx="7772400" cy="541499"/>
          </a:xfrm>
        </p:spPr>
        <p:txBody>
          <a:bodyPr/>
          <a:lstStyle/>
          <a:p>
            <a:r>
              <a:rPr lang="en-US" dirty="0" smtClean="0"/>
              <a:t>5G – The Vision</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15</a:t>
            </a:fld>
            <a:endParaRPr lang="en-US" sz="1400">
              <a:latin typeface="Myriad Pro"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828" y="955344"/>
            <a:ext cx="8086725" cy="5069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6574536" y="5550408"/>
            <a:ext cx="2093976" cy="55778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1871520374"/>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801" y="127911"/>
            <a:ext cx="7772400" cy="767444"/>
          </a:xfrm>
        </p:spPr>
        <p:txBody>
          <a:bodyPr/>
          <a:lstStyle/>
          <a:p>
            <a:r>
              <a:rPr lang="en-US" dirty="0" smtClean="0"/>
              <a:t>5G Network Architecture?</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16</a:t>
            </a:fld>
            <a:endParaRPr lang="en-US" sz="1400">
              <a:latin typeface="Myriad Pro"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489" y="1059129"/>
            <a:ext cx="8348591" cy="5122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6623104" y="5971031"/>
            <a:ext cx="2093976" cy="210693"/>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345070897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Mobility-centric Internet Protocol Architecture </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17</a:t>
            </a:fld>
            <a:endParaRPr lang="en-US" sz="1400">
              <a:latin typeface="Myriad Pro"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808" y="1059713"/>
            <a:ext cx="8260379" cy="506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7026212" y="5771769"/>
            <a:ext cx="2093976" cy="41338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2277357471"/>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Multi-homing for Service Continuity</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18</a:t>
            </a:fld>
            <a:endParaRPr lang="en-US" sz="1400">
              <a:latin typeface="Myriad Pro"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048" y="1303688"/>
            <a:ext cx="8077840" cy="471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9492389"/>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Internet of Things (IoT)</a:t>
            </a:r>
            <a:endParaRPr lang="en-US" dirty="0"/>
          </a:p>
        </p:txBody>
      </p:sp>
      <p:sp>
        <p:nvSpPr>
          <p:cNvPr id="3" name="Content Placeholder 2"/>
          <p:cNvSpPr>
            <a:spLocks noGrp="1"/>
          </p:cNvSpPr>
          <p:nvPr>
            <p:ph sz="half" idx="1"/>
          </p:nvPr>
        </p:nvSpPr>
        <p:spPr>
          <a:xfrm>
            <a:off x="685800" y="1600200"/>
            <a:ext cx="3872552" cy="2958152"/>
          </a:xfrm>
        </p:spPr>
        <p:txBody>
          <a:bodyPr/>
          <a:lstStyle/>
          <a:p>
            <a:r>
              <a:rPr lang="en-US" sz="2000" dirty="0" smtClean="0">
                <a:solidFill>
                  <a:srgbClr val="FF0000"/>
                </a:solidFill>
              </a:rPr>
              <a:t>Sensors and Actuators</a:t>
            </a:r>
          </a:p>
          <a:p>
            <a:r>
              <a:rPr lang="en-US" sz="2000" dirty="0" smtClean="0"/>
              <a:t>Virtual Objects</a:t>
            </a:r>
          </a:p>
          <a:p>
            <a:r>
              <a:rPr lang="en-US" sz="2000" dirty="0" smtClean="0"/>
              <a:t>People</a:t>
            </a:r>
          </a:p>
          <a:p>
            <a:r>
              <a:rPr lang="en-US" sz="2000" dirty="0" smtClean="0"/>
              <a:t>Services</a:t>
            </a:r>
          </a:p>
          <a:p>
            <a:r>
              <a:rPr lang="en-US" sz="2000" dirty="0" smtClean="0"/>
              <a:t>Platforms</a:t>
            </a:r>
          </a:p>
          <a:p>
            <a:r>
              <a:rPr lang="en-US" sz="2000" dirty="0" smtClean="0"/>
              <a:t>Networks</a:t>
            </a:r>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19</a:t>
            </a:fld>
            <a:endParaRPr lang="en-US" sz="1400">
              <a:latin typeface="Myriad Pro" charset="0"/>
            </a:endParaRPr>
          </a:p>
        </p:txBody>
      </p:sp>
      <p:sp>
        <p:nvSpPr>
          <p:cNvPr id="6" name="Content Placeholder 2"/>
          <p:cNvSpPr>
            <a:spLocks noGrp="1"/>
          </p:cNvSpPr>
          <p:nvPr>
            <p:ph sz="half" idx="1"/>
          </p:nvPr>
        </p:nvSpPr>
        <p:spPr>
          <a:xfrm>
            <a:off x="4413914" y="1616122"/>
            <a:ext cx="3872552" cy="2958152"/>
          </a:xfrm>
        </p:spPr>
        <p:txBody>
          <a:bodyPr/>
          <a:lstStyle/>
          <a:p>
            <a:r>
              <a:rPr lang="en-US" sz="2000" dirty="0" smtClean="0">
                <a:solidFill>
                  <a:srgbClr val="FF0000"/>
                </a:solidFill>
              </a:rPr>
              <a:t>Low Bandwidth</a:t>
            </a:r>
          </a:p>
          <a:p>
            <a:r>
              <a:rPr lang="en-US" sz="2000" dirty="0" smtClean="0"/>
              <a:t>Possible high-volume</a:t>
            </a:r>
          </a:p>
          <a:p>
            <a:r>
              <a:rPr lang="en-US" sz="2000" dirty="0" smtClean="0"/>
              <a:t>3GPP is considering GERAN</a:t>
            </a:r>
          </a:p>
          <a:p>
            <a:pPr lvl="1"/>
            <a:r>
              <a:rPr lang="en-US" dirty="0" smtClean="0"/>
              <a:t>IoT over 2G technology</a:t>
            </a:r>
          </a:p>
        </p:txBody>
      </p:sp>
      <p:sp>
        <p:nvSpPr>
          <p:cNvPr id="5" name="TextBox 4"/>
          <p:cNvSpPr txBox="1"/>
          <p:nvPr/>
        </p:nvSpPr>
        <p:spPr>
          <a:xfrm>
            <a:off x="3856383" y="4068417"/>
            <a:ext cx="3031984" cy="338554"/>
          </a:xfrm>
          <a:prstGeom prst="rect">
            <a:avLst/>
          </a:prstGeom>
          <a:noFill/>
        </p:spPr>
        <p:txBody>
          <a:bodyPr wrap="none" rtlCol="0">
            <a:spAutoFit/>
          </a:bodyPr>
          <a:lstStyle/>
          <a:p>
            <a:pPr algn="l"/>
            <a:r>
              <a:rPr lang="en-US" sz="1600" dirty="0" smtClean="0"/>
              <a:t>But what about Telematics?</a:t>
            </a:r>
            <a:endParaRPr lang="en-US" sz="1600" dirty="0" smtClean="0"/>
          </a:p>
        </p:txBody>
      </p:sp>
    </p:spTree>
    <p:extLst>
      <p:ext uri="{BB962C8B-B14F-4D97-AF65-F5344CB8AC3E}">
        <p14:creationId xmlns:p14="http://schemas.microsoft.com/office/powerpoint/2010/main" val="3540161450"/>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p:cNvSpPr/>
          <p:nvPr/>
        </p:nvSpPr>
        <p:spPr>
          <a:xfrm>
            <a:off x="-382788" y="549155"/>
            <a:ext cx="9526788" cy="5817609"/>
          </a:xfrm>
          <a:prstGeom prst="rect">
            <a:avLst/>
          </a:prstGeom>
          <a:noFill/>
        </p:spPr>
      </p:sp>
      <p:sp>
        <p:nvSpPr>
          <p:cNvPr id="26" name="Freihandform 25"/>
          <p:cNvSpPr/>
          <p:nvPr/>
        </p:nvSpPr>
        <p:spPr>
          <a:xfrm>
            <a:off x="3646791" y="2724144"/>
            <a:ext cx="1541008" cy="1541008"/>
          </a:xfrm>
          <a:custGeom>
            <a:avLst/>
            <a:gdLst>
              <a:gd name="connsiteX0" fmla="*/ 0 w 1467627"/>
              <a:gd name="connsiteY0" fmla="*/ 733814 h 1467627"/>
              <a:gd name="connsiteX1" fmla="*/ 214930 w 1467627"/>
              <a:gd name="connsiteY1" fmla="*/ 214929 h 1467627"/>
              <a:gd name="connsiteX2" fmla="*/ 733815 w 1467627"/>
              <a:gd name="connsiteY2" fmla="*/ 1 h 1467627"/>
              <a:gd name="connsiteX3" fmla="*/ 1252700 w 1467627"/>
              <a:gd name="connsiteY3" fmla="*/ 214931 h 1467627"/>
              <a:gd name="connsiteX4" fmla="*/ 1467628 w 1467627"/>
              <a:gd name="connsiteY4" fmla="*/ 733816 h 1467627"/>
              <a:gd name="connsiteX5" fmla="*/ 1252699 w 1467627"/>
              <a:gd name="connsiteY5" fmla="*/ 1252701 h 1467627"/>
              <a:gd name="connsiteX6" fmla="*/ 733814 w 1467627"/>
              <a:gd name="connsiteY6" fmla="*/ 1467630 h 1467627"/>
              <a:gd name="connsiteX7" fmla="*/ 214929 w 1467627"/>
              <a:gd name="connsiteY7" fmla="*/ 1252700 h 1467627"/>
              <a:gd name="connsiteX8" fmla="*/ 0 w 1467627"/>
              <a:gd name="connsiteY8" fmla="*/ 733815 h 1467627"/>
              <a:gd name="connsiteX9" fmla="*/ 0 w 1467627"/>
              <a:gd name="connsiteY9" fmla="*/ 733814 h 1467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7627" h="1467627">
                <a:moveTo>
                  <a:pt x="0" y="733814"/>
                </a:moveTo>
                <a:cubicBezTo>
                  <a:pt x="0" y="539194"/>
                  <a:pt x="77313" y="352546"/>
                  <a:pt x="214930" y="214929"/>
                </a:cubicBezTo>
                <a:cubicBezTo>
                  <a:pt x="352547" y="77312"/>
                  <a:pt x="539196" y="0"/>
                  <a:pt x="733815" y="1"/>
                </a:cubicBezTo>
                <a:cubicBezTo>
                  <a:pt x="928435" y="1"/>
                  <a:pt x="1115083" y="77314"/>
                  <a:pt x="1252700" y="214931"/>
                </a:cubicBezTo>
                <a:cubicBezTo>
                  <a:pt x="1390317" y="352548"/>
                  <a:pt x="1467629" y="539197"/>
                  <a:pt x="1467628" y="733816"/>
                </a:cubicBezTo>
                <a:cubicBezTo>
                  <a:pt x="1467628" y="928436"/>
                  <a:pt x="1390316" y="1115084"/>
                  <a:pt x="1252699" y="1252701"/>
                </a:cubicBezTo>
                <a:cubicBezTo>
                  <a:pt x="1115082" y="1390318"/>
                  <a:pt x="928434" y="1467630"/>
                  <a:pt x="733814" y="1467630"/>
                </a:cubicBezTo>
                <a:cubicBezTo>
                  <a:pt x="539194" y="1467630"/>
                  <a:pt x="352546" y="1390317"/>
                  <a:pt x="214929" y="1252700"/>
                </a:cubicBezTo>
                <a:cubicBezTo>
                  <a:pt x="77312" y="1115083"/>
                  <a:pt x="0" y="928434"/>
                  <a:pt x="0" y="733815"/>
                </a:cubicBezTo>
                <a:lnTo>
                  <a:pt x="0" y="733814"/>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0" tIns="0" rIns="0" bIns="0" numCol="1" spcCol="1270" anchor="ctr" anchorCtr="0">
            <a:noAutofit/>
          </a:bodyPr>
          <a:lstStyle/>
          <a:p>
            <a:pPr defTabSz="711200" eaLnBrk="1" hangingPunct="1">
              <a:lnSpc>
                <a:spcPct val="90000"/>
              </a:lnSpc>
              <a:spcAft>
                <a:spcPct val="35000"/>
              </a:spcAft>
            </a:pPr>
            <a:r>
              <a:rPr lang="en-US" sz="1600" b="1" dirty="0" smtClean="0">
                <a:ln/>
                <a:solidFill>
                  <a:prstClr val="white"/>
                </a:solidFill>
              </a:rPr>
              <a:t>IoT architecture frame work</a:t>
            </a:r>
            <a:endParaRPr lang="en-US" sz="1600" b="1" dirty="0">
              <a:ln/>
              <a:solidFill>
                <a:prstClr val="white"/>
              </a:solidFill>
            </a:endParaRPr>
          </a:p>
        </p:txBody>
      </p:sp>
      <p:grpSp>
        <p:nvGrpSpPr>
          <p:cNvPr id="43" name="Gruppieren 42"/>
          <p:cNvGrpSpPr/>
          <p:nvPr/>
        </p:nvGrpSpPr>
        <p:grpSpPr>
          <a:xfrm>
            <a:off x="3205833" y="2290686"/>
            <a:ext cx="2422923" cy="2407922"/>
            <a:chOff x="3009122" y="2086476"/>
            <a:chExt cx="2742967" cy="2742967"/>
          </a:xfrm>
        </p:grpSpPr>
        <p:sp>
          <p:nvSpPr>
            <p:cNvPr id="27" name="Freihandform 26"/>
            <p:cNvSpPr/>
            <p:nvPr/>
          </p:nvSpPr>
          <p:spPr>
            <a:xfrm rot="5400000">
              <a:off x="4155295" y="2062289"/>
              <a:ext cx="450620" cy="498993"/>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0" y="99799"/>
                  </a:moveTo>
                  <a:lnTo>
                    <a:pt x="225310" y="99799"/>
                  </a:lnTo>
                  <a:lnTo>
                    <a:pt x="225310" y="0"/>
                  </a:lnTo>
                  <a:lnTo>
                    <a:pt x="450620" y="249497"/>
                  </a:lnTo>
                  <a:lnTo>
                    <a:pt x="225310" y="498993"/>
                  </a:lnTo>
                  <a:lnTo>
                    <a:pt x="225310" y="399194"/>
                  </a:lnTo>
                  <a:lnTo>
                    <a:pt x="0" y="399194"/>
                  </a:lnTo>
                  <a:lnTo>
                    <a:pt x="0" y="99799"/>
                  </a:lnTo>
                  <a:close/>
                </a:path>
              </a:pathLst>
            </a:cu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0" tIns="99798" rIns="135185" bIns="99799"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29" name="Freihandform 28"/>
            <p:cNvSpPr/>
            <p:nvPr/>
          </p:nvSpPr>
          <p:spPr>
            <a:xfrm rot="8100000">
              <a:off x="4965763" y="2397995"/>
              <a:ext cx="450620" cy="498993"/>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0" y="99799"/>
                  </a:moveTo>
                  <a:lnTo>
                    <a:pt x="225310" y="99799"/>
                  </a:lnTo>
                  <a:lnTo>
                    <a:pt x="225310" y="0"/>
                  </a:lnTo>
                  <a:lnTo>
                    <a:pt x="450620" y="249497"/>
                  </a:lnTo>
                  <a:lnTo>
                    <a:pt x="225310" y="498993"/>
                  </a:lnTo>
                  <a:lnTo>
                    <a:pt x="225310" y="399194"/>
                  </a:lnTo>
                  <a:lnTo>
                    <a:pt x="0" y="399194"/>
                  </a:lnTo>
                  <a:lnTo>
                    <a:pt x="0" y="99799"/>
                  </a:lnTo>
                  <a:close/>
                </a:path>
              </a:pathLst>
            </a:cu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 tIns="99798" rIns="135184" bIns="99799"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31" name="Freihandform 30"/>
            <p:cNvSpPr/>
            <p:nvPr/>
          </p:nvSpPr>
          <p:spPr>
            <a:xfrm rot="10800000">
              <a:off x="5301469" y="3208462"/>
              <a:ext cx="450620" cy="498993"/>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0" y="99799"/>
                  </a:moveTo>
                  <a:lnTo>
                    <a:pt x="225310" y="99799"/>
                  </a:lnTo>
                  <a:lnTo>
                    <a:pt x="225310" y="0"/>
                  </a:lnTo>
                  <a:lnTo>
                    <a:pt x="450620" y="249497"/>
                  </a:lnTo>
                  <a:lnTo>
                    <a:pt x="225310" y="498993"/>
                  </a:lnTo>
                  <a:lnTo>
                    <a:pt x="225310" y="399194"/>
                  </a:lnTo>
                  <a:lnTo>
                    <a:pt x="0" y="399194"/>
                  </a:lnTo>
                  <a:lnTo>
                    <a:pt x="0" y="99799"/>
                  </a:lnTo>
                  <a:close/>
                </a:path>
              </a:pathLst>
            </a:cu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0" tIns="99798" rIns="135186" bIns="99800"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33" name="Freihandform 32"/>
            <p:cNvSpPr/>
            <p:nvPr/>
          </p:nvSpPr>
          <p:spPr>
            <a:xfrm rot="13500000">
              <a:off x="4965763" y="4018929"/>
              <a:ext cx="450620" cy="498993"/>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0" y="99799"/>
                  </a:moveTo>
                  <a:lnTo>
                    <a:pt x="225310" y="99799"/>
                  </a:lnTo>
                  <a:lnTo>
                    <a:pt x="225310" y="0"/>
                  </a:lnTo>
                  <a:lnTo>
                    <a:pt x="450620" y="249497"/>
                  </a:lnTo>
                  <a:lnTo>
                    <a:pt x="225310" y="498993"/>
                  </a:lnTo>
                  <a:lnTo>
                    <a:pt x="225310" y="399194"/>
                  </a:lnTo>
                  <a:lnTo>
                    <a:pt x="0" y="399194"/>
                  </a:lnTo>
                  <a:lnTo>
                    <a:pt x="0" y="99799"/>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0" tIns="99798" rIns="135185" bIns="99799"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35" name="Freihandform 34"/>
            <p:cNvSpPr/>
            <p:nvPr/>
          </p:nvSpPr>
          <p:spPr>
            <a:xfrm rot="16200000">
              <a:off x="4155295" y="4354636"/>
              <a:ext cx="450620" cy="498993"/>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0" y="99799"/>
                  </a:moveTo>
                  <a:lnTo>
                    <a:pt x="225310" y="99799"/>
                  </a:lnTo>
                  <a:lnTo>
                    <a:pt x="225310" y="0"/>
                  </a:lnTo>
                  <a:lnTo>
                    <a:pt x="450620" y="249497"/>
                  </a:lnTo>
                  <a:lnTo>
                    <a:pt x="225310" y="498993"/>
                  </a:lnTo>
                  <a:lnTo>
                    <a:pt x="225310" y="399194"/>
                  </a:lnTo>
                  <a:lnTo>
                    <a:pt x="0" y="399194"/>
                  </a:lnTo>
                  <a:lnTo>
                    <a:pt x="0" y="99799"/>
                  </a:lnTo>
                  <a:close/>
                </a:path>
              </a:pathLst>
            </a:custGeom>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spcFirstLastPara="0" vert="horz" wrap="square" lIns="-1" tIns="99798" rIns="135186" bIns="99799"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37" name="Freihandform 36"/>
            <p:cNvSpPr/>
            <p:nvPr/>
          </p:nvSpPr>
          <p:spPr>
            <a:xfrm rot="29700000">
              <a:off x="3344828" y="4018928"/>
              <a:ext cx="450621" cy="498994"/>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450620" y="399194"/>
                  </a:moveTo>
                  <a:lnTo>
                    <a:pt x="225310" y="399194"/>
                  </a:lnTo>
                  <a:lnTo>
                    <a:pt x="225310" y="498993"/>
                  </a:lnTo>
                  <a:lnTo>
                    <a:pt x="0" y="249496"/>
                  </a:lnTo>
                  <a:lnTo>
                    <a:pt x="225310" y="0"/>
                  </a:lnTo>
                  <a:lnTo>
                    <a:pt x="225310" y="99799"/>
                  </a:lnTo>
                  <a:lnTo>
                    <a:pt x="450620" y="99799"/>
                  </a:lnTo>
                  <a:lnTo>
                    <a:pt x="450620" y="399194"/>
                  </a:lnTo>
                  <a:close/>
                </a:path>
              </a:pathLst>
            </a:cu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35185" tIns="99799" rIns="1" bIns="99799"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39" name="Freihandform 38"/>
            <p:cNvSpPr/>
            <p:nvPr/>
          </p:nvSpPr>
          <p:spPr>
            <a:xfrm rot="10800000">
              <a:off x="3009122" y="3208461"/>
              <a:ext cx="450621" cy="498994"/>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450620" y="399194"/>
                  </a:moveTo>
                  <a:lnTo>
                    <a:pt x="225310" y="399194"/>
                  </a:lnTo>
                  <a:lnTo>
                    <a:pt x="225310" y="498993"/>
                  </a:lnTo>
                  <a:lnTo>
                    <a:pt x="0" y="249496"/>
                  </a:lnTo>
                  <a:lnTo>
                    <a:pt x="225310" y="0"/>
                  </a:lnTo>
                  <a:lnTo>
                    <a:pt x="225310" y="99799"/>
                  </a:lnTo>
                  <a:lnTo>
                    <a:pt x="450620" y="99799"/>
                  </a:lnTo>
                  <a:lnTo>
                    <a:pt x="450620" y="399194"/>
                  </a:lnTo>
                  <a:close/>
                </a:path>
              </a:pathLst>
            </a:cu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35186" tIns="99798" rIns="0" bIns="99800"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sp>
          <p:nvSpPr>
            <p:cNvPr id="41" name="Freihandform 40"/>
            <p:cNvSpPr/>
            <p:nvPr/>
          </p:nvSpPr>
          <p:spPr>
            <a:xfrm rot="13500000">
              <a:off x="3344828" y="2397994"/>
              <a:ext cx="450621" cy="498994"/>
            </a:xfrm>
            <a:custGeom>
              <a:avLst/>
              <a:gdLst>
                <a:gd name="connsiteX0" fmla="*/ 0 w 450620"/>
                <a:gd name="connsiteY0" fmla="*/ 99799 h 498993"/>
                <a:gd name="connsiteX1" fmla="*/ 225310 w 450620"/>
                <a:gd name="connsiteY1" fmla="*/ 99799 h 498993"/>
                <a:gd name="connsiteX2" fmla="*/ 225310 w 450620"/>
                <a:gd name="connsiteY2" fmla="*/ 0 h 498993"/>
                <a:gd name="connsiteX3" fmla="*/ 450620 w 450620"/>
                <a:gd name="connsiteY3" fmla="*/ 249497 h 498993"/>
                <a:gd name="connsiteX4" fmla="*/ 225310 w 450620"/>
                <a:gd name="connsiteY4" fmla="*/ 498993 h 498993"/>
                <a:gd name="connsiteX5" fmla="*/ 225310 w 450620"/>
                <a:gd name="connsiteY5" fmla="*/ 399194 h 498993"/>
                <a:gd name="connsiteX6" fmla="*/ 0 w 450620"/>
                <a:gd name="connsiteY6" fmla="*/ 399194 h 498993"/>
                <a:gd name="connsiteX7" fmla="*/ 0 w 450620"/>
                <a:gd name="connsiteY7" fmla="*/ 99799 h 4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20" h="498993">
                  <a:moveTo>
                    <a:pt x="450620" y="399194"/>
                  </a:moveTo>
                  <a:lnTo>
                    <a:pt x="225310" y="399194"/>
                  </a:lnTo>
                  <a:lnTo>
                    <a:pt x="225310" y="498993"/>
                  </a:lnTo>
                  <a:lnTo>
                    <a:pt x="0" y="249496"/>
                  </a:lnTo>
                  <a:lnTo>
                    <a:pt x="225310" y="0"/>
                  </a:lnTo>
                  <a:lnTo>
                    <a:pt x="225310" y="99799"/>
                  </a:lnTo>
                  <a:lnTo>
                    <a:pt x="450620" y="99799"/>
                  </a:lnTo>
                  <a:lnTo>
                    <a:pt x="450620" y="399194"/>
                  </a:lnTo>
                  <a:close/>
                </a:path>
              </a:pathLst>
            </a:cu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35184" tIns="99799" rIns="2" bIns="99799" numCol="1" spcCol="1270" anchor="ctr" anchorCtr="0">
              <a:noAutofit/>
            </a:bodyPr>
            <a:lstStyle/>
            <a:p>
              <a:pPr defTabSz="933450" eaLnBrk="1" hangingPunct="1">
                <a:lnSpc>
                  <a:spcPct val="90000"/>
                </a:lnSpc>
                <a:spcAft>
                  <a:spcPct val="35000"/>
                </a:spcAft>
              </a:pPr>
              <a:endParaRPr lang="en-US" sz="2100">
                <a:solidFill>
                  <a:prstClr val="white"/>
                </a:solidFill>
              </a:endParaRPr>
            </a:p>
          </p:txBody>
        </p:sp>
      </p:grpSp>
      <p:sp>
        <p:nvSpPr>
          <p:cNvPr id="28" name="Freihandform 27"/>
          <p:cNvSpPr>
            <a:spLocks noChangeAspect="1"/>
          </p:cNvSpPr>
          <p:nvPr/>
        </p:nvSpPr>
        <p:spPr>
          <a:xfrm>
            <a:off x="3875380" y="982821"/>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1">
            <a:schemeClr val="accent4"/>
          </a:lnRef>
          <a:fillRef idx="3">
            <a:schemeClr val="accent4"/>
          </a:fillRef>
          <a:effectRef idx="2">
            <a:schemeClr val="accent4"/>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Healthcare</a:t>
            </a:r>
            <a:endParaRPr lang="en-US" sz="1200" dirty="0">
              <a:ln/>
              <a:solidFill>
                <a:prstClr val="white"/>
              </a:solidFill>
            </a:endParaRPr>
          </a:p>
        </p:txBody>
      </p:sp>
      <p:sp>
        <p:nvSpPr>
          <p:cNvPr id="30" name="Freihandform 29"/>
          <p:cNvSpPr>
            <a:spLocks noChangeAspect="1"/>
          </p:cNvSpPr>
          <p:nvPr/>
        </p:nvSpPr>
        <p:spPr>
          <a:xfrm>
            <a:off x="5232336" y="1544890"/>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1">
            <a:schemeClr val="accent6"/>
          </a:lnRef>
          <a:fillRef idx="3">
            <a:schemeClr val="accent6"/>
          </a:fillRef>
          <a:effectRef idx="2">
            <a:schemeClr val="accent6"/>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Home &amp; Building</a:t>
            </a:r>
            <a:endParaRPr lang="en-US" sz="1200" dirty="0">
              <a:ln/>
              <a:solidFill>
                <a:prstClr val="white"/>
              </a:solidFill>
            </a:endParaRPr>
          </a:p>
        </p:txBody>
      </p:sp>
      <p:sp>
        <p:nvSpPr>
          <p:cNvPr id="32" name="Freihandform 31"/>
          <p:cNvSpPr>
            <a:spLocks noChangeAspect="1"/>
          </p:cNvSpPr>
          <p:nvPr/>
        </p:nvSpPr>
        <p:spPr>
          <a:xfrm>
            <a:off x="5794405" y="2901846"/>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2">
            <a:schemeClr val="accent6">
              <a:shade val="50000"/>
            </a:schemeClr>
          </a:lnRef>
          <a:fillRef idx="1">
            <a:schemeClr val="accent6"/>
          </a:fillRef>
          <a:effectRef idx="0">
            <a:schemeClr val="accent6"/>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Retail</a:t>
            </a:r>
            <a:endParaRPr lang="en-US" sz="1200" dirty="0">
              <a:ln/>
              <a:solidFill>
                <a:prstClr val="white"/>
              </a:solidFill>
            </a:endParaRPr>
          </a:p>
        </p:txBody>
      </p:sp>
      <p:sp>
        <p:nvSpPr>
          <p:cNvPr id="34" name="Freihandform 33"/>
          <p:cNvSpPr>
            <a:spLocks noChangeAspect="1"/>
          </p:cNvSpPr>
          <p:nvPr/>
        </p:nvSpPr>
        <p:spPr>
          <a:xfrm>
            <a:off x="5208881" y="4258800"/>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Energy</a:t>
            </a:r>
            <a:endParaRPr lang="en-US" sz="1200" dirty="0">
              <a:ln/>
              <a:solidFill>
                <a:prstClr val="white"/>
              </a:solidFill>
            </a:endParaRPr>
          </a:p>
        </p:txBody>
      </p:sp>
      <p:sp>
        <p:nvSpPr>
          <p:cNvPr id="36" name="Freihandform 35"/>
          <p:cNvSpPr>
            <a:spLocks noChangeAspect="1"/>
          </p:cNvSpPr>
          <p:nvPr/>
        </p:nvSpPr>
        <p:spPr>
          <a:xfrm>
            <a:off x="3851926" y="4820869"/>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err="1" smtClean="0">
                <a:ln/>
                <a:solidFill>
                  <a:prstClr val="white"/>
                </a:solidFill>
              </a:rPr>
              <a:t>Manufactur-ing</a:t>
            </a:r>
            <a:endParaRPr lang="en-US" sz="1200" dirty="0">
              <a:ln/>
              <a:solidFill>
                <a:prstClr val="white"/>
              </a:solidFill>
            </a:endParaRPr>
          </a:p>
        </p:txBody>
      </p:sp>
      <p:sp>
        <p:nvSpPr>
          <p:cNvPr id="38" name="Freihandform 37"/>
          <p:cNvSpPr>
            <a:spLocks noChangeAspect="1"/>
          </p:cNvSpPr>
          <p:nvPr/>
        </p:nvSpPr>
        <p:spPr>
          <a:xfrm>
            <a:off x="2494970" y="4258800"/>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1">
            <a:schemeClr val="accent4"/>
          </a:lnRef>
          <a:fillRef idx="3">
            <a:schemeClr val="accent4"/>
          </a:fillRef>
          <a:effectRef idx="2">
            <a:schemeClr val="accent4"/>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Mobility/</a:t>
            </a:r>
            <a:br>
              <a:rPr lang="en-US" sz="1200" dirty="0" smtClean="0">
                <a:ln/>
                <a:solidFill>
                  <a:prstClr val="white"/>
                </a:solidFill>
              </a:rPr>
            </a:br>
            <a:r>
              <a:rPr lang="en-US" sz="1200" dirty="0" err="1" smtClean="0">
                <a:ln/>
                <a:solidFill>
                  <a:prstClr val="white"/>
                </a:solidFill>
              </a:rPr>
              <a:t>Transpor-tation</a:t>
            </a:r>
            <a:endParaRPr lang="en-US" sz="1200" dirty="0">
              <a:ln/>
              <a:solidFill>
                <a:prstClr val="white"/>
              </a:solidFill>
            </a:endParaRPr>
          </a:p>
        </p:txBody>
      </p:sp>
      <p:sp>
        <p:nvSpPr>
          <p:cNvPr id="40" name="Freihandform 39"/>
          <p:cNvSpPr>
            <a:spLocks noChangeAspect="1"/>
          </p:cNvSpPr>
          <p:nvPr/>
        </p:nvSpPr>
        <p:spPr>
          <a:xfrm>
            <a:off x="1932901" y="2901846"/>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Logistics</a:t>
            </a:r>
            <a:endParaRPr lang="en-US" sz="1200" dirty="0">
              <a:ln/>
              <a:solidFill>
                <a:prstClr val="white"/>
              </a:solidFill>
            </a:endParaRPr>
          </a:p>
        </p:txBody>
      </p:sp>
      <p:sp>
        <p:nvSpPr>
          <p:cNvPr id="42" name="Freihandform 41"/>
          <p:cNvSpPr>
            <a:spLocks noChangeAspect="1"/>
          </p:cNvSpPr>
          <p:nvPr/>
        </p:nvSpPr>
        <p:spPr>
          <a:xfrm>
            <a:off x="2518425" y="1544890"/>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de-DE" sz="1200" dirty="0" smtClean="0">
                <a:ln/>
                <a:solidFill>
                  <a:prstClr val="white"/>
                </a:solidFill>
              </a:rPr>
              <a:t>Media</a:t>
            </a:r>
            <a:endParaRPr lang="en-US" sz="1200" dirty="0">
              <a:ln/>
              <a:solidFill>
                <a:prstClr val="white"/>
              </a:solidFill>
            </a:endParaRPr>
          </a:p>
        </p:txBody>
      </p:sp>
      <p:sp>
        <p:nvSpPr>
          <p:cNvPr id="98306" name="Rectangle 2"/>
          <p:cNvSpPr>
            <a:spLocks noGrp="1" noChangeArrowheads="1"/>
          </p:cNvSpPr>
          <p:nvPr>
            <p:ph type="title" idx="4294967295"/>
          </p:nvPr>
        </p:nvSpPr>
        <p:spPr>
          <a:xfrm>
            <a:off x="286608" y="0"/>
            <a:ext cx="8686800" cy="652463"/>
          </a:xfrm>
        </p:spPr>
        <p:txBody>
          <a:bodyPr/>
          <a:lstStyle/>
          <a:p>
            <a:pPr eaLnBrk="1" hangingPunct="1"/>
            <a:r>
              <a:rPr lang="en-US" kern="1200" dirty="0" smtClean="0"/>
              <a:t>IoT</a:t>
            </a:r>
            <a:r>
              <a:rPr lang="en-US" dirty="0" smtClean="0">
                <a:solidFill>
                  <a:srgbClr val="FF0000"/>
                </a:solidFill>
              </a:rPr>
              <a:t> </a:t>
            </a:r>
            <a:r>
              <a:rPr lang="en-US" kern="1200" dirty="0" smtClean="0"/>
              <a:t>Application </a:t>
            </a:r>
            <a:r>
              <a:rPr lang="en-US" kern="1200" dirty="0" smtClean="0"/>
              <a:t>Domains</a:t>
            </a:r>
            <a:endParaRPr lang="en-US" kern="1200" dirty="0" smtClean="0"/>
          </a:p>
        </p:txBody>
      </p:sp>
      <p:sp>
        <p:nvSpPr>
          <p:cNvPr id="24" name="Textfeld 23"/>
          <p:cNvSpPr txBox="1"/>
          <p:nvPr/>
        </p:nvSpPr>
        <p:spPr>
          <a:xfrm>
            <a:off x="4467132" y="6207242"/>
            <a:ext cx="3648168" cy="400110"/>
          </a:xfrm>
          <a:prstGeom prst="rect">
            <a:avLst/>
          </a:prstGeom>
          <a:noFill/>
        </p:spPr>
        <p:txBody>
          <a:bodyPr wrap="square" rtlCol="0">
            <a:spAutoFit/>
          </a:bodyPr>
          <a:lstStyle/>
          <a:p>
            <a:pPr marL="84138" indent="-84138" algn="l" eaLnBrk="1" hangingPunct="1"/>
            <a:r>
              <a:rPr lang="en-US" sz="1000" dirty="0" smtClean="0">
                <a:solidFill>
                  <a:prstClr val="black"/>
                </a:solidFill>
                <a:latin typeface="Verdana"/>
                <a:ea typeface="ＭＳ Ｐゴシック" pitchFamily="-1" charset="-128"/>
              </a:rPr>
              <a:t>*	due to the diversity of IoT application areas only selected domains and stakeholders are shown</a:t>
            </a:r>
            <a:endParaRPr lang="en-US" sz="1000" dirty="0">
              <a:solidFill>
                <a:prstClr val="black"/>
              </a:solidFill>
              <a:latin typeface="Verdana"/>
              <a:ea typeface="ＭＳ Ｐゴシック" pitchFamily="-1" charset="-128"/>
            </a:endParaRPr>
          </a:p>
        </p:txBody>
      </p:sp>
      <p:sp>
        <p:nvSpPr>
          <p:cNvPr id="2" name="Slide Number Placeholder 1"/>
          <p:cNvSpPr>
            <a:spLocks noGrp="1"/>
          </p:cNvSpPr>
          <p:nvPr>
            <p:ph type="sldNum" sz="quarter" idx="12"/>
          </p:nvPr>
        </p:nvSpPr>
        <p:spPr/>
        <p:txBody>
          <a:bodyPr/>
          <a:lstStyle/>
          <a:p>
            <a:pPr>
              <a:defRPr/>
            </a:pPr>
            <a:fld id="{86355905-EE7D-4673-B5F4-2BF5096DB967}" type="slidenum">
              <a:rPr lang="en-US" smtClean="0"/>
              <a:pPr>
                <a:defRPr/>
              </a:pPr>
              <a:t>20</a:t>
            </a:fld>
            <a:endParaRPr lang="en-US" sz="1400">
              <a:latin typeface="Myriad Pro" charset="0"/>
            </a:endParaRPr>
          </a:p>
        </p:txBody>
      </p:sp>
    </p:spTree>
    <p:extLst>
      <p:ext uri="{BB962C8B-B14F-4D97-AF65-F5344CB8AC3E}">
        <p14:creationId xmlns:p14="http://schemas.microsoft.com/office/powerpoint/2010/main" val="1948949310"/>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40" y="1161888"/>
            <a:ext cx="7733563" cy="4484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a:spLocks noGrp="1"/>
          </p:cNvSpPr>
          <p:nvPr>
            <p:ph type="title"/>
          </p:nvPr>
        </p:nvSpPr>
        <p:spPr>
          <a:xfrm>
            <a:off x="251440" y="173736"/>
            <a:ext cx="8196943" cy="634746"/>
          </a:xfrm>
        </p:spPr>
        <p:txBody>
          <a:bodyPr/>
          <a:lstStyle/>
          <a:p>
            <a:r>
              <a:rPr lang="en-US" dirty="0" smtClean="0"/>
              <a:t>eHealth and Wireless Monitoring</a:t>
            </a:r>
            <a:endParaRPr lang="en-US" sz="2000" b="0" dirty="0"/>
          </a:p>
        </p:txBody>
      </p:sp>
      <p:sp>
        <p:nvSpPr>
          <p:cNvPr id="11" name="Content Placeholder 2"/>
          <p:cNvSpPr txBox="1">
            <a:spLocks/>
          </p:cNvSpPr>
          <p:nvPr/>
        </p:nvSpPr>
        <p:spPr bwMode="auto">
          <a:xfrm>
            <a:off x="6819900" y="4631864"/>
            <a:ext cx="2324100" cy="153650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74320" indent="-274320" algn="l" rtl="0" eaLnBrk="1" fontAlgn="base" hangingPunct="1">
              <a:spcBef>
                <a:spcPts val="1100"/>
              </a:spcBef>
              <a:spcAft>
                <a:spcPct val="0"/>
              </a:spcAft>
              <a:buClr>
                <a:schemeClr val="accent1"/>
              </a:buClr>
              <a:buSzPct val="100000"/>
              <a:buFont typeface="Wingdings 2" pitchFamily="18" charset="2"/>
              <a:buChar char=""/>
              <a:defRPr sz="1600">
                <a:solidFill>
                  <a:schemeClr val="tx1"/>
                </a:solidFill>
                <a:latin typeface="+mn-lt"/>
                <a:ea typeface="+mn-ea"/>
                <a:cs typeface="ＭＳ Ｐゴシック" pitchFamily="-112" charset="-128"/>
              </a:defRPr>
            </a:lvl1pPr>
            <a:lvl2pPr marL="571500" indent="-276225" algn="l" rtl="0" eaLnBrk="1" fontAlgn="base" hangingPunct="1">
              <a:spcBef>
                <a:spcPts val="400"/>
              </a:spcBef>
              <a:spcAft>
                <a:spcPct val="0"/>
              </a:spcAft>
              <a:buChar char="–"/>
              <a:defRPr sz="1600">
                <a:solidFill>
                  <a:schemeClr val="tx1"/>
                </a:solidFill>
                <a:latin typeface="+mn-lt"/>
                <a:ea typeface="+mn-ea"/>
                <a:cs typeface="ＭＳ Ｐゴシック" pitchFamily="-112" charset="-128"/>
              </a:defRPr>
            </a:lvl2pPr>
            <a:lvl3pPr marL="809625" indent="-228600" algn="l" rtl="0" eaLnBrk="1" fontAlgn="base" hangingPunct="1">
              <a:spcBef>
                <a:spcPts val="400"/>
              </a:spcBef>
              <a:spcAft>
                <a:spcPct val="0"/>
              </a:spcAft>
              <a:buChar char="•"/>
              <a:defRPr sz="1400">
                <a:solidFill>
                  <a:schemeClr val="tx1"/>
                </a:solidFill>
                <a:latin typeface="+mn-lt"/>
                <a:ea typeface="+mn-ea"/>
                <a:cs typeface="ＭＳ Ｐゴシック" pitchFamily="-112" charset="-128"/>
              </a:defRPr>
            </a:lvl3pPr>
            <a:lvl4pPr marL="1028700" indent="-171450" algn="l" rtl="0" eaLnBrk="1" fontAlgn="base" hangingPunct="1">
              <a:spcBef>
                <a:spcPts val="400"/>
              </a:spcBef>
              <a:spcAft>
                <a:spcPct val="0"/>
              </a:spcAft>
              <a:buFont typeface="Arial" pitchFamily="34" charset="0"/>
              <a:buChar char="-"/>
              <a:defRPr sz="1200">
                <a:solidFill>
                  <a:schemeClr val="tx1"/>
                </a:solidFill>
                <a:latin typeface="+mn-lt"/>
                <a:ea typeface="+mn-ea"/>
                <a:cs typeface="ＭＳ Ｐゴシック" pitchFamily="-112" charset="-128"/>
              </a:defRPr>
            </a:lvl4pPr>
            <a:lvl5pPr marL="1200150" indent="-171450" algn="l" rtl="0" eaLnBrk="1" fontAlgn="base" hangingPunct="1">
              <a:spcBef>
                <a:spcPts val="400"/>
              </a:spcBef>
              <a:spcAft>
                <a:spcPct val="0"/>
              </a:spcAft>
              <a:buFont typeface="Arial" pitchFamily="34" charset="0"/>
              <a:buChar char="•"/>
              <a:defRPr sz="1200">
                <a:solidFill>
                  <a:schemeClr val="tx1"/>
                </a:solidFill>
                <a:latin typeface="+mn-lt"/>
                <a:ea typeface="+mn-ea"/>
                <a:cs typeface="ＭＳ Ｐゴシック" pitchFamily="-112" charset="-128"/>
              </a:defRPr>
            </a:lvl5pPr>
            <a:lvl6pPr marL="2514600" indent="-228600" algn="l" rtl="0" eaLnBrk="1" fontAlgn="base" hangingPunct="1">
              <a:spcBef>
                <a:spcPct val="20000"/>
              </a:spcBef>
              <a:spcAft>
                <a:spcPct val="0"/>
              </a:spcAft>
              <a:defRPr sz="1200">
                <a:solidFill>
                  <a:schemeClr val="tx1"/>
                </a:solidFill>
                <a:latin typeface="+mn-lt"/>
                <a:ea typeface="+mn-ea"/>
              </a:defRPr>
            </a:lvl6pPr>
            <a:lvl7pPr marL="2971800" indent="-228600" algn="l" rtl="0" eaLnBrk="1" fontAlgn="base" hangingPunct="1">
              <a:spcBef>
                <a:spcPct val="20000"/>
              </a:spcBef>
              <a:spcAft>
                <a:spcPct val="0"/>
              </a:spcAft>
              <a:defRPr sz="1200">
                <a:solidFill>
                  <a:schemeClr val="tx1"/>
                </a:solidFill>
                <a:latin typeface="+mn-lt"/>
                <a:ea typeface="+mn-ea"/>
              </a:defRPr>
            </a:lvl7pPr>
            <a:lvl8pPr marL="3429000" indent="-228600" algn="l" rtl="0" eaLnBrk="1" fontAlgn="base" hangingPunct="1">
              <a:spcBef>
                <a:spcPct val="20000"/>
              </a:spcBef>
              <a:spcAft>
                <a:spcPct val="0"/>
              </a:spcAft>
              <a:defRPr sz="1200">
                <a:solidFill>
                  <a:schemeClr val="tx1"/>
                </a:solidFill>
                <a:latin typeface="+mn-lt"/>
                <a:ea typeface="+mn-ea"/>
              </a:defRPr>
            </a:lvl8pPr>
            <a:lvl9pPr marL="3886200" indent="-228600" algn="l" rtl="0" eaLnBrk="1" fontAlgn="base" hangingPunct="1">
              <a:spcBef>
                <a:spcPct val="20000"/>
              </a:spcBef>
              <a:spcAft>
                <a:spcPct val="0"/>
              </a:spcAft>
              <a:defRPr sz="1200">
                <a:solidFill>
                  <a:schemeClr val="tx1"/>
                </a:solidFill>
                <a:latin typeface="+mn-lt"/>
                <a:ea typeface="+mn-ea"/>
              </a:defRPr>
            </a:lvl9pPr>
          </a:lstStyle>
          <a:p>
            <a:pPr>
              <a:buFont typeface="Wingdings" pitchFamily="2" charset="2"/>
              <a:buChar char="§"/>
            </a:pPr>
            <a:r>
              <a:rPr lang="en-US" sz="1400" b="1" dirty="0" smtClean="0"/>
              <a:t>ISO/IEEE 11073 series </a:t>
            </a:r>
            <a:r>
              <a:rPr lang="en-US" sz="1400" dirty="0" smtClean="0"/>
              <a:t>Health Informatics - Medical / Health Device Communication Standards</a:t>
            </a:r>
            <a:endParaRPr lang="en-US" sz="1400" dirty="0"/>
          </a:p>
        </p:txBody>
      </p:sp>
      <p:sp>
        <p:nvSpPr>
          <p:cNvPr id="2" name="Slide Number Placeholder 1"/>
          <p:cNvSpPr>
            <a:spLocks noGrp="1"/>
          </p:cNvSpPr>
          <p:nvPr>
            <p:ph type="sldNum" sz="quarter" idx="12"/>
          </p:nvPr>
        </p:nvSpPr>
        <p:spPr/>
        <p:txBody>
          <a:bodyPr/>
          <a:lstStyle/>
          <a:p>
            <a:pPr>
              <a:defRPr/>
            </a:pPr>
            <a:fld id="{6CFC1F96-5ED1-41A0-BC5E-E0FC0B2B84E1}" type="slidenum">
              <a:rPr lang="en-US" smtClean="0"/>
              <a:pPr>
                <a:defRPr/>
              </a:pPr>
              <a:t>21</a:t>
            </a:fld>
            <a:endParaRPr lang="en-US" sz="1400">
              <a:latin typeface="Myriad Pro" charset="0"/>
            </a:endParaRPr>
          </a:p>
        </p:txBody>
      </p:sp>
    </p:spTree>
    <p:extLst>
      <p:ext uri="{BB962C8B-B14F-4D97-AF65-F5344CB8AC3E}">
        <p14:creationId xmlns:p14="http://schemas.microsoft.com/office/powerpoint/2010/main" val="3668278126"/>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Connected Vehicle</a:t>
            </a:r>
            <a:endParaRPr lang="en-US" dirty="0"/>
          </a:p>
        </p:txBody>
      </p:sp>
      <p:sp>
        <p:nvSpPr>
          <p:cNvPr id="4" name="Slide Number Placeholder 3"/>
          <p:cNvSpPr>
            <a:spLocks noGrp="1"/>
          </p:cNvSpPr>
          <p:nvPr>
            <p:ph type="sldNum" sz="quarter" idx="12"/>
          </p:nvPr>
        </p:nvSpPr>
        <p:spPr/>
        <p:txBody>
          <a:bodyPr/>
          <a:lstStyle/>
          <a:p>
            <a:pPr>
              <a:defRPr/>
            </a:pPr>
            <a:fld id="{88CC3BDF-57CD-4DF0-939A-D0CDD094B824}" type="slidenum">
              <a:rPr lang="en-US" smtClean="0"/>
              <a:pPr>
                <a:defRPr/>
              </a:pPr>
              <a:t>22</a:t>
            </a:fld>
            <a:endParaRPr lang="en-US" sz="1400">
              <a:latin typeface="Myriad Pro"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952" y="1188719"/>
            <a:ext cx="7360919" cy="4690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720033"/>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429768" y="219456"/>
            <a:ext cx="8001000" cy="634746"/>
          </a:xfrm>
        </p:spPr>
        <p:txBody>
          <a:bodyPr/>
          <a:lstStyle/>
          <a:p>
            <a:r>
              <a:rPr lang="en-US" dirty="0" smtClean="0"/>
              <a:t>The Smart Home Initiative </a:t>
            </a:r>
            <a:endParaRPr lang="en-US" sz="2000" b="0" dirty="0"/>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06" y="1185116"/>
            <a:ext cx="8521700" cy="4911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6CFC1F96-5ED1-41A0-BC5E-E0FC0B2B84E1}" type="slidenum">
              <a:rPr lang="en-US" smtClean="0"/>
              <a:pPr>
                <a:defRPr/>
              </a:pPr>
              <a:t>23</a:t>
            </a:fld>
            <a:endParaRPr lang="en-US" sz="1400">
              <a:latin typeface="Myriad Pro" charset="0"/>
            </a:endParaRPr>
          </a:p>
        </p:txBody>
      </p:sp>
    </p:spTree>
    <p:extLst>
      <p:ext uri="{BB962C8B-B14F-4D97-AF65-F5344CB8AC3E}">
        <p14:creationId xmlns:p14="http://schemas.microsoft.com/office/powerpoint/2010/main" val="1118653462"/>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8CC3BDF-57CD-4DF0-939A-D0CDD094B824}" type="slidenum">
              <a:rPr lang="en-US" smtClean="0"/>
              <a:pPr>
                <a:defRPr/>
              </a:pPr>
              <a:t>24</a:t>
            </a:fld>
            <a:endParaRPr lang="en-US" sz="1400">
              <a:latin typeface="Myriad Pro" charset="0"/>
            </a:endParaRPr>
          </a:p>
        </p:txBody>
      </p:sp>
      <p:sp>
        <p:nvSpPr>
          <p:cNvPr id="37" name="Title 1"/>
          <p:cNvSpPr>
            <a:spLocks noGrp="1"/>
          </p:cNvSpPr>
          <p:nvPr>
            <p:ph type="title"/>
          </p:nvPr>
        </p:nvSpPr>
        <p:spPr>
          <a:xfrm>
            <a:off x="630621" y="515938"/>
            <a:ext cx="5706132" cy="503237"/>
          </a:xfrm>
        </p:spPr>
        <p:txBody>
          <a:bodyPr/>
          <a:lstStyle/>
          <a:p>
            <a:pPr eaLnBrk="1" hangingPunct="1"/>
            <a:r>
              <a:rPr lang="en-US" altLang="en-US" dirty="0" smtClean="0">
                <a:solidFill>
                  <a:srgbClr val="000000"/>
                </a:solidFill>
              </a:rPr>
              <a:t>A few comments from your sponsor…</a:t>
            </a:r>
            <a:endParaRPr lang="en-US" altLang="en-US"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826" y="1501501"/>
            <a:ext cx="6595269" cy="3693351"/>
          </a:xfrm>
          <a:prstGeom prst="rect">
            <a:avLst/>
          </a:prstGeom>
        </p:spPr>
      </p:pic>
    </p:spTree>
    <p:extLst>
      <p:ext uri="{BB962C8B-B14F-4D97-AF65-F5344CB8AC3E}">
        <p14:creationId xmlns:p14="http://schemas.microsoft.com/office/powerpoint/2010/main" val="3332945247"/>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285601" y="542926"/>
            <a:ext cx="8604250" cy="768350"/>
          </a:xfrm>
        </p:spPr>
        <p:txBody>
          <a:bodyPr/>
          <a:lstStyle/>
          <a:p>
            <a:pPr algn="ctr"/>
            <a:r>
              <a:rPr lang="en-US" altLang="en-US" sz="2700" dirty="0" smtClean="0">
                <a:solidFill>
                  <a:srgbClr val="002060"/>
                </a:solidFill>
              </a:rPr>
              <a:t>Institute of Electrical and Electronics Engineers (IEEE):</a:t>
            </a:r>
            <a:r>
              <a:rPr lang="en-US" altLang="en-US" sz="2700" dirty="0" smtClean="0"/>
              <a:t> </a:t>
            </a:r>
            <a:br>
              <a:rPr lang="en-US" altLang="en-US" sz="2700" dirty="0" smtClean="0"/>
            </a:br>
            <a:r>
              <a:rPr lang="en-US" altLang="en-US" sz="2700" dirty="0" smtClean="0"/>
              <a:t>World’s Largest Professional Association</a:t>
            </a:r>
            <a:endParaRPr lang="en-US" altLang="en-US" sz="2700" dirty="0" smtClean="0">
              <a:solidFill>
                <a:srgbClr val="002060"/>
              </a:solidFill>
            </a:endParaRPr>
          </a:p>
        </p:txBody>
      </p:sp>
      <p:grpSp>
        <p:nvGrpSpPr>
          <p:cNvPr id="6" name="Group 5"/>
          <p:cNvGrpSpPr/>
          <p:nvPr/>
        </p:nvGrpSpPr>
        <p:grpSpPr>
          <a:xfrm>
            <a:off x="597883" y="1813225"/>
            <a:ext cx="2499360" cy="1745034"/>
            <a:chOff x="703899" y="1879485"/>
            <a:chExt cx="2499360" cy="1745034"/>
          </a:xfrm>
          <a:effectLst>
            <a:outerShdw blurRad="50800" dist="50800" dir="5400000" algn="ctr" rotWithShape="0">
              <a:schemeClr val="accent2">
                <a:lumMod val="50000"/>
              </a:schemeClr>
            </a:outerShdw>
          </a:effectLst>
        </p:grpSpPr>
        <p:pic>
          <p:nvPicPr>
            <p:cNvPr id="7" name="Picture 6"/>
            <p:cNvPicPr>
              <a:picLocks/>
            </p:cNvPicPr>
            <p:nvPr/>
          </p:nvPicPr>
          <p:blipFill>
            <a:blip r:embed="rId3"/>
            <a:stretch>
              <a:fillRect/>
            </a:stretch>
          </p:blipFill>
          <p:spPr>
            <a:xfrm>
              <a:off x="703899" y="1879485"/>
              <a:ext cx="2499360" cy="1745034"/>
            </a:xfrm>
            <a:prstGeom prst="rect">
              <a:avLst/>
            </a:prstGeom>
          </p:spPr>
        </p:pic>
        <p:pic>
          <p:nvPicPr>
            <p:cNvPr id="8" name="Picture 7" descr="twopeopl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5911" y="2863854"/>
              <a:ext cx="694267" cy="520700"/>
            </a:xfrm>
            <a:prstGeom prst="rect">
              <a:avLst/>
            </a:prstGeom>
          </p:spPr>
        </p:pic>
        <p:sp>
          <p:nvSpPr>
            <p:cNvPr id="9" name="Rectangle 8"/>
            <p:cNvSpPr/>
            <p:nvPr/>
          </p:nvSpPr>
          <p:spPr>
            <a:xfrm>
              <a:off x="831909" y="2059505"/>
              <a:ext cx="2143425" cy="707886"/>
            </a:xfrm>
            <a:prstGeom prst="rect">
              <a:avLst/>
            </a:prstGeom>
          </p:spPr>
          <p:txBody>
            <a:bodyPr>
              <a:spAutoFit/>
            </a:bodyPr>
            <a:lstStyle/>
            <a:p>
              <a:pPr algn="ctr" eaLnBrk="0" fontAlgn="base" hangingPunct="0">
                <a:spcBef>
                  <a:spcPct val="0"/>
                </a:spcBef>
                <a:spcAft>
                  <a:spcPct val="0"/>
                </a:spcAft>
                <a:defRPr/>
              </a:pPr>
              <a:r>
                <a:rPr lang="en-US" sz="2200" b="1" dirty="0">
                  <a:solidFill>
                    <a:srgbClr val="0066A1"/>
                  </a:solidFill>
                  <a:ea typeface="Verdana"/>
                  <a:cs typeface="Verdana"/>
                </a:rPr>
                <a:t>430,000+</a:t>
              </a:r>
            </a:p>
            <a:p>
              <a:pPr algn="ctr" eaLnBrk="0" fontAlgn="base" hangingPunct="0">
                <a:spcBef>
                  <a:spcPct val="0"/>
                </a:spcBef>
                <a:spcAft>
                  <a:spcPct val="0"/>
                </a:spcAft>
                <a:defRPr/>
              </a:pPr>
              <a:r>
                <a:rPr lang="en-US" sz="1700" dirty="0">
                  <a:solidFill>
                    <a:srgbClr val="0066A1"/>
                  </a:solidFill>
                  <a:ea typeface="Verdana"/>
                  <a:cs typeface="Verdana"/>
                </a:rPr>
                <a:t>Members</a:t>
              </a:r>
              <a:endParaRPr lang="en-US" sz="1700" dirty="0">
                <a:solidFill>
                  <a:srgbClr val="0066A1"/>
                </a:solidFill>
                <a:ea typeface="ＭＳ Ｐゴシック" charset="-128"/>
                <a:cs typeface="Verdana"/>
              </a:endParaRPr>
            </a:p>
          </p:txBody>
        </p:sp>
      </p:grpSp>
      <p:grpSp>
        <p:nvGrpSpPr>
          <p:cNvPr id="10" name="Group 9"/>
          <p:cNvGrpSpPr/>
          <p:nvPr/>
        </p:nvGrpSpPr>
        <p:grpSpPr>
          <a:xfrm>
            <a:off x="597883" y="4152566"/>
            <a:ext cx="2499360" cy="1745034"/>
            <a:chOff x="703899" y="4320426"/>
            <a:chExt cx="2499360" cy="1745034"/>
          </a:xfrm>
          <a:effectLst>
            <a:outerShdw blurRad="50800" dist="50800" dir="5400000" algn="ctr" rotWithShape="0">
              <a:schemeClr val="accent6">
                <a:lumMod val="50000"/>
              </a:schemeClr>
            </a:outerShdw>
          </a:effectLst>
        </p:grpSpPr>
        <p:pic>
          <p:nvPicPr>
            <p:cNvPr id="11" name="Picture 10"/>
            <p:cNvPicPr>
              <a:picLocks/>
            </p:cNvPicPr>
            <p:nvPr/>
          </p:nvPicPr>
          <p:blipFill>
            <a:blip r:embed="rId3"/>
            <a:stretch>
              <a:fillRect/>
            </a:stretch>
          </p:blipFill>
          <p:spPr>
            <a:xfrm>
              <a:off x="703899" y="4320426"/>
              <a:ext cx="2499360" cy="1745034"/>
            </a:xfrm>
            <a:prstGeom prst="rect">
              <a:avLst/>
            </a:prstGeom>
          </p:spPr>
        </p:pic>
        <p:sp>
          <p:nvSpPr>
            <p:cNvPr id="12" name="Rectangle 11"/>
            <p:cNvSpPr/>
            <p:nvPr/>
          </p:nvSpPr>
          <p:spPr>
            <a:xfrm>
              <a:off x="769107" y="4474277"/>
              <a:ext cx="2392496" cy="692497"/>
            </a:xfrm>
            <a:prstGeom prst="rect">
              <a:avLst/>
            </a:prstGeom>
          </p:spPr>
          <p:txBody>
            <a:bodyPr>
              <a:spAutoFit/>
            </a:bodyPr>
            <a:lstStyle/>
            <a:p>
              <a:pPr algn="ctr" eaLnBrk="0" fontAlgn="base" hangingPunct="0">
                <a:spcBef>
                  <a:spcPct val="0"/>
                </a:spcBef>
                <a:spcAft>
                  <a:spcPct val="0"/>
                </a:spcAft>
                <a:defRPr/>
              </a:pPr>
              <a:r>
                <a:rPr lang="en-US" sz="2200" b="1" dirty="0">
                  <a:solidFill>
                    <a:srgbClr val="69BE28">
                      <a:lumMod val="50000"/>
                    </a:srgbClr>
                  </a:solidFill>
                  <a:ea typeface="Verdana"/>
                  <a:cs typeface="Verdana"/>
                </a:rPr>
                <a:t>1,400</a:t>
              </a:r>
            </a:p>
            <a:p>
              <a:pPr algn="ctr" eaLnBrk="0" fontAlgn="base" hangingPunct="0">
                <a:spcBef>
                  <a:spcPct val="0"/>
                </a:spcBef>
                <a:spcAft>
                  <a:spcPct val="0"/>
                </a:spcAft>
                <a:defRPr/>
              </a:pPr>
              <a:r>
                <a:rPr lang="en-US" sz="1700" dirty="0">
                  <a:solidFill>
                    <a:srgbClr val="69BE28">
                      <a:lumMod val="50000"/>
                    </a:srgbClr>
                  </a:solidFill>
                  <a:ea typeface="Verdana"/>
                  <a:cs typeface="Verdana"/>
                </a:rPr>
                <a:t>Annual Conferences</a:t>
              </a:r>
              <a:endParaRPr lang="en-US" sz="1700" dirty="0">
                <a:solidFill>
                  <a:srgbClr val="69BE28">
                    <a:lumMod val="50000"/>
                  </a:srgbClr>
                </a:solidFill>
                <a:ea typeface="ＭＳ Ｐゴシック" charset="-128"/>
                <a:cs typeface="Verdana"/>
              </a:endParaRPr>
            </a:p>
          </p:txBody>
        </p:sp>
        <p:pic>
          <p:nvPicPr>
            <p:cNvPr id="13" name="Picture 12" descr="dialog.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9779" y="5294547"/>
              <a:ext cx="614623" cy="621232"/>
            </a:xfrm>
            <a:prstGeom prst="rect">
              <a:avLst/>
            </a:prstGeom>
          </p:spPr>
        </p:pic>
      </p:grpSp>
      <p:grpSp>
        <p:nvGrpSpPr>
          <p:cNvPr id="14" name="Group 13"/>
          <p:cNvGrpSpPr/>
          <p:nvPr/>
        </p:nvGrpSpPr>
        <p:grpSpPr>
          <a:xfrm>
            <a:off x="5942715" y="1813225"/>
            <a:ext cx="2516293" cy="1745034"/>
            <a:chOff x="6048731" y="1879485"/>
            <a:chExt cx="2516293" cy="1745034"/>
          </a:xfrm>
          <a:effectLst>
            <a:outerShdw blurRad="50800" dist="50800" dir="5400000" algn="ctr" rotWithShape="0">
              <a:schemeClr val="accent2">
                <a:lumMod val="50000"/>
              </a:schemeClr>
            </a:outerShdw>
          </a:effectLst>
        </p:grpSpPr>
        <p:pic>
          <p:nvPicPr>
            <p:cNvPr id="15" name="Picture 14"/>
            <p:cNvPicPr>
              <a:picLocks/>
            </p:cNvPicPr>
            <p:nvPr/>
          </p:nvPicPr>
          <p:blipFill>
            <a:blip r:embed="rId3"/>
            <a:stretch>
              <a:fillRect/>
            </a:stretch>
          </p:blipFill>
          <p:spPr>
            <a:xfrm>
              <a:off x="6065664" y="1879485"/>
              <a:ext cx="2499360" cy="1745034"/>
            </a:xfrm>
            <a:prstGeom prst="rect">
              <a:avLst/>
            </a:prstGeom>
          </p:spPr>
        </p:pic>
        <p:sp>
          <p:nvSpPr>
            <p:cNvPr id="16" name="Rectangle 15"/>
            <p:cNvSpPr/>
            <p:nvPr/>
          </p:nvSpPr>
          <p:spPr>
            <a:xfrm>
              <a:off x="6048731" y="2059505"/>
              <a:ext cx="2408068" cy="692497"/>
            </a:xfrm>
            <a:prstGeom prst="rect">
              <a:avLst/>
            </a:prstGeom>
          </p:spPr>
          <p:txBody>
            <a:bodyPr>
              <a:spAutoFit/>
            </a:bodyPr>
            <a:lstStyle/>
            <a:p>
              <a:pPr algn="ctr" eaLnBrk="0" fontAlgn="base" hangingPunct="0">
                <a:spcBef>
                  <a:spcPct val="0"/>
                </a:spcBef>
                <a:spcAft>
                  <a:spcPct val="0"/>
                </a:spcAft>
                <a:defRPr/>
              </a:pPr>
              <a:r>
                <a:rPr lang="en-US" sz="2200" b="1" dirty="0">
                  <a:solidFill>
                    <a:srgbClr val="0066A1"/>
                  </a:solidFill>
                  <a:ea typeface="Verdana"/>
                  <a:cs typeface="Verdana"/>
                </a:rPr>
                <a:t>160</a:t>
              </a:r>
            </a:p>
            <a:p>
              <a:pPr algn="ctr" eaLnBrk="0" fontAlgn="base" hangingPunct="0">
                <a:spcBef>
                  <a:spcPct val="0"/>
                </a:spcBef>
                <a:spcAft>
                  <a:spcPct val="0"/>
                </a:spcAft>
                <a:defRPr/>
              </a:pPr>
              <a:r>
                <a:rPr lang="en-US" sz="1700" dirty="0">
                  <a:solidFill>
                    <a:srgbClr val="0066A1"/>
                  </a:solidFill>
                  <a:ea typeface="Verdana"/>
                  <a:cs typeface="Verdana"/>
                </a:rPr>
                <a:t>Countries</a:t>
              </a:r>
              <a:endParaRPr lang="en-US" sz="1700" dirty="0">
                <a:solidFill>
                  <a:srgbClr val="0066A1"/>
                </a:solidFill>
                <a:ea typeface="ＭＳ Ｐゴシック" charset="-128"/>
                <a:cs typeface="Verdana"/>
              </a:endParaRPr>
            </a:p>
          </p:txBody>
        </p:sp>
        <p:pic>
          <p:nvPicPr>
            <p:cNvPr id="17" name="Picture 16" descr="globe.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57399" y="2792792"/>
              <a:ext cx="747268" cy="794217"/>
            </a:xfrm>
            <a:prstGeom prst="rect">
              <a:avLst/>
            </a:prstGeom>
          </p:spPr>
        </p:pic>
      </p:grpSp>
      <p:grpSp>
        <p:nvGrpSpPr>
          <p:cNvPr id="18" name="Group 17"/>
          <p:cNvGrpSpPr/>
          <p:nvPr/>
        </p:nvGrpSpPr>
        <p:grpSpPr>
          <a:xfrm>
            <a:off x="3298748" y="1813225"/>
            <a:ext cx="2499360" cy="1745034"/>
            <a:chOff x="3404764" y="1879485"/>
            <a:chExt cx="2499360" cy="1745034"/>
          </a:xfrm>
          <a:effectLst>
            <a:outerShdw blurRad="50800" dist="50800" dir="5400000" algn="ctr" rotWithShape="0">
              <a:schemeClr val="accent2">
                <a:lumMod val="50000"/>
              </a:schemeClr>
            </a:outerShdw>
          </a:effectLst>
        </p:grpSpPr>
        <p:pic>
          <p:nvPicPr>
            <p:cNvPr id="19" name="Picture 18"/>
            <p:cNvPicPr>
              <a:picLocks/>
            </p:cNvPicPr>
            <p:nvPr/>
          </p:nvPicPr>
          <p:blipFill>
            <a:blip r:embed="rId3"/>
            <a:stretch>
              <a:fillRect/>
            </a:stretch>
          </p:blipFill>
          <p:spPr>
            <a:xfrm>
              <a:off x="3404764" y="1879485"/>
              <a:ext cx="2499360" cy="1745034"/>
            </a:xfrm>
            <a:prstGeom prst="rect">
              <a:avLst/>
            </a:prstGeom>
          </p:spPr>
        </p:pic>
        <p:sp>
          <p:nvSpPr>
            <p:cNvPr id="20" name="Rectangle 19"/>
            <p:cNvSpPr/>
            <p:nvPr/>
          </p:nvSpPr>
          <p:spPr>
            <a:xfrm>
              <a:off x="3404764" y="2059505"/>
              <a:ext cx="2499359" cy="707886"/>
            </a:xfrm>
            <a:prstGeom prst="rect">
              <a:avLst/>
            </a:prstGeom>
          </p:spPr>
          <p:txBody>
            <a:bodyPr>
              <a:spAutoFit/>
            </a:bodyPr>
            <a:lstStyle/>
            <a:p>
              <a:pPr algn="ctr" eaLnBrk="0" fontAlgn="base" hangingPunct="0">
                <a:spcBef>
                  <a:spcPct val="0"/>
                </a:spcBef>
                <a:spcAft>
                  <a:spcPct val="0"/>
                </a:spcAft>
                <a:defRPr/>
              </a:pPr>
              <a:r>
                <a:rPr lang="en-US" sz="2200" b="1" dirty="0">
                  <a:solidFill>
                    <a:srgbClr val="0066A1"/>
                  </a:solidFill>
                  <a:ea typeface="Verdana"/>
                  <a:cs typeface="Verdana"/>
                </a:rPr>
                <a:t>45</a:t>
              </a:r>
            </a:p>
            <a:p>
              <a:pPr algn="ctr" eaLnBrk="0" fontAlgn="base" hangingPunct="0">
                <a:spcBef>
                  <a:spcPct val="0"/>
                </a:spcBef>
                <a:spcAft>
                  <a:spcPct val="0"/>
                </a:spcAft>
                <a:defRPr/>
              </a:pPr>
              <a:r>
                <a:rPr lang="en-US" sz="1700" dirty="0">
                  <a:solidFill>
                    <a:srgbClr val="0066A1"/>
                  </a:solidFill>
                  <a:ea typeface="Verdana"/>
                  <a:cs typeface="Verdana"/>
                </a:rPr>
                <a:t>Technical Societies</a:t>
              </a:r>
              <a:endParaRPr lang="en-US" sz="1700" dirty="0">
                <a:solidFill>
                  <a:srgbClr val="0066A1"/>
                </a:solidFill>
                <a:ea typeface="ＭＳ Ｐゴシック" charset="-128"/>
                <a:cs typeface="Verdana"/>
              </a:endParaRPr>
            </a:p>
          </p:txBody>
        </p:sp>
        <p:pic>
          <p:nvPicPr>
            <p:cNvPr id="21" name="Picture 20" descr="ato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2970" y="2785870"/>
              <a:ext cx="749300" cy="695041"/>
            </a:xfrm>
            <a:prstGeom prst="rect">
              <a:avLst/>
            </a:prstGeom>
          </p:spPr>
        </p:pic>
      </p:grpSp>
      <p:grpSp>
        <p:nvGrpSpPr>
          <p:cNvPr id="22" name="Group 21"/>
          <p:cNvGrpSpPr/>
          <p:nvPr/>
        </p:nvGrpSpPr>
        <p:grpSpPr>
          <a:xfrm>
            <a:off x="5959648" y="4152566"/>
            <a:ext cx="2499360" cy="1745034"/>
            <a:chOff x="6065664" y="4320426"/>
            <a:chExt cx="2499360" cy="1745034"/>
          </a:xfrm>
          <a:effectLst>
            <a:outerShdw blurRad="50800" dist="50800" dir="5400000" algn="ctr" rotWithShape="0">
              <a:schemeClr val="accent6">
                <a:lumMod val="50000"/>
              </a:schemeClr>
            </a:outerShdw>
          </a:effectLst>
        </p:grpSpPr>
        <p:pic>
          <p:nvPicPr>
            <p:cNvPr id="23" name="Picture 22"/>
            <p:cNvPicPr>
              <a:picLocks/>
            </p:cNvPicPr>
            <p:nvPr/>
          </p:nvPicPr>
          <p:blipFill>
            <a:blip r:embed="rId3"/>
            <a:stretch>
              <a:fillRect/>
            </a:stretch>
          </p:blipFill>
          <p:spPr>
            <a:xfrm>
              <a:off x="6065664" y="4320426"/>
              <a:ext cx="2499360" cy="1745034"/>
            </a:xfrm>
            <a:prstGeom prst="rect">
              <a:avLst/>
            </a:prstGeom>
          </p:spPr>
        </p:pic>
        <p:sp>
          <p:nvSpPr>
            <p:cNvPr id="24" name="Rectangle 23"/>
            <p:cNvSpPr/>
            <p:nvPr/>
          </p:nvSpPr>
          <p:spPr>
            <a:xfrm>
              <a:off x="6116466" y="4474277"/>
              <a:ext cx="2416535" cy="707886"/>
            </a:xfrm>
            <a:prstGeom prst="rect">
              <a:avLst/>
            </a:prstGeom>
          </p:spPr>
          <p:txBody>
            <a:bodyPr>
              <a:spAutoFit/>
            </a:bodyPr>
            <a:lstStyle/>
            <a:p>
              <a:pPr algn="ctr" eaLnBrk="0" fontAlgn="base" hangingPunct="0">
                <a:spcBef>
                  <a:spcPct val="0"/>
                </a:spcBef>
                <a:spcAft>
                  <a:spcPct val="0"/>
                </a:spcAft>
                <a:defRPr/>
              </a:pPr>
              <a:r>
                <a:rPr lang="en-US" sz="2200" b="1" dirty="0">
                  <a:solidFill>
                    <a:srgbClr val="69BE28">
                      <a:lumMod val="50000"/>
                    </a:srgbClr>
                  </a:solidFill>
                  <a:ea typeface="Verdana"/>
                  <a:cs typeface="Verdana"/>
                </a:rPr>
                <a:t>160+</a:t>
              </a:r>
            </a:p>
            <a:p>
              <a:pPr algn="ctr" eaLnBrk="0" fontAlgn="base" hangingPunct="0">
                <a:spcBef>
                  <a:spcPct val="0"/>
                </a:spcBef>
                <a:spcAft>
                  <a:spcPct val="0"/>
                </a:spcAft>
                <a:defRPr/>
              </a:pPr>
              <a:r>
                <a:rPr lang="en-US" sz="1700" dirty="0">
                  <a:solidFill>
                    <a:srgbClr val="69BE28">
                      <a:lumMod val="50000"/>
                    </a:srgbClr>
                  </a:solidFill>
                  <a:ea typeface="Verdana"/>
                  <a:cs typeface="Verdana"/>
                </a:rPr>
                <a:t>Top-cited Periodicals</a:t>
              </a:r>
              <a:endParaRPr lang="en-US" sz="1700" dirty="0">
                <a:solidFill>
                  <a:srgbClr val="69BE28">
                    <a:lumMod val="50000"/>
                  </a:srgbClr>
                </a:solidFill>
                <a:ea typeface="ＭＳ Ｐゴシック" charset="-128"/>
                <a:cs typeface="Verdana"/>
              </a:endParaRPr>
            </a:p>
          </p:txBody>
        </p:sp>
        <p:sp>
          <p:nvSpPr>
            <p:cNvPr id="25" name="Rectangle 24"/>
            <p:cNvSpPr/>
            <p:nvPr/>
          </p:nvSpPr>
          <p:spPr>
            <a:xfrm>
              <a:off x="6858002" y="5226810"/>
              <a:ext cx="975868" cy="699859"/>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srgbClr val="FFFFFF"/>
                </a:solidFill>
              </a:endParaRPr>
            </a:p>
          </p:txBody>
        </p:sp>
        <p:pic>
          <p:nvPicPr>
            <p:cNvPr id="26" name="Picture 25" descr="book.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42021" y="5286080"/>
              <a:ext cx="804981" cy="587698"/>
            </a:xfrm>
            <a:prstGeom prst="rect">
              <a:avLst/>
            </a:prstGeom>
          </p:spPr>
        </p:pic>
      </p:grpSp>
      <p:grpSp>
        <p:nvGrpSpPr>
          <p:cNvPr id="51208" name="Group 26"/>
          <p:cNvGrpSpPr>
            <a:grpSpLocks/>
          </p:cNvGrpSpPr>
          <p:nvPr/>
        </p:nvGrpSpPr>
        <p:grpSpPr bwMode="auto">
          <a:xfrm>
            <a:off x="469900" y="1450975"/>
            <a:ext cx="8042275" cy="338138"/>
            <a:chOff x="575736" y="1516524"/>
            <a:chExt cx="8041971" cy="338554"/>
          </a:xfrm>
        </p:grpSpPr>
        <p:pic>
          <p:nvPicPr>
            <p:cNvPr id="51214" name="Picture 27" descr="rule-screen-grab.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flipV="1">
              <a:off x="769107" y="1635712"/>
              <a:ext cx="7848600" cy="18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5" name="Rectangle 28"/>
            <p:cNvSpPr>
              <a:spLocks noChangeArrowheads="1"/>
            </p:cNvSpPr>
            <p:nvPr/>
          </p:nvSpPr>
          <p:spPr bwMode="auto">
            <a:xfrm>
              <a:off x="575736" y="1516524"/>
              <a:ext cx="2285914"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100"/>
                </a:spcBef>
                <a:buClr>
                  <a:schemeClr val="accent1"/>
                </a:buClr>
                <a:buSzPct val="100000"/>
                <a:buFont typeface="Wingdings 2" pitchFamily="18" charset="2"/>
                <a:buChar char=""/>
                <a:defRPr sz="1600">
                  <a:solidFill>
                    <a:schemeClr val="tx1"/>
                  </a:solidFill>
                  <a:latin typeface="Verdana" pitchFamily="34" charset="0"/>
                  <a:ea typeface="ＭＳ Ｐゴシック" pitchFamily="34" charset="-128"/>
                </a:defRPr>
              </a:lvl1pPr>
              <a:lvl2pPr marL="742950" indent="-285750">
                <a:spcBef>
                  <a:spcPts val="400"/>
                </a:spcBef>
                <a:buChar char="–"/>
                <a:defRPr sz="1600">
                  <a:solidFill>
                    <a:schemeClr val="tx1"/>
                  </a:solidFill>
                  <a:latin typeface="Verdana" pitchFamily="34" charset="0"/>
                  <a:ea typeface="ＭＳ Ｐゴシック" pitchFamily="34" charset="-128"/>
                </a:defRPr>
              </a:lvl2pPr>
              <a:lvl3pPr marL="1143000" indent="-228600">
                <a:spcBef>
                  <a:spcPts val="400"/>
                </a:spcBef>
                <a:buChar char="•"/>
                <a:defRPr sz="1400">
                  <a:solidFill>
                    <a:schemeClr val="tx1"/>
                  </a:solidFill>
                  <a:latin typeface="Verdana" pitchFamily="34" charset="0"/>
                  <a:ea typeface="ＭＳ Ｐゴシック" pitchFamily="34" charset="-128"/>
                </a:defRPr>
              </a:lvl3pPr>
              <a:lvl4pPr marL="1600200" indent="-228600">
                <a:spcBef>
                  <a:spcPts val="400"/>
                </a:spcBef>
                <a:buFont typeface="Arial" pitchFamily="34" charset="0"/>
                <a:buChar char="-"/>
                <a:defRPr sz="1200">
                  <a:solidFill>
                    <a:schemeClr val="tx1"/>
                  </a:solidFill>
                  <a:latin typeface="Verdana" pitchFamily="34" charset="0"/>
                  <a:ea typeface="ＭＳ Ｐゴシック" pitchFamily="34" charset="-128"/>
                </a:defRPr>
              </a:lvl4pPr>
              <a:lvl5pPr marL="2057400" indent="-228600">
                <a:spcBef>
                  <a:spcPts val="400"/>
                </a:spcBef>
                <a:buFont typeface="Arial" pitchFamily="34" charset="0"/>
                <a:buChar char="•"/>
                <a:defRPr sz="1200">
                  <a:solidFill>
                    <a:schemeClr val="tx1"/>
                  </a:solidFill>
                  <a:latin typeface="Verdana" pitchFamily="34" charset="0"/>
                  <a:ea typeface="ＭＳ Ｐゴシック" pitchFamily="34" charset="-128"/>
                </a:defRPr>
              </a:lvl5pPr>
              <a:lvl6pPr marL="25146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6pPr>
              <a:lvl7pPr marL="29718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7pPr>
              <a:lvl8pPr marL="34290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8pPr>
              <a:lvl9pPr marL="38862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9pPr>
            </a:lstStyle>
            <a:p>
              <a:pPr algn="ctr" eaLnBrk="0" fontAlgn="base" hangingPunct="0">
                <a:spcBef>
                  <a:spcPct val="0"/>
                </a:spcBef>
                <a:spcAft>
                  <a:spcPct val="0"/>
                </a:spcAft>
                <a:buClrTx/>
                <a:buSzTx/>
                <a:buFontTx/>
                <a:buNone/>
              </a:pPr>
              <a:r>
                <a:rPr lang="en-US" altLang="en-US" b="1">
                  <a:solidFill>
                    <a:srgbClr val="003351"/>
                  </a:solidFill>
                  <a:cs typeface="Arial" pitchFamily="34" charset="0"/>
                </a:rPr>
                <a:t>Our Global Reach</a:t>
              </a:r>
            </a:p>
          </p:txBody>
        </p:sp>
      </p:grpSp>
      <p:grpSp>
        <p:nvGrpSpPr>
          <p:cNvPr id="51209" name="Group 29"/>
          <p:cNvGrpSpPr>
            <a:grpSpLocks/>
          </p:cNvGrpSpPr>
          <p:nvPr/>
        </p:nvGrpSpPr>
        <p:grpSpPr bwMode="auto">
          <a:xfrm>
            <a:off x="461963" y="3711575"/>
            <a:ext cx="8050212" cy="338138"/>
            <a:chOff x="567270" y="3878784"/>
            <a:chExt cx="8050437" cy="338554"/>
          </a:xfrm>
        </p:grpSpPr>
        <p:pic>
          <p:nvPicPr>
            <p:cNvPr id="51212" name="Picture 30" descr="rule-screen-grab.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flipV="1">
              <a:off x="769107" y="3984391"/>
              <a:ext cx="7848600" cy="18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3" name="Rectangle 31"/>
            <p:cNvSpPr>
              <a:spLocks noChangeArrowheads="1"/>
            </p:cNvSpPr>
            <p:nvPr/>
          </p:nvSpPr>
          <p:spPr bwMode="auto">
            <a:xfrm>
              <a:off x="567270" y="3878784"/>
              <a:ext cx="2836941" cy="3385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100"/>
                </a:spcBef>
                <a:buClr>
                  <a:schemeClr val="accent1"/>
                </a:buClr>
                <a:buSzPct val="100000"/>
                <a:buFont typeface="Wingdings 2" pitchFamily="18" charset="2"/>
                <a:buChar char=""/>
                <a:defRPr sz="1600">
                  <a:solidFill>
                    <a:schemeClr val="tx1"/>
                  </a:solidFill>
                  <a:latin typeface="Verdana" pitchFamily="34" charset="0"/>
                  <a:ea typeface="ＭＳ Ｐゴシック" pitchFamily="34" charset="-128"/>
                </a:defRPr>
              </a:lvl1pPr>
              <a:lvl2pPr marL="742950" indent="-285750">
                <a:spcBef>
                  <a:spcPts val="400"/>
                </a:spcBef>
                <a:buChar char="–"/>
                <a:defRPr sz="1600">
                  <a:solidFill>
                    <a:schemeClr val="tx1"/>
                  </a:solidFill>
                  <a:latin typeface="Verdana" pitchFamily="34" charset="0"/>
                  <a:ea typeface="ＭＳ Ｐゴシック" pitchFamily="34" charset="-128"/>
                </a:defRPr>
              </a:lvl2pPr>
              <a:lvl3pPr marL="1143000" indent="-228600">
                <a:spcBef>
                  <a:spcPts val="400"/>
                </a:spcBef>
                <a:buChar char="•"/>
                <a:defRPr sz="1400">
                  <a:solidFill>
                    <a:schemeClr val="tx1"/>
                  </a:solidFill>
                  <a:latin typeface="Verdana" pitchFamily="34" charset="0"/>
                  <a:ea typeface="ＭＳ Ｐゴシック" pitchFamily="34" charset="-128"/>
                </a:defRPr>
              </a:lvl3pPr>
              <a:lvl4pPr marL="1600200" indent="-228600">
                <a:spcBef>
                  <a:spcPts val="400"/>
                </a:spcBef>
                <a:buFont typeface="Arial" pitchFamily="34" charset="0"/>
                <a:buChar char="-"/>
                <a:defRPr sz="1200">
                  <a:solidFill>
                    <a:schemeClr val="tx1"/>
                  </a:solidFill>
                  <a:latin typeface="Verdana" pitchFamily="34" charset="0"/>
                  <a:ea typeface="ＭＳ Ｐゴシック" pitchFamily="34" charset="-128"/>
                </a:defRPr>
              </a:lvl4pPr>
              <a:lvl5pPr marL="2057400" indent="-228600">
                <a:spcBef>
                  <a:spcPts val="400"/>
                </a:spcBef>
                <a:buFont typeface="Arial" pitchFamily="34" charset="0"/>
                <a:buChar char="•"/>
                <a:defRPr sz="1200">
                  <a:solidFill>
                    <a:schemeClr val="tx1"/>
                  </a:solidFill>
                  <a:latin typeface="Verdana" pitchFamily="34" charset="0"/>
                  <a:ea typeface="ＭＳ Ｐゴシック" pitchFamily="34" charset="-128"/>
                </a:defRPr>
              </a:lvl5pPr>
              <a:lvl6pPr marL="25146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6pPr>
              <a:lvl7pPr marL="29718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7pPr>
              <a:lvl8pPr marL="34290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8pPr>
              <a:lvl9pPr marL="3886200" indent="-228600" eaLnBrk="0" fontAlgn="base" hangingPunct="0">
                <a:spcBef>
                  <a:spcPts val="400"/>
                </a:spcBef>
                <a:spcAft>
                  <a:spcPct val="0"/>
                </a:spcAft>
                <a:buFont typeface="Arial" pitchFamily="34" charset="0"/>
                <a:buChar char="•"/>
                <a:defRPr sz="1200">
                  <a:solidFill>
                    <a:schemeClr val="tx1"/>
                  </a:solidFill>
                  <a:latin typeface="Verdana" pitchFamily="34" charset="0"/>
                  <a:ea typeface="ＭＳ Ｐゴシック" pitchFamily="34" charset="-128"/>
                </a:defRPr>
              </a:lvl9pPr>
            </a:lstStyle>
            <a:p>
              <a:pPr algn="ctr" eaLnBrk="0" fontAlgn="base" hangingPunct="0">
                <a:spcBef>
                  <a:spcPct val="0"/>
                </a:spcBef>
                <a:spcAft>
                  <a:spcPct val="0"/>
                </a:spcAft>
                <a:buClrTx/>
                <a:buSzTx/>
                <a:buFontTx/>
                <a:buNone/>
              </a:pPr>
              <a:r>
                <a:rPr lang="en-US" altLang="en-US" b="1">
                  <a:solidFill>
                    <a:srgbClr val="355F14"/>
                  </a:solidFill>
                  <a:cs typeface="Arial" pitchFamily="34" charset="0"/>
                </a:rPr>
                <a:t>Our Technical Breadth</a:t>
              </a:r>
            </a:p>
          </p:txBody>
        </p:sp>
      </p:grpSp>
      <p:grpSp>
        <p:nvGrpSpPr>
          <p:cNvPr id="33" name="Group 32"/>
          <p:cNvGrpSpPr/>
          <p:nvPr/>
        </p:nvGrpSpPr>
        <p:grpSpPr>
          <a:xfrm>
            <a:off x="3290281" y="4152566"/>
            <a:ext cx="2516973" cy="1745034"/>
            <a:chOff x="3396297" y="4320426"/>
            <a:chExt cx="2516973" cy="1745034"/>
          </a:xfrm>
          <a:effectLst>
            <a:outerShdw blurRad="50800" dist="50800" dir="5400000" algn="ctr" rotWithShape="0">
              <a:schemeClr val="accent6">
                <a:lumMod val="50000"/>
              </a:schemeClr>
            </a:outerShdw>
          </a:effectLst>
        </p:grpSpPr>
        <p:pic>
          <p:nvPicPr>
            <p:cNvPr id="34" name="Picture 33"/>
            <p:cNvPicPr>
              <a:picLocks/>
            </p:cNvPicPr>
            <p:nvPr/>
          </p:nvPicPr>
          <p:blipFill>
            <a:blip r:embed="rId3"/>
            <a:stretch>
              <a:fillRect/>
            </a:stretch>
          </p:blipFill>
          <p:spPr>
            <a:xfrm>
              <a:off x="3404764" y="4320426"/>
              <a:ext cx="2499360" cy="1745034"/>
            </a:xfrm>
            <a:prstGeom prst="rect">
              <a:avLst/>
            </a:prstGeom>
          </p:spPr>
        </p:pic>
        <p:sp>
          <p:nvSpPr>
            <p:cNvPr id="35" name="Rectangle 34"/>
            <p:cNvSpPr/>
            <p:nvPr/>
          </p:nvSpPr>
          <p:spPr>
            <a:xfrm>
              <a:off x="3396297" y="4474277"/>
              <a:ext cx="2516973" cy="692497"/>
            </a:xfrm>
            <a:prstGeom prst="rect">
              <a:avLst/>
            </a:prstGeom>
          </p:spPr>
          <p:txBody>
            <a:bodyPr>
              <a:spAutoFit/>
            </a:bodyPr>
            <a:lstStyle/>
            <a:p>
              <a:pPr algn="ctr" eaLnBrk="0" fontAlgn="base" hangingPunct="0">
                <a:spcBef>
                  <a:spcPct val="0"/>
                </a:spcBef>
                <a:spcAft>
                  <a:spcPct val="0"/>
                </a:spcAft>
                <a:defRPr/>
              </a:pPr>
              <a:r>
                <a:rPr lang="en-US" sz="2200" b="1" dirty="0">
                  <a:solidFill>
                    <a:srgbClr val="69BE28">
                      <a:lumMod val="50000"/>
                    </a:srgbClr>
                  </a:solidFill>
                  <a:ea typeface="Verdana"/>
                  <a:cs typeface="Verdana"/>
                </a:rPr>
                <a:t>3,700,000+</a:t>
              </a:r>
            </a:p>
            <a:p>
              <a:pPr algn="ctr" eaLnBrk="0" fontAlgn="base" hangingPunct="0">
                <a:spcBef>
                  <a:spcPct val="0"/>
                </a:spcBef>
                <a:spcAft>
                  <a:spcPct val="0"/>
                </a:spcAft>
                <a:defRPr/>
              </a:pPr>
              <a:r>
                <a:rPr lang="en-US" sz="1700" dirty="0">
                  <a:solidFill>
                    <a:srgbClr val="69BE28">
                      <a:lumMod val="50000"/>
                    </a:srgbClr>
                  </a:solidFill>
                  <a:ea typeface="Verdana"/>
                  <a:cs typeface="Verdana"/>
                </a:rPr>
                <a:t>Technical Documents</a:t>
              </a:r>
              <a:endParaRPr lang="en-US" sz="1700" dirty="0">
                <a:solidFill>
                  <a:srgbClr val="69BE28">
                    <a:lumMod val="50000"/>
                  </a:srgbClr>
                </a:solidFill>
                <a:ea typeface="ＭＳ Ｐゴシック" charset="-128"/>
                <a:cs typeface="Verdana"/>
              </a:endParaRPr>
            </a:p>
          </p:txBody>
        </p:sp>
        <p:pic>
          <p:nvPicPr>
            <p:cNvPr id="36" name="Picture 35" descr="document-gray.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60333" y="5226811"/>
              <a:ext cx="533409" cy="698865"/>
            </a:xfrm>
            <a:prstGeom prst="rect">
              <a:avLst/>
            </a:prstGeom>
          </p:spPr>
        </p:pic>
      </p:grpSp>
      <p:sp>
        <p:nvSpPr>
          <p:cNvPr id="2" name="Slide Number Placeholder 1"/>
          <p:cNvSpPr>
            <a:spLocks noGrp="1"/>
          </p:cNvSpPr>
          <p:nvPr>
            <p:ph type="sldNum" sz="quarter" idx="12"/>
          </p:nvPr>
        </p:nvSpPr>
        <p:spPr/>
        <p:txBody>
          <a:bodyPr/>
          <a:lstStyle/>
          <a:p>
            <a:pPr>
              <a:defRPr/>
            </a:pPr>
            <a:fld id="{88CC3BDF-57CD-4DF0-939A-D0CDD094B824}" type="slidenum">
              <a:rPr lang="en-US" smtClean="0"/>
              <a:pPr>
                <a:defRPr/>
              </a:pPr>
              <a:t>25</a:t>
            </a:fld>
            <a:endParaRPr lang="en-US" sz="1400">
              <a:latin typeface="Myriad Pro" charset="0"/>
            </a:endParaRPr>
          </a:p>
        </p:txBody>
      </p:sp>
    </p:spTree>
    <p:extLst>
      <p:ext uri="{BB962C8B-B14F-4D97-AF65-F5344CB8AC3E}">
        <p14:creationId xmlns:p14="http://schemas.microsoft.com/office/powerpoint/2010/main" val="458634085"/>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600075" y="211138"/>
            <a:ext cx="3921125" cy="503237"/>
          </a:xfrm>
        </p:spPr>
        <p:txBody>
          <a:bodyPr/>
          <a:lstStyle/>
          <a:p>
            <a:pPr eaLnBrk="1" hangingPunct="1"/>
            <a:r>
              <a:rPr lang="en-US" altLang="en-US" dirty="0" smtClean="0">
                <a:solidFill>
                  <a:srgbClr val="000000"/>
                </a:solidFill>
              </a:rPr>
              <a:t>IEEE-SA Presence</a:t>
            </a:r>
            <a:endParaRPr lang="en-US" altLang="en-US" dirty="0" smtClean="0"/>
          </a:p>
        </p:txBody>
      </p:sp>
      <p:sp>
        <p:nvSpPr>
          <p:cNvPr id="3" name="Content Placeholder 2"/>
          <p:cNvSpPr>
            <a:spLocks noGrp="1"/>
          </p:cNvSpPr>
          <p:nvPr>
            <p:ph idx="1"/>
          </p:nvPr>
        </p:nvSpPr>
        <p:spPr>
          <a:xfrm>
            <a:off x="692150" y="850900"/>
            <a:ext cx="3548063" cy="3836988"/>
          </a:xfrm>
        </p:spPr>
        <p:txBody>
          <a:bodyPr rtlCol="0">
            <a:normAutofit lnSpcReduction="10000"/>
          </a:bodyPr>
          <a:lstStyle/>
          <a:p>
            <a:pPr>
              <a:buFont typeface="Wingdings" pitchFamily="2" charset="2"/>
              <a:buChar char="§"/>
              <a:defRPr/>
            </a:pPr>
            <a:r>
              <a:rPr lang="en-US" sz="1800" dirty="0" smtClean="0">
                <a:ea typeface="ＭＳ Ｐゴシック" charset="0"/>
                <a:cs typeface="Verdana (Body)"/>
              </a:rPr>
              <a:t>Globally recognized standards</a:t>
            </a:r>
          </a:p>
          <a:p>
            <a:pPr>
              <a:buFont typeface="Wingdings" pitchFamily="2" charset="2"/>
              <a:buChar char="§"/>
              <a:defRPr/>
            </a:pPr>
            <a:r>
              <a:rPr lang="en-US" sz="1800" dirty="0">
                <a:ea typeface="ＭＳ Ｐゴシック" charset="0"/>
                <a:cs typeface="Verdana (Body)"/>
              </a:rPr>
              <a:t>Clear IPR policy</a:t>
            </a:r>
          </a:p>
          <a:p>
            <a:pPr>
              <a:buFont typeface="Wingdings" pitchFamily="2" charset="2"/>
              <a:buChar char="§"/>
              <a:defRPr/>
            </a:pPr>
            <a:r>
              <a:rPr lang="en-US" sz="1800" dirty="0" smtClean="0">
                <a:ea typeface="ＭＳ Ｐゴシック" charset="0"/>
                <a:cs typeface="Verdana (Body)"/>
              </a:rPr>
              <a:t>Approximately </a:t>
            </a:r>
            <a:r>
              <a:rPr lang="en-US" sz="1800" dirty="0" smtClean="0">
                <a:solidFill>
                  <a:srgbClr val="FF0000"/>
                </a:solidFill>
                <a:ea typeface="ＭＳ Ｐゴシック" charset="0"/>
                <a:cs typeface="Verdana (Body)"/>
              </a:rPr>
              <a:t>1300</a:t>
            </a:r>
            <a:r>
              <a:rPr lang="en-US" sz="1800" dirty="0" smtClean="0">
                <a:ea typeface="ＭＳ Ｐゴシック" charset="0"/>
                <a:cs typeface="Verdana (Body)"/>
              </a:rPr>
              <a:t> active standards</a:t>
            </a:r>
          </a:p>
          <a:p>
            <a:pPr>
              <a:buFont typeface="Wingdings" pitchFamily="2" charset="2"/>
              <a:buChar char="§"/>
              <a:defRPr/>
            </a:pPr>
            <a:r>
              <a:rPr lang="en-US" sz="1800" dirty="0" smtClean="0">
                <a:ea typeface="ＭＳ Ｐゴシック" charset="0"/>
                <a:cs typeface="Verdana (Body)"/>
              </a:rPr>
              <a:t>More than </a:t>
            </a:r>
            <a:r>
              <a:rPr lang="en-US" sz="1800" dirty="0" smtClean="0">
                <a:solidFill>
                  <a:srgbClr val="FF0000"/>
                </a:solidFill>
                <a:ea typeface="ＭＳ Ｐゴシック" charset="0"/>
                <a:cs typeface="Verdana (Body)"/>
              </a:rPr>
              <a:t>500</a:t>
            </a:r>
            <a:r>
              <a:rPr lang="en-US" sz="1800" dirty="0" smtClean="0">
                <a:solidFill>
                  <a:srgbClr val="002060"/>
                </a:solidFill>
                <a:ea typeface="ＭＳ Ｐゴシック" charset="0"/>
                <a:cs typeface="Verdana (Body)"/>
              </a:rPr>
              <a:t> standards </a:t>
            </a:r>
            <a:r>
              <a:rPr lang="en-US" sz="1800" dirty="0">
                <a:ea typeface="ＭＳ Ｐゴシック" charset="0"/>
                <a:cs typeface="Verdana (Body)"/>
              </a:rPr>
              <a:t/>
            </a:r>
            <a:br>
              <a:rPr lang="en-US" sz="1800" dirty="0">
                <a:ea typeface="ＭＳ Ｐゴシック" charset="0"/>
                <a:cs typeface="Verdana (Body)"/>
              </a:rPr>
            </a:br>
            <a:r>
              <a:rPr lang="en-US" sz="1800" dirty="0" smtClean="0">
                <a:ea typeface="ＭＳ Ｐゴシック" charset="0"/>
                <a:cs typeface="Verdana (Body)"/>
              </a:rPr>
              <a:t>under development</a:t>
            </a:r>
          </a:p>
          <a:p>
            <a:pPr>
              <a:buFont typeface="Wingdings" pitchFamily="2" charset="2"/>
              <a:buChar char="§"/>
              <a:defRPr/>
            </a:pPr>
            <a:r>
              <a:rPr lang="en-US" sz="1800" dirty="0" smtClean="0">
                <a:ea typeface="ＭＳ Ｐゴシック" charset="0"/>
                <a:cs typeface="Verdana (Body)"/>
              </a:rPr>
              <a:t>Over </a:t>
            </a:r>
            <a:r>
              <a:rPr lang="en-US" sz="1800" dirty="0" smtClean="0">
                <a:solidFill>
                  <a:srgbClr val="FF0000"/>
                </a:solidFill>
                <a:ea typeface="ＭＳ Ｐゴシック" charset="0"/>
                <a:cs typeface="Verdana (Body)"/>
              </a:rPr>
              <a:t>7,000</a:t>
            </a:r>
            <a:r>
              <a:rPr lang="en-US" sz="1800" dirty="0" smtClean="0">
                <a:ea typeface="ＭＳ Ｐゴシック" charset="0"/>
                <a:cs typeface="Verdana (Body)"/>
              </a:rPr>
              <a:t> individual members and </a:t>
            </a:r>
            <a:r>
              <a:rPr lang="en-US" sz="1800" dirty="0" smtClean="0">
                <a:solidFill>
                  <a:srgbClr val="FF0000"/>
                </a:solidFill>
                <a:ea typeface="ＭＳ Ｐゴシック" charset="0"/>
                <a:cs typeface="Verdana (Body)"/>
              </a:rPr>
              <a:t>20,000</a:t>
            </a:r>
            <a:r>
              <a:rPr lang="en-US" sz="1800" dirty="0" smtClean="0">
                <a:ea typeface="ＭＳ Ｐゴシック" charset="0"/>
                <a:cs typeface="Verdana (Body)"/>
              </a:rPr>
              <a:t> standards developers from every continent</a:t>
            </a:r>
          </a:p>
          <a:p>
            <a:pPr>
              <a:buFont typeface="Wingdings" pitchFamily="2" charset="2"/>
              <a:buChar char="§"/>
              <a:defRPr/>
            </a:pPr>
            <a:r>
              <a:rPr lang="en-US" sz="1800" dirty="0" smtClean="0">
                <a:solidFill>
                  <a:srgbClr val="FF0000"/>
                </a:solidFill>
                <a:ea typeface="ＭＳ Ｐゴシック" charset="0"/>
                <a:cs typeface="Verdana (Body)"/>
              </a:rPr>
              <a:t>200+</a:t>
            </a:r>
            <a:r>
              <a:rPr lang="en-US" sz="1800" dirty="0" smtClean="0">
                <a:solidFill>
                  <a:srgbClr val="002060"/>
                </a:solidFill>
                <a:ea typeface="ＭＳ Ｐゴシック" charset="0"/>
                <a:cs typeface="Verdana (Body)"/>
              </a:rPr>
              <a:t> </a:t>
            </a:r>
            <a:r>
              <a:rPr lang="en-US" sz="1800" dirty="0" smtClean="0">
                <a:ea typeface="ＭＳ Ｐゴシック" charset="0"/>
                <a:cs typeface="Verdana (Body)"/>
              </a:rPr>
              <a:t>corporate members</a:t>
            </a:r>
          </a:p>
          <a:p>
            <a:pPr>
              <a:buFont typeface="Wingdings" pitchFamily="2" charset="2"/>
              <a:buChar char="§"/>
              <a:defRPr/>
            </a:pPr>
            <a:endParaRPr lang="en-US" sz="1800" dirty="0" smtClean="0">
              <a:ea typeface="ＭＳ Ｐゴシック" charset="0"/>
              <a:cs typeface="Verdana (Body)"/>
            </a:endParaRPr>
          </a:p>
          <a:p>
            <a:pPr>
              <a:buFont typeface="Wingdings 2" pitchFamily="18" charset="2"/>
              <a:buNone/>
              <a:defRPr/>
            </a:pPr>
            <a:endParaRPr lang="en-US" sz="1800" dirty="0" smtClean="0">
              <a:ea typeface="ＭＳ Ｐゴシック" charset="0"/>
              <a:cs typeface="Verdana (Body)"/>
            </a:endParaRPr>
          </a:p>
          <a:p>
            <a:pPr>
              <a:buFont typeface="Wingdings" pitchFamily="2" charset="2"/>
              <a:buChar char="§"/>
              <a:defRPr/>
            </a:pPr>
            <a:endParaRPr lang="en-US" sz="1800" dirty="0" smtClean="0">
              <a:ea typeface="ＭＳ Ｐゴシック" charset="0"/>
              <a:cs typeface="Verdana (Body)"/>
            </a:endParaRPr>
          </a:p>
          <a:p>
            <a:pPr>
              <a:buFont typeface="Wingdings" pitchFamily="2" charset="2"/>
              <a:buChar char="§"/>
              <a:defRPr/>
            </a:pPr>
            <a:endParaRPr lang="en-US" sz="1800" dirty="0" smtClean="0">
              <a:ea typeface="ＭＳ Ｐゴシック" charset="0"/>
              <a:cs typeface="Verdana (Body)"/>
            </a:endParaRPr>
          </a:p>
          <a:p>
            <a:pPr marL="0" indent="0" eaLnBrk="1" fontAlgn="auto" hangingPunct="1">
              <a:spcBef>
                <a:spcPts val="0"/>
              </a:spcBef>
              <a:spcAft>
                <a:spcPts val="0"/>
              </a:spcAft>
              <a:defRPr/>
            </a:pPr>
            <a:endParaRPr lang="en-US" dirty="0" smtClean="0">
              <a:latin typeface="Verdana (Body)"/>
              <a:ea typeface="+mn-ea"/>
              <a:cs typeface="Verdana (Body)"/>
            </a:endParaRPr>
          </a:p>
          <a:p>
            <a:pPr marL="0" indent="0" eaLnBrk="1" fontAlgn="auto" hangingPunct="1">
              <a:spcBef>
                <a:spcPts val="0"/>
              </a:spcBef>
              <a:spcAft>
                <a:spcPts val="0"/>
              </a:spcAft>
              <a:defRPr/>
            </a:pPr>
            <a:endParaRPr lang="en-US" dirty="0">
              <a:latin typeface="Verdana (Body)"/>
              <a:ea typeface="+mn-ea"/>
              <a:cs typeface="Verdana (Body)"/>
            </a:endParaRPr>
          </a:p>
        </p:txBody>
      </p:sp>
      <p:pic>
        <p:nvPicPr>
          <p:cNvPr id="59396" name="Picture 2" descr="http://www.google.com/url?source=imgres&amp;ct=img&amp;q=http://www.elp.com/content/dam/etc/medialib/new-lib/power-grid/2011/july/99636.res/_jcr_content/renditions/pennwell.web.400.400.jpg&amp;sa=X&amp;ei=ZWzCUP_XJIfi0gGDoIG4DA&amp;ved=0CAQQ8wc4CA&amp;usg=AFQjCNHfZEcYTMv2d-vraCYOLyVkmUhMvQ"/>
          <p:cNvPicPr>
            <a:picLocks noChangeAspect="1" noChangeArrowheads="1"/>
          </p:cNvPicPr>
          <p:nvPr/>
        </p:nvPicPr>
        <p:blipFill>
          <a:blip r:embed="rId3">
            <a:extLst>
              <a:ext uri="{28A0092B-C50C-407E-A947-70E740481C1C}">
                <a14:useLocalDpi xmlns:a14="http://schemas.microsoft.com/office/drawing/2010/main" val="0"/>
              </a:ext>
            </a:extLst>
          </a:blip>
          <a:srcRect t="14658" b="45351"/>
          <a:stretch>
            <a:fillRect/>
          </a:stretch>
        </p:blipFill>
        <p:spPr bwMode="auto">
          <a:xfrm>
            <a:off x="792163" y="4713288"/>
            <a:ext cx="3249612"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638675" y="825500"/>
            <a:ext cx="3819525" cy="3844642"/>
          </a:xfrm>
          <a:prstGeom prst="rect">
            <a:avLst/>
          </a:prstGeom>
        </p:spPr>
        <p:txBody>
          <a:bodyPr>
            <a:spAutoFit/>
          </a:bodyPr>
          <a:lstStyle/>
          <a:p>
            <a:pPr marL="273050" indent="-273050" eaLnBrk="0" fontAlgn="base" hangingPunct="0">
              <a:spcBef>
                <a:spcPts val="1100"/>
              </a:spcBef>
              <a:spcAft>
                <a:spcPct val="0"/>
              </a:spcAft>
              <a:buClr>
                <a:srgbClr val="0066A1"/>
              </a:buClr>
              <a:buSzPct val="100000"/>
              <a:buFont typeface="Wingdings" pitchFamily="2" charset="2"/>
              <a:buChar char="§"/>
              <a:defRPr/>
            </a:pPr>
            <a:r>
              <a:rPr lang="en-US" kern="0" dirty="0">
                <a:solidFill>
                  <a:srgbClr val="000000"/>
                </a:solidFill>
                <a:ea typeface="ＭＳ Ｐゴシック" charset="0"/>
                <a:cs typeface="Verdana (Body)"/>
              </a:rPr>
              <a:t>Leverages the breath of </a:t>
            </a:r>
            <a:br>
              <a:rPr lang="en-US" kern="0" dirty="0">
                <a:solidFill>
                  <a:srgbClr val="000000"/>
                </a:solidFill>
                <a:ea typeface="ＭＳ Ｐゴシック" charset="0"/>
                <a:cs typeface="Verdana (Body)"/>
              </a:rPr>
            </a:br>
            <a:r>
              <a:rPr lang="en-US" kern="0" dirty="0">
                <a:solidFill>
                  <a:srgbClr val="000000"/>
                </a:solidFill>
                <a:ea typeface="ＭＳ Ｐゴシック" charset="0"/>
                <a:cs typeface="Verdana (Body)"/>
              </a:rPr>
              <a:t>40+ technical areas</a:t>
            </a:r>
          </a:p>
          <a:p>
            <a:pPr marL="273050" indent="-273050" eaLnBrk="0" fontAlgn="base" hangingPunct="0">
              <a:spcBef>
                <a:spcPts val="1100"/>
              </a:spcBef>
              <a:spcAft>
                <a:spcPct val="0"/>
              </a:spcAft>
              <a:buClr>
                <a:srgbClr val="0066A1"/>
              </a:buClr>
              <a:buSzPct val="100000"/>
              <a:buFont typeface="Wingdings" pitchFamily="2" charset="2"/>
              <a:buChar char="§"/>
              <a:defRPr/>
            </a:pPr>
            <a:r>
              <a:rPr lang="en-US" dirty="0">
                <a:solidFill>
                  <a:srgbClr val="002060"/>
                </a:solidFill>
                <a:ea typeface="ＭＳ Ｐゴシック" pitchFamily="34" charset="-128"/>
                <a:cs typeface="Arial" panose="020B0604020202020204" pitchFamily="34" charset="0"/>
              </a:rPr>
              <a:t>Smart Grid </a:t>
            </a:r>
            <a:r>
              <a:rPr lang="en-US" dirty="0">
                <a:solidFill>
                  <a:srgbClr val="000000"/>
                </a:solidFill>
                <a:ea typeface="ＭＳ Ｐゴシック" pitchFamily="34" charset="-128"/>
                <a:cs typeface="Arial" panose="020B0604020202020204" pitchFamily="34" charset="0"/>
              </a:rPr>
              <a:t>standards </a:t>
            </a:r>
            <a:br>
              <a:rPr lang="en-US" dirty="0">
                <a:solidFill>
                  <a:srgbClr val="000000"/>
                </a:solidFill>
                <a:ea typeface="ＭＳ Ｐゴシック" pitchFamily="34" charset="-128"/>
                <a:cs typeface="Arial" panose="020B0604020202020204" pitchFamily="34" charset="0"/>
              </a:rPr>
            </a:br>
            <a:r>
              <a:rPr lang="en-US" dirty="0">
                <a:solidFill>
                  <a:srgbClr val="000000"/>
                </a:solidFill>
                <a:ea typeface="ＭＳ Ｐゴシック" pitchFamily="34" charset="-128"/>
                <a:cs typeface="Arial" panose="020B0604020202020204" pitchFamily="34" charset="0"/>
              </a:rPr>
              <a:t>quoted in NIST</a:t>
            </a:r>
          </a:p>
          <a:p>
            <a:pPr marL="273050" indent="-273050" eaLnBrk="0" fontAlgn="base" hangingPunct="0">
              <a:spcBef>
                <a:spcPts val="1100"/>
              </a:spcBef>
              <a:spcAft>
                <a:spcPct val="0"/>
              </a:spcAft>
              <a:buClr>
                <a:srgbClr val="0066A1"/>
              </a:buClr>
              <a:buSzPct val="100000"/>
              <a:buFont typeface="Wingdings" pitchFamily="2" charset="2"/>
              <a:buChar char="§"/>
              <a:defRPr/>
            </a:pPr>
            <a:r>
              <a:rPr lang="en-US" dirty="0">
                <a:solidFill>
                  <a:srgbClr val="000000"/>
                </a:solidFill>
                <a:ea typeface="ＭＳ Ｐゴシック" pitchFamily="34" charset="-128"/>
                <a:cs typeface="Arial" panose="020B0604020202020204" pitchFamily="34" charset="0"/>
              </a:rPr>
              <a:t>Flagship transport layer standards in communications (IEEE 802)</a:t>
            </a:r>
          </a:p>
          <a:p>
            <a:pPr marL="273050" indent="-273050" eaLnBrk="0" fontAlgn="base" hangingPunct="0">
              <a:spcBef>
                <a:spcPts val="1100"/>
              </a:spcBef>
              <a:spcAft>
                <a:spcPct val="0"/>
              </a:spcAft>
              <a:buClr>
                <a:srgbClr val="0066A1"/>
              </a:buClr>
              <a:buSzPct val="100000"/>
              <a:buFont typeface="Wingdings" pitchFamily="2" charset="2"/>
              <a:buChar char="§"/>
              <a:defRPr/>
            </a:pPr>
            <a:r>
              <a:rPr lang="en-US" b="1" dirty="0" smtClean="0">
                <a:solidFill>
                  <a:srgbClr val="000000"/>
                </a:solidFill>
                <a:ea typeface="ＭＳ Ｐゴシック" charset="0"/>
                <a:cs typeface="Verdana (Body)"/>
              </a:rPr>
              <a:t>Independent </a:t>
            </a:r>
            <a:r>
              <a:rPr lang="en-US" b="1" dirty="0">
                <a:solidFill>
                  <a:srgbClr val="000000"/>
                </a:solidFill>
                <a:ea typeface="ＭＳ Ｐゴシック" charset="0"/>
                <a:cs typeface="Verdana (Body)"/>
              </a:rPr>
              <a:t>global community</a:t>
            </a:r>
          </a:p>
          <a:p>
            <a:pPr marL="273050" indent="-273050" eaLnBrk="0" fontAlgn="base" hangingPunct="0">
              <a:spcBef>
                <a:spcPts val="1100"/>
              </a:spcBef>
              <a:spcAft>
                <a:spcPct val="0"/>
              </a:spcAft>
              <a:buClr>
                <a:srgbClr val="0066A1"/>
              </a:buClr>
              <a:buSzPct val="100000"/>
              <a:buFont typeface="Wingdings" pitchFamily="2" charset="2"/>
              <a:buChar char="§"/>
              <a:defRPr/>
            </a:pPr>
            <a:r>
              <a:rPr lang="en-US" dirty="0">
                <a:solidFill>
                  <a:srgbClr val="002060"/>
                </a:solidFill>
                <a:ea typeface="ＭＳ Ｐゴシック" charset="0"/>
                <a:cs typeface="Verdana (Body)"/>
              </a:rPr>
              <a:t>Open </a:t>
            </a:r>
            <a:r>
              <a:rPr lang="en-US" dirty="0">
                <a:solidFill>
                  <a:srgbClr val="000000"/>
                </a:solidFill>
                <a:ea typeface="ＭＳ Ｐゴシック" charset="0"/>
                <a:cs typeface="Verdana (Body)"/>
              </a:rPr>
              <a:t>standards process…</a:t>
            </a:r>
          </a:p>
          <a:p>
            <a:pPr marL="273050" indent="-273050" eaLnBrk="0" fontAlgn="base" hangingPunct="0">
              <a:spcBef>
                <a:spcPts val="1100"/>
              </a:spcBef>
              <a:spcAft>
                <a:spcPct val="0"/>
              </a:spcAft>
              <a:buClr>
                <a:srgbClr val="0066A1"/>
              </a:buClr>
              <a:buSzPct val="100000"/>
              <a:buFont typeface="Wingdings" pitchFamily="2" charset="2"/>
              <a:buChar char="§"/>
              <a:defRPr/>
            </a:pPr>
            <a:endParaRPr lang="en-US" dirty="0">
              <a:solidFill>
                <a:srgbClr val="000000"/>
              </a:solidFill>
              <a:ea typeface="ＭＳ Ｐゴシック" pitchFamily="34" charset="-128"/>
              <a:cs typeface="Arial" panose="020B0604020202020204" pitchFamily="34" charset="0"/>
            </a:endParaRPr>
          </a:p>
        </p:txBody>
      </p:sp>
      <p:sp>
        <p:nvSpPr>
          <p:cNvPr id="8" name="Title 1"/>
          <p:cNvSpPr txBox="1">
            <a:spLocks/>
          </p:cNvSpPr>
          <p:nvPr/>
        </p:nvSpPr>
        <p:spPr bwMode="auto">
          <a:xfrm>
            <a:off x="4756149" y="4461669"/>
            <a:ext cx="39211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gn="l" rtl="0" eaLnBrk="0" fontAlgn="base" hangingPunct="0">
              <a:spcBef>
                <a:spcPct val="0"/>
              </a:spcBef>
              <a:spcAft>
                <a:spcPct val="0"/>
              </a:spcAft>
              <a:defRPr sz="2800" b="1">
                <a:solidFill>
                  <a:schemeClr val="tx1"/>
                </a:solidFill>
                <a:latin typeface="+mj-lt"/>
                <a:ea typeface="ＭＳ Ｐゴシック" pitchFamily="34" charset="-128"/>
                <a:cs typeface="ＭＳ Ｐゴシック" pitchFamily="-112" charset="-128"/>
              </a:defRPr>
            </a:lvl1pPr>
            <a:lvl2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2pPr>
            <a:lvl3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3pPr>
            <a:lvl4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4pPr>
            <a:lvl5pPr algn="l" rtl="0" eaLnBrk="0" fontAlgn="base" hangingPunct="0">
              <a:spcBef>
                <a:spcPct val="0"/>
              </a:spcBef>
              <a:spcAft>
                <a:spcPct val="0"/>
              </a:spcAft>
              <a:defRPr sz="2800" b="1">
                <a:solidFill>
                  <a:schemeClr val="tx1"/>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9pPr>
          </a:lstStyle>
          <a:p>
            <a:pPr eaLnBrk="1" hangingPunct="1">
              <a:defRPr/>
            </a:pPr>
            <a:r>
              <a:rPr lang="en-US" kern="0" dirty="0" smtClean="0">
                <a:solidFill>
                  <a:srgbClr val="000000"/>
                </a:solidFill>
              </a:rPr>
              <a:t>IEEE-SA Strengths</a:t>
            </a:r>
          </a:p>
        </p:txBody>
      </p:sp>
      <p:sp>
        <p:nvSpPr>
          <p:cNvPr id="2" name="Slide Number Placeholder 1"/>
          <p:cNvSpPr>
            <a:spLocks noGrp="1"/>
          </p:cNvSpPr>
          <p:nvPr>
            <p:ph type="sldNum" sz="quarter" idx="12"/>
          </p:nvPr>
        </p:nvSpPr>
        <p:spPr/>
        <p:txBody>
          <a:bodyPr/>
          <a:lstStyle/>
          <a:p>
            <a:pPr>
              <a:defRPr/>
            </a:pPr>
            <a:fld id="{6CFC1F96-5ED1-41A0-BC5E-E0FC0B2B84E1}" type="slidenum">
              <a:rPr lang="en-US" smtClean="0"/>
              <a:pPr>
                <a:defRPr/>
              </a:pPr>
              <a:t>26</a:t>
            </a:fld>
            <a:endParaRPr lang="en-US" sz="1400">
              <a:latin typeface="Myriad Pro" charset="0"/>
            </a:endParaRPr>
          </a:p>
        </p:txBody>
      </p:sp>
    </p:spTree>
    <p:extLst>
      <p:ext uri="{BB962C8B-B14F-4D97-AF65-F5344CB8AC3E}">
        <p14:creationId xmlns:p14="http://schemas.microsoft.com/office/powerpoint/2010/main" val="2673258532"/>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621690">
            <a:off x="131763" y="365125"/>
            <a:ext cx="3455987"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Rectangle 2"/>
          <p:cNvSpPr>
            <a:spLocks noGrp="1" noChangeArrowheads="1"/>
          </p:cNvSpPr>
          <p:nvPr>
            <p:ph type="title"/>
          </p:nvPr>
        </p:nvSpPr>
        <p:spPr>
          <a:xfrm>
            <a:off x="3962400" y="111125"/>
            <a:ext cx="4848225" cy="831850"/>
          </a:xfrm>
        </p:spPr>
        <p:txBody>
          <a:bodyPr/>
          <a:lstStyle/>
          <a:p>
            <a:pPr algn="ctr" eaLnBrk="1" hangingPunct="1"/>
            <a:r>
              <a:rPr lang="en-US" altLang="en-US" smtClean="0"/>
              <a:t>Different Paths: Standards Development</a:t>
            </a:r>
          </a:p>
        </p:txBody>
      </p:sp>
      <p:graphicFrame>
        <p:nvGraphicFramePr>
          <p:cNvPr id="4" name="Content Placeholder 3"/>
          <p:cNvGraphicFramePr>
            <a:graphicFrameLocks noGrp="1"/>
          </p:cNvGraphicFramePr>
          <p:nvPr>
            <p:ph idx="1"/>
          </p:nvPr>
        </p:nvGraphicFramePr>
        <p:xfrm>
          <a:off x="3773813" y="1025609"/>
          <a:ext cx="5167184" cy="51404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ontent Placeholder 2"/>
          <p:cNvSpPr txBox="1">
            <a:spLocks/>
          </p:cNvSpPr>
          <p:nvPr/>
        </p:nvSpPr>
        <p:spPr bwMode="auto">
          <a:xfrm>
            <a:off x="471488" y="2116138"/>
            <a:ext cx="2776537" cy="3395662"/>
          </a:xfrm>
          <a:prstGeom prst="rect">
            <a:avLst/>
          </a:prstGeom>
          <a:noFill/>
          <a:ln w="3175">
            <a:solidFill>
              <a:schemeClr val="accent2">
                <a:lumMod val="75000"/>
              </a:schemeClr>
            </a:solidFill>
            <a:prstDash val="sysDot"/>
            <a:miter lim="800000"/>
            <a:headEnd/>
            <a:tailEnd/>
          </a:ln>
        </p:spPr>
        <p:txBody>
          <a:bodyPr lIns="0" tIns="0" rIns="0" bIns="0"/>
          <a:lstStyle>
            <a:lvl1pPr marL="274320" indent="-274320" algn="l" rtl="0" eaLnBrk="0" fontAlgn="base" hangingPunct="0">
              <a:spcBef>
                <a:spcPts val="1100"/>
              </a:spcBef>
              <a:spcAft>
                <a:spcPct val="0"/>
              </a:spcAft>
              <a:buClr>
                <a:schemeClr val="accent1"/>
              </a:buClr>
              <a:buSzPct val="100000"/>
              <a:buFont typeface="Wingdings 2" pitchFamily="18" charset="2"/>
              <a:buChar char=""/>
              <a:defRPr sz="1600">
                <a:solidFill>
                  <a:schemeClr val="tx1"/>
                </a:solidFill>
                <a:latin typeface="+mn-lt"/>
                <a:ea typeface="+mn-ea"/>
                <a:cs typeface="ＭＳ Ｐゴシック" pitchFamily="-112" charset="-128"/>
              </a:defRPr>
            </a:lvl1pPr>
            <a:lvl2pPr marL="571500" indent="-276225" algn="l" rtl="0" eaLnBrk="0" fontAlgn="base" hangingPunct="0">
              <a:spcBef>
                <a:spcPts val="400"/>
              </a:spcBef>
              <a:spcAft>
                <a:spcPct val="0"/>
              </a:spcAft>
              <a:buChar char="–"/>
              <a:defRPr sz="1600">
                <a:solidFill>
                  <a:schemeClr val="tx1"/>
                </a:solidFill>
                <a:latin typeface="+mn-lt"/>
                <a:ea typeface="+mn-ea"/>
                <a:cs typeface="ＭＳ Ｐゴシック" pitchFamily="-112" charset="-128"/>
              </a:defRPr>
            </a:lvl2pPr>
            <a:lvl3pPr marL="809625" indent="-228600" algn="l" rtl="0" eaLnBrk="0" fontAlgn="base" hangingPunct="0">
              <a:spcBef>
                <a:spcPts val="400"/>
              </a:spcBef>
              <a:spcAft>
                <a:spcPct val="0"/>
              </a:spcAft>
              <a:buChar char="•"/>
              <a:defRPr sz="1400">
                <a:solidFill>
                  <a:schemeClr val="tx1"/>
                </a:solidFill>
                <a:latin typeface="+mn-lt"/>
                <a:ea typeface="+mn-ea"/>
                <a:cs typeface="ＭＳ Ｐゴシック" pitchFamily="-112" charset="-128"/>
              </a:defRPr>
            </a:lvl3pPr>
            <a:lvl4pPr marL="1028700" indent="-171450" algn="l" rtl="0" eaLnBrk="0" fontAlgn="base" hangingPunct="0">
              <a:spcBef>
                <a:spcPts val="400"/>
              </a:spcBef>
              <a:spcAft>
                <a:spcPct val="0"/>
              </a:spcAft>
              <a:buFont typeface="Arial" pitchFamily="34" charset="0"/>
              <a:buChar char="-"/>
              <a:defRPr sz="1200">
                <a:solidFill>
                  <a:schemeClr val="tx1"/>
                </a:solidFill>
                <a:latin typeface="+mn-lt"/>
                <a:ea typeface="+mn-ea"/>
                <a:cs typeface="ＭＳ Ｐゴシック" pitchFamily="-112" charset="-128"/>
              </a:defRPr>
            </a:lvl4pPr>
            <a:lvl5pPr marL="1200150" indent="-171450" algn="l" rtl="0" eaLnBrk="0" fontAlgn="base" hangingPunct="0">
              <a:spcBef>
                <a:spcPts val="400"/>
              </a:spcBef>
              <a:spcAft>
                <a:spcPct val="0"/>
              </a:spcAft>
              <a:buFont typeface="Arial" pitchFamily="34" charset="0"/>
              <a:buChar char="•"/>
              <a:defRPr sz="1200">
                <a:solidFill>
                  <a:schemeClr val="tx1"/>
                </a:solidFill>
                <a:latin typeface="+mn-lt"/>
                <a:ea typeface="+mn-ea"/>
                <a:cs typeface="ＭＳ Ｐゴシック" pitchFamily="-112" charset="-128"/>
              </a:defRPr>
            </a:lvl5pPr>
            <a:lvl6pPr marL="2514600" indent="-228600" algn="l" rtl="0" eaLnBrk="1" fontAlgn="base" hangingPunct="1">
              <a:spcBef>
                <a:spcPct val="20000"/>
              </a:spcBef>
              <a:spcAft>
                <a:spcPct val="0"/>
              </a:spcAft>
              <a:defRPr sz="1200">
                <a:solidFill>
                  <a:schemeClr val="tx1"/>
                </a:solidFill>
                <a:latin typeface="+mn-lt"/>
                <a:ea typeface="+mn-ea"/>
              </a:defRPr>
            </a:lvl6pPr>
            <a:lvl7pPr marL="2971800" indent="-228600" algn="l" rtl="0" eaLnBrk="1" fontAlgn="base" hangingPunct="1">
              <a:spcBef>
                <a:spcPct val="20000"/>
              </a:spcBef>
              <a:spcAft>
                <a:spcPct val="0"/>
              </a:spcAft>
              <a:defRPr sz="1200">
                <a:solidFill>
                  <a:schemeClr val="tx1"/>
                </a:solidFill>
                <a:latin typeface="+mn-lt"/>
                <a:ea typeface="+mn-ea"/>
              </a:defRPr>
            </a:lvl7pPr>
            <a:lvl8pPr marL="3429000" indent="-228600" algn="l" rtl="0" eaLnBrk="1" fontAlgn="base" hangingPunct="1">
              <a:spcBef>
                <a:spcPct val="20000"/>
              </a:spcBef>
              <a:spcAft>
                <a:spcPct val="0"/>
              </a:spcAft>
              <a:defRPr sz="1200">
                <a:solidFill>
                  <a:schemeClr val="tx1"/>
                </a:solidFill>
                <a:latin typeface="+mn-lt"/>
                <a:ea typeface="+mn-ea"/>
              </a:defRPr>
            </a:lvl8pPr>
            <a:lvl9pPr marL="3886200" indent="-228600" algn="l" rtl="0" eaLnBrk="1" fontAlgn="base" hangingPunct="1">
              <a:spcBef>
                <a:spcPct val="20000"/>
              </a:spcBef>
              <a:spcAft>
                <a:spcPct val="0"/>
              </a:spcAft>
              <a:defRPr sz="1200">
                <a:solidFill>
                  <a:schemeClr val="tx1"/>
                </a:solidFill>
                <a:latin typeface="+mn-lt"/>
                <a:ea typeface="+mn-ea"/>
              </a:defRPr>
            </a:lvl9pPr>
          </a:lstStyle>
          <a:p>
            <a:pPr>
              <a:buClr>
                <a:srgbClr val="0066A1"/>
              </a:buClr>
              <a:buFont typeface="Lucida Grande"/>
              <a:buChar char="-"/>
              <a:defRPr/>
            </a:pPr>
            <a:r>
              <a:rPr lang="en-US" sz="2000" kern="0" dirty="0" smtClean="0">
                <a:solidFill>
                  <a:srgbClr val="000000"/>
                </a:solidFill>
              </a:rPr>
              <a:t>Open membership, participation, and governance  </a:t>
            </a:r>
          </a:p>
          <a:p>
            <a:pPr>
              <a:buClr>
                <a:srgbClr val="0066A1"/>
              </a:buClr>
              <a:buFont typeface="Lucida Grande"/>
              <a:buChar char="-"/>
              <a:defRPr/>
            </a:pPr>
            <a:r>
              <a:rPr lang="en-US" sz="2000" kern="0" dirty="0" smtClean="0">
                <a:solidFill>
                  <a:srgbClr val="000000"/>
                </a:solidFill>
              </a:rPr>
              <a:t>No restrictions</a:t>
            </a:r>
          </a:p>
          <a:p>
            <a:pPr>
              <a:buClr>
                <a:srgbClr val="0066A1"/>
              </a:buClr>
              <a:buFont typeface="Lucida Grande"/>
              <a:buChar char="-"/>
              <a:defRPr/>
            </a:pPr>
            <a:r>
              <a:rPr lang="en-US" sz="2000" kern="0" dirty="0" smtClean="0">
                <a:solidFill>
                  <a:srgbClr val="000000"/>
                </a:solidFill>
              </a:rPr>
              <a:t>Any </a:t>
            </a:r>
            <a:r>
              <a:rPr lang="en-US" sz="2000" kern="0" dirty="0" smtClean="0">
                <a:solidFill>
                  <a:srgbClr val="002060"/>
                </a:solidFill>
              </a:rPr>
              <a:t>individual</a:t>
            </a:r>
            <a:r>
              <a:rPr lang="en-US" sz="2000" kern="0" dirty="0" smtClean="0">
                <a:solidFill>
                  <a:srgbClr val="000000"/>
                </a:solidFill>
              </a:rPr>
              <a:t> or </a:t>
            </a:r>
            <a:r>
              <a:rPr lang="en-US" sz="2000" kern="0" dirty="0" smtClean="0">
                <a:solidFill>
                  <a:srgbClr val="002060"/>
                </a:solidFill>
              </a:rPr>
              <a:t>organization</a:t>
            </a:r>
            <a:r>
              <a:rPr lang="en-US" sz="2000" kern="0" dirty="0" smtClean="0">
                <a:solidFill>
                  <a:srgbClr val="000000"/>
                </a:solidFill>
              </a:rPr>
              <a:t> </a:t>
            </a:r>
          </a:p>
          <a:p>
            <a:pPr>
              <a:buClr>
                <a:srgbClr val="0066A1"/>
              </a:buClr>
              <a:buFont typeface="Lucida Grande"/>
              <a:buChar char="-"/>
              <a:defRPr/>
            </a:pPr>
            <a:r>
              <a:rPr lang="en-US" sz="2000" kern="0" dirty="0" smtClean="0">
                <a:solidFill>
                  <a:srgbClr val="000000"/>
                </a:solidFill>
              </a:rPr>
              <a:t>Includes </a:t>
            </a:r>
            <a:r>
              <a:rPr lang="en-US" sz="2000" kern="0" dirty="0" smtClean="0">
                <a:solidFill>
                  <a:srgbClr val="002060"/>
                </a:solidFill>
              </a:rPr>
              <a:t>academia</a:t>
            </a:r>
          </a:p>
          <a:p>
            <a:pPr>
              <a:buClr>
                <a:srgbClr val="0066A1"/>
              </a:buClr>
              <a:buFont typeface="Lucida Grande"/>
              <a:buChar char="-"/>
              <a:defRPr/>
            </a:pPr>
            <a:r>
              <a:rPr lang="en-US" sz="2000" kern="0" dirty="0" smtClean="0">
                <a:solidFill>
                  <a:srgbClr val="000000"/>
                </a:solidFill>
              </a:rPr>
              <a:t>Any industry or size of company</a:t>
            </a:r>
          </a:p>
        </p:txBody>
      </p:sp>
      <p:sp>
        <p:nvSpPr>
          <p:cNvPr id="2" name="Slide Number Placeholder 1"/>
          <p:cNvSpPr>
            <a:spLocks noGrp="1"/>
          </p:cNvSpPr>
          <p:nvPr>
            <p:ph type="sldNum" sz="quarter" idx="12"/>
          </p:nvPr>
        </p:nvSpPr>
        <p:spPr/>
        <p:txBody>
          <a:bodyPr/>
          <a:lstStyle/>
          <a:p>
            <a:pPr>
              <a:defRPr/>
            </a:pPr>
            <a:fld id="{6CFC1F96-5ED1-41A0-BC5E-E0FC0B2B84E1}" type="slidenum">
              <a:rPr lang="en-US" smtClean="0"/>
              <a:pPr>
                <a:defRPr/>
              </a:pPr>
              <a:t>27</a:t>
            </a:fld>
            <a:endParaRPr lang="en-US" sz="1400">
              <a:latin typeface="Myriad Pro" charset="0"/>
            </a:endParaRPr>
          </a:p>
        </p:txBody>
      </p:sp>
    </p:spTree>
    <p:extLst>
      <p:ext uri="{BB962C8B-B14F-4D97-AF65-F5344CB8AC3E}">
        <p14:creationId xmlns:p14="http://schemas.microsoft.com/office/powerpoint/2010/main" val="4030392635"/>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307" y="1991107"/>
            <a:ext cx="7772400" cy="459130"/>
          </a:xfrm>
        </p:spPr>
        <p:txBody>
          <a:bodyPr/>
          <a:lstStyle/>
          <a:p>
            <a:r>
              <a:rPr lang="en-US" dirty="0"/>
              <a:t>S</a:t>
            </a:r>
            <a:r>
              <a:rPr lang="en-US" dirty="0" smtClean="0"/>
              <a:t>tandards, </a:t>
            </a:r>
            <a:endParaRPr lang="en-US" dirty="0"/>
          </a:p>
        </p:txBody>
      </p:sp>
      <p:sp>
        <p:nvSpPr>
          <p:cNvPr id="6" name="Title 1"/>
          <p:cNvSpPr txBox="1">
            <a:spLocks/>
          </p:cNvSpPr>
          <p:nvPr/>
        </p:nvSpPr>
        <p:spPr bwMode="auto">
          <a:xfrm>
            <a:off x="2114735" y="3448525"/>
            <a:ext cx="5021062" cy="767444"/>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b="1">
                <a:solidFill>
                  <a:schemeClr val="tx1"/>
                </a:solidFill>
                <a:latin typeface="+mj-lt"/>
                <a:ea typeface="+mj-ea"/>
                <a:cs typeface="ＭＳ Ｐゴシック" pitchFamily="-112" charset="-128"/>
              </a:defRPr>
            </a:lvl1pPr>
            <a:lvl2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2pPr>
            <a:lvl3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3pPr>
            <a:lvl4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4pPr>
            <a:lvl5pPr algn="l" rtl="0" eaLnBrk="0" fontAlgn="base" hangingPunct="0">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9pPr>
          </a:lstStyle>
          <a:p>
            <a:r>
              <a:rPr lang="en-US" sz="4800" u="sng" kern="0" dirty="0" smtClean="0">
                <a:solidFill>
                  <a:srgbClr val="0070C0"/>
                </a:solidFill>
              </a:rPr>
              <a:t>Collaboration</a:t>
            </a:r>
            <a:endParaRPr lang="en-US" sz="4800" u="sng" kern="0" dirty="0">
              <a:solidFill>
                <a:srgbClr val="0070C0"/>
              </a:solidFill>
            </a:endParaRPr>
          </a:p>
        </p:txBody>
      </p:sp>
      <p:sp>
        <p:nvSpPr>
          <p:cNvPr id="7" name="Rectangle 6"/>
          <p:cNvSpPr/>
          <p:nvPr/>
        </p:nvSpPr>
        <p:spPr>
          <a:xfrm>
            <a:off x="4092415" y="2001460"/>
            <a:ext cx="3249609" cy="523220"/>
          </a:xfrm>
          <a:prstGeom prst="rect">
            <a:avLst/>
          </a:prstGeom>
        </p:spPr>
        <p:txBody>
          <a:bodyPr wrap="none">
            <a:spAutoFit/>
          </a:bodyPr>
          <a:lstStyle/>
          <a:p>
            <a:r>
              <a:rPr lang="en-US" sz="2800" b="1" dirty="0" smtClean="0"/>
              <a:t>Specifications, </a:t>
            </a:r>
            <a:endParaRPr lang="en-US" dirty="0"/>
          </a:p>
        </p:txBody>
      </p:sp>
      <p:sp>
        <p:nvSpPr>
          <p:cNvPr id="9" name="TextBox 8"/>
          <p:cNvSpPr txBox="1"/>
          <p:nvPr/>
        </p:nvSpPr>
        <p:spPr>
          <a:xfrm>
            <a:off x="2405849" y="2524680"/>
            <a:ext cx="4052713" cy="523220"/>
          </a:xfrm>
          <a:prstGeom prst="rect">
            <a:avLst/>
          </a:prstGeom>
          <a:noFill/>
        </p:spPr>
        <p:txBody>
          <a:bodyPr wrap="none" rtlCol="0">
            <a:spAutoFit/>
          </a:bodyPr>
          <a:lstStyle/>
          <a:p>
            <a:pPr algn="l"/>
            <a:r>
              <a:rPr lang="en-US" sz="2800" b="1" dirty="0" smtClean="0"/>
              <a:t>and OpenSource =</a:t>
            </a:r>
          </a:p>
        </p:txBody>
      </p:sp>
      <p:sp>
        <p:nvSpPr>
          <p:cNvPr id="3" name="Slide Number Placeholder 2"/>
          <p:cNvSpPr>
            <a:spLocks noGrp="1"/>
          </p:cNvSpPr>
          <p:nvPr>
            <p:ph type="sldNum" sz="quarter" idx="12"/>
          </p:nvPr>
        </p:nvSpPr>
        <p:spPr/>
        <p:txBody>
          <a:bodyPr/>
          <a:lstStyle/>
          <a:p>
            <a:pPr>
              <a:defRPr/>
            </a:pPr>
            <a:fld id="{6CFC1F96-5ED1-41A0-BC5E-E0FC0B2B84E1}" type="slidenum">
              <a:rPr lang="en-US" smtClean="0"/>
              <a:pPr>
                <a:defRPr/>
              </a:pPr>
              <a:t>28</a:t>
            </a:fld>
            <a:endParaRPr lang="en-US" sz="1400">
              <a:latin typeface="Myriad Pro" charset="0"/>
            </a:endParaRPr>
          </a:p>
        </p:txBody>
      </p:sp>
      <p:sp>
        <p:nvSpPr>
          <p:cNvPr id="8" name="Title 1"/>
          <p:cNvSpPr txBox="1">
            <a:spLocks/>
          </p:cNvSpPr>
          <p:nvPr/>
        </p:nvSpPr>
        <p:spPr bwMode="auto">
          <a:xfrm>
            <a:off x="600075" y="211138"/>
            <a:ext cx="7172325" cy="98318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800" b="1">
                <a:solidFill>
                  <a:schemeClr val="tx1"/>
                </a:solidFill>
                <a:latin typeface="+mj-lt"/>
                <a:ea typeface="+mj-ea"/>
                <a:cs typeface="ＭＳ Ｐゴシック" pitchFamily="-112" charset="-128"/>
              </a:defRPr>
            </a:lvl1pPr>
            <a:lvl2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2pPr>
            <a:lvl3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3pPr>
            <a:lvl4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4pPr>
            <a:lvl5pPr algn="l" rtl="0" eaLnBrk="1" fontAlgn="base" hangingPunct="1">
              <a:spcBef>
                <a:spcPct val="0"/>
              </a:spcBef>
              <a:spcAft>
                <a:spcPct val="0"/>
              </a:spcAft>
              <a:defRPr sz="2800" b="1">
                <a:solidFill>
                  <a:schemeClr val="tx2"/>
                </a:solidFill>
                <a:latin typeface="Verdana" pitchFamily="34" charset="0"/>
                <a:ea typeface="ＭＳ Ｐゴシック" pitchFamily="34" charset="-128"/>
                <a:cs typeface="ＭＳ Ｐゴシック" pitchFamily="-112" charset="-128"/>
              </a:defRPr>
            </a:lvl5pPr>
            <a:lvl6pPr marL="4572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6pPr>
            <a:lvl7pPr marL="9144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7pPr>
            <a:lvl8pPr marL="13716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8pPr>
            <a:lvl9pPr marL="1828800" algn="l" rtl="0" eaLnBrk="1" fontAlgn="base" hangingPunct="1">
              <a:spcBef>
                <a:spcPct val="0"/>
              </a:spcBef>
              <a:spcAft>
                <a:spcPct val="0"/>
              </a:spcAft>
              <a:defRPr sz="2800" b="1">
                <a:solidFill>
                  <a:schemeClr val="tx2"/>
                </a:solidFill>
                <a:latin typeface="Verdana" pitchFamily="34" charset="0"/>
                <a:ea typeface="ＭＳ Ｐゴシック" pitchFamily="34" charset="-128"/>
              </a:defRPr>
            </a:lvl9pPr>
          </a:lstStyle>
          <a:p>
            <a:r>
              <a:rPr lang="en-US" altLang="en-US" kern="0" dirty="0" smtClean="0">
                <a:solidFill>
                  <a:srgbClr val="000000"/>
                </a:solidFill>
              </a:rPr>
              <a:t>Finally, a few thoughts on Standards…</a:t>
            </a:r>
            <a:endParaRPr lang="en-US" altLang="en-US" kern="0" dirty="0" smtClean="0"/>
          </a:p>
        </p:txBody>
      </p:sp>
    </p:spTree>
    <p:extLst>
      <p:ext uri="{BB962C8B-B14F-4D97-AF65-F5344CB8AC3E}">
        <p14:creationId xmlns:p14="http://schemas.microsoft.com/office/powerpoint/2010/main" val="26352810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a:xfrm>
            <a:off x="567781" y="167721"/>
            <a:ext cx="7772400" cy="767444"/>
          </a:xfrm>
        </p:spPr>
        <p:txBody>
          <a:bodyPr/>
          <a:lstStyle/>
          <a:p>
            <a:r>
              <a:rPr lang="en-US" dirty="0" smtClean="0"/>
              <a:t>The Market Challenge of Standards</a:t>
            </a:r>
          </a:p>
        </p:txBody>
      </p:sp>
      <p:sp>
        <p:nvSpPr>
          <p:cNvPr id="8" name="TextBox 7"/>
          <p:cNvSpPr txBox="1"/>
          <p:nvPr/>
        </p:nvSpPr>
        <p:spPr>
          <a:xfrm>
            <a:off x="880589" y="1313294"/>
            <a:ext cx="3833454" cy="4524315"/>
          </a:xfrm>
          <a:prstGeom prst="rect">
            <a:avLst/>
          </a:prstGeom>
          <a:noFill/>
        </p:spPr>
        <p:txBody>
          <a:bodyPr wrap="square" rtlCol="0">
            <a:spAutoFit/>
          </a:bodyPr>
          <a:lstStyle/>
          <a:p>
            <a:pPr algn="l"/>
            <a:r>
              <a:rPr lang="en-US" b="1" u="sng" dirty="0" smtClean="0"/>
              <a:t>Benefits</a:t>
            </a:r>
          </a:p>
          <a:p>
            <a:pPr algn="l"/>
            <a:endParaRPr lang="en-US" dirty="0"/>
          </a:p>
          <a:p>
            <a:pPr marL="171450" indent="-171450" algn="l">
              <a:buFont typeface="Arial" panose="020B0604020202020204" pitchFamily="34" charset="0"/>
              <a:buChar char="•"/>
            </a:pPr>
            <a:r>
              <a:rPr lang="en-US" sz="1600" dirty="0" smtClean="0">
                <a:solidFill>
                  <a:srgbClr val="00B0F0"/>
                </a:solidFill>
              </a:rPr>
              <a:t>Establishes Developer Community</a:t>
            </a:r>
          </a:p>
          <a:p>
            <a:pPr algn="l"/>
            <a:endParaRPr lang="en-US" sz="1600" dirty="0" smtClean="0"/>
          </a:p>
          <a:p>
            <a:pPr marL="171450" indent="-171450" algn="l">
              <a:buFont typeface="Arial" panose="020B0604020202020204" pitchFamily="34" charset="0"/>
              <a:buChar char="•"/>
            </a:pPr>
            <a:r>
              <a:rPr lang="en-US" sz="1600" dirty="0" smtClean="0"/>
              <a:t>Eliminates Customer Concerns with Sole-Sourcing</a:t>
            </a:r>
          </a:p>
          <a:p>
            <a:pPr algn="l"/>
            <a:endParaRPr lang="en-US" sz="1600" dirty="0" smtClean="0"/>
          </a:p>
          <a:p>
            <a:pPr marL="171450" indent="-171450" algn="l">
              <a:buFont typeface="Arial" panose="020B0604020202020204" pitchFamily="34" charset="0"/>
              <a:buChar char="•"/>
            </a:pPr>
            <a:r>
              <a:rPr lang="en-US" sz="1600" dirty="0" smtClean="0">
                <a:solidFill>
                  <a:srgbClr val="00B0F0"/>
                </a:solidFill>
              </a:rPr>
              <a:t>Broadens Market Reach</a:t>
            </a:r>
          </a:p>
          <a:p>
            <a:pPr marL="628650" lvl="1" indent="-171450" algn="l">
              <a:buFont typeface="Arial" panose="020B0604020202020204" pitchFamily="34" charset="0"/>
              <a:buChar char="•"/>
            </a:pPr>
            <a:r>
              <a:rPr lang="en-US" sz="1400" dirty="0" smtClean="0">
                <a:solidFill>
                  <a:srgbClr val="00B0F0"/>
                </a:solidFill>
              </a:rPr>
              <a:t>Sole-source sales restricted to “must have”</a:t>
            </a:r>
          </a:p>
          <a:p>
            <a:pPr algn="l"/>
            <a:endParaRPr lang="en-US" sz="1600" dirty="0" smtClean="0"/>
          </a:p>
          <a:p>
            <a:pPr marL="171450" indent="-171450" algn="l">
              <a:buFont typeface="Arial" panose="020B0604020202020204" pitchFamily="34" charset="0"/>
              <a:buChar char="•"/>
            </a:pPr>
            <a:r>
              <a:rPr lang="en-US" sz="1600" dirty="0" smtClean="0"/>
              <a:t>Reduces Production Costs</a:t>
            </a:r>
          </a:p>
          <a:p>
            <a:pPr algn="l"/>
            <a:endParaRPr lang="en-US" sz="1600" dirty="0" smtClean="0"/>
          </a:p>
          <a:p>
            <a:pPr marL="171450" indent="-171450" algn="l">
              <a:buFont typeface="Arial" panose="020B0604020202020204" pitchFamily="34" charset="0"/>
              <a:buChar char="•"/>
            </a:pPr>
            <a:r>
              <a:rPr lang="en-US" sz="1600" dirty="0" smtClean="0"/>
              <a:t>Reduces R&amp;D Costs</a:t>
            </a:r>
          </a:p>
          <a:p>
            <a:pPr algn="l"/>
            <a:endParaRPr lang="en-US" sz="1600" dirty="0" smtClean="0"/>
          </a:p>
          <a:p>
            <a:pPr marL="171450" indent="-171450" algn="l">
              <a:buFont typeface="Arial" panose="020B0604020202020204" pitchFamily="34" charset="0"/>
              <a:buChar char="•"/>
            </a:pPr>
            <a:r>
              <a:rPr lang="en-US" sz="1600" dirty="0" smtClean="0"/>
              <a:t>Improves Interoperability </a:t>
            </a:r>
          </a:p>
          <a:p>
            <a:pPr marL="628650" lvl="1" indent="-171450" algn="l">
              <a:buFont typeface="Arial" panose="020B0604020202020204" pitchFamily="34" charset="0"/>
              <a:buChar char="•"/>
            </a:pPr>
            <a:r>
              <a:rPr lang="en-US" sz="1600" dirty="0" smtClean="0"/>
              <a:t>Affiliated Market Potential</a:t>
            </a:r>
          </a:p>
        </p:txBody>
      </p:sp>
      <p:sp>
        <p:nvSpPr>
          <p:cNvPr id="9" name="TextBox 8"/>
          <p:cNvSpPr txBox="1"/>
          <p:nvPr/>
        </p:nvSpPr>
        <p:spPr>
          <a:xfrm>
            <a:off x="4980373" y="1339990"/>
            <a:ext cx="3506680" cy="3600986"/>
          </a:xfrm>
          <a:prstGeom prst="rect">
            <a:avLst/>
          </a:prstGeom>
          <a:noFill/>
        </p:spPr>
        <p:txBody>
          <a:bodyPr wrap="square" rtlCol="0">
            <a:spAutoFit/>
          </a:bodyPr>
          <a:lstStyle/>
          <a:p>
            <a:pPr algn="l"/>
            <a:r>
              <a:rPr lang="en-US" b="1" u="sng" dirty="0" smtClean="0"/>
              <a:t>Challenges</a:t>
            </a:r>
          </a:p>
          <a:p>
            <a:pPr algn="l"/>
            <a:endParaRPr lang="en-US" dirty="0"/>
          </a:p>
          <a:p>
            <a:pPr marL="171450" indent="-171450" algn="l">
              <a:buFont typeface="Arial" panose="020B0604020202020204" pitchFamily="34" charset="0"/>
              <a:buChar char="•"/>
            </a:pPr>
            <a:r>
              <a:rPr lang="en-US" sz="1600" dirty="0" smtClean="0"/>
              <a:t>IP Protection Issues</a:t>
            </a:r>
          </a:p>
          <a:p>
            <a:pPr marL="628650" lvl="1" indent="-171450" algn="l">
              <a:buFont typeface="Arial" panose="020B0604020202020204" pitchFamily="34" charset="0"/>
              <a:buChar char="•"/>
            </a:pPr>
            <a:r>
              <a:rPr lang="en-US" sz="1400" dirty="0" smtClean="0">
                <a:solidFill>
                  <a:srgbClr val="00B0F0"/>
                </a:solidFill>
              </a:rPr>
              <a:t>What do you protect/what do you expose?</a:t>
            </a:r>
          </a:p>
          <a:p>
            <a:pPr algn="l"/>
            <a:endParaRPr lang="en-US" sz="1600" dirty="0" smtClean="0"/>
          </a:p>
          <a:p>
            <a:pPr marL="171450" indent="-171450" algn="l">
              <a:buFont typeface="Arial" panose="020B0604020202020204" pitchFamily="34" charset="0"/>
              <a:buChar char="•"/>
            </a:pPr>
            <a:r>
              <a:rPr lang="en-US" sz="1600" dirty="0" smtClean="0"/>
              <a:t>Competition</a:t>
            </a:r>
          </a:p>
          <a:p>
            <a:pPr marL="628650" lvl="1" indent="-171450" algn="l">
              <a:buFont typeface="Arial" panose="020B0604020202020204" pitchFamily="34" charset="0"/>
              <a:buChar char="•"/>
            </a:pPr>
            <a:r>
              <a:rPr lang="en-US" sz="1400" dirty="0" smtClean="0">
                <a:solidFill>
                  <a:srgbClr val="00B0F0"/>
                </a:solidFill>
              </a:rPr>
              <a:t>Must compete on:</a:t>
            </a:r>
          </a:p>
          <a:p>
            <a:pPr marL="1085850" lvl="2" indent="-171450" algn="l">
              <a:buFont typeface="Arial" panose="020B0604020202020204" pitchFamily="34" charset="0"/>
              <a:buChar char="•"/>
            </a:pPr>
            <a:r>
              <a:rPr lang="en-US" sz="1400" dirty="0" smtClean="0">
                <a:solidFill>
                  <a:srgbClr val="00B0F0"/>
                </a:solidFill>
              </a:rPr>
              <a:t>Efficiency</a:t>
            </a:r>
          </a:p>
          <a:p>
            <a:pPr marL="1085850" lvl="2" indent="-171450" algn="l">
              <a:buFont typeface="Arial" panose="020B0604020202020204" pitchFamily="34" charset="0"/>
              <a:buChar char="•"/>
            </a:pPr>
            <a:r>
              <a:rPr lang="en-US" sz="1400" dirty="0" smtClean="0">
                <a:solidFill>
                  <a:srgbClr val="00B0F0"/>
                </a:solidFill>
              </a:rPr>
              <a:t>Differentiation</a:t>
            </a:r>
          </a:p>
          <a:p>
            <a:pPr algn="l"/>
            <a:endParaRPr lang="en-US" sz="1600" dirty="0" smtClean="0"/>
          </a:p>
          <a:p>
            <a:pPr marL="171450" indent="-171450" algn="l">
              <a:buFont typeface="Arial" panose="020B0604020202020204" pitchFamily="34" charset="0"/>
              <a:buChar char="•"/>
            </a:pPr>
            <a:r>
              <a:rPr lang="en-US" sz="1600" dirty="0" smtClean="0"/>
              <a:t>Cost/Resources</a:t>
            </a:r>
          </a:p>
          <a:p>
            <a:pPr marL="628650" lvl="1" indent="-171450" algn="l">
              <a:buFont typeface="Arial" panose="020B0604020202020204" pitchFamily="34" charset="0"/>
              <a:buChar char="•"/>
            </a:pPr>
            <a:r>
              <a:rPr lang="en-US" sz="1400" dirty="0" smtClean="0"/>
              <a:t>R&amp;D Support</a:t>
            </a:r>
          </a:p>
          <a:p>
            <a:pPr marL="628650" lvl="1" indent="-171450" algn="l">
              <a:buFont typeface="Arial" panose="020B0604020202020204" pitchFamily="34" charset="0"/>
              <a:buChar char="•"/>
            </a:pPr>
            <a:r>
              <a:rPr lang="en-US" sz="1400" dirty="0" smtClean="0"/>
              <a:t>Standards delegate(s)</a:t>
            </a:r>
          </a:p>
          <a:p>
            <a:pPr algn="l"/>
            <a:endParaRPr lang="en-US" sz="1400" dirty="0" smtClean="0"/>
          </a:p>
        </p:txBody>
      </p:sp>
      <p:sp>
        <p:nvSpPr>
          <p:cNvPr id="3" name="Slide Number Placeholder 2"/>
          <p:cNvSpPr>
            <a:spLocks noGrp="1"/>
          </p:cNvSpPr>
          <p:nvPr>
            <p:ph type="sldNum" sz="quarter" idx="12"/>
          </p:nvPr>
        </p:nvSpPr>
        <p:spPr/>
        <p:txBody>
          <a:bodyPr/>
          <a:lstStyle/>
          <a:p>
            <a:pPr>
              <a:defRPr/>
            </a:pPr>
            <a:fld id="{6CFC1F96-5ED1-41A0-BC5E-E0FC0B2B84E1}" type="slidenum">
              <a:rPr lang="en-US" smtClean="0"/>
              <a:pPr>
                <a:defRPr/>
              </a:pPr>
              <a:t>29</a:t>
            </a:fld>
            <a:endParaRPr lang="en-US" sz="1400">
              <a:latin typeface="Myriad Pro" charset="0"/>
            </a:endParaRPr>
          </a:p>
        </p:txBody>
      </p:sp>
    </p:spTree>
    <p:extLst>
      <p:ext uri="{BB962C8B-B14F-4D97-AF65-F5344CB8AC3E}">
        <p14:creationId xmlns:p14="http://schemas.microsoft.com/office/powerpoint/2010/main" val="12375594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p:cNvSpPr/>
          <p:nvPr/>
        </p:nvSpPr>
        <p:spPr>
          <a:xfrm>
            <a:off x="-382788" y="549155"/>
            <a:ext cx="9526788" cy="5817609"/>
          </a:xfrm>
          <a:prstGeom prst="rect">
            <a:avLst/>
          </a:prstGeom>
          <a:noFill/>
        </p:spPr>
      </p:sp>
      <p:sp>
        <p:nvSpPr>
          <p:cNvPr id="26" name="Freihandform 25"/>
          <p:cNvSpPr/>
          <p:nvPr/>
        </p:nvSpPr>
        <p:spPr>
          <a:xfrm>
            <a:off x="3615910" y="3409944"/>
            <a:ext cx="1541008" cy="1541008"/>
          </a:xfrm>
          <a:custGeom>
            <a:avLst/>
            <a:gdLst>
              <a:gd name="connsiteX0" fmla="*/ 0 w 1467627"/>
              <a:gd name="connsiteY0" fmla="*/ 733814 h 1467627"/>
              <a:gd name="connsiteX1" fmla="*/ 214930 w 1467627"/>
              <a:gd name="connsiteY1" fmla="*/ 214929 h 1467627"/>
              <a:gd name="connsiteX2" fmla="*/ 733815 w 1467627"/>
              <a:gd name="connsiteY2" fmla="*/ 1 h 1467627"/>
              <a:gd name="connsiteX3" fmla="*/ 1252700 w 1467627"/>
              <a:gd name="connsiteY3" fmla="*/ 214931 h 1467627"/>
              <a:gd name="connsiteX4" fmla="*/ 1467628 w 1467627"/>
              <a:gd name="connsiteY4" fmla="*/ 733816 h 1467627"/>
              <a:gd name="connsiteX5" fmla="*/ 1252699 w 1467627"/>
              <a:gd name="connsiteY5" fmla="*/ 1252701 h 1467627"/>
              <a:gd name="connsiteX6" fmla="*/ 733814 w 1467627"/>
              <a:gd name="connsiteY6" fmla="*/ 1467630 h 1467627"/>
              <a:gd name="connsiteX7" fmla="*/ 214929 w 1467627"/>
              <a:gd name="connsiteY7" fmla="*/ 1252700 h 1467627"/>
              <a:gd name="connsiteX8" fmla="*/ 0 w 1467627"/>
              <a:gd name="connsiteY8" fmla="*/ 733815 h 1467627"/>
              <a:gd name="connsiteX9" fmla="*/ 0 w 1467627"/>
              <a:gd name="connsiteY9" fmla="*/ 733814 h 1467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7627" h="1467627">
                <a:moveTo>
                  <a:pt x="0" y="733814"/>
                </a:moveTo>
                <a:cubicBezTo>
                  <a:pt x="0" y="539194"/>
                  <a:pt x="77313" y="352546"/>
                  <a:pt x="214930" y="214929"/>
                </a:cubicBezTo>
                <a:cubicBezTo>
                  <a:pt x="352547" y="77312"/>
                  <a:pt x="539196" y="0"/>
                  <a:pt x="733815" y="1"/>
                </a:cubicBezTo>
                <a:cubicBezTo>
                  <a:pt x="928435" y="1"/>
                  <a:pt x="1115083" y="77314"/>
                  <a:pt x="1252700" y="214931"/>
                </a:cubicBezTo>
                <a:cubicBezTo>
                  <a:pt x="1390317" y="352548"/>
                  <a:pt x="1467629" y="539197"/>
                  <a:pt x="1467628" y="733816"/>
                </a:cubicBezTo>
                <a:cubicBezTo>
                  <a:pt x="1467628" y="928436"/>
                  <a:pt x="1390316" y="1115084"/>
                  <a:pt x="1252699" y="1252701"/>
                </a:cubicBezTo>
                <a:cubicBezTo>
                  <a:pt x="1115082" y="1390318"/>
                  <a:pt x="928434" y="1467630"/>
                  <a:pt x="733814" y="1467630"/>
                </a:cubicBezTo>
                <a:cubicBezTo>
                  <a:pt x="539194" y="1467630"/>
                  <a:pt x="352546" y="1390317"/>
                  <a:pt x="214929" y="1252700"/>
                </a:cubicBezTo>
                <a:cubicBezTo>
                  <a:pt x="77312" y="1115083"/>
                  <a:pt x="0" y="928434"/>
                  <a:pt x="0" y="733815"/>
                </a:cubicBezTo>
                <a:lnTo>
                  <a:pt x="0" y="733814"/>
                </a:lnTo>
                <a:close/>
              </a:path>
            </a:pathLst>
          </a:custGeom>
          <a:gradFill>
            <a:gsLst>
              <a:gs pos="0">
                <a:srgbClr val="03D4A8"/>
              </a:gs>
              <a:gs pos="25000">
                <a:srgbClr val="21D6E0"/>
              </a:gs>
              <a:gs pos="75000">
                <a:srgbClr val="0087E6"/>
              </a:gs>
              <a:gs pos="100000">
                <a:srgbClr val="005CBF"/>
              </a:gs>
            </a:gsLst>
            <a:lin ang="16200000" scaled="0"/>
          </a:gradFill>
        </p:spPr>
        <p:style>
          <a:lnRef idx="1">
            <a:schemeClr val="accent5"/>
          </a:lnRef>
          <a:fillRef idx="3">
            <a:schemeClr val="accent5"/>
          </a:fillRef>
          <a:effectRef idx="2">
            <a:schemeClr val="accent5"/>
          </a:effectRef>
          <a:fontRef idx="minor">
            <a:schemeClr val="lt1"/>
          </a:fontRef>
        </p:style>
        <p:txBody>
          <a:bodyPr spcFirstLastPara="0" vert="horz" wrap="square" lIns="0" tIns="0" rIns="0" bIns="0" numCol="1" spcCol="1270" anchor="ctr" anchorCtr="0">
            <a:noAutofit/>
          </a:bodyPr>
          <a:lstStyle/>
          <a:p>
            <a:pPr defTabSz="711200" eaLnBrk="1" hangingPunct="1">
              <a:lnSpc>
                <a:spcPct val="90000"/>
              </a:lnSpc>
              <a:spcAft>
                <a:spcPct val="35000"/>
              </a:spcAft>
            </a:pPr>
            <a:r>
              <a:rPr lang="en-US" sz="1600" b="1" dirty="0" smtClean="0">
                <a:ln/>
                <a:solidFill>
                  <a:prstClr val="white"/>
                </a:solidFill>
              </a:rPr>
              <a:t>IEEE Standards</a:t>
            </a:r>
          </a:p>
          <a:p>
            <a:pPr defTabSz="711200" eaLnBrk="1" hangingPunct="1">
              <a:lnSpc>
                <a:spcPct val="90000"/>
              </a:lnSpc>
              <a:spcAft>
                <a:spcPct val="35000"/>
              </a:spcAft>
            </a:pPr>
            <a:r>
              <a:rPr lang="en-US" sz="1600" b="1" dirty="0" smtClean="0">
                <a:ln/>
                <a:solidFill>
                  <a:prstClr val="white"/>
                </a:solidFill>
              </a:rPr>
              <a:t>Association</a:t>
            </a:r>
            <a:endParaRPr lang="en-US" sz="1600" b="1" dirty="0">
              <a:ln/>
              <a:solidFill>
                <a:prstClr val="white"/>
              </a:solidFill>
            </a:endParaRPr>
          </a:p>
        </p:txBody>
      </p:sp>
      <p:sp>
        <p:nvSpPr>
          <p:cNvPr id="28" name="Freihandform 27"/>
          <p:cNvSpPr>
            <a:spLocks noChangeAspect="1"/>
          </p:cNvSpPr>
          <p:nvPr/>
        </p:nvSpPr>
        <p:spPr>
          <a:xfrm>
            <a:off x="3793511" y="1385937"/>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0"/>
          </a:gradFill>
          <a:ln>
            <a:noFill/>
          </a:ln>
        </p:spPr>
        <p:style>
          <a:lnRef idx="1">
            <a:schemeClr val="accent4"/>
          </a:lnRef>
          <a:fillRef idx="3">
            <a:schemeClr val="accent4"/>
          </a:fillRef>
          <a:effectRef idx="2">
            <a:schemeClr val="accent4"/>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b="1" dirty="0" smtClean="0">
                <a:ln/>
                <a:solidFill>
                  <a:prstClr val="white"/>
                </a:solidFill>
              </a:rPr>
              <a:t>ISTO</a:t>
            </a:r>
            <a:endParaRPr lang="en-US" sz="1200" b="1" dirty="0">
              <a:ln/>
              <a:solidFill>
                <a:prstClr val="white"/>
              </a:solidFill>
            </a:endParaRPr>
          </a:p>
        </p:txBody>
      </p:sp>
      <p:sp>
        <p:nvSpPr>
          <p:cNvPr id="34" name="Freihandform 33"/>
          <p:cNvSpPr>
            <a:spLocks noChangeAspect="1"/>
          </p:cNvSpPr>
          <p:nvPr/>
        </p:nvSpPr>
        <p:spPr>
          <a:xfrm>
            <a:off x="5663775" y="4781544"/>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0"/>
          </a:gradFill>
          <a:ln>
            <a:noFill/>
          </a:ln>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b="1" dirty="0" smtClean="0">
                <a:ln/>
                <a:solidFill>
                  <a:prstClr val="white"/>
                </a:solidFill>
              </a:rPr>
              <a:t>ICAP</a:t>
            </a:r>
            <a:endParaRPr lang="en-US" sz="1200" b="1" dirty="0">
              <a:ln/>
              <a:solidFill>
                <a:prstClr val="white"/>
              </a:solidFill>
            </a:endParaRPr>
          </a:p>
        </p:txBody>
      </p:sp>
      <p:sp>
        <p:nvSpPr>
          <p:cNvPr id="38" name="Freihandform 37"/>
          <p:cNvSpPr>
            <a:spLocks noChangeAspect="1"/>
          </p:cNvSpPr>
          <p:nvPr/>
        </p:nvSpPr>
        <p:spPr>
          <a:xfrm>
            <a:off x="1873539" y="4744575"/>
            <a:ext cx="1185806" cy="1185806"/>
          </a:xfrm>
          <a:custGeom>
            <a:avLst/>
            <a:gdLst>
              <a:gd name="connsiteX0" fmla="*/ 0 w 1320864"/>
              <a:gd name="connsiteY0" fmla="*/ 660432 h 1320864"/>
              <a:gd name="connsiteX1" fmla="*/ 193437 w 1320864"/>
              <a:gd name="connsiteY1" fmla="*/ 193436 h 1320864"/>
              <a:gd name="connsiteX2" fmla="*/ 660433 w 1320864"/>
              <a:gd name="connsiteY2" fmla="*/ 1 h 1320864"/>
              <a:gd name="connsiteX3" fmla="*/ 1127429 w 1320864"/>
              <a:gd name="connsiteY3" fmla="*/ 193438 h 1320864"/>
              <a:gd name="connsiteX4" fmla="*/ 1320864 w 1320864"/>
              <a:gd name="connsiteY4" fmla="*/ 660434 h 1320864"/>
              <a:gd name="connsiteX5" fmla="*/ 1127428 w 1320864"/>
              <a:gd name="connsiteY5" fmla="*/ 1127430 h 1320864"/>
              <a:gd name="connsiteX6" fmla="*/ 660432 w 1320864"/>
              <a:gd name="connsiteY6" fmla="*/ 1320866 h 1320864"/>
              <a:gd name="connsiteX7" fmla="*/ 193436 w 1320864"/>
              <a:gd name="connsiteY7" fmla="*/ 1127430 h 1320864"/>
              <a:gd name="connsiteX8" fmla="*/ 0 w 1320864"/>
              <a:gd name="connsiteY8" fmla="*/ 660434 h 1320864"/>
              <a:gd name="connsiteX9" fmla="*/ 0 w 1320864"/>
              <a:gd name="connsiteY9" fmla="*/ 660432 h 13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0864" h="1320864">
                <a:moveTo>
                  <a:pt x="0" y="660432"/>
                </a:moveTo>
                <a:cubicBezTo>
                  <a:pt x="0" y="485274"/>
                  <a:pt x="69581" y="317291"/>
                  <a:pt x="193437" y="193436"/>
                </a:cubicBezTo>
                <a:cubicBezTo>
                  <a:pt x="317292" y="69581"/>
                  <a:pt x="485276" y="0"/>
                  <a:pt x="660433" y="1"/>
                </a:cubicBezTo>
                <a:cubicBezTo>
                  <a:pt x="835591" y="1"/>
                  <a:pt x="1003574" y="69582"/>
                  <a:pt x="1127429" y="193438"/>
                </a:cubicBezTo>
                <a:cubicBezTo>
                  <a:pt x="1251284" y="317293"/>
                  <a:pt x="1320865" y="485277"/>
                  <a:pt x="1320864" y="660434"/>
                </a:cubicBezTo>
                <a:cubicBezTo>
                  <a:pt x="1320864" y="835592"/>
                  <a:pt x="1251283" y="1003575"/>
                  <a:pt x="1127428" y="1127430"/>
                </a:cubicBezTo>
                <a:cubicBezTo>
                  <a:pt x="1003573" y="1251285"/>
                  <a:pt x="835589" y="1320866"/>
                  <a:pt x="660432" y="1320866"/>
                </a:cubicBezTo>
                <a:cubicBezTo>
                  <a:pt x="485274" y="1320866"/>
                  <a:pt x="317291" y="1251285"/>
                  <a:pt x="193436" y="1127430"/>
                </a:cubicBezTo>
                <a:cubicBezTo>
                  <a:pt x="69581" y="1003575"/>
                  <a:pt x="0" y="835591"/>
                  <a:pt x="0" y="660434"/>
                </a:cubicBezTo>
                <a:lnTo>
                  <a:pt x="0" y="660432"/>
                </a:lnTo>
                <a:close/>
              </a:path>
            </a:pathLst>
          </a:cu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0"/>
          </a:gradFill>
          <a:ln>
            <a:noFill/>
          </a:ln>
        </p:spPr>
        <p:style>
          <a:lnRef idx="1">
            <a:schemeClr val="accent4"/>
          </a:lnRef>
          <a:fillRef idx="3">
            <a:schemeClr val="accent4"/>
          </a:fillRef>
          <a:effectRef idx="2">
            <a:schemeClr val="accent4"/>
          </a:effectRef>
          <a:fontRef idx="minor">
            <a:schemeClr val="lt1"/>
          </a:fontRef>
        </p:style>
        <p:txBody>
          <a:bodyPr spcFirstLastPara="0" vert="horz" wrap="square" lIns="72000" tIns="72000" rIns="108000" bIns="72000" numCol="1" spcCol="1270" anchor="ctr" anchorCtr="0">
            <a:noAutofit/>
          </a:bodyPr>
          <a:lstStyle/>
          <a:p>
            <a:pPr defTabSz="533400" eaLnBrk="1" hangingPunct="1">
              <a:lnSpc>
                <a:spcPct val="90000"/>
              </a:lnSpc>
              <a:spcAft>
                <a:spcPct val="35000"/>
              </a:spcAft>
            </a:pPr>
            <a:r>
              <a:rPr lang="en-US" sz="1200" dirty="0" smtClean="0">
                <a:ln/>
                <a:solidFill>
                  <a:prstClr val="white"/>
                </a:solidFill>
              </a:rPr>
              <a:t>Industry Connections</a:t>
            </a:r>
            <a:endParaRPr lang="en-US" sz="1200" dirty="0">
              <a:ln/>
              <a:solidFill>
                <a:prstClr val="white"/>
              </a:solidFill>
            </a:endParaRPr>
          </a:p>
        </p:txBody>
      </p:sp>
      <p:sp>
        <p:nvSpPr>
          <p:cNvPr id="2" name="Left-Right Arrow 1"/>
          <p:cNvSpPr/>
          <p:nvPr/>
        </p:nvSpPr>
        <p:spPr bwMode="auto">
          <a:xfrm rot="16200000">
            <a:off x="3967314" y="2748528"/>
            <a:ext cx="838200" cy="484632"/>
          </a:xfrm>
          <a:prstGeom prst="leftRightArrow">
            <a:avLst/>
          </a:prstGeom>
          <a:gradFill>
            <a:gsLst>
              <a:gs pos="0">
                <a:srgbClr val="03D4A8"/>
              </a:gs>
              <a:gs pos="25000">
                <a:srgbClr val="21D6E0"/>
              </a:gs>
              <a:gs pos="75000">
                <a:srgbClr val="0087E6"/>
              </a:gs>
              <a:gs pos="100000">
                <a:srgbClr val="005CBF"/>
              </a:gs>
            </a:gsLst>
            <a:lin ang="16200000" scaled="0"/>
          </a:gra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44" name="Left-Right Arrow 43"/>
          <p:cNvSpPr/>
          <p:nvPr/>
        </p:nvSpPr>
        <p:spPr bwMode="auto">
          <a:xfrm rot="13110694">
            <a:off x="5008158" y="4539228"/>
            <a:ext cx="838200" cy="484632"/>
          </a:xfrm>
          <a:prstGeom prst="leftRightArrow">
            <a:avLst/>
          </a:prstGeom>
          <a:gradFill>
            <a:gsLst>
              <a:gs pos="0">
                <a:srgbClr val="03D4A8"/>
              </a:gs>
              <a:gs pos="25000">
                <a:srgbClr val="21D6E0"/>
              </a:gs>
              <a:gs pos="75000">
                <a:srgbClr val="0087E6"/>
              </a:gs>
              <a:gs pos="100000">
                <a:srgbClr val="005CBF"/>
              </a:gs>
            </a:gsLst>
            <a:lin ang="16200000" scaled="0"/>
          </a:gra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
        <p:nvSpPr>
          <p:cNvPr id="46" name="Left-Right Arrow 45"/>
          <p:cNvSpPr/>
          <p:nvPr/>
        </p:nvSpPr>
        <p:spPr bwMode="auto">
          <a:xfrm rot="8938789">
            <a:off x="2890373" y="4527033"/>
            <a:ext cx="838200" cy="484632"/>
          </a:xfrm>
          <a:prstGeom prst="leftRightArrow">
            <a:avLst/>
          </a:prstGeom>
          <a:gradFill>
            <a:gsLst>
              <a:gs pos="0">
                <a:srgbClr val="03D4A8"/>
              </a:gs>
              <a:gs pos="25000">
                <a:srgbClr val="21D6E0"/>
              </a:gs>
              <a:gs pos="75000">
                <a:srgbClr val="0087E6"/>
              </a:gs>
              <a:gs pos="100000">
                <a:srgbClr val="005CBF"/>
              </a:gs>
            </a:gsLst>
            <a:lin ang="16200000" scaled="0"/>
          </a:gra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pic>
        <p:nvPicPr>
          <p:cNvPr id="47" name="Picture 11" descr="10702-3-ICAP-logo_4C_OL.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436" y="4851477"/>
            <a:ext cx="939294" cy="68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descr="isto_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6918" y="1663888"/>
            <a:ext cx="2895600" cy="594772"/>
          </a:xfrm>
          <a:prstGeom prst="rect">
            <a:avLst/>
          </a:prstGeom>
        </p:spPr>
      </p:pic>
      <p:sp>
        <p:nvSpPr>
          <p:cNvPr id="4" name="Rectangle 3"/>
          <p:cNvSpPr/>
          <p:nvPr/>
        </p:nvSpPr>
        <p:spPr>
          <a:xfrm>
            <a:off x="587841" y="373230"/>
            <a:ext cx="7620000" cy="523220"/>
          </a:xfrm>
          <a:prstGeom prst="rect">
            <a:avLst/>
          </a:prstGeom>
        </p:spPr>
        <p:txBody>
          <a:bodyPr wrap="square">
            <a:spAutoFit/>
          </a:bodyPr>
          <a:lstStyle/>
          <a:p>
            <a:pPr algn="l"/>
            <a:r>
              <a:rPr lang="en-US" sz="2800" b="1" kern="0" dirty="0" smtClean="0">
                <a:solidFill>
                  <a:srgbClr val="000000"/>
                </a:solidFill>
                <a:latin typeface="Verdana"/>
                <a:ea typeface="+mj-ea"/>
              </a:rPr>
              <a:t>Tools for Collaboration</a:t>
            </a:r>
            <a:endParaRPr lang="en-US" dirty="0"/>
          </a:p>
        </p:txBody>
      </p:sp>
      <p:sp>
        <p:nvSpPr>
          <p:cNvPr id="3" name="Slide Number Placeholder 2"/>
          <p:cNvSpPr>
            <a:spLocks noGrp="1"/>
          </p:cNvSpPr>
          <p:nvPr>
            <p:ph type="sldNum" sz="quarter" idx="12"/>
          </p:nvPr>
        </p:nvSpPr>
        <p:spPr/>
        <p:txBody>
          <a:bodyPr/>
          <a:lstStyle/>
          <a:p>
            <a:pPr>
              <a:defRPr/>
            </a:pPr>
            <a:fld id="{86355905-EE7D-4673-B5F4-2BF5096DB967}" type="slidenum">
              <a:rPr lang="en-US" smtClean="0"/>
              <a:pPr>
                <a:defRPr/>
              </a:pPr>
              <a:t>30</a:t>
            </a:fld>
            <a:endParaRPr lang="en-US" sz="1400">
              <a:latin typeface="Myriad Pro" charset="0"/>
            </a:endParaRPr>
          </a:p>
        </p:txBody>
      </p:sp>
    </p:spTree>
    <p:extLst>
      <p:ext uri="{BB962C8B-B14F-4D97-AF65-F5344CB8AC3E}">
        <p14:creationId xmlns:p14="http://schemas.microsoft.com/office/powerpoint/2010/main" val="2000856118"/>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6355905-EE7D-4673-B5F4-2BF5096DB967}" type="slidenum">
              <a:rPr lang="en-US" smtClean="0"/>
              <a:pPr>
                <a:defRPr/>
              </a:pPr>
              <a:t>31</a:t>
            </a:fld>
            <a:endParaRPr lang="en-US" sz="1400">
              <a:latin typeface="Myriad Pro" charset="0"/>
            </a:endParaRPr>
          </a:p>
        </p:txBody>
      </p:sp>
      <p:sp>
        <p:nvSpPr>
          <p:cNvPr id="3" name="Rectangle 2"/>
          <p:cNvSpPr/>
          <p:nvPr/>
        </p:nvSpPr>
        <p:spPr bwMode="auto">
          <a:xfrm>
            <a:off x="123825" y="266700"/>
            <a:ext cx="904875" cy="777382"/>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287331">
            <a:off x="1633443" y="1247775"/>
            <a:ext cx="5619750" cy="218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498639" y="3543300"/>
            <a:ext cx="3754554" cy="769441"/>
          </a:xfrm>
          <a:prstGeom prst="rect">
            <a:avLst/>
          </a:prstGeom>
          <a:noFill/>
        </p:spPr>
        <p:txBody>
          <a:bodyPr wrap="none" rtlCol="0">
            <a:spAutoFit/>
          </a:bodyPr>
          <a:lstStyle/>
          <a:p>
            <a:pPr algn="l"/>
            <a:r>
              <a:rPr lang="en-US" sz="4400" b="1" dirty="0" smtClean="0">
                <a:solidFill>
                  <a:schemeClr val="accent1">
                    <a:lumMod val="75000"/>
                  </a:schemeClr>
                </a:solidFill>
              </a:rPr>
              <a:t>Thank You!</a:t>
            </a:r>
          </a:p>
        </p:txBody>
      </p:sp>
      <p:sp>
        <p:nvSpPr>
          <p:cNvPr id="6" name="Rectangle 5"/>
          <p:cNvSpPr/>
          <p:nvPr/>
        </p:nvSpPr>
        <p:spPr bwMode="auto">
          <a:xfrm>
            <a:off x="1975104" y="4041648"/>
            <a:ext cx="822960" cy="46634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a typeface="ＭＳ Ｐゴシック" pitchFamily="34" charset="-128"/>
            </a:endParaRPr>
          </a:p>
        </p:txBody>
      </p:sp>
    </p:spTree>
    <p:extLst>
      <p:ext uri="{BB962C8B-B14F-4D97-AF65-F5344CB8AC3E}">
        <p14:creationId xmlns:p14="http://schemas.microsoft.com/office/powerpoint/2010/main" val="23638647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IEEE-SA_PowerPoint_Template2007">
  <a:themeElements>
    <a:clrScheme name="IEEE">
      <a:dk1>
        <a:srgbClr val="000000"/>
      </a:dk1>
      <a:lt1>
        <a:srgbClr val="FFFFFF"/>
      </a:lt1>
      <a:dk2>
        <a:srgbClr val="A6B4AC"/>
      </a:dk2>
      <a:lt2>
        <a:srgbClr val="6E8076"/>
      </a:lt2>
      <a:accent1>
        <a:srgbClr val="0066A1"/>
      </a:accent1>
      <a:accent2>
        <a:srgbClr val="009FDA"/>
      </a:accent2>
      <a:accent3>
        <a:srgbClr val="CC1239"/>
      </a:accent3>
      <a:accent4>
        <a:srgbClr val="FDC82F"/>
      </a:accent4>
      <a:accent5>
        <a:srgbClr val="E37222"/>
      </a:accent5>
      <a:accent6>
        <a:srgbClr val="69BE28"/>
      </a:accent6>
      <a:hlink>
        <a:srgbClr val="008542"/>
      </a:hlink>
      <a:folHlink>
        <a:srgbClr val="6B1F7C"/>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ＭＳ Ｐゴシック" pitchFamily="34" charset="-128"/>
          </a:defRPr>
        </a:defPPr>
      </a:lstStyle>
    </a:spDef>
    <a:lnDef>
      <a:spPr bwMode="auto">
        <a:solidFill>
          <a:schemeClr val="accent1"/>
        </a:solidFill>
        <a:ln w="12700" cap="flat" cmpd="sng" algn="ctr">
          <a:solidFill>
            <a:schemeClr val="tx2"/>
          </a:solidFill>
          <a:prstDash val="solid"/>
          <a:round/>
          <a:headEnd type="none" w="med" len="med"/>
          <a:tailEnd type="none" w="med" len="med"/>
        </a:ln>
        <a:effectLst/>
      </a:spPr>
      <a:bodyPr/>
      <a:lstStyle/>
    </a:lnDef>
    <a:txDef>
      <a:spPr>
        <a:noFill/>
      </a:spPr>
      <a:bodyPr wrap="none" rtlCol="0">
        <a:spAutoFit/>
      </a:bodyPr>
      <a:lstStyle>
        <a:defPPr algn="l">
          <a:defRPr sz="1600" dirty="0" smtClean="0"/>
        </a:defPPr>
      </a:lstStyle>
    </a:txDef>
  </a:objectDefaults>
  <a:extraClrSchemeLst>
    <a:extraClrScheme>
      <a:clrScheme name="Blank Presentation 1">
        <a:dk1>
          <a:srgbClr val="000000"/>
        </a:dk1>
        <a:lt1>
          <a:srgbClr val="FFFFFF"/>
        </a:lt1>
        <a:dk2>
          <a:srgbClr val="000000"/>
        </a:dk2>
        <a:lt2>
          <a:srgbClr val="A6B4AC"/>
        </a:lt2>
        <a:accent1>
          <a:srgbClr val="0066A1"/>
        </a:accent1>
        <a:accent2>
          <a:srgbClr val="009FDA"/>
        </a:accent2>
        <a:accent3>
          <a:srgbClr val="FFFFFF"/>
        </a:accent3>
        <a:accent4>
          <a:srgbClr val="000000"/>
        </a:accent4>
        <a:accent5>
          <a:srgbClr val="AAB8CD"/>
        </a:accent5>
        <a:accent6>
          <a:srgbClr val="0090C5"/>
        </a:accent6>
        <a:hlink>
          <a:srgbClr val="CC1239"/>
        </a:hlink>
        <a:folHlink>
          <a:srgbClr val="FDC82F"/>
        </a:folHlink>
      </a:clrScheme>
      <a:clrMap bg1="lt1" tx1="dk1" bg2="lt2" tx2="dk2" accent1="accent1" accent2="accent2" accent3="accent3" accent4="accent4" accent5="accent5" accent6="accent6" hlink="hlink" folHlink="folHlink"/>
    </a:extraClrScheme>
    <a:extraClrScheme>
      <a:clrScheme name="Blank Presentation 2">
        <a:dk1>
          <a:srgbClr val="A6B4AC"/>
        </a:dk1>
        <a:lt1>
          <a:srgbClr val="FFFFFF"/>
        </a:lt1>
        <a:dk2>
          <a:srgbClr val="000000"/>
        </a:dk2>
        <a:lt2>
          <a:srgbClr val="FFFFFF"/>
        </a:lt2>
        <a:accent1>
          <a:srgbClr val="0066A1"/>
        </a:accent1>
        <a:accent2>
          <a:srgbClr val="009FDA"/>
        </a:accent2>
        <a:accent3>
          <a:srgbClr val="AAAAAA"/>
        </a:accent3>
        <a:accent4>
          <a:srgbClr val="DADADA"/>
        </a:accent4>
        <a:accent5>
          <a:srgbClr val="AAB8CD"/>
        </a:accent5>
        <a:accent6>
          <a:srgbClr val="0090C5"/>
        </a:accent6>
        <a:hlink>
          <a:srgbClr val="CC1239"/>
        </a:hlink>
        <a:folHlink>
          <a:srgbClr val="FDC82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ver Slides">
  <a:themeElements>
    <a:clrScheme name="IEEE">
      <a:dk1>
        <a:srgbClr val="000000"/>
      </a:dk1>
      <a:lt1>
        <a:srgbClr val="FFFFFF"/>
      </a:lt1>
      <a:dk2>
        <a:srgbClr val="A6B4AC"/>
      </a:dk2>
      <a:lt2>
        <a:srgbClr val="6E8076"/>
      </a:lt2>
      <a:accent1>
        <a:srgbClr val="0066A1"/>
      </a:accent1>
      <a:accent2>
        <a:srgbClr val="009FDA"/>
      </a:accent2>
      <a:accent3>
        <a:srgbClr val="CC1239"/>
      </a:accent3>
      <a:accent4>
        <a:srgbClr val="FDC82F"/>
      </a:accent4>
      <a:accent5>
        <a:srgbClr val="E37222"/>
      </a:accent5>
      <a:accent6>
        <a:srgbClr val="69BE28"/>
      </a:accent6>
      <a:hlink>
        <a:srgbClr val="008542"/>
      </a:hlink>
      <a:folHlink>
        <a:srgbClr val="6B1F7C"/>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ＭＳ Ｐゴシック" pitchFamily="34" charset="-128"/>
          </a:defRPr>
        </a:defPPr>
      </a:lstStyle>
    </a:spDef>
    <a:lnDef>
      <a:spPr bwMode="auto">
        <a:solidFill>
          <a:schemeClr val="accent1"/>
        </a:solidFill>
        <a:ln w="12700" cap="flat" cmpd="sng" algn="ctr">
          <a:solidFill>
            <a:schemeClr val="tx2"/>
          </a:solidFill>
          <a:prstDash val="solid"/>
          <a:round/>
          <a:headEnd type="none" w="med" len="med"/>
          <a:tailEnd type="none" w="med" len="med"/>
        </a:ln>
        <a:effectLst/>
      </a:spPr>
      <a:bodyPr/>
      <a:lstStyle/>
    </a:lnDef>
    <a:txDef>
      <a:spPr>
        <a:noFill/>
      </a:spPr>
      <a:bodyPr wrap="none" rtlCol="0">
        <a:spAutoFit/>
      </a:bodyPr>
      <a:lstStyle>
        <a:defPPr algn="l">
          <a:defRPr sz="1600" dirty="0" smtClean="0"/>
        </a:defPPr>
      </a:lstStyle>
    </a:txDef>
  </a:objectDefaults>
  <a:extraClrSchemeLst>
    <a:extraClrScheme>
      <a:clrScheme name="Blank Presentation 1">
        <a:dk1>
          <a:srgbClr val="000000"/>
        </a:dk1>
        <a:lt1>
          <a:srgbClr val="FFFFFF"/>
        </a:lt1>
        <a:dk2>
          <a:srgbClr val="000000"/>
        </a:dk2>
        <a:lt2>
          <a:srgbClr val="A6B4AC"/>
        </a:lt2>
        <a:accent1>
          <a:srgbClr val="0066A1"/>
        </a:accent1>
        <a:accent2>
          <a:srgbClr val="009FDA"/>
        </a:accent2>
        <a:accent3>
          <a:srgbClr val="FFFFFF"/>
        </a:accent3>
        <a:accent4>
          <a:srgbClr val="000000"/>
        </a:accent4>
        <a:accent5>
          <a:srgbClr val="AAB8CD"/>
        </a:accent5>
        <a:accent6>
          <a:srgbClr val="0090C5"/>
        </a:accent6>
        <a:hlink>
          <a:srgbClr val="CC1239"/>
        </a:hlink>
        <a:folHlink>
          <a:srgbClr val="FDC82F"/>
        </a:folHlink>
      </a:clrScheme>
      <a:clrMap bg1="lt1" tx1="dk1" bg2="lt2" tx2="dk2" accent1="accent1" accent2="accent2" accent3="accent3" accent4="accent4" accent5="accent5" accent6="accent6" hlink="hlink" folHlink="folHlink"/>
    </a:extraClrScheme>
    <a:extraClrScheme>
      <a:clrScheme name="Blank Presentation 2">
        <a:dk1>
          <a:srgbClr val="A6B4AC"/>
        </a:dk1>
        <a:lt1>
          <a:srgbClr val="FFFFFF"/>
        </a:lt1>
        <a:dk2>
          <a:srgbClr val="000000"/>
        </a:dk2>
        <a:lt2>
          <a:srgbClr val="FFFFFF"/>
        </a:lt2>
        <a:accent1>
          <a:srgbClr val="0066A1"/>
        </a:accent1>
        <a:accent2>
          <a:srgbClr val="009FDA"/>
        </a:accent2>
        <a:accent3>
          <a:srgbClr val="AAAAAA"/>
        </a:accent3>
        <a:accent4>
          <a:srgbClr val="DADADA"/>
        </a:accent4>
        <a:accent5>
          <a:srgbClr val="AAB8CD"/>
        </a:accent5>
        <a:accent6>
          <a:srgbClr val="0090C5"/>
        </a:accent6>
        <a:hlink>
          <a:srgbClr val="CC1239"/>
        </a:hlink>
        <a:folHlink>
          <a:srgbClr val="FDC82F"/>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1_Blank Presentation 2">
      <a:dk1>
        <a:srgbClr val="A6B4AC"/>
      </a:dk1>
      <a:lt1>
        <a:srgbClr val="FFFFFF"/>
      </a:lt1>
      <a:dk2>
        <a:srgbClr val="000000"/>
      </a:dk2>
      <a:lt2>
        <a:srgbClr val="FFFFFF"/>
      </a:lt2>
      <a:accent1>
        <a:srgbClr val="0066A1"/>
      </a:accent1>
      <a:accent2>
        <a:srgbClr val="009FDA"/>
      </a:accent2>
      <a:accent3>
        <a:srgbClr val="AAAAAA"/>
      </a:accent3>
      <a:accent4>
        <a:srgbClr val="DADADA"/>
      </a:accent4>
      <a:accent5>
        <a:srgbClr val="AAB8CD"/>
      </a:accent5>
      <a:accent6>
        <a:srgbClr val="0090C5"/>
      </a:accent6>
      <a:hlink>
        <a:srgbClr val="CC1239"/>
      </a:hlink>
      <a:folHlink>
        <a:srgbClr val="FDC82F"/>
      </a:folHlink>
    </a:clrScheme>
    <a:fontScheme name="1_Blank Presentation">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ＭＳ Ｐゴシック" pitchFamily="34" charset="-128"/>
          </a:defRPr>
        </a:defPPr>
      </a:lstStyle>
    </a:lnDef>
  </a:objectDefaults>
  <a:extraClrSchemeLst>
    <a:extraClrScheme>
      <a:clrScheme name="1_Blank Presentation 1">
        <a:dk1>
          <a:srgbClr val="000000"/>
        </a:dk1>
        <a:lt1>
          <a:srgbClr val="FFFFFF"/>
        </a:lt1>
        <a:dk2>
          <a:srgbClr val="000000"/>
        </a:dk2>
        <a:lt2>
          <a:srgbClr val="A6B4AC"/>
        </a:lt2>
        <a:accent1>
          <a:srgbClr val="0066A1"/>
        </a:accent1>
        <a:accent2>
          <a:srgbClr val="009FDA"/>
        </a:accent2>
        <a:accent3>
          <a:srgbClr val="FFFFFF"/>
        </a:accent3>
        <a:accent4>
          <a:srgbClr val="000000"/>
        </a:accent4>
        <a:accent5>
          <a:srgbClr val="AAB8CD"/>
        </a:accent5>
        <a:accent6>
          <a:srgbClr val="0090C5"/>
        </a:accent6>
        <a:hlink>
          <a:srgbClr val="CC1239"/>
        </a:hlink>
        <a:folHlink>
          <a:srgbClr val="FDC82F"/>
        </a:folHlink>
      </a:clrScheme>
      <a:clrMap bg1="lt1" tx1="dk1" bg2="lt2" tx2="dk2" accent1="accent1" accent2="accent2" accent3="accent3" accent4="accent4" accent5="accent5" accent6="accent6" hlink="hlink" folHlink="folHlink"/>
    </a:extraClrScheme>
    <a:extraClrScheme>
      <a:clrScheme name="1_Blank Presentation 2">
        <a:dk1>
          <a:srgbClr val="A6B4AC"/>
        </a:dk1>
        <a:lt1>
          <a:srgbClr val="FFFFFF"/>
        </a:lt1>
        <a:dk2>
          <a:srgbClr val="000000"/>
        </a:dk2>
        <a:lt2>
          <a:srgbClr val="FFFFFF"/>
        </a:lt2>
        <a:accent1>
          <a:srgbClr val="0066A1"/>
        </a:accent1>
        <a:accent2>
          <a:srgbClr val="009FDA"/>
        </a:accent2>
        <a:accent3>
          <a:srgbClr val="AAAAAA"/>
        </a:accent3>
        <a:accent4>
          <a:srgbClr val="DADADA"/>
        </a:accent4>
        <a:accent5>
          <a:srgbClr val="AAB8CD"/>
        </a:accent5>
        <a:accent6>
          <a:srgbClr val="0090C5"/>
        </a:accent6>
        <a:hlink>
          <a:srgbClr val="CC1239"/>
        </a:hlink>
        <a:folHlink>
          <a:srgbClr val="FDC82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IEEE-SA Powerpoint Templat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lank Presentation">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ea typeface="ＭＳ Ｐゴシック" pitchFamily="34" charset="-128"/>
          </a:defRPr>
        </a:defPPr>
      </a:lstStyle>
    </a:lnDef>
  </a:objectDefaults>
  <a:extraClrSchemeLst>
    <a:extraClrScheme>
      <a:clrScheme name="Blank Presentation 1">
        <a:dk1>
          <a:srgbClr val="000000"/>
        </a:dk1>
        <a:lt1>
          <a:srgbClr val="FFFFFF"/>
        </a:lt1>
        <a:dk2>
          <a:srgbClr val="000000"/>
        </a:dk2>
        <a:lt2>
          <a:srgbClr val="A6B4AC"/>
        </a:lt2>
        <a:accent1>
          <a:srgbClr val="0066A1"/>
        </a:accent1>
        <a:accent2>
          <a:srgbClr val="009FDA"/>
        </a:accent2>
        <a:accent3>
          <a:srgbClr val="FFFFFF"/>
        </a:accent3>
        <a:accent4>
          <a:srgbClr val="000000"/>
        </a:accent4>
        <a:accent5>
          <a:srgbClr val="AAB8CD"/>
        </a:accent5>
        <a:accent6>
          <a:srgbClr val="0090C5"/>
        </a:accent6>
        <a:hlink>
          <a:srgbClr val="CC1239"/>
        </a:hlink>
        <a:folHlink>
          <a:srgbClr val="FDC82F"/>
        </a:folHlink>
      </a:clrScheme>
      <a:clrMap bg1="lt1" tx1="dk1" bg2="lt2" tx2="dk2" accent1="accent1" accent2="accent2" accent3="accent3" accent4="accent4" accent5="accent5" accent6="accent6" hlink="hlink" folHlink="folHlink"/>
    </a:extraClrScheme>
    <a:extraClrScheme>
      <a:clrScheme name="Blank Presentation 2">
        <a:dk1>
          <a:srgbClr val="A6B4AC"/>
        </a:dk1>
        <a:lt1>
          <a:srgbClr val="FFFFFF"/>
        </a:lt1>
        <a:dk2>
          <a:srgbClr val="000000"/>
        </a:dk2>
        <a:lt2>
          <a:srgbClr val="FFFFFF"/>
        </a:lt2>
        <a:accent1>
          <a:srgbClr val="0066A1"/>
        </a:accent1>
        <a:accent2>
          <a:srgbClr val="009FDA"/>
        </a:accent2>
        <a:accent3>
          <a:srgbClr val="AAAAAA"/>
        </a:accent3>
        <a:accent4>
          <a:srgbClr val="DADADA"/>
        </a:accent4>
        <a:accent5>
          <a:srgbClr val="AAB8CD"/>
        </a:accent5>
        <a:accent6>
          <a:srgbClr val="0090C5"/>
        </a:accent6>
        <a:hlink>
          <a:srgbClr val="CC1239"/>
        </a:hlink>
        <a:folHlink>
          <a:srgbClr val="FDC82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IEEE-SA_PowerPoint_Template2007</Template>
  <TotalTime>2857</TotalTime>
  <Words>1029</Words>
  <Application>Microsoft Office PowerPoint</Application>
  <PresentationFormat>On-screen Show (4:3)</PresentationFormat>
  <Paragraphs>281</Paragraphs>
  <Slides>31</Slides>
  <Notes>13</Notes>
  <HiddenSlides>0</HiddenSlides>
  <MMClips>0</MMClips>
  <ScaleCrop>false</ScaleCrop>
  <HeadingPairs>
    <vt:vector size="4" baseType="variant">
      <vt:variant>
        <vt:lpstr>Theme</vt:lpstr>
      </vt:variant>
      <vt:variant>
        <vt:i4>4</vt:i4>
      </vt:variant>
      <vt:variant>
        <vt:lpstr>Slide Titles</vt:lpstr>
      </vt:variant>
      <vt:variant>
        <vt:i4>31</vt:i4>
      </vt:variant>
    </vt:vector>
  </HeadingPairs>
  <TitlesOfParts>
    <vt:vector size="35" baseType="lpstr">
      <vt:lpstr>IEEE-SA_PowerPoint_Template2007</vt:lpstr>
      <vt:lpstr>Cover Slides</vt:lpstr>
      <vt:lpstr>2_Blank Presentation</vt:lpstr>
      <vt:lpstr>1_IEEE-SA Powerpoint Template</vt:lpstr>
      <vt:lpstr>PowerPoint Presentation</vt:lpstr>
      <vt:lpstr>Paul Gaugin - 1897</vt:lpstr>
      <vt:lpstr>D’ou Venons Nous?</vt:lpstr>
      <vt:lpstr>Where Do We Come From?</vt:lpstr>
      <vt:lpstr>0G – Radio Telephones (1980’s)</vt:lpstr>
      <vt:lpstr>1G - Advanced Mobile Phone Service “AMPS” Network Diagram (1980’s)</vt:lpstr>
      <vt:lpstr>2G – Global System for Mobile (GSM)  (also D-AMPS, TDMA, iDEN, etc.) (1990’s)</vt:lpstr>
      <vt:lpstr>3G – Universal Mobile  (2000’s) Telecommunications System (UMTS)</vt:lpstr>
      <vt:lpstr>…and then something BIG happened!</vt:lpstr>
      <vt:lpstr>4G – Long Term Evolution (LTE) (2010’s)</vt:lpstr>
      <vt:lpstr>Que Sommes Nous?</vt:lpstr>
      <vt:lpstr>What Are We?</vt:lpstr>
      <vt:lpstr>Ou Allons Nous?</vt:lpstr>
      <vt:lpstr>5G – …and so it goes</vt:lpstr>
      <vt:lpstr>5G – The Vision</vt:lpstr>
      <vt:lpstr>5G Network Architecture?</vt:lpstr>
      <vt:lpstr>Mobility-centric Internet Protocol Architecture </vt:lpstr>
      <vt:lpstr>Multi-homing for Service Continuity</vt:lpstr>
      <vt:lpstr>The Internet of Things (IoT)</vt:lpstr>
      <vt:lpstr>IoT Application Domains</vt:lpstr>
      <vt:lpstr>eHealth and Wireless Monitoring</vt:lpstr>
      <vt:lpstr>The Connected Vehicle</vt:lpstr>
      <vt:lpstr>The Smart Home Initiative </vt:lpstr>
      <vt:lpstr>A few comments from your sponsor…</vt:lpstr>
      <vt:lpstr>Institute of Electrical and Electronics Engineers (IEEE):  World’s Largest Professional Association</vt:lpstr>
      <vt:lpstr>IEEE-SA Presence</vt:lpstr>
      <vt:lpstr>Different Paths: Standards Development</vt:lpstr>
      <vt:lpstr>Standards, </vt:lpstr>
      <vt:lpstr>The Market Challenge of Standards</vt:lpstr>
      <vt:lpstr>PowerPoint Presentation</vt:lpstr>
      <vt:lpstr>PowerPoint Presentation</vt:lpstr>
    </vt:vector>
  </TitlesOfParts>
  <Company>IEEE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IEEE Smart Cities Initiative &amp; IoT  Overview &amp; Standards Activities</dc:title>
  <dc:creator>Sri Chandra</dc:creator>
  <cp:keywords>Smart Cities, IoT</cp:keywords>
  <cp:lastModifiedBy>Norman E Shaw</cp:lastModifiedBy>
  <cp:revision>175</cp:revision>
  <dcterms:created xsi:type="dcterms:W3CDTF">2013-10-02T15:11:34Z</dcterms:created>
  <dcterms:modified xsi:type="dcterms:W3CDTF">2015-09-21T12:01:58Z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FolderId">
    <vt:lpwstr/>
  </property>
  <property fmtid="{D5CDD505-2E9C-101B-9397-08002B2CF9AE}" pid="3" name="Offisync_SaveTime">
    <vt:lpwstr/>
  </property>
  <property fmtid="{D5CDD505-2E9C-101B-9397-08002B2CF9AE}" pid="4" name="Offisync_IsSaved">
    <vt:lpwstr>False</vt:lpwstr>
  </property>
  <property fmtid="{D5CDD505-2E9C-101B-9397-08002B2CF9AE}" pid="5" name="Offisync_UniqueId">
    <vt:lpwstr>327384;22965250</vt:lpwstr>
  </property>
  <property fmtid="{D5CDD505-2E9C-101B-9397-08002B2CF9AE}" pid="6" name="CentralDesktop_MDAdded">
    <vt:lpwstr>True</vt:lpwstr>
  </property>
  <property fmtid="{D5CDD505-2E9C-101B-9397-08002B2CF9AE}" pid="7" name="Offisync_FileTitle">
    <vt:lpwstr/>
  </property>
  <property fmtid="{D5CDD505-2E9C-101B-9397-08002B2CF9AE}" pid="8" name="Offisync_UpdateToken">
    <vt:lpwstr>2013-03-29T12:25:12-0400</vt:lpwstr>
  </property>
  <property fmtid="{D5CDD505-2E9C-101B-9397-08002B2CF9AE}" pid="9" name="Offisync_ProviderName">
    <vt:lpwstr>Central Desktop</vt:lpwstr>
  </property>
</Properties>
</file>