
<file path=[Content_Types].xml><?xml version="1.0" encoding="utf-8"?>
<Types xmlns="http://schemas.openxmlformats.org/package/2006/content-types">
  <Default Extension="png" ContentType="image/png"/>
  <Default Extension="jpeg" ContentType="image/jpeg"/>
  <Default Extension="emf" ContentType="image/x-emf"/>
  <Default Extension="rels" ContentType="application/vnd.openxmlformats-package.relationships+xml"/>
  <Default Extension="xml" ContentType="application/xml"/>
  <Default Extension="gif" ContentType="image/gif"/>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ink/ink1.xml" ContentType="application/inkml+xml"/>
  <Override PartName="/ppt/ink/ink2.xml" ContentType="application/inkml+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78" r:id="rId1"/>
  </p:sldMasterIdLst>
  <p:notesMasterIdLst>
    <p:notesMasterId r:id="rId35"/>
  </p:notesMasterIdLst>
  <p:handoutMasterIdLst>
    <p:handoutMasterId r:id="rId36"/>
  </p:handoutMasterIdLst>
  <p:sldIdLst>
    <p:sldId id="445" r:id="rId2"/>
    <p:sldId id="256" r:id="rId3"/>
    <p:sldId id="272" r:id="rId4"/>
    <p:sldId id="347" r:id="rId5"/>
    <p:sldId id="353" r:id="rId6"/>
    <p:sldId id="436" r:id="rId7"/>
    <p:sldId id="383" r:id="rId8"/>
    <p:sldId id="384" r:id="rId9"/>
    <p:sldId id="385" r:id="rId10"/>
    <p:sldId id="386" r:id="rId11"/>
    <p:sldId id="441" r:id="rId12"/>
    <p:sldId id="443" r:id="rId13"/>
    <p:sldId id="413" r:id="rId14"/>
    <p:sldId id="414" r:id="rId15"/>
    <p:sldId id="415" r:id="rId16"/>
    <p:sldId id="418" r:id="rId17"/>
    <p:sldId id="410" r:id="rId18"/>
    <p:sldId id="434" r:id="rId19"/>
    <p:sldId id="422" r:id="rId20"/>
    <p:sldId id="435" r:id="rId21"/>
    <p:sldId id="400" r:id="rId22"/>
    <p:sldId id="420" r:id="rId23"/>
    <p:sldId id="424" r:id="rId24"/>
    <p:sldId id="426" r:id="rId25"/>
    <p:sldId id="368" r:id="rId26"/>
    <p:sldId id="421" r:id="rId27"/>
    <p:sldId id="444" r:id="rId28"/>
    <p:sldId id="438" r:id="rId29"/>
    <p:sldId id="432" r:id="rId30"/>
    <p:sldId id="430" r:id="rId31"/>
    <p:sldId id="378" r:id="rId32"/>
    <p:sldId id="393" r:id="rId33"/>
    <p:sldId id="446" r:id="rId34"/>
  </p:sldIdLst>
  <p:sldSz cx="12192000" cy="6858000"/>
  <p:notesSz cx="6858000" cy="923925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ext>
    <p:ext uri="{2D200454-40CA-4A62-9FC3-DE9A4176ACB9}">
      <p15:notesGuideLst xmlns:p15="http://schemas.microsoft.com/office/powerpoint/2012/main" xmlns=""/>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Dipti Gupta" initials="DG" lastIdx="1" clrIdx="0">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15077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xmlns=""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34580" autoAdjust="0"/>
    <p:restoredTop sz="86410" autoAdjust="0"/>
  </p:normalViewPr>
  <p:slideViewPr>
    <p:cSldViewPr snapToGrid="0">
      <p:cViewPr varScale="1">
        <p:scale>
          <a:sx n="63" d="100"/>
          <a:sy n="63" d="100"/>
        </p:scale>
        <p:origin x="-522" y="-108"/>
      </p:cViewPr>
      <p:guideLst>
        <p:guide orient="horz" pos="2160"/>
        <p:guide pos="3840"/>
      </p:guideLst>
    </p:cSldViewPr>
  </p:slideViewPr>
  <p:outlineViewPr>
    <p:cViewPr>
      <p:scale>
        <a:sx n="33" d="100"/>
        <a:sy n="33" d="100"/>
      </p:scale>
      <p:origin x="0" y="0"/>
    </p:cViewPr>
  </p:outlineViewPr>
  <p:notesTextViewPr>
    <p:cViewPr>
      <p:scale>
        <a:sx n="1" d="1"/>
        <a:sy n="1" d="1"/>
      </p:scale>
      <p:origin x="0" y="0"/>
    </p:cViewPr>
  </p:notesTextViewPr>
  <p:notesViewPr>
    <p:cSldViewPr snapToGrid="0">
      <p:cViewPr varScale="1">
        <p:scale>
          <a:sx n="70" d="100"/>
          <a:sy n="70" d="100"/>
        </p:scale>
        <p:origin x="3243" y="33"/>
      </p:cViewPr>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viewProps" Target="viewProps.xml"/><Relationship Id="rId21" Type="http://schemas.openxmlformats.org/officeDocument/2006/relationships/slide" Target="slides/slide20.xml"/><Relationship Id="rId34" Type="http://schemas.openxmlformats.org/officeDocument/2006/relationships/slide" Target="slides/slide33.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commentAuthors" Target="commentAuthors.xml"/><Relationship Id="rId40"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handoutMaster" Target="handoutMasters/handout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notesMaster" Target="notesMasters/notesMaster1.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presProps" Target="pres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1"/>
            <a:ext cx="2971800" cy="463567"/>
          </a:xfrm>
          <a:prstGeom prst="rect">
            <a:avLst/>
          </a:prstGeom>
        </p:spPr>
        <p:txBody>
          <a:bodyPr vert="horz" lIns="92492" tIns="46246" rIns="92492" bIns="46246" rtlCol="0"/>
          <a:lstStyle>
            <a:lvl1pPr algn="l">
              <a:defRPr sz="1200"/>
            </a:lvl1pPr>
          </a:lstStyle>
          <a:p>
            <a:endParaRPr lang="en-US"/>
          </a:p>
        </p:txBody>
      </p:sp>
      <p:sp>
        <p:nvSpPr>
          <p:cNvPr id="3" name="Date Placeholder 2"/>
          <p:cNvSpPr>
            <a:spLocks noGrp="1"/>
          </p:cNvSpPr>
          <p:nvPr>
            <p:ph type="dt" sz="quarter" idx="1"/>
          </p:nvPr>
        </p:nvSpPr>
        <p:spPr>
          <a:xfrm>
            <a:off x="3884614" y="1"/>
            <a:ext cx="2971800" cy="463567"/>
          </a:xfrm>
          <a:prstGeom prst="rect">
            <a:avLst/>
          </a:prstGeom>
        </p:spPr>
        <p:txBody>
          <a:bodyPr vert="horz" lIns="92492" tIns="46246" rIns="92492" bIns="46246" rtlCol="0"/>
          <a:lstStyle>
            <a:lvl1pPr algn="r">
              <a:defRPr sz="1200"/>
            </a:lvl1pPr>
          </a:lstStyle>
          <a:p>
            <a:fld id="{23F86008-BD4D-4913-955D-5005F7BE293E}" type="datetimeFigureOut">
              <a:rPr lang="en-US" smtClean="0"/>
              <a:t>7/27/2016</a:t>
            </a:fld>
            <a:endParaRPr lang="en-US"/>
          </a:p>
        </p:txBody>
      </p:sp>
      <p:sp>
        <p:nvSpPr>
          <p:cNvPr id="4" name="Footer Placeholder 3"/>
          <p:cNvSpPr>
            <a:spLocks noGrp="1"/>
          </p:cNvSpPr>
          <p:nvPr>
            <p:ph type="ftr" sz="quarter" idx="2"/>
          </p:nvPr>
        </p:nvSpPr>
        <p:spPr>
          <a:xfrm>
            <a:off x="0" y="8775686"/>
            <a:ext cx="2971800" cy="463566"/>
          </a:xfrm>
          <a:prstGeom prst="rect">
            <a:avLst/>
          </a:prstGeom>
        </p:spPr>
        <p:txBody>
          <a:bodyPr vert="horz" lIns="92492" tIns="46246" rIns="92492" bIns="46246" rtlCol="0" anchor="b"/>
          <a:lstStyle>
            <a:lvl1pPr algn="l">
              <a:defRPr sz="1200"/>
            </a:lvl1pPr>
          </a:lstStyle>
          <a:p>
            <a:endParaRPr lang="en-US"/>
          </a:p>
        </p:txBody>
      </p:sp>
      <p:sp>
        <p:nvSpPr>
          <p:cNvPr id="5" name="Slide Number Placeholder 4"/>
          <p:cNvSpPr>
            <a:spLocks noGrp="1"/>
          </p:cNvSpPr>
          <p:nvPr>
            <p:ph type="sldNum" sz="quarter" idx="3"/>
          </p:nvPr>
        </p:nvSpPr>
        <p:spPr>
          <a:xfrm>
            <a:off x="3884614" y="8775686"/>
            <a:ext cx="2971800" cy="463566"/>
          </a:xfrm>
          <a:prstGeom prst="rect">
            <a:avLst/>
          </a:prstGeom>
        </p:spPr>
        <p:txBody>
          <a:bodyPr vert="horz" lIns="92492" tIns="46246" rIns="92492" bIns="46246" rtlCol="0" anchor="b"/>
          <a:lstStyle>
            <a:lvl1pPr algn="r">
              <a:defRPr sz="1200"/>
            </a:lvl1pPr>
          </a:lstStyle>
          <a:p>
            <a:fld id="{73745489-45B9-4E2A-8DF9-D21C1E13D62E}" type="slidenum">
              <a:rPr lang="en-US" smtClean="0"/>
              <a:t>‹#›</a:t>
            </a:fld>
            <a:endParaRPr lang="en-US"/>
          </a:p>
        </p:txBody>
      </p:sp>
    </p:spTree>
    <p:extLst>
      <p:ext uri="{BB962C8B-B14F-4D97-AF65-F5344CB8AC3E}">
        <p14:creationId xmlns:p14="http://schemas.microsoft.com/office/powerpoint/2010/main" val="3109293364"/>
      </p:ext>
    </p:extLst>
  </p:cSld>
  <p:clrMap bg1="lt1" tx1="dk1" bg2="lt2" tx2="dk2" accent1="accent1" accent2="accent2" accent3="accent3" accent4="accent4" accent5="accent5" accent6="accent6" hlink="hlink" folHlink="folHlink"/>
</p:handoutMaster>
</file>

<file path=ppt/ink/ink1.xml><?xml version="1.0" encoding="utf-8"?>
<inkml:ink xmlns:inkml="http://www.w3.org/2003/InkML">
  <inkml:definitions>
    <inkml:context xml:id="ctx0">
      <inkml:inkSource xml:id="inkSrc0">
        <inkml:traceFormat>
          <inkml:channel name="X" type="integer" max="3200" units="cm"/>
          <inkml:channel name="Y" type="integer" max="1800" units="cm"/>
          <inkml:channel name="T" type="integer" max="2.14748E9" units="dev"/>
        </inkml:traceFormat>
        <inkml:channelProperties>
          <inkml:channelProperty channel="X" name="resolution" value="109.21502" units="1/cm"/>
          <inkml:channelProperty channel="Y" name="resolution" value="109.09091" units="1/cm"/>
          <inkml:channelProperty channel="T" name="resolution" value="1" units="1/dev"/>
        </inkml:channelProperties>
      </inkml:inkSource>
      <inkml:timestamp xml:id="ts0" timeString="2015-10-14T03:22:04.167"/>
    </inkml:context>
    <inkml:brush xml:id="br0">
      <inkml:brushProperty name="width" value="0.09333" units="cm"/>
      <inkml:brushProperty name="height" value="0.09333" units="cm"/>
      <inkml:brushProperty name="fitToCurve" value="1"/>
    </inkml:brush>
  </inkml:definitions>
  <inkml:trace contextRef="#ctx0" brushRef="#br0">448 0 0,'-31'0'328,"-1"0"-312,16 0 15,1 0 16,-17 0-16,0 0 0,17 0-15,-1 0-1,0 0-15,-31 0 16,31 0 0,0 0-1,-31 0 1,31 0 0,0 16-16,-15-16 15,31 16 1,-16-16-1,-16 16 17,32-1-17,0 1 1,0 0 0,0 0-1,0 15 16,0-15-15,16 0 15,-16 0-15,16-1 0,-16 1-1,16-16-15,0 16 16,-16 15-1,15-31 1,1 16 0,0 0-1,15-16 48,-15 32-48,0-32-15,47 0 16,-31 0 0,15 15-1,0 17 1,-31-32 0,0 0-1,0 0-15,-1 0 47,1 0-16,16 0-31,-16 0 47,-1-16-16,1-15-15,0 31 15,0 0 16,-1 0-47,17 0 47,-16 0-31,0 0-1,-16 15 1,15 1 0,-15 0-1,0 0 16,0 15-15,0 1-16,0-16 16,-15-1-1,15 1 1,0 0 0,0 0 15,-16 31-31,-16-47 15,32 16 1,-16-16 31,16 16-16,-15-16-15,-1 0 15,0 0 16,0 15-16,1-15 32,-17 0-32,16 0-15,0 0-1,16 16 1,-15-16-1,-1 0 17,0 0-32,0 0 31,-15 0-15,15 0-1,0 0 1,-15 0-1,15 0 1,-16 0 15,17 0 63,-1-16-78,0 16 15,0-15-15,16-1 187,-16 16-125</inkml:trace>
  <inkml:trace contextRef="#ctx0" brushRef="#br0" timeOffset="3714.5725">748-457 0,'0'16'438,"16"15"-423,-16-15 1,31 15-16,-31 17 15,16-32 1,0 15 0,0-15-1,-1 31 1,-15 1-16,32-33 16,-32 1-1,0 16 1,0-17-1,0 17 1,0-16 0,0 0-16,0 15 15,0-15 1,0 0 15,0 15-15,0-15-16,0 0 15,0-1 1,0 1 0,16 0-1,0 0 1,-16 15 0,15-15-16,-15 0 15,0 0 1,0-1-1,16-15 1,0 0 0,-16 16-16,47 16 15,-31-32 1,0 31 0,-1-15-1,33 0 1,-32-16-16,-1 31 15,1-15 1,0-16 0,15 0-1,-15 0 1,0 0 0,0 0-16,0 0 31,-1 0 0,1 0-15,0 0-1,15 0 1,1 0 0,-16 0-1,0 0 1,-1 0-1,17 0 17,-32-47 46,0 31-63,0 0 1,0 1 0,0-1-16,0-16 15,0 16 1,0 1 31,-16 15-16,0 0 125,16-16-156,0 0 16,0 0 15,0 1 0</inkml:trace>
  <inkml:trace contextRef="#ctx0" brushRef="#br0" timeOffset="6901.413">527-31 0,'63'-16'422,"-15"0"-407,-17 16 1,-15 0 0,15 0-1,1-16 1,-16 16 0,0 0-1,-1 0 16,17 0-15,-16 0 0,15 0-1,-15 0 1,0 0 0,-16-15-1,31 15-15,-15 0 16,0 0-1,0 0 1,15-32 0,1 32-1,-1 0 1,17 0-16,-33-16 16,17 16-1,-16 0-15,-1 0 31,17 0-15,-16 0 0,0 0 296,-1 0-296</inkml:trace>
  <inkml:trace contextRef="#ctx0" brushRef="#br0" timeOffset="6916.9791">1284-157 0,'-15'0'15</inkml:trace>
  <inkml:trace contextRef="#ctx0" brushRef="#br0" timeOffset="-9102.2105">-1129 16 0,'-48'0'672,"32"0"-657,1 0-15,-1 0 16,0 0 15,-15 0-15,15 0 0,0 0 15,0 0 31,0 0-46,1 0 15,-1 0-15,0 0 15,-15 0-15,-1 0-1,16 0 1,0 0 0,1 16 15,-17-16-16,1 16 1,15-1 0,16 17-1,-16-16 1,-15-1-16,15 1 16,0 0-1,16 0 1,-16-16-1,16 16-15,-16 31 16,1-31 0,15-1-1,0 1 1,-16 0-16,16 16 16,0-17-1,0 1 16,0 0-15,0 0-16,0-1 16,0 1-1,0 16 17,0-16-17,0-1 1,0 1-1,0 0 1,16 0 15,-16-1-15,0 17 0,0-16-16,0 0 31,15-1-16,1-15-15,-16 16 32,16 0-17,0-16 1,15 16 0,-31-1-1,16 17 1,0-32-16,0 0 15,-16 16 1,15-16 15,1 16-15,0-1 0,0-15-1,15 0 1,1 0-1,-16 0 1,-1 0 0,1 0-16,16 0 15,-1 0 1,-15 16 0,0-16-1,0 16 1,15-16-1,-15 0-15,0 0 16,-1 0 15,1 0 32,0 0-1,0 0-46,-16-16 0,31 0-1,-15 16 16,-16-15-31,16 15 16,-16-16 0,16 16 46,-16-32 1,15 32-48,-15-16 1,16 16 15,-16-15-15,16 15-1,-16-16 1,0 0 15,0 0 16,0 1-16,0-1 1,0-16 30,-47 32 188</inkml:trace>
  <inkml:trace contextRef="#ctx0" brushRef="#br0" timeOffset="14820.8368">3809 16 0,'-16'-16'485,"0"1"-470,16-17-15,-16 32 16,0-32 0,16 17-1,-31-1 1,31-16-1,-16 17 1,0-17-16,16 16 16,0-31-1,-15 31 1,15 0 0,0 1-1,-16-1-15,0-32 16,-16 33-1,32-17 1,-15 16 0,15-15-1,-16 15-15,16 0 16,0 0 0,0 1-1,-16 15 1,16-16-1,-16 16 1,16-16-16,0-15 16,-15 31-1,15-16 1,0 0 0,0 0-16,-16 0 15,16-31 1,0 31-1,0 1 1,-32-1 0,32 0-16,0 0 15,0 0 1,0-15 0,0 15-1,0-15 1,0 15-1,0 0 1,0 0 0,0-15-1,16 31 1,0 0-16,47-16 16,-32-31-1,1 47 1,-16 0 31,-16-16-32,16 16 17,-1 0-1,1 0-16,0 0 1,0 0 0,15 0-1,1 0 1,-16 0 0,-1 0-16,1 0 15,16 0 16,-17 16 1,1 15-32,0-15 47,0-16-1,-16 16-30,0-1 15,0 1-15,0 0 0,16 0-16,-16 0 31,15-16 16,-15 31-47,0-15 93,0 0-77,0-1 0,16-15 77</inkml:trace>
  <inkml:trace contextRef="#ctx0" brushRef="#br0" timeOffset="17582.3761">3462-268 0,'15'-31'485,"80"-17"-470,-16 17 1,-32 15 0,-15 0-1,15 16 1,-31-16-16,0 16 15,-1 0 1,33 0 0,-33 0-1,1-31 1,0 31 0,0 0-1,31-16 1,-31 16-1,0-16 17,-1 16-32,1 0 15,0 0 1,16 0 0,-17 0-1</inkml:trace>
  <inkml:trace contextRef="#ctx0" brushRef="#br0" timeOffset="21377.4873">-1445 1562 0,'0'16'953,"0"79"-937,0-17-1,0 17 1,0-63 0,0 15-1,0-15 1,32 78-16,-1-15 31,-31-64-31,16-15 16,-16 31-1,16 1 1,-16-33 0,0 1-1,15 0 16,1-16-15,0 16 0,16 0-1,-32-1-15,15 17 16,1-32 15,-16 16-15,0-1-1,16-15 1,-16 16 0,0 0-1,0 0 1,0 0 0,0 15 15,0 1-16,0-17 1,0 1 93,0 0-93,16-16 172</inkml:trace>
  <inkml:trace contextRef="#ctx0" brushRef="#br0" timeOffset="21393.1018">-1208 2635 0</inkml:trace>
  <inkml:trace contextRef="#ctx0" brushRef="#br0" timeOffset="25961.4147">-1776 2051 0,'0'-16'188,"0"1"-157,0-1 141,31-47-141,-15 15-15,31 33 0,-31-33-16,0 33 15,-16-33 1,32 32-1,-32 1 1,15-1 0,-15 0-1,0 0-15,16 1 16,0-17 0,0 16-1,-1-15 1,17 15-1,-16-16-15,-1 17 16,1-1 0,0-16-1,0 32 1,-16-16 0,31 16-1,-31-31-15,16 31 16,-16-16-1,16 16 1,0 0-16,-1 0 31,1 0-15,0 0 0,0 0-1,15 0 1,-15 0-1,0 0 1,15 0-16,-15 0 16,32 0-1,-33 0 1,1 0 0,0 32-1,0-17 1,15 1-1,-31 16 1,0-16 0,16 31-16,-16-16 15,0 1 1,0-16 0,0 0-1,0 15 1,0-15-1,0 15-15,0-15 32,-16 0-17,16 0 1,-31 0 0,15-1-1,16 1 32,-16 16-16,16-17-15,0 1 0,-16-16-1,16 16 1,0 0-1,-15 0-15,-1-16 16,16 15 0,-16 1-1,-16-16 1,17 47 0,-1-31-16,0-16 15,-31 16 1,47 0-1,-16-16 1,16 31 15,32-31 94,-17 0-109,1 0 0,0 0-1,15 0 16,-15-15-15,32 15 0,-33 0-1,17-16-15,15 16 16,-31-16 0,31 16-1,-31 0 1,0 0-16,15 0 15,17 0 1,-32 0 0,15 0-1,1 0 1,-32 16 0,15-16-16,1 31 31,-16-15 0,16 0-15,-16 0-1,0-1-15,16 17 16,-16 0 15,0-1-15,0-15-1,0 0-15,0 31 16,0-31 0,0 0-1,-16-1 32,16 1-47,-16-16 31,16 16-15,0 15 47,0-15-48,-16-16 1,16 16-1,-31 16-15,15-17 32,0-15-17,1 0 1,15 16 0,-16-16-16,0 0 15,-31 0 1,15 0-1,-15 0 1,15 0 0,1 0-1,15 0-15,0 0 16,0-16 0,1 16 30,-1 0-46,0 0 16,0 0 0,-15 0-1,15 0 1,0 0 0,0 0-16,1 0 15,-33 0 1,17-15-1,-17 15 1,17-32 0,15 32-1,16-16-15,-16 16 16,-15-16 31,15 16-32,16-15 1,-16 15 0,16-16 62,-16 16-16,16-16-46,-15 16 15</inkml:trace>
  <inkml:trace contextRef="#ctx0" brushRef="#br0" timeOffset="29260.1879">-561 1878 0,'15'0'422,"-15"15"-406,16 33-1,-16-32 1,16-1 0,0 1-1,15 0 1,-15 15 0,-16-15-1,0 0 1,0 0-1,0 0 17,0 31-32,16-31 15,-16-1 1,16 1 0,-16 16-1,0-16 1,0 31-16,0-31 62,0-1-46,0 1 0,0 0 15,0 0 0,0 15-31,15-31 31,1 0-15,-16 16 15,16-16 32,0 32-32,-16-17-15,0 1 62,31-16 234</inkml:trace>
  <inkml:trace contextRef="#ctx0" brushRef="#br0" timeOffset="36552.17">1174 1546 0,'-32'0'312,"1"0"-280,15 0-17,0 0 110,0 0-94,-15 16-15,15-16 0,0 32-1,16-17 32,0 1-31,-15-16-16,15 16 15,0 0 17,0 0-17,0-1 1,0 17-16,0-16 31,15-1-15,1-15-1,16 16 1,-32 0 0,31 0-16,1 15 31,-16-31-15,31 0-1,-16 0 1,17 0-16,15 0 15,-16 0 1,1 16 0,-33-16-1,1 0 1,0 0 0,-16 16-1,16-16 1,-16 16 15,15-16 16,-15 15-31,0 1-1,0 16-15,0-16 31,0-1-15,0 1 0,0 0-16,0 0 15,0-1 17,0 17-32,0-16 15,-15 0 16,-1-16-15,0 15 0,16 17-1,-16-16-15,-15-16 16,-1 0 0,32 15-1,-31-15 1,15 32-1,-16-32 32,17 0-31,-1 0 0,-16 0-1,32 16-15,-63-16 16,32 0-1,-17 0 1,32 0 0,-15-32-1,15 32-15,-15 0 16,31-16 0,-16 16-1,16-15 1,-16 15-1,16-16 1,0 0 15,0 0 110</inkml:trace>
  <inkml:trace contextRef="#ctx0" brushRef="#br0" timeOffset="39152.3272">1710 1546 0,'0'16'313,"32"16"-282,15-1-31,-31 17 16,-16-33-1,32 17 1,-17 15 0,1-31-1,0 31-15,-16-31 16,31 16-1,-31-17 1,0 1 0,16 16-1,-16-1 1,16-15-16,0 0 16,-16 31-1,16-31 1,-16 0 15,0 0-31,0-1 31,15-15 32,17 0-32</inkml:trace>
  <inkml:trace contextRef="#ctx0" brushRef="#br0" timeOffset="43714.9558">1979 1278 0,'47'47'469,"-31"1"-438,15-1-15,-15-15-1,0-1 1,0 1-16,-16-16 16,15-1-1,17 17 1,-16-1 0,-16-15-1,0 0-15,15-16 16,-15 16-1,16 15 1,0-15 0,0 0-1,15 0-15,1 31 16,-32-31 0,16 0-1,-1-1 1,-15 1-1,0 0 1,0 0-16,0 15 31,32-15 63,-16 0-78,-1 0 15,-15-1-31,-47-15 125,0-47-109,31 0-1,0 31 1,-31 16-16,47-16 15,-16 0 1,0 1 0,16-1-1,-15-16-15,15 16 16,0 1 0,-16 15-1,16-16 1,0 0-1,0 0-15,0-31 16,0 31 0,0 0-1,-16 1 1,16-33 0,-16 33-16,16-1 15,0 0 16,0 0 1,0 0-17,0 1 17,0-17-17,0 16 1,16 16-1,0-15-15,0 15 16,-1-16 0,1 16-1,16 0 17,-1 0-32,-15 16 15,0 31 1,15 0-1,-15-15 1,16 15 0,-17 32-1,1-63-15,0 15 16,16-15 0,-17-16-1,-15 16 1,0 15 15,0-15 16,16-16-31,-16 16-1,0 0-15,0 0 16,16-16-1,0 15 1,-1 1 0,1 16-1,32-17-15,-48 1 16,31 0 15,-31-32 79,0-31-95,-31 0-15,15 15 16,-32-15-1,33-1 1,-17 1 0,32 31-1,-16-15 1,1-1-16,-1 1 16,16 15-1,-16 0 1,16-16-1,0 17-15,0-1 47,0-16-31,0-15 0,0 31-1,0 0 1,0 1-1,0-1 17,0 0-1,0-15 16,16 31-32,15 0 1,1-16-16,-1 16 16,-15 0-1,0 0 1,31 47 0,-31-31-1,0 31 1,-16-31-16,16 0 15,15 15 1,-31 1 0,0-1-1,0-15 1,0 32-16,0-17 16,16-15-1,-16 0 1,0-1-1,0 33 1,0-32 0,0-1-16,0 1 15,0 0 1,0 15 0,16-15 15,0 0-31,-16 0 15,15-16 1,-15 16 0,16-16 46,-16 15-46,16-15-1,-16 16 64,31-16-48</inkml:trace>
  <inkml:trace contextRef="#ctx0" brushRef="#br0" timeOffset="46622.0078">2878 1120 0,'31'32'328,"1"15"-297,-16-31-15,-16 0-1,15 0-15,-15-1 32,0 1-17,0 16 1,0-17-16,0 1 16,0 16-16,16 15 15,-16-31 1,0 31-1,0-15 1,32-1 0,-32 1-1,0-16-15,16-1 16,-16 1 31,15-16-32,-15 16 1,0 0 0,0 0-1,0-1 17,16-15-17,-16 32 1,16-1-1,0-15 1,-16 0 0,0 0 31</inkml:trace>
  <inkml:trace contextRef="#ctx0" brushRef="#br0" timeOffset="50232.2599">3193 426 0,'0'79'343,"0"16"-327,0-1 0,0-30-1,32-1 1,-16-16 0,-1-31-1,17 31 1,-16-15-16,0 47 15,15-48 1,16 16 0,1 32-1,-17-31 1,-15-1-16,0-31 16,15-1-1,-15 33 1,-16-32-1,16 15 1,0 1 0,-16-17-16,0 1 15,15 0 1,1 0 0,16 0-1,-32-1 1,16 1-16,-1 16 15,-15-17 1,16-15 0,0 16-1,0 0 1,-16 0 0,0 0 15,0-1-16,15 17 1,17-32 172</inkml:trace>
  <inkml:trace contextRef="#ctx0" brushRef="#br0" timeOffset="54767.5172">4093 836 0,'-32'0'313,"-47"0"-282,63 0-16,1 0 1,-1 0 15,0 0-15,-31 0 0,15 16-1,-15 16-15,31-16 16,0-16-1,0 0 1,-15 15 15,31 1-31,-16 0 16,16 0 0,0 15-1,0-15 1,0 0-1,0 0-15,0-1 16,0 1 0,0 0 15,0 15-15,0 1-1,32-16-15,-17 0 16,-15-1-1,16 33 1,0-33 0,0 1-1,-16 0 1,16 0-16,-16-1 16,0 17-1,31-32 1,-15 0-1,-16 16-15,16 0 16,-1-16 0,17 15-1,0 1 1,-17 0 0,1 15-1,0-15-15,0 16 16,-1-16-1,1-16 1,-16 15 15,32-15 16,-16 0 0,-1 0-47,1 0 16,0 0-1,31 0 1,-31-15 0,0-1 15,-16 0 0,0-16-15,0 17-1,0-1 1,0-16-16,0-15 16,0 15-1,0 1 1,0-1-1,0 17 1,0-1 0,0 0-16,0-15 31,0 15-15,-16 16-1,16-16 1,-32 0-16,32 0 15,-15 1 1,15-1 0,-16 0-1,16-31 1,0 31-16,-16-16 16,16 17 15,-16 15 125,16-32-125,0 16-15,0-15 0,0 78 109,0-31-110,16 15 1,16 17-16,-17-1 15,1-15 1,-16-1 15,32 1-15,-32-16 0,0-1-16,16 1 31,-16 16-16,0-17 32,15 1 31,-15 0-78,16-16 16,0 0 0,0 16-1,-1-1 1,33-15 0,-32 16-1,-1-16-15,1 32 16,0-16-1,15-16 1,-15 0 15,0 15-31,0-15 16,0 0 0,-1 0-1,1 0 1,16 0 15,-17-15-31,1 15 31,-16-32 16,0 16 16,0 0-63,0 1 15,0-1 17,0-31-17,-16 31 1,-15 16-1,31-16 32,-47 16 125</inkml:trace>
  <inkml:trace contextRef="#ctx0" brushRef="#br0" timeOffset="59093.2195">4661 647 0,'63'0'375,"0"16"-344,-16 0-15,-31-1 0,31 1-16,-31 0 15,0 31 1,31-31 0,-31 31-1,31-31 1,-31 16-16,0-1 15,-1-15 1,17 0 0,-16 0-1,-16 15 1,16-15 0,-16 0-16,0 0 15,0 15 1,0-15 15,15-16-15,-15 31-16,0-15 62,16-16-15,-16 16-31,0 0 31,0 0-32,0-1 1,0 1-1,0 16 17,-16-32 61,1 0-77,-1 0 0,-16 0 15,16 0-15,1-16-1,-1 0 16,16 0 16,0 1-15,0-1-17,-16 0 1,16 0-1,0-15-15,-16 15 16,1 0 0,-17 0-1,32 1 1,-16-1 0,16 0-1,0-16 1,0 17 15,0-1-15,0 0-1,0 0-15,0 1 16,0-1 0,0-16-1,0 1 1,0 15-1,0 0 1,0 0-16,0-31 16,0 31-1,0-15 1,0 15 0,0-16-1,0 17-15,32-1 16,-16 0-1,15-31 1,-15 31 0,-16 0 140,0 0-109,0 1-32,0-1 32,31 16-31,-31-16 31,16 16-32,-16-32 1,16 32-16,0-15 16,0-1-16,-1 16 31,1-16-15,16 16 187</inkml:trace>
</inkml:ink>
</file>

<file path=ppt/ink/ink2.xml><?xml version="1.0" encoding="utf-8"?>
<inkml:ink xmlns:inkml="http://www.w3.org/2003/InkML">
  <inkml:definitions>
    <inkml:context xml:id="ctx0">
      <inkml:inkSource xml:id="inkSrc0">
        <inkml:traceFormat>
          <inkml:channel name="X" type="integer" max="3200" units="cm"/>
          <inkml:channel name="Y" type="integer" max="1800" units="cm"/>
          <inkml:channel name="T" type="integer" max="2.14748E9" units="dev"/>
        </inkml:traceFormat>
        <inkml:channelProperties>
          <inkml:channelProperty channel="X" name="resolution" value="109.21502" units="1/cm"/>
          <inkml:channelProperty channel="Y" name="resolution" value="109.09091" units="1/cm"/>
          <inkml:channelProperty channel="T" name="resolution" value="1" units="1/dev"/>
        </inkml:channelProperties>
      </inkml:inkSource>
      <inkml:timestamp xml:id="ts0" timeString="2015-10-14T03:37:18.013"/>
    </inkml:context>
    <inkml:brush xml:id="br0">
      <inkml:brushProperty name="width" value="0.09333" units="cm"/>
      <inkml:brushProperty name="height" value="0.09333" units="cm"/>
      <inkml:brushProperty name="fitToCurve" value="1"/>
    </inkml:brush>
  </inkml:definitions>
  <inkml:trace contextRef="#ctx0" brushRef="#br0">10902 1025 0,'0'20'31,"-41"-20"1079,2 0-1110,-21 0 15,0 42 1,40-21 0,-20 0-1,0 41 1,0-41-16,-20 0 15,40 20 1,-40-20 0,20-21-1,-20 21 1,0 21 0,20-42-16,-20 20 15,0-20 1,20 0-1,-19 0 1,18 0 0,21 0-16,-39 0 15,39 0 17,-1 0-17,1 0 16,0 0-15,-20 0 15,21 21-15,-2-21 0,1 0-16,-20 0 15,1 0 1,18 0-1,-19 0 1,20 0 0,0 0-16,-19 0 31,18 0-15,1 0 15,20-21-16,0 1 1,-20-2 31,20-19-16,0 20-15,0 1-1,0-1 1,0 0 0,0 0-1,0-41-15,0 20 16,0 21 0,0-41-1,0 41 1,0 1-1,0-2 1,-20 1-16,20-41 16,-19 42-1,19-1 1,-20-1 0,-1 2-1,-19-42-15,20 41 16,1-42-1,-1 43 1,-1-1 0,-19 0-1,20 21-15,-80-62 16,41 41 0,18 0-1,-58 21 1,-21 0-1,0 0 1,-41-42-16,41 42 16,-39 0-1,-1 0 1,0 0 0,40 0-1,-41-41 1,41 41-16,1 0 15,39-21 1,0 21 0,-20 0-1,20 0 1,20 0-16,-20 0 16,61 0-1,-22 0 1,-19 0-1,0 0 1,20 41-16,20-41 16,-20 0-1,20 0 1,-120 0 453,-39-62-454,59 42 1,-1-64 0,21 64-1,20-22 1,-39 21-16,58 21 15,2-21 1,18 21 0,-38 0-1,18 0 1,2 0-16,-61 0 16,40 0-1,20-41 1,19 41-1,-59 0 1,21 0 0,-21 0-16,19 0 15,62 0 1,-121 0 0,100 0-1,-60-21 1,60 21-1,-60 0-15,60-42 16,-20 42 0,20 0-1,-20 0 1,-20 0 0,-20 0-16,20 0 15,0 0 1,20 0-1,-19 0 1,-2 0 0,1 0-1,-20 0-15,60 0 16,-19 0 0,18 0-1,-58 0 1,58 0-16,21 0 15,-39 0 1,38 0 0,-159 0 390,-40 21-390,61-21-1,78 0 1,-18 42-1,-21-42 1,40 20 0,-21 22-16,62-21 15,-61-21 1,60 21 0,-21-21-1,42 21 1,-21-21-16,20 0 15,-21 0 1,22 0 0,-1 0-1,0 41 1,0-41 0,0 0 15,-40 20-16,20-20-15,-20 22 16,0-22 0,19 0-16,-18 41 15,-1-20 1,40 0 0,-20-21-1,-20 20 1,0 43-16,0-21 15,40-22 1,0-20 0,0 21-1,-20-21 1,1 21-16,-2 0 16,21 0-1,0-21 1,0 41-1,-20-41 1,20 0 0,20 21 31,0 0 15,0 0-31,-40 61 422,-40 86-437,20-23 0,40-62-1,-40 21 1,20-41 0,20-22-16,-20 21 15,40 1 1,-20-22-1,20 1 1,-20-21 0,20 0-1,0-1-15,-20 1 16,20 20 0,-39 22-1,18-1 1,21 1-1,0-22 1,-20 22-16,20-21 16,0 21-1,0-22 1,0 0 0,0 0-1,0-19-15,0-1 16,0-1-1,0 22 1,0-22 0,0 2-1,20-2-15,-20 22 16,21-1 0,-21-19-1,19 40 1,1-42-1,20 21 1,-40-19 15,0-1-15,20-21 0,-20 20-16,21 1 15,-21 0 1,19-1-1,-19 23 1,20-2 0,0-20-16,-20 41 15,40-41 1,-40 0 0,0-1-1,20 1 1,0 0-1,-20 0 1,20 21 0,0-22-1,0-20 1,-20 21 0,20 0-16,-20 0 31,40-21-16,-40 21 1,0-1 0,0 22-16,40-22 593,41 2-561,18 19-17,-39-20 1,-40-21 0,20 21-1,-20-1-15,40 22 16,-40-21-1,0-21 1,0 0 0,0 0-1,40 21-15,-20-21 16,20 41 0,19-41-1,62 21 1,-61-21-1,-20 21-15,-40 21 16,20-22 0,20-20-1,0 21 1,-21-21 0,22 42-1,19-21-15,-20-1 16,20 22-1,19-22 1,-19 23 0,21-23-1,-21 22 1,-60-42-16,39 20 16,-39-20-1,0 0 1,1 21-1,-1-21 1,39 0-16,-39 0 16,21 0-1,18 0 1,-18 0 0,38 0-1,21 0-15,-19 0 16,-2 0-1,-59 0 1,40 0 390,60 42-312,101-42-63,-101 21-31,-41-21 16,21 0 0,-20 0-1,0 0 1,0 0-1,40 0 1,40 0-16,-40 0 16,100 0-1,-100 0 1,0 0 0,-21 0-1,-58 0 1,18 0-16,-39 0 15,1 0 1,19 0 0,19 0-1,-38 0 1,19 0 0,-1 0 15,-19 0-16,0 0 1,1 0 0,19 0 15,-1 0-15,-19 0-1,21 0-15,18 0 16,-39 0-1,21 0 1,219 0 453,59 0-454,-59 0 1,-40 0 0,-60 0-1,-40 0 1,0 0 0,0-21-16,-20 1 15,20 20 1,0 0-1,-40 0 1,-20-43 0,-21 43-16,22-20 15,-21 20 1,20-21 0,-40 0-1,40-20 1,-41 19-1,2 22-15,-1-20 16,0 20 0,20-62-1,-21 41-15,2 0 32,19 0-32,19 0 15,-38-20 1,39 20-1,-40 0 1,60-41 0,-60 20-16,39 0 15,-38 1 1,39-21 0,0-1-1,0 42 1,20-20-1,-40-22 1,-21 43 0,21-1-16,21 0 15,-2-42 1,-18 22 0,18 41-1,2-21 1,18 1-16,21-22 15,-100 21 1,120-41 0,-59-1-1,-61 84 204,20-21-78,39 0-32,-19-42-78,20 1-15,0-22-16,0 43 16,-40-42-1,0 40 1,21-19-1,-21-21 1,39 40 0,-39 2-1,0-42-15,40-1 16,-40 42 0,0-20-1,21-22 1,-22 42-16,1-41 15,0 42 1,-20-2 0,20 1 15,-20-41-15,0 20-1,20 22 1,-20-22-1,40 1 1,-20 19 0,0 2-16,20-42 15,-40 41 1,40-21 0,0 1-1,0 20 1,-20 0-1,0 1-15,0-2 16,0-40 0,0 41-1,20-21 1,-20 22 0,0-22-16,0 1 15,0 20 1,0 21-1,20-21 17,-20-21 46,0 42-47,-20-20-15,20 20-1,-20-21 1,20 21 0,0 0-1,-20-21 1,0 0 15,19 0 16,-19 1-31,21-1-1,-21-20 16,40 19-15,-20 1 15,-200-82 344</inkml:trace>
</inkml:ink>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1"/>
            <a:ext cx="2971800" cy="463567"/>
          </a:xfrm>
          <a:prstGeom prst="rect">
            <a:avLst/>
          </a:prstGeom>
        </p:spPr>
        <p:txBody>
          <a:bodyPr vert="horz" lIns="92492" tIns="46246" rIns="92492" bIns="46246" rtlCol="0"/>
          <a:lstStyle>
            <a:lvl1pPr algn="l">
              <a:defRPr sz="1200"/>
            </a:lvl1pPr>
          </a:lstStyle>
          <a:p>
            <a:endParaRPr lang="en-US"/>
          </a:p>
        </p:txBody>
      </p:sp>
      <p:sp>
        <p:nvSpPr>
          <p:cNvPr id="3" name="Date Placeholder 2"/>
          <p:cNvSpPr>
            <a:spLocks noGrp="1"/>
          </p:cNvSpPr>
          <p:nvPr>
            <p:ph type="dt" idx="1"/>
          </p:nvPr>
        </p:nvSpPr>
        <p:spPr>
          <a:xfrm>
            <a:off x="3884614" y="1"/>
            <a:ext cx="2971800" cy="463567"/>
          </a:xfrm>
          <a:prstGeom prst="rect">
            <a:avLst/>
          </a:prstGeom>
        </p:spPr>
        <p:txBody>
          <a:bodyPr vert="horz" lIns="92492" tIns="46246" rIns="92492" bIns="46246" rtlCol="0"/>
          <a:lstStyle>
            <a:lvl1pPr algn="r">
              <a:defRPr sz="1200"/>
            </a:lvl1pPr>
          </a:lstStyle>
          <a:p>
            <a:fld id="{A8142D22-540F-4FE5-BF9C-0D0B6660B564}" type="datetimeFigureOut">
              <a:rPr lang="en-US" smtClean="0"/>
              <a:t>7/27/2016</a:t>
            </a:fld>
            <a:endParaRPr lang="en-US"/>
          </a:p>
        </p:txBody>
      </p:sp>
      <p:sp>
        <p:nvSpPr>
          <p:cNvPr id="4" name="Slide Image Placeholder 3"/>
          <p:cNvSpPr>
            <a:spLocks noGrp="1" noRot="1" noChangeAspect="1"/>
          </p:cNvSpPr>
          <p:nvPr>
            <p:ph type="sldImg" idx="2"/>
          </p:nvPr>
        </p:nvSpPr>
        <p:spPr>
          <a:xfrm>
            <a:off x="655638" y="1154113"/>
            <a:ext cx="5546725" cy="3119437"/>
          </a:xfrm>
          <a:prstGeom prst="rect">
            <a:avLst/>
          </a:prstGeom>
          <a:noFill/>
          <a:ln w="12700">
            <a:solidFill>
              <a:prstClr val="black"/>
            </a:solidFill>
          </a:ln>
        </p:spPr>
        <p:txBody>
          <a:bodyPr vert="horz" lIns="92492" tIns="46246" rIns="92492" bIns="46246" rtlCol="0" anchor="ctr"/>
          <a:lstStyle/>
          <a:p>
            <a:endParaRPr lang="en-US"/>
          </a:p>
        </p:txBody>
      </p:sp>
      <p:sp>
        <p:nvSpPr>
          <p:cNvPr id="5" name="Notes Placeholder 4"/>
          <p:cNvSpPr>
            <a:spLocks noGrp="1"/>
          </p:cNvSpPr>
          <p:nvPr>
            <p:ph type="body" sz="quarter" idx="3"/>
          </p:nvPr>
        </p:nvSpPr>
        <p:spPr>
          <a:xfrm>
            <a:off x="685800" y="4446390"/>
            <a:ext cx="5486400" cy="3637955"/>
          </a:xfrm>
          <a:prstGeom prst="rect">
            <a:avLst/>
          </a:prstGeom>
        </p:spPr>
        <p:txBody>
          <a:bodyPr vert="horz" lIns="92492" tIns="46246" rIns="92492" bIns="46246"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775686"/>
            <a:ext cx="2971800" cy="463566"/>
          </a:xfrm>
          <a:prstGeom prst="rect">
            <a:avLst/>
          </a:prstGeom>
        </p:spPr>
        <p:txBody>
          <a:bodyPr vert="horz" lIns="92492" tIns="46246" rIns="92492" bIns="46246" rtlCol="0" anchor="b"/>
          <a:lstStyle>
            <a:lvl1pPr algn="l">
              <a:defRPr sz="1200"/>
            </a:lvl1pPr>
          </a:lstStyle>
          <a:p>
            <a:endParaRPr lang="en-US"/>
          </a:p>
        </p:txBody>
      </p:sp>
      <p:sp>
        <p:nvSpPr>
          <p:cNvPr id="7" name="Slide Number Placeholder 6"/>
          <p:cNvSpPr>
            <a:spLocks noGrp="1"/>
          </p:cNvSpPr>
          <p:nvPr>
            <p:ph type="sldNum" sz="quarter" idx="5"/>
          </p:nvPr>
        </p:nvSpPr>
        <p:spPr>
          <a:xfrm>
            <a:off x="3884614" y="8775686"/>
            <a:ext cx="2971800" cy="463566"/>
          </a:xfrm>
          <a:prstGeom prst="rect">
            <a:avLst/>
          </a:prstGeom>
        </p:spPr>
        <p:txBody>
          <a:bodyPr vert="horz" lIns="92492" tIns="46246" rIns="92492" bIns="46246" rtlCol="0" anchor="b"/>
          <a:lstStyle>
            <a:lvl1pPr algn="r">
              <a:defRPr sz="1200"/>
            </a:lvl1pPr>
          </a:lstStyle>
          <a:p>
            <a:fld id="{AF4BEFFD-696F-4086-902B-5DDC6E2E989B}" type="slidenum">
              <a:rPr lang="en-US" smtClean="0"/>
              <a:t>‹#›</a:t>
            </a:fld>
            <a:endParaRPr lang="en-US"/>
          </a:p>
        </p:txBody>
      </p:sp>
    </p:spTree>
    <p:extLst>
      <p:ext uri="{BB962C8B-B14F-4D97-AF65-F5344CB8AC3E}">
        <p14:creationId xmlns:p14="http://schemas.microsoft.com/office/powerpoint/2010/main" val="31078333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AF4BEFFD-696F-4086-902B-5DDC6E2E989B}" type="slidenum">
              <a:rPr lang="en-US" smtClean="0"/>
              <a:t>2</a:t>
            </a:fld>
            <a:endParaRPr lang="en-US"/>
          </a:p>
        </p:txBody>
      </p:sp>
    </p:spTree>
    <p:extLst>
      <p:ext uri="{BB962C8B-B14F-4D97-AF65-F5344CB8AC3E}">
        <p14:creationId xmlns:p14="http://schemas.microsoft.com/office/powerpoint/2010/main" val="371614410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AF4BEFFD-696F-4086-902B-5DDC6E2E989B}" type="slidenum">
              <a:rPr lang="en-US" smtClean="0"/>
              <a:t>3</a:t>
            </a:fld>
            <a:endParaRPr lang="en-US"/>
          </a:p>
        </p:txBody>
      </p:sp>
    </p:spTree>
    <p:extLst>
      <p:ext uri="{BB962C8B-B14F-4D97-AF65-F5344CB8AC3E}">
        <p14:creationId xmlns:p14="http://schemas.microsoft.com/office/powerpoint/2010/main" val="357964733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AF4BEFFD-696F-4086-902B-5DDC6E2E989B}" type="slidenum">
              <a:rPr lang="en-US" smtClean="0"/>
              <a:t>4</a:t>
            </a:fld>
            <a:endParaRPr lang="en-US"/>
          </a:p>
        </p:txBody>
      </p:sp>
    </p:spTree>
    <p:extLst>
      <p:ext uri="{BB962C8B-B14F-4D97-AF65-F5344CB8AC3E}">
        <p14:creationId xmlns:p14="http://schemas.microsoft.com/office/powerpoint/2010/main" val="428773816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AF4BEFFD-696F-4086-902B-5DDC6E2E989B}" type="slidenum">
              <a:rPr lang="en-US" smtClean="0"/>
              <a:t>5</a:t>
            </a:fld>
            <a:endParaRPr lang="en-US"/>
          </a:p>
        </p:txBody>
      </p:sp>
    </p:spTree>
    <p:extLst>
      <p:ext uri="{BB962C8B-B14F-4D97-AF65-F5344CB8AC3E}">
        <p14:creationId xmlns:p14="http://schemas.microsoft.com/office/powerpoint/2010/main" val="226670824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AF4BEFFD-696F-4086-902B-5DDC6E2E989B}" type="slidenum">
              <a:rPr lang="en-US" smtClean="0"/>
              <a:t>7</a:t>
            </a:fld>
            <a:endParaRPr lang="en-US"/>
          </a:p>
        </p:txBody>
      </p:sp>
    </p:spTree>
    <p:extLst>
      <p:ext uri="{BB962C8B-B14F-4D97-AF65-F5344CB8AC3E}">
        <p14:creationId xmlns:p14="http://schemas.microsoft.com/office/powerpoint/2010/main" val="261947132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AF4BEFFD-696F-4086-902B-5DDC6E2E989B}" type="slidenum">
              <a:rPr lang="en-US" smtClean="0"/>
              <a:t>11</a:t>
            </a:fld>
            <a:endParaRPr lang="en-US"/>
          </a:p>
        </p:txBody>
      </p:sp>
    </p:spTree>
    <p:extLst>
      <p:ext uri="{BB962C8B-B14F-4D97-AF65-F5344CB8AC3E}">
        <p14:creationId xmlns:p14="http://schemas.microsoft.com/office/powerpoint/2010/main" val="331818736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AF4BEFFD-696F-4086-902B-5DDC6E2E989B}" type="slidenum">
              <a:rPr lang="en-US" smtClean="0"/>
              <a:t>12</a:t>
            </a:fld>
            <a:endParaRPr lang="en-US"/>
          </a:p>
        </p:txBody>
      </p:sp>
    </p:spTree>
    <p:extLst>
      <p:ext uri="{BB962C8B-B14F-4D97-AF65-F5344CB8AC3E}">
        <p14:creationId xmlns:p14="http://schemas.microsoft.com/office/powerpoint/2010/main" val="51039817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AF4BEFFD-696F-4086-902B-5DDC6E2E989B}" type="slidenum">
              <a:rPr lang="en-US" smtClean="0"/>
              <a:t>13</a:t>
            </a:fld>
            <a:endParaRPr lang="en-US"/>
          </a:p>
        </p:txBody>
      </p:sp>
    </p:spTree>
    <p:extLst>
      <p:ext uri="{BB962C8B-B14F-4D97-AF65-F5344CB8AC3E}">
        <p14:creationId xmlns:p14="http://schemas.microsoft.com/office/powerpoint/2010/main" val="355313075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AF4BEFFD-696F-4086-902B-5DDC6E2E989B}" type="slidenum">
              <a:rPr lang="en-US" smtClean="0"/>
              <a:t>14</a:t>
            </a:fld>
            <a:endParaRPr lang="en-US"/>
          </a:p>
        </p:txBody>
      </p:sp>
    </p:spTree>
    <p:extLst>
      <p:ext uri="{BB962C8B-B14F-4D97-AF65-F5344CB8AC3E}">
        <p14:creationId xmlns:p14="http://schemas.microsoft.com/office/powerpoint/2010/main" val="93682588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AF4BEFFD-696F-4086-902B-5DDC6E2E989B}" type="slidenum">
              <a:rPr lang="en-US" smtClean="0"/>
              <a:t>15</a:t>
            </a:fld>
            <a:endParaRPr lang="en-US"/>
          </a:p>
        </p:txBody>
      </p:sp>
    </p:spTree>
    <p:extLst>
      <p:ext uri="{BB962C8B-B14F-4D97-AF65-F5344CB8AC3E}">
        <p14:creationId xmlns:p14="http://schemas.microsoft.com/office/powerpoint/2010/main" val="384570619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Read slide 1</a:t>
            </a:r>
          </a:p>
          <a:p>
            <a:endParaRPr lang="en-US" dirty="0"/>
          </a:p>
        </p:txBody>
      </p:sp>
      <p:sp>
        <p:nvSpPr>
          <p:cNvPr id="4" name="Slide Number Placeholder 3"/>
          <p:cNvSpPr>
            <a:spLocks noGrp="1"/>
          </p:cNvSpPr>
          <p:nvPr>
            <p:ph type="sldNum" sz="quarter" idx="10"/>
          </p:nvPr>
        </p:nvSpPr>
        <p:spPr/>
        <p:txBody>
          <a:bodyPr/>
          <a:lstStyle/>
          <a:p>
            <a:fld id="{AF4BEFFD-696F-4086-902B-5DDC6E2E989B}" type="slidenum">
              <a:rPr lang="en-US" smtClean="0"/>
              <a:t>16</a:t>
            </a:fld>
            <a:endParaRPr lang="en-US"/>
          </a:p>
        </p:txBody>
      </p:sp>
    </p:spTree>
    <p:extLst>
      <p:ext uri="{BB962C8B-B14F-4D97-AF65-F5344CB8AC3E}">
        <p14:creationId xmlns:p14="http://schemas.microsoft.com/office/powerpoint/2010/main" val="75415906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AF4BEFFD-696F-4086-902B-5DDC6E2E989B}" type="slidenum">
              <a:rPr lang="en-US" smtClean="0"/>
              <a:t>17</a:t>
            </a:fld>
            <a:endParaRPr lang="en-US"/>
          </a:p>
        </p:txBody>
      </p:sp>
    </p:spTree>
    <p:extLst>
      <p:ext uri="{BB962C8B-B14F-4D97-AF65-F5344CB8AC3E}">
        <p14:creationId xmlns:p14="http://schemas.microsoft.com/office/powerpoint/2010/main" val="110690833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AF4BEFFD-696F-4086-902B-5DDC6E2E989B}" type="slidenum">
              <a:rPr lang="en-US" smtClean="0"/>
              <a:t>18</a:t>
            </a:fld>
            <a:endParaRPr lang="en-US"/>
          </a:p>
        </p:txBody>
      </p:sp>
    </p:spTree>
    <p:extLst>
      <p:ext uri="{BB962C8B-B14F-4D97-AF65-F5344CB8AC3E}">
        <p14:creationId xmlns:p14="http://schemas.microsoft.com/office/powerpoint/2010/main" val="284206131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AF4BEFFD-696F-4086-902B-5DDC6E2E989B}" type="slidenum">
              <a:rPr lang="en-US" smtClean="0"/>
              <a:t>19</a:t>
            </a:fld>
            <a:endParaRPr lang="en-US"/>
          </a:p>
        </p:txBody>
      </p:sp>
    </p:spTree>
    <p:extLst>
      <p:ext uri="{BB962C8B-B14F-4D97-AF65-F5344CB8AC3E}">
        <p14:creationId xmlns:p14="http://schemas.microsoft.com/office/powerpoint/2010/main" val="740537313"/>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AF4BEFFD-696F-4086-902B-5DDC6E2E989B}" type="slidenum">
              <a:rPr lang="en-US" smtClean="0"/>
              <a:t>21</a:t>
            </a:fld>
            <a:endParaRPr lang="en-US"/>
          </a:p>
        </p:txBody>
      </p:sp>
    </p:spTree>
    <p:extLst>
      <p:ext uri="{BB962C8B-B14F-4D97-AF65-F5344CB8AC3E}">
        <p14:creationId xmlns:p14="http://schemas.microsoft.com/office/powerpoint/2010/main" val="406581159"/>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AF4BEFFD-696F-4086-902B-5DDC6E2E989B}" type="slidenum">
              <a:rPr lang="en-US" smtClean="0"/>
              <a:t>22</a:t>
            </a:fld>
            <a:endParaRPr lang="en-US"/>
          </a:p>
        </p:txBody>
      </p:sp>
    </p:spTree>
    <p:extLst>
      <p:ext uri="{BB962C8B-B14F-4D97-AF65-F5344CB8AC3E}">
        <p14:creationId xmlns:p14="http://schemas.microsoft.com/office/powerpoint/2010/main" val="1202222685"/>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AF4BEFFD-696F-4086-902B-5DDC6E2E989B}" type="slidenum">
              <a:rPr lang="en-US" smtClean="0"/>
              <a:t>23</a:t>
            </a:fld>
            <a:endParaRPr lang="en-US"/>
          </a:p>
        </p:txBody>
      </p:sp>
    </p:spTree>
    <p:extLst>
      <p:ext uri="{BB962C8B-B14F-4D97-AF65-F5344CB8AC3E}">
        <p14:creationId xmlns:p14="http://schemas.microsoft.com/office/powerpoint/2010/main" val="1608119087"/>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AF4BEFFD-696F-4086-902B-5DDC6E2E989B}" type="slidenum">
              <a:rPr lang="en-US" smtClean="0"/>
              <a:t>24</a:t>
            </a:fld>
            <a:endParaRPr lang="en-US"/>
          </a:p>
        </p:txBody>
      </p:sp>
    </p:spTree>
    <p:extLst>
      <p:ext uri="{BB962C8B-B14F-4D97-AF65-F5344CB8AC3E}">
        <p14:creationId xmlns:p14="http://schemas.microsoft.com/office/powerpoint/2010/main" val="1520869519"/>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AF4BEFFD-696F-4086-902B-5DDC6E2E989B}" type="slidenum">
              <a:rPr lang="en-US" smtClean="0"/>
              <a:t>25</a:t>
            </a:fld>
            <a:endParaRPr lang="en-US"/>
          </a:p>
        </p:txBody>
      </p:sp>
    </p:spTree>
    <p:extLst>
      <p:ext uri="{BB962C8B-B14F-4D97-AF65-F5344CB8AC3E}">
        <p14:creationId xmlns:p14="http://schemas.microsoft.com/office/powerpoint/2010/main" val="87006147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Read Slide. </a:t>
            </a:r>
          </a:p>
        </p:txBody>
      </p:sp>
      <p:sp>
        <p:nvSpPr>
          <p:cNvPr id="4" name="Slide Number Placeholder 3"/>
          <p:cNvSpPr>
            <a:spLocks noGrp="1"/>
          </p:cNvSpPr>
          <p:nvPr>
            <p:ph type="sldNum" sz="quarter" idx="10"/>
          </p:nvPr>
        </p:nvSpPr>
        <p:spPr/>
        <p:txBody>
          <a:bodyPr/>
          <a:lstStyle/>
          <a:p>
            <a:fld id="{AF4BEFFD-696F-4086-902B-5DDC6E2E989B}" type="slidenum">
              <a:rPr lang="en-US" smtClean="0"/>
              <a:t>29</a:t>
            </a:fld>
            <a:endParaRPr lang="en-US"/>
          </a:p>
        </p:txBody>
      </p:sp>
    </p:spTree>
    <p:extLst>
      <p:ext uri="{BB962C8B-B14F-4D97-AF65-F5344CB8AC3E}">
        <p14:creationId xmlns:p14="http://schemas.microsoft.com/office/powerpoint/2010/main" val="976302593"/>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AF4BEFFD-696F-4086-902B-5DDC6E2E989B}" type="slidenum">
              <a:rPr lang="en-US" smtClean="0"/>
              <a:t>30</a:t>
            </a:fld>
            <a:endParaRPr lang="en-US"/>
          </a:p>
        </p:txBody>
      </p:sp>
    </p:spTree>
    <p:extLst>
      <p:ext uri="{BB962C8B-B14F-4D97-AF65-F5344CB8AC3E}">
        <p14:creationId xmlns:p14="http://schemas.microsoft.com/office/powerpoint/2010/main" val="351166876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READ Slide.</a:t>
            </a:r>
          </a:p>
        </p:txBody>
      </p:sp>
      <p:sp>
        <p:nvSpPr>
          <p:cNvPr id="4" name="Slide Number Placeholder 3"/>
          <p:cNvSpPr>
            <a:spLocks noGrp="1"/>
          </p:cNvSpPr>
          <p:nvPr>
            <p:ph type="sldNum" sz="quarter" idx="10"/>
          </p:nvPr>
        </p:nvSpPr>
        <p:spPr/>
        <p:txBody>
          <a:bodyPr/>
          <a:lstStyle/>
          <a:p>
            <a:fld id="{AF4BEFFD-696F-4086-902B-5DDC6E2E989B}" type="slidenum">
              <a:rPr lang="en-US" smtClean="0"/>
              <a:t>32</a:t>
            </a:fld>
            <a:endParaRPr lang="en-US"/>
          </a:p>
        </p:txBody>
      </p:sp>
    </p:spTree>
    <p:extLst>
      <p:ext uri="{BB962C8B-B14F-4D97-AF65-F5344CB8AC3E}">
        <p14:creationId xmlns:p14="http://schemas.microsoft.com/office/powerpoint/2010/main" val="375940237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1097280" y="758952"/>
            <a:ext cx="10058400" cy="3566160"/>
          </a:xfrm>
        </p:spPr>
        <p:txBody>
          <a:bodyPr anchor="b">
            <a:normAutofit/>
          </a:bodyPr>
          <a:lstStyle>
            <a:lvl1pPr algn="l">
              <a:lnSpc>
                <a:spcPct val="85000"/>
              </a:lnSpc>
              <a:defRPr sz="8000" spc="-50" baseline="0">
                <a:solidFill>
                  <a:schemeClr val="tx1">
                    <a:lumMod val="85000"/>
                    <a:lumOff val="15000"/>
                  </a:schemeClr>
                </a:solidFill>
              </a:defRPr>
            </a:lvl1pPr>
          </a:lstStyle>
          <a:p>
            <a:r>
              <a:rPr lang="en-US"/>
              <a:t>Click to edit Master title style</a:t>
            </a:r>
            <a:endParaRPr lang="en-US" dirty="0"/>
          </a:p>
        </p:txBody>
      </p:sp>
      <p:sp>
        <p:nvSpPr>
          <p:cNvPr id="3" name="Subtitle 2"/>
          <p:cNvSpPr>
            <a:spLocks noGrp="1"/>
          </p:cNvSpPr>
          <p:nvPr>
            <p:ph type="subTitle" idx="1"/>
          </p:nvPr>
        </p:nvSpPr>
        <p:spPr>
          <a:xfrm>
            <a:off x="1100051" y="4455620"/>
            <a:ext cx="10058400" cy="1143000"/>
          </a:xfrm>
        </p:spPr>
        <p:txBody>
          <a:bodyPr lIns="91440" rIns="91440">
            <a:normAutofit/>
          </a:bodyPr>
          <a:lstStyle>
            <a:lvl1pPr marL="0" indent="0" algn="l">
              <a:buNone/>
              <a:defRPr sz="2400" cap="all" spc="200" baseline="0">
                <a:solidFill>
                  <a:schemeClr val="tx2"/>
                </a:solidFill>
                <a:latin typeface="+mj-lt"/>
              </a:defRPr>
            </a:lvl1pPr>
            <a:lvl2pPr marL="457200" indent="0" algn="ctr">
              <a:buNone/>
              <a:defRPr sz="24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A08962D9-3FD7-40A8-8ACE-8C55DE66E827}" type="datetimeFigureOut">
              <a:rPr lang="en-US" smtClean="0"/>
              <a:t>7/27/2016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FD316A4-C8B5-4124-BA14-486CE2879B63}" type="slidenum">
              <a:rPr lang="en-US" smtClean="0"/>
              <a:t>‹#›</a:t>
            </a:fld>
            <a:endParaRPr lang="en-US"/>
          </a:p>
        </p:txBody>
      </p:sp>
      <p:cxnSp>
        <p:nvCxnSpPr>
          <p:cNvPr id="9" name="Straight Connector 8"/>
          <p:cNvCxnSpPr/>
          <p:nvPr/>
        </p:nvCxnSpPr>
        <p:spPr>
          <a:xfrm>
            <a:off x="1207658" y="4343400"/>
            <a:ext cx="987552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47328304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marL="0">
              <a:defRPr/>
            </a:lvl1p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A08962D9-3FD7-40A8-8ACE-8C55DE66E827}" type="datetimeFigureOut">
              <a:rPr lang="en-US" smtClean="0"/>
              <a:t>7/27/2016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FD316A4-C8B5-4124-BA14-486CE2879B63}" type="slidenum">
              <a:rPr lang="en-US" smtClean="0"/>
              <a:t>‹#›</a:t>
            </a:fld>
            <a:endParaRPr lang="en-US"/>
          </a:p>
        </p:txBody>
      </p:sp>
    </p:spTree>
    <p:extLst>
      <p:ext uri="{BB962C8B-B14F-4D97-AF65-F5344CB8AC3E}">
        <p14:creationId xmlns:p14="http://schemas.microsoft.com/office/powerpoint/2010/main" val="74099463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Pr>
        <a:solidFill>
          <a:schemeClr val="bg1"/>
        </a:solidFill>
        <a:effectLst/>
      </p:bgPr>
    </p:bg>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1097280" y="758952"/>
            <a:ext cx="10058400" cy="3566160"/>
          </a:xfrm>
        </p:spPr>
        <p:txBody>
          <a:bodyPr anchor="b" anchorCtr="0">
            <a:normAutofit/>
          </a:bodyPr>
          <a:lstStyle>
            <a:lvl1pPr>
              <a:lnSpc>
                <a:spcPct val="85000"/>
              </a:lnSpc>
              <a:defRPr sz="8000" b="0">
                <a:solidFill>
                  <a:schemeClr val="tx1">
                    <a:lumMod val="85000"/>
                    <a:lumOff val="15000"/>
                  </a:schemeClr>
                </a:solidFill>
              </a:defRPr>
            </a:lvl1pPr>
          </a:lstStyle>
          <a:p>
            <a:r>
              <a:rPr lang="en-US"/>
              <a:t>Click to edit Master title style</a:t>
            </a:r>
            <a:endParaRPr lang="en-US" dirty="0"/>
          </a:p>
        </p:txBody>
      </p:sp>
      <p:sp>
        <p:nvSpPr>
          <p:cNvPr id="3" name="Text Placeholder 2"/>
          <p:cNvSpPr>
            <a:spLocks noGrp="1"/>
          </p:cNvSpPr>
          <p:nvPr>
            <p:ph type="body" idx="1"/>
          </p:nvPr>
        </p:nvSpPr>
        <p:spPr>
          <a:xfrm>
            <a:off x="1097280" y="4453128"/>
            <a:ext cx="10058400" cy="1143000"/>
          </a:xfrm>
        </p:spPr>
        <p:txBody>
          <a:bodyPr lIns="91440" rIns="91440" anchor="t" anchorCtr="0">
            <a:normAutofit/>
          </a:bodyPr>
          <a:lstStyle>
            <a:lvl1pPr marL="0" indent="0">
              <a:buNone/>
              <a:defRPr sz="2400" cap="all" spc="200" baseline="0">
                <a:solidFill>
                  <a:schemeClr val="tx2"/>
                </a:solidFill>
                <a:latin typeface="+mj-lt"/>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A08962D9-3FD7-40A8-8ACE-8C55DE66E827}" type="datetimeFigureOut">
              <a:rPr lang="en-US" smtClean="0"/>
              <a:t>7/27/2016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FD316A4-C8B5-4124-BA14-486CE2879B63}" type="slidenum">
              <a:rPr lang="en-US" smtClean="0"/>
              <a:t>‹#›</a:t>
            </a:fld>
            <a:endParaRPr lang="en-US"/>
          </a:p>
        </p:txBody>
      </p:sp>
      <p:cxnSp>
        <p:nvCxnSpPr>
          <p:cNvPr id="9" name="Straight Connector 8"/>
          <p:cNvCxnSpPr/>
          <p:nvPr/>
        </p:nvCxnSpPr>
        <p:spPr>
          <a:xfrm>
            <a:off x="1207658" y="4343400"/>
            <a:ext cx="987552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1655311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Title 7"/>
          <p:cNvSpPr>
            <a:spLocks noGrp="1"/>
          </p:cNvSpPr>
          <p:nvPr>
            <p:ph type="title"/>
          </p:nvPr>
        </p:nvSpPr>
        <p:spPr>
          <a:xfrm>
            <a:off x="1097280" y="286603"/>
            <a:ext cx="10058400" cy="1450757"/>
          </a:xfrm>
        </p:spPr>
        <p:txBody>
          <a:bodyPr/>
          <a:lstStyle/>
          <a:p>
            <a:r>
              <a:rPr lang="en-US"/>
              <a:t>Click to edit Master title style</a:t>
            </a:r>
            <a:endParaRPr lang="en-US" dirty="0"/>
          </a:p>
        </p:txBody>
      </p:sp>
      <p:sp>
        <p:nvSpPr>
          <p:cNvPr id="3" name="Content Placeholder 2"/>
          <p:cNvSpPr>
            <a:spLocks noGrp="1"/>
          </p:cNvSpPr>
          <p:nvPr>
            <p:ph sz="half" idx="1"/>
          </p:nvPr>
        </p:nvSpPr>
        <p:spPr>
          <a:xfrm>
            <a:off x="1097279" y="1845734"/>
            <a:ext cx="4937760" cy="402336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217920" y="1845735"/>
            <a:ext cx="4937760" cy="402336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A08962D9-3FD7-40A8-8ACE-8C55DE66E827}" type="datetimeFigureOut">
              <a:rPr lang="en-US" smtClean="0"/>
              <a:t>7/27/2016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FD316A4-C8B5-4124-BA14-486CE2879B63}" type="slidenum">
              <a:rPr lang="en-US" smtClean="0"/>
              <a:t>‹#›</a:t>
            </a:fld>
            <a:endParaRPr lang="en-US"/>
          </a:p>
        </p:txBody>
      </p:sp>
    </p:spTree>
    <p:extLst>
      <p:ext uri="{BB962C8B-B14F-4D97-AF65-F5344CB8AC3E}">
        <p14:creationId xmlns:p14="http://schemas.microsoft.com/office/powerpoint/2010/main" val="354638317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a:xfrm>
            <a:off x="1097280" y="286603"/>
            <a:ext cx="10058400" cy="1450757"/>
          </a:xfrm>
        </p:spPr>
        <p:txBody>
          <a:bodyPr/>
          <a:lstStyle/>
          <a:p>
            <a:r>
              <a:rPr lang="en-US"/>
              <a:t>Click to edit Master title style</a:t>
            </a:r>
            <a:endParaRPr lang="en-US" dirty="0"/>
          </a:p>
        </p:txBody>
      </p:sp>
      <p:sp>
        <p:nvSpPr>
          <p:cNvPr id="3" name="Text Placeholder 2"/>
          <p:cNvSpPr>
            <a:spLocks noGrp="1"/>
          </p:cNvSpPr>
          <p:nvPr>
            <p:ph type="body" idx="1"/>
          </p:nvPr>
        </p:nvSpPr>
        <p:spPr>
          <a:xfrm>
            <a:off x="1097280" y="1846052"/>
            <a:ext cx="4937760" cy="736282"/>
          </a:xfrm>
        </p:spPr>
        <p:txBody>
          <a:bodyPr lIns="91440" rIns="91440" anchor="ctr">
            <a:normAutofit/>
          </a:bodyPr>
          <a:lstStyle>
            <a:lvl1pPr marL="0" indent="0">
              <a:buNone/>
              <a:defRPr sz="2000" b="0" cap="all"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097280" y="2582334"/>
            <a:ext cx="4937760" cy="33782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217920" y="1846052"/>
            <a:ext cx="4937760" cy="736282"/>
          </a:xfrm>
        </p:spPr>
        <p:txBody>
          <a:bodyPr lIns="91440" rIns="91440" anchor="ctr">
            <a:normAutofit/>
          </a:bodyPr>
          <a:lstStyle>
            <a:lvl1pPr marL="0" indent="0">
              <a:buNone/>
              <a:defRPr sz="2000" b="0" cap="all"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217920" y="2582334"/>
            <a:ext cx="4937760" cy="33782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A08962D9-3FD7-40A8-8ACE-8C55DE66E827}" type="datetimeFigureOut">
              <a:rPr lang="en-US" smtClean="0"/>
              <a:t>7/27/2016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3FD316A4-C8B5-4124-BA14-486CE2879B63}" type="slidenum">
              <a:rPr lang="en-US" smtClean="0"/>
              <a:t>‹#›</a:t>
            </a:fld>
            <a:endParaRPr lang="en-US"/>
          </a:p>
        </p:txBody>
      </p:sp>
    </p:spTree>
    <p:extLst>
      <p:ext uri="{BB962C8B-B14F-4D97-AF65-F5344CB8AC3E}">
        <p14:creationId xmlns:p14="http://schemas.microsoft.com/office/powerpoint/2010/main" val="272814191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A08962D9-3FD7-40A8-8ACE-8C55DE66E827}" type="datetimeFigureOut">
              <a:rPr lang="en-US" smtClean="0"/>
              <a:t>7/27/2016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3FD316A4-C8B5-4124-BA14-486CE2879B63}" type="slidenum">
              <a:rPr lang="en-US" smtClean="0"/>
              <a:t>‹#›</a:t>
            </a:fld>
            <a:endParaRPr lang="en-US"/>
          </a:p>
        </p:txBody>
      </p:sp>
    </p:spTree>
    <p:extLst>
      <p:ext uri="{BB962C8B-B14F-4D97-AF65-F5344CB8AC3E}">
        <p14:creationId xmlns:p14="http://schemas.microsoft.com/office/powerpoint/2010/main" val="127957399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5" name="Rectangle 4"/>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 name="Rectangle 5"/>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 name="Date Placeholder 6"/>
          <p:cNvSpPr>
            <a:spLocks noGrp="1"/>
          </p:cNvSpPr>
          <p:nvPr>
            <p:ph type="dt" sz="half" idx="10"/>
          </p:nvPr>
        </p:nvSpPr>
        <p:spPr/>
        <p:txBody>
          <a:bodyPr/>
          <a:lstStyle/>
          <a:p>
            <a:fld id="{A08962D9-3FD7-40A8-8ACE-8C55DE66E827}" type="datetimeFigureOut">
              <a:rPr lang="en-US" smtClean="0"/>
              <a:t>7/27/2016</a:t>
            </a:fld>
            <a:endParaRPr lang="en-US"/>
          </a:p>
        </p:txBody>
      </p:sp>
      <p:sp>
        <p:nvSpPr>
          <p:cNvPr id="8" name="Footer Placeholder 7"/>
          <p:cNvSpPr>
            <a:spLocks noGrp="1"/>
          </p:cNvSpPr>
          <p:nvPr>
            <p:ph type="ftr" sz="quarter" idx="11"/>
          </p:nvPr>
        </p:nvSpPr>
        <p:spPr/>
        <p:txBody>
          <a:bodyPr/>
          <a:lstStyle>
            <a:lvl1pPr>
              <a:defRPr>
                <a:solidFill>
                  <a:srgbClr val="FFFFFF"/>
                </a:solidFill>
              </a:defRPr>
            </a:lvl1pPr>
          </a:lstStyle>
          <a:p>
            <a:endParaRPr lang="en-US"/>
          </a:p>
        </p:txBody>
      </p:sp>
      <p:sp>
        <p:nvSpPr>
          <p:cNvPr id="9" name="Slide Number Placeholder 8"/>
          <p:cNvSpPr>
            <a:spLocks noGrp="1"/>
          </p:cNvSpPr>
          <p:nvPr>
            <p:ph type="sldNum" sz="quarter" idx="12"/>
          </p:nvPr>
        </p:nvSpPr>
        <p:spPr/>
        <p:txBody>
          <a:bodyPr/>
          <a:lstStyle/>
          <a:p>
            <a:fld id="{3FD316A4-C8B5-4124-BA14-486CE2879B63}" type="slidenum">
              <a:rPr lang="en-US" smtClean="0"/>
              <a:t>‹#›</a:t>
            </a:fld>
            <a:endParaRPr lang="en-US"/>
          </a:p>
        </p:txBody>
      </p:sp>
    </p:spTree>
    <p:extLst>
      <p:ext uri="{BB962C8B-B14F-4D97-AF65-F5344CB8AC3E}">
        <p14:creationId xmlns:p14="http://schemas.microsoft.com/office/powerpoint/2010/main" val="340684964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8" name="Rectangle 7"/>
          <p:cNvSpPr/>
          <p:nvPr/>
        </p:nvSpPr>
        <p:spPr>
          <a:xfrm>
            <a:off x="16" y="0"/>
            <a:ext cx="4050791"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4040071" y="0"/>
            <a:ext cx="64008"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457200" y="594359"/>
            <a:ext cx="3200400" cy="2286000"/>
          </a:xfrm>
        </p:spPr>
        <p:txBody>
          <a:bodyPr anchor="b">
            <a:normAutofit/>
          </a:bodyPr>
          <a:lstStyle>
            <a:lvl1pPr>
              <a:defRPr sz="3600" b="0">
                <a:solidFill>
                  <a:srgbClr val="FFFFFF"/>
                </a:solidFill>
              </a:defRPr>
            </a:lvl1pPr>
          </a:lstStyle>
          <a:p>
            <a:r>
              <a:rPr lang="en-US"/>
              <a:t>Click to edit Master title style</a:t>
            </a:r>
            <a:endParaRPr lang="en-US" dirty="0"/>
          </a:p>
        </p:txBody>
      </p:sp>
      <p:sp>
        <p:nvSpPr>
          <p:cNvPr id="3" name="Content Placeholder 2"/>
          <p:cNvSpPr>
            <a:spLocks noGrp="1"/>
          </p:cNvSpPr>
          <p:nvPr>
            <p:ph idx="1"/>
          </p:nvPr>
        </p:nvSpPr>
        <p:spPr>
          <a:xfrm>
            <a:off x="4800600" y="731520"/>
            <a:ext cx="6492240" cy="5257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457200" y="2926080"/>
            <a:ext cx="3200400" cy="3379124"/>
          </a:xfrm>
        </p:spPr>
        <p:txBody>
          <a:bodyPr lIns="91440" rIns="91440">
            <a:normAutofit/>
          </a:bodyPr>
          <a:lstStyle>
            <a:lvl1pPr marL="0" indent="0">
              <a:buNone/>
              <a:defRPr sz="15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465512" y="6459785"/>
            <a:ext cx="2618510" cy="365125"/>
          </a:xfrm>
        </p:spPr>
        <p:txBody>
          <a:bodyPr/>
          <a:lstStyle>
            <a:lvl1pPr algn="l">
              <a:defRPr/>
            </a:lvl1pPr>
          </a:lstStyle>
          <a:p>
            <a:fld id="{A08962D9-3FD7-40A8-8ACE-8C55DE66E827}" type="datetimeFigureOut">
              <a:rPr lang="en-US" smtClean="0"/>
              <a:t>7/27/2016</a:t>
            </a:fld>
            <a:endParaRPr lang="en-US"/>
          </a:p>
        </p:txBody>
      </p:sp>
      <p:sp>
        <p:nvSpPr>
          <p:cNvPr id="6" name="Footer Placeholder 5"/>
          <p:cNvSpPr>
            <a:spLocks noGrp="1"/>
          </p:cNvSpPr>
          <p:nvPr>
            <p:ph type="ftr" sz="quarter" idx="11"/>
          </p:nvPr>
        </p:nvSpPr>
        <p:spPr>
          <a:xfrm>
            <a:off x="4800600" y="6459785"/>
            <a:ext cx="4648200" cy="365125"/>
          </a:xfrm>
        </p:spPr>
        <p:txBody>
          <a:bodyPr/>
          <a:lstStyle>
            <a:lvl1pPr algn="l">
              <a:defRPr>
                <a:solidFill>
                  <a:schemeClr val="tx2"/>
                </a:solidFill>
              </a:defRPr>
            </a:lvl1pPr>
          </a:lstStyle>
          <a:p>
            <a:endParaRPr lang="en-US"/>
          </a:p>
        </p:txBody>
      </p:sp>
      <p:sp>
        <p:nvSpPr>
          <p:cNvPr id="7" name="Slide Number Placeholder 6"/>
          <p:cNvSpPr>
            <a:spLocks noGrp="1"/>
          </p:cNvSpPr>
          <p:nvPr>
            <p:ph type="sldNum" sz="quarter" idx="12"/>
          </p:nvPr>
        </p:nvSpPr>
        <p:spPr/>
        <p:txBody>
          <a:bodyPr/>
          <a:lstStyle>
            <a:lvl1pPr>
              <a:defRPr>
                <a:solidFill>
                  <a:schemeClr val="tx2"/>
                </a:solidFill>
              </a:defRPr>
            </a:lvl1pPr>
          </a:lstStyle>
          <a:p>
            <a:fld id="{3FD316A4-C8B5-4124-BA14-486CE2879B63}" type="slidenum">
              <a:rPr lang="en-US" smtClean="0"/>
              <a:t>‹#›</a:t>
            </a:fld>
            <a:endParaRPr lang="en-US"/>
          </a:p>
        </p:txBody>
      </p:sp>
    </p:spTree>
    <p:extLst>
      <p:ext uri="{BB962C8B-B14F-4D97-AF65-F5344CB8AC3E}">
        <p14:creationId xmlns:p14="http://schemas.microsoft.com/office/powerpoint/2010/main" val="336535097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8" name="Rectangle 7"/>
          <p:cNvSpPr/>
          <p:nvPr/>
        </p:nvSpPr>
        <p:spPr>
          <a:xfrm>
            <a:off x="0" y="4953000"/>
            <a:ext cx="12188825" cy="1905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15" y="491507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1097280" y="5074920"/>
            <a:ext cx="10113264" cy="822960"/>
          </a:xfrm>
        </p:spPr>
        <p:txBody>
          <a:bodyPr lIns="91440" tIns="0" rIns="91440" bIns="0" anchor="b">
            <a:noAutofit/>
          </a:bodyPr>
          <a:lstStyle>
            <a:lvl1pPr>
              <a:defRPr sz="3600" b="0">
                <a:solidFill>
                  <a:srgbClr val="FFFFFF"/>
                </a:solidFill>
              </a:defRPr>
            </a:lvl1pPr>
          </a:lstStyle>
          <a:p>
            <a:r>
              <a:rPr lang="en-US"/>
              <a:t>Click to edit Master title style</a:t>
            </a:r>
            <a:endParaRPr lang="en-US" dirty="0"/>
          </a:p>
        </p:txBody>
      </p:sp>
      <p:sp>
        <p:nvSpPr>
          <p:cNvPr id="3" name="Picture Placeholder 2"/>
          <p:cNvSpPr>
            <a:spLocks noGrp="1" noChangeAspect="1"/>
          </p:cNvSpPr>
          <p:nvPr>
            <p:ph type="pic" idx="1"/>
          </p:nvPr>
        </p:nvSpPr>
        <p:spPr>
          <a:xfrm>
            <a:off x="15" y="0"/>
            <a:ext cx="12191985" cy="4915076"/>
          </a:xfrm>
          <a:blipFill>
            <a:blip r:embed="rId2"/>
            <a:stretch>
              <a:fillRect/>
            </a:stretch>
          </a:blipFill>
        </p:spPr>
        <p:txBody>
          <a:bodyPr lIns="457200" tIns="457200" anchor="t"/>
          <a:lstStyle>
            <a:lvl1pPr marL="0" indent="0">
              <a:buNone/>
              <a:defRPr sz="3200">
                <a:solidFill>
                  <a:schemeClr val="bg1"/>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1097280" y="5907023"/>
            <a:ext cx="10113264" cy="594360"/>
          </a:xfrm>
        </p:spPr>
        <p:txBody>
          <a:bodyPr lIns="91440" tIns="0" rIns="91440" bIns="0">
            <a:normAutofit/>
          </a:bodyPr>
          <a:lstStyle>
            <a:lvl1pPr marL="0" indent="0">
              <a:spcBef>
                <a:spcPts val="0"/>
              </a:spcBef>
              <a:spcAft>
                <a:spcPts val="600"/>
              </a:spcAft>
              <a:buNone/>
              <a:defRPr sz="15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A08962D9-3FD7-40A8-8ACE-8C55DE66E827}" type="datetimeFigureOut">
              <a:rPr lang="en-US" smtClean="0"/>
              <a:t>7/27/2016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FD316A4-C8B5-4124-BA14-486CE2879B63}" type="slidenum">
              <a:rPr lang="en-US" smtClean="0"/>
              <a:t>‹#›</a:t>
            </a:fld>
            <a:endParaRPr lang="en-US"/>
          </a:p>
        </p:txBody>
      </p:sp>
    </p:spTree>
    <p:extLst>
      <p:ext uri="{BB962C8B-B14F-4D97-AF65-F5344CB8AC3E}">
        <p14:creationId xmlns:p14="http://schemas.microsoft.com/office/powerpoint/2010/main" val="105827030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lIns="45720" tIns="0" rIns="45720" bIns="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A08962D9-3FD7-40A8-8ACE-8C55DE66E827}" type="datetimeFigureOut">
              <a:rPr lang="en-US" smtClean="0"/>
              <a:t>7/27/2016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FD316A4-C8B5-4124-BA14-486CE2879B63}" type="slidenum">
              <a:rPr lang="en-US" smtClean="0"/>
              <a:t>‹#›</a:t>
            </a:fld>
            <a:endParaRPr lang="en-US"/>
          </a:p>
        </p:txBody>
      </p:sp>
    </p:spTree>
    <p:extLst>
      <p:ext uri="{BB962C8B-B14F-4D97-AF65-F5344CB8AC3E}">
        <p14:creationId xmlns:p14="http://schemas.microsoft.com/office/powerpoint/2010/main" val="417857129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Vertical Title 1"/>
          <p:cNvSpPr>
            <a:spLocks noGrp="1"/>
          </p:cNvSpPr>
          <p:nvPr>
            <p:ph type="title" orient="vert"/>
          </p:nvPr>
        </p:nvSpPr>
        <p:spPr>
          <a:xfrm>
            <a:off x="8724900" y="414778"/>
            <a:ext cx="2628900" cy="5757421"/>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838200" y="414778"/>
            <a:ext cx="7734300" cy="5757422"/>
          </a:xfrm>
        </p:spPr>
        <p:txBody>
          <a:bodyPr vert="eaVert" lIns="45720" tIns="0" rIns="45720" bIns="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A08962D9-3FD7-40A8-8ACE-8C55DE66E827}" type="datetimeFigureOut">
              <a:rPr lang="en-US" smtClean="0"/>
              <a:t>7/27/2016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FD316A4-C8B5-4124-BA14-486CE2879B63}" type="slidenum">
              <a:rPr lang="en-US" smtClean="0"/>
              <a:t>‹#›</a:t>
            </a:fld>
            <a:endParaRPr lang="en-US"/>
          </a:p>
        </p:txBody>
      </p:sp>
    </p:spTree>
    <p:extLst>
      <p:ext uri="{BB962C8B-B14F-4D97-AF65-F5344CB8AC3E}">
        <p14:creationId xmlns:p14="http://schemas.microsoft.com/office/powerpoint/2010/main" val="369565243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Rectangle 6"/>
          <p:cNvSpPr/>
          <p:nvPr/>
        </p:nvSpPr>
        <p:spPr>
          <a:xfrm>
            <a:off x="1" y="6400800"/>
            <a:ext cx="12192000"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0" y="6334316"/>
            <a:ext cx="12192001" cy="659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Placeholder 1"/>
          <p:cNvSpPr>
            <a:spLocks noGrp="1"/>
          </p:cNvSpPr>
          <p:nvPr>
            <p:ph type="title"/>
          </p:nvPr>
        </p:nvSpPr>
        <p:spPr>
          <a:xfrm>
            <a:off x="1097280" y="286603"/>
            <a:ext cx="10058400" cy="1450757"/>
          </a:xfrm>
          <a:prstGeom prst="rect">
            <a:avLst/>
          </a:prstGeom>
        </p:spPr>
        <p:txBody>
          <a:bodyPr vert="horz" lIns="91440" tIns="45720" rIns="91440" bIns="45720" rtlCol="0" anchor="b">
            <a:normAutofit/>
          </a:bodyPr>
          <a:lstStyle/>
          <a:p>
            <a:r>
              <a:rPr lang="en-US"/>
              <a:t>Click to edit Master title style</a:t>
            </a:r>
            <a:endParaRPr lang="en-US" dirty="0"/>
          </a:p>
        </p:txBody>
      </p:sp>
      <p:sp>
        <p:nvSpPr>
          <p:cNvPr id="3" name="Text Placeholder 2"/>
          <p:cNvSpPr>
            <a:spLocks noGrp="1"/>
          </p:cNvSpPr>
          <p:nvPr>
            <p:ph type="body" idx="1"/>
          </p:nvPr>
        </p:nvSpPr>
        <p:spPr>
          <a:xfrm>
            <a:off x="1097280" y="1845734"/>
            <a:ext cx="10058400" cy="4023360"/>
          </a:xfrm>
          <a:prstGeom prst="rect">
            <a:avLst/>
          </a:prstGeom>
        </p:spPr>
        <p:txBody>
          <a:bodyPr vert="horz" lIns="0" tIns="45720" rIns="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1097280" y="6459785"/>
            <a:ext cx="2472271" cy="365125"/>
          </a:xfrm>
          <a:prstGeom prst="rect">
            <a:avLst/>
          </a:prstGeom>
        </p:spPr>
        <p:txBody>
          <a:bodyPr vert="horz" lIns="91440" tIns="45720" rIns="91440" bIns="45720" rtlCol="0" anchor="ctr"/>
          <a:lstStyle>
            <a:lvl1pPr algn="l">
              <a:defRPr sz="900">
                <a:solidFill>
                  <a:srgbClr val="FFFFFF"/>
                </a:solidFill>
              </a:defRPr>
            </a:lvl1pPr>
          </a:lstStyle>
          <a:p>
            <a:fld id="{A08962D9-3FD7-40A8-8ACE-8C55DE66E827}" type="datetimeFigureOut">
              <a:rPr lang="en-US" smtClean="0"/>
              <a:t>7/27/2016</a:t>
            </a:fld>
            <a:endParaRPr lang="en-US"/>
          </a:p>
        </p:txBody>
      </p:sp>
      <p:sp>
        <p:nvSpPr>
          <p:cNvPr id="5" name="Footer Placeholder 4"/>
          <p:cNvSpPr>
            <a:spLocks noGrp="1"/>
          </p:cNvSpPr>
          <p:nvPr>
            <p:ph type="ftr" sz="quarter" idx="3"/>
          </p:nvPr>
        </p:nvSpPr>
        <p:spPr>
          <a:xfrm>
            <a:off x="3686185" y="6459785"/>
            <a:ext cx="4822804" cy="365125"/>
          </a:xfrm>
          <a:prstGeom prst="rect">
            <a:avLst/>
          </a:prstGeom>
        </p:spPr>
        <p:txBody>
          <a:bodyPr vert="horz" lIns="91440" tIns="45720" rIns="91440" bIns="45720" rtlCol="0" anchor="ctr"/>
          <a:lstStyle>
            <a:lvl1pPr algn="ctr">
              <a:defRPr sz="900" cap="all" baseline="0">
                <a:solidFill>
                  <a:srgbClr val="FFFFFF"/>
                </a:solidFill>
              </a:defRPr>
            </a:lvl1pPr>
          </a:lstStyle>
          <a:p>
            <a:endParaRPr lang="en-US"/>
          </a:p>
        </p:txBody>
      </p:sp>
      <p:sp>
        <p:nvSpPr>
          <p:cNvPr id="6" name="Slide Number Placeholder 5"/>
          <p:cNvSpPr>
            <a:spLocks noGrp="1"/>
          </p:cNvSpPr>
          <p:nvPr>
            <p:ph type="sldNum" sz="quarter" idx="4"/>
          </p:nvPr>
        </p:nvSpPr>
        <p:spPr>
          <a:xfrm>
            <a:off x="9900458" y="6459785"/>
            <a:ext cx="1312025" cy="365125"/>
          </a:xfrm>
          <a:prstGeom prst="rect">
            <a:avLst/>
          </a:prstGeom>
        </p:spPr>
        <p:txBody>
          <a:bodyPr vert="horz" lIns="91440" tIns="45720" rIns="91440" bIns="45720" rtlCol="0" anchor="ctr"/>
          <a:lstStyle>
            <a:lvl1pPr algn="r">
              <a:defRPr sz="1050">
                <a:solidFill>
                  <a:srgbClr val="FFFFFF"/>
                </a:solidFill>
              </a:defRPr>
            </a:lvl1pPr>
          </a:lstStyle>
          <a:p>
            <a:fld id="{3FD316A4-C8B5-4124-BA14-486CE2879B63}" type="slidenum">
              <a:rPr lang="en-US" smtClean="0"/>
              <a:t>‹#›</a:t>
            </a:fld>
            <a:endParaRPr lang="en-US"/>
          </a:p>
        </p:txBody>
      </p:sp>
      <p:cxnSp>
        <p:nvCxnSpPr>
          <p:cNvPr id="10" name="Straight Connector 9"/>
          <p:cNvCxnSpPr/>
          <p:nvPr/>
        </p:nvCxnSpPr>
        <p:spPr>
          <a:xfrm>
            <a:off x="1193532" y="1737845"/>
            <a:ext cx="996696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495312312"/>
      </p:ext>
    </p:extLst>
  </p:cSld>
  <p:clrMap bg1="lt1" tx1="dk1" bg2="lt2" tx2="dk2" accent1="accent1" accent2="accent2" accent3="accent3" accent4="accent4" accent5="accent5" accent6="accent6" hlink="hlink" folHlink="folHlink"/>
  <p:sldLayoutIdLst>
    <p:sldLayoutId id="2147483779" r:id="rId1"/>
    <p:sldLayoutId id="2147483780" r:id="rId2"/>
    <p:sldLayoutId id="2147483781" r:id="rId3"/>
    <p:sldLayoutId id="2147483782" r:id="rId4"/>
    <p:sldLayoutId id="2147483783" r:id="rId5"/>
    <p:sldLayoutId id="2147483784" r:id="rId6"/>
    <p:sldLayoutId id="2147483785" r:id="rId7"/>
    <p:sldLayoutId id="2147483786" r:id="rId8"/>
    <p:sldLayoutId id="2147483787" r:id="rId9"/>
    <p:sldLayoutId id="2147483788" r:id="rId10"/>
    <p:sldLayoutId id="2147483789" r:id="rId11"/>
  </p:sldLayoutIdLst>
  <p:txStyles>
    <p:titleStyle>
      <a:lvl1pPr algn="l" defTabSz="914400" rtl="0" eaLnBrk="1" latinLnBrk="0" hangingPunct="1">
        <a:lnSpc>
          <a:spcPct val="85000"/>
        </a:lnSpc>
        <a:spcBef>
          <a:spcPct val="0"/>
        </a:spcBef>
        <a:buNone/>
        <a:defRPr sz="4800" kern="1200" spc="-50" baseline="0">
          <a:solidFill>
            <a:schemeClr val="tx1">
              <a:lumMod val="75000"/>
              <a:lumOff val="25000"/>
            </a:schemeClr>
          </a:solidFill>
          <a:latin typeface="+mj-lt"/>
          <a:ea typeface="+mj-ea"/>
          <a:cs typeface="+mj-cs"/>
        </a:defRPr>
      </a:lvl1pPr>
    </p:titleStyle>
    <p:bodyStyle>
      <a:lvl1pPr marL="91440" indent="-9144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Char char=" "/>
        <a:defRPr sz="2000" kern="1200">
          <a:solidFill>
            <a:schemeClr val="tx1">
              <a:lumMod val="75000"/>
              <a:lumOff val="25000"/>
            </a:schemeClr>
          </a:solidFill>
          <a:latin typeface="+mn-lt"/>
          <a:ea typeface="+mn-ea"/>
          <a:cs typeface="+mn-cs"/>
        </a:defRPr>
      </a:lvl1pPr>
      <a:lvl2pPr marL="384048" indent="-182880" algn="l" defTabSz="914400" rtl="0" eaLnBrk="1" latinLnBrk="0" hangingPunct="1">
        <a:lnSpc>
          <a:spcPct val="90000"/>
        </a:lnSpc>
        <a:spcBef>
          <a:spcPts val="200"/>
        </a:spcBef>
        <a:spcAft>
          <a:spcPts val="400"/>
        </a:spcAft>
        <a:buClr>
          <a:schemeClr val="accent1"/>
        </a:buClr>
        <a:buFont typeface="Calibri" pitchFamily="34" charset="0"/>
        <a:buChar char="◦"/>
        <a:defRPr sz="1800" kern="1200">
          <a:solidFill>
            <a:schemeClr val="tx1">
              <a:lumMod val="75000"/>
              <a:lumOff val="25000"/>
            </a:schemeClr>
          </a:solidFill>
          <a:latin typeface="+mn-lt"/>
          <a:ea typeface="+mn-ea"/>
          <a:cs typeface="+mn-cs"/>
        </a:defRPr>
      </a:lvl2pPr>
      <a:lvl3pPr marL="56692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3pPr>
      <a:lvl4pPr marL="74980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4pPr>
      <a:lvl5pPr marL="93268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xml"/><Relationship Id="rId1" Type="http://schemas.openxmlformats.org/officeDocument/2006/relationships/slideLayout" Target="../slideLayouts/slideLayout4.xml"/><Relationship Id="rId4" Type="http://schemas.openxmlformats.org/officeDocument/2006/relationships/image" Target="../media/image4.gif"/></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7.png"/><Relationship Id="rId7" Type="http://schemas.openxmlformats.org/officeDocument/2006/relationships/image" Target="../media/image8.emf"/><Relationship Id="rId2" Type="http://schemas.openxmlformats.org/officeDocument/2006/relationships/image" Target="../media/image6.jpg"/><Relationship Id="rId1" Type="http://schemas.openxmlformats.org/officeDocument/2006/relationships/slideLayout" Target="../slideLayouts/slideLayout4.xml"/><Relationship Id="rId6" Type="http://schemas.openxmlformats.org/officeDocument/2006/relationships/customXml" Target="../ink/ink2.xml"/><Relationship Id="rId5" Type="http://schemas.openxmlformats.org/officeDocument/2006/relationships/image" Target="NULL"/><Relationship Id="rId4" Type="http://schemas.openxmlformats.org/officeDocument/2006/relationships/customXml" Target="../ink/ink1.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Title 1"/>
          <p:cNvSpPr>
            <a:spLocks noGrp="1"/>
          </p:cNvSpPr>
          <p:nvPr>
            <p:ph type="title"/>
          </p:nvPr>
        </p:nvSpPr>
        <p:spPr/>
        <p:txBody>
          <a:bodyPr/>
          <a:lstStyle/>
          <a:p>
            <a:r>
              <a:rPr lang="en-US" altLang="en-US" dirty="0" smtClean="0"/>
              <a:t>Conference Series LLC </a:t>
            </a:r>
            <a:r>
              <a:rPr lang="en-US" altLang="en-US" dirty="0" smtClean="0"/>
              <a:t>Conferences</a:t>
            </a:r>
          </a:p>
        </p:txBody>
      </p:sp>
      <p:sp>
        <p:nvSpPr>
          <p:cNvPr id="3" name="Content Placeholder 2"/>
          <p:cNvSpPr>
            <a:spLocks noGrp="1"/>
          </p:cNvSpPr>
          <p:nvPr>
            <p:ph idx="1"/>
          </p:nvPr>
        </p:nvSpPr>
        <p:spPr>
          <a:xfrm>
            <a:off x="609600" y="1935164"/>
            <a:ext cx="10972800" cy="4465637"/>
          </a:xfrm>
        </p:spPr>
        <p:txBody>
          <a:bodyPr>
            <a:normAutofit/>
          </a:bodyPr>
          <a:lstStyle/>
          <a:p>
            <a:pPr marL="0" indent="0" algn="just">
              <a:buFontTx/>
              <a:buNone/>
              <a:defRPr/>
            </a:pPr>
            <a:r>
              <a:rPr lang="en-US" dirty="0" smtClean="0"/>
              <a:t>Conference Series LLC </a:t>
            </a:r>
            <a:r>
              <a:rPr lang="en-US" dirty="0" smtClean="0"/>
              <a:t>is a pioneer and leading science event organizer, which publishes around 500 open access journals and conducts over 500 Medical, Clinical, Engineering, Life Sciences, Pharma scientific conferences all over the globe annually with the support of more than 1000 scientific associations and 30,000 editorial board members and 3.5 million followers to its credit.</a:t>
            </a:r>
          </a:p>
          <a:p>
            <a:pPr marL="0" indent="0" algn="just">
              <a:buFontTx/>
              <a:buNone/>
              <a:defRPr/>
            </a:pPr>
            <a:endParaRPr lang="en-US" dirty="0" smtClean="0"/>
          </a:p>
          <a:p>
            <a:pPr marL="0" indent="0" algn="just">
              <a:buFontTx/>
              <a:buNone/>
              <a:defRPr/>
            </a:pPr>
            <a:r>
              <a:rPr lang="en-US" dirty="0" smtClean="0"/>
              <a:t>Conference Series LLC </a:t>
            </a:r>
            <a:r>
              <a:rPr lang="en-US" dirty="0" smtClean="0"/>
              <a:t>has organized 500 conferences, workshops and national symposiums across the major cities including San Francisco, Las Vegas, San Antonio, Omaha, Orlando, Raleigh, Santa Clara, Chicago, Philadelphia, Baltimore, United Kingdom, Valencia, Dubai, Beijing, Hyderabad, Bengaluru and Mumbai.</a:t>
            </a:r>
          </a:p>
          <a:p>
            <a:pPr>
              <a:buFontTx/>
              <a:buNone/>
              <a:defRPr/>
            </a:pPr>
            <a:endParaRPr lang="en-US" dirty="0"/>
          </a:p>
        </p:txBody>
      </p:sp>
    </p:spTree>
    <p:extLst>
      <p:ext uri="{BB962C8B-B14F-4D97-AF65-F5344CB8AC3E}">
        <p14:creationId xmlns:p14="http://schemas.microsoft.com/office/powerpoint/2010/main" val="455550966"/>
      </p:ext>
    </p:extLst>
  </p:cSld>
  <p:clrMapOvr>
    <a:masterClrMapping/>
  </p:clrMapOvr>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rotWithShape="1">
          <a:blip r:embed="rId3">
            <a:duotone>
              <a:schemeClr val="bg2">
                <a:shade val="45000"/>
                <a:satMod val="135000"/>
              </a:schemeClr>
              <a:prstClr val="white"/>
            </a:duotone>
            <a:alphaModFix amt="35000"/>
            <a:extLst>
              <a:ext uri="{28A0092B-C50C-407E-A947-70E740481C1C}">
                <a14:useLocalDpi xmlns:a14="http://schemas.microsoft.com/office/drawing/2010/main" val="0"/>
              </a:ext>
            </a:extLst>
          </a:blip>
          <a:srcRect b="25000"/>
          <a:stretch/>
        </p:blipFill>
        <p:spPr>
          <a:xfrm>
            <a:off x="20" y="10"/>
            <a:ext cx="12191980" cy="6857990"/>
          </a:xfrm>
          <a:prstGeom prst="rect">
            <a:avLst/>
          </a:prstGeom>
        </p:spPr>
      </p:pic>
      <p:sp>
        <p:nvSpPr>
          <p:cNvPr id="11" name="Rectangle 10"/>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1" y="6400800"/>
            <a:ext cx="12192000"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2" name="Rectangle 11"/>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15" y="6334316"/>
            <a:ext cx="12191985" cy="6648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cxnSp>
        <p:nvCxnSpPr>
          <p:cNvPr id="13" name="Straight Connector 12"/>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xmlns="" val="1"/>
              </p:ext>
            </p:extLst>
          </p:nvPr>
        </p:nvCxnSpPr>
        <p:spPr>
          <a:xfrm>
            <a:off x="1207658" y="4343400"/>
            <a:ext cx="9875520" cy="0"/>
          </a:xfrm>
          <a:prstGeom prst="line">
            <a:avLst/>
          </a:prstGeom>
          <a:ln w="6350">
            <a:solidFill>
              <a:schemeClr val="tx2">
                <a:alpha val="90000"/>
              </a:schemeClr>
            </a:solidFill>
          </a:ln>
        </p:spPr>
        <p:style>
          <a:lnRef idx="1">
            <a:schemeClr val="accent1"/>
          </a:lnRef>
          <a:fillRef idx="0">
            <a:schemeClr val="accent1"/>
          </a:fillRef>
          <a:effectRef idx="0">
            <a:schemeClr val="accent1"/>
          </a:effectRef>
          <a:fontRef idx="minor">
            <a:schemeClr val="tx1"/>
          </a:fontRef>
        </p:style>
      </p:cxnSp>
      <p:sp>
        <p:nvSpPr>
          <p:cNvPr id="2" name="Title 1"/>
          <p:cNvSpPr>
            <a:spLocks noGrp="1"/>
          </p:cNvSpPr>
          <p:nvPr>
            <p:ph type="ctrTitle"/>
          </p:nvPr>
        </p:nvSpPr>
        <p:spPr>
          <a:xfrm>
            <a:off x="1097280" y="758952"/>
            <a:ext cx="10058400" cy="3566160"/>
          </a:xfrm>
        </p:spPr>
        <p:txBody>
          <a:bodyPr>
            <a:normAutofit/>
          </a:bodyPr>
          <a:lstStyle/>
          <a:p>
            <a:r>
              <a:rPr lang="en-US" dirty="0"/>
              <a:t>Biosimilar Development Cost : Role of Analytics</a:t>
            </a:r>
          </a:p>
        </p:txBody>
      </p:sp>
      <p:sp>
        <p:nvSpPr>
          <p:cNvPr id="3" name="Subtitle 2"/>
          <p:cNvSpPr>
            <a:spLocks noGrp="1"/>
          </p:cNvSpPr>
          <p:nvPr>
            <p:ph type="subTitle" idx="1"/>
          </p:nvPr>
        </p:nvSpPr>
        <p:spPr>
          <a:xfrm>
            <a:off x="1100051" y="4455620"/>
            <a:ext cx="10058400" cy="1143000"/>
          </a:xfrm>
        </p:spPr>
        <p:txBody>
          <a:bodyPr>
            <a:normAutofit/>
          </a:bodyPr>
          <a:lstStyle/>
          <a:p>
            <a:r>
              <a:rPr lang="en-US" b="1" dirty="0" err="1">
                <a:solidFill>
                  <a:schemeClr val="tx1">
                    <a:lumMod val="85000"/>
                    <a:lumOff val="15000"/>
                  </a:schemeClr>
                </a:solidFill>
              </a:rPr>
              <a:t>DiptI</a:t>
            </a:r>
            <a:r>
              <a:rPr lang="en-US" b="1" dirty="0">
                <a:solidFill>
                  <a:schemeClr val="tx1">
                    <a:lumMod val="85000"/>
                    <a:lumOff val="15000"/>
                  </a:schemeClr>
                </a:solidFill>
              </a:rPr>
              <a:t> Gulati</a:t>
            </a:r>
          </a:p>
          <a:p>
            <a:r>
              <a:rPr lang="en-US" b="1" dirty="0">
                <a:solidFill>
                  <a:schemeClr val="tx1">
                    <a:lumMod val="85000"/>
                    <a:lumOff val="15000"/>
                  </a:schemeClr>
                </a:solidFill>
              </a:rPr>
              <a:t>PJI Biotech</a:t>
            </a:r>
            <a:endParaRPr lang="en-US" dirty="0">
              <a:solidFill>
                <a:schemeClr val="tx1">
                  <a:lumMod val="85000"/>
                  <a:lumOff val="15000"/>
                </a:schemeClr>
              </a:solidFill>
            </a:endParaRPr>
          </a:p>
        </p:txBody>
      </p:sp>
    </p:spTree>
    <p:extLst>
      <p:ext uri="{BB962C8B-B14F-4D97-AF65-F5344CB8AC3E}">
        <p14:creationId xmlns:p14="http://schemas.microsoft.com/office/powerpoint/2010/main" val="151923304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Agenda</a:t>
            </a:r>
          </a:p>
        </p:txBody>
      </p:sp>
      <p:sp>
        <p:nvSpPr>
          <p:cNvPr id="3" name="Content Placeholder 2"/>
          <p:cNvSpPr>
            <a:spLocks noGrp="1"/>
          </p:cNvSpPr>
          <p:nvPr>
            <p:ph idx="1"/>
          </p:nvPr>
        </p:nvSpPr>
        <p:spPr/>
        <p:txBody>
          <a:bodyPr>
            <a:normAutofit/>
          </a:bodyPr>
          <a:lstStyle/>
          <a:p>
            <a:pPr>
              <a:buClr>
                <a:schemeClr val="bg2">
                  <a:lumMod val="50000"/>
                </a:schemeClr>
              </a:buClr>
              <a:buFont typeface="Arial" panose="020B0604020202020204" pitchFamily="34" charset="0"/>
              <a:buChar char="•"/>
            </a:pPr>
            <a:r>
              <a:rPr lang="en-US" sz="3200" dirty="0">
                <a:latin typeface="+mj-lt"/>
              </a:rPr>
              <a:t>  Biosimilar</a:t>
            </a:r>
          </a:p>
          <a:p>
            <a:pPr>
              <a:buClr>
                <a:schemeClr val="bg2">
                  <a:lumMod val="50000"/>
                </a:schemeClr>
              </a:buClr>
              <a:buFont typeface="Arial" panose="020B0604020202020204" pitchFamily="34" charset="0"/>
              <a:buChar char="•"/>
            </a:pPr>
            <a:r>
              <a:rPr lang="en-US" sz="3200" dirty="0">
                <a:latin typeface="+mj-lt"/>
              </a:rPr>
              <a:t>  Development Process</a:t>
            </a:r>
          </a:p>
          <a:p>
            <a:pPr>
              <a:buClr>
                <a:schemeClr val="bg2">
                  <a:lumMod val="50000"/>
                </a:schemeClr>
              </a:buClr>
              <a:buFont typeface="Arial" panose="020B0604020202020204" pitchFamily="34" charset="0"/>
              <a:buChar char="•"/>
            </a:pPr>
            <a:r>
              <a:rPr lang="en-US" sz="3200" dirty="0">
                <a:latin typeface="+mj-lt"/>
              </a:rPr>
              <a:t>  </a:t>
            </a:r>
            <a:r>
              <a:rPr lang="en-US" sz="3000" dirty="0">
                <a:latin typeface="+mj-lt"/>
              </a:rPr>
              <a:t>Regulatory Requirements</a:t>
            </a:r>
          </a:p>
          <a:p>
            <a:pPr>
              <a:buClr>
                <a:schemeClr val="bg2">
                  <a:lumMod val="50000"/>
                </a:schemeClr>
              </a:buClr>
              <a:buFont typeface="Arial" panose="020B0604020202020204" pitchFamily="34" charset="0"/>
              <a:buChar char="•"/>
            </a:pPr>
            <a:r>
              <a:rPr lang="en-US" sz="3200" dirty="0">
                <a:latin typeface="+mj-lt"/>
              </a:rPr>
              <a:t>  Role of Analytics</a:t>
            </a:r>
          </a:p>
          <a:p>
            <a:pPr>
              <a:buClr>
                <a:schemeClr val="bg2">
                  <a:lumMod val="50000"/>
                </a:schemeClr>
              </a:buClr>
              <a:buFont typeface="Arial" panose="020B0604020202020204" pitchFamily="34" charset="0"/>
              <a:buChar char="•"/>
            </a:pPr>
            <a:r>
              <a:rPr lang="en-US" sz="3200" dirty="0">
                <a:latin typeface="+mj-lt"/>
              </a:rPr>
              <a:t>  Analytics and Development Cost</a:t>
            </a:r>
          </a:p>
          <a:p>
            <a:pPr>
              <a:buClr>
                <a:schemeClr val="bg2">
                  <a:lumMod val="50000"/>
                </a:schemeClr>
              </a:buClr>
              <a:buFont typeface="Arial" panose="020B0604020202020204" pitchFamily="34" charset="0"/>
              <a:buChar char="•"/>
            </a:pPr>
            <a:r>
              <a:rPr lang="en-US" sz="3200" dirty="0">
                <a:latin typeface="+mj-lt"/>
              </a:rPr>
              <a:t>  Conclusions</a:t>
            </a:r>
          </a:p>
        </p:txBody>
      </p:sp>
    </p:spTree>
    <p:extLst>
      <p:ext uri="{BB962C8B-B14F-4D97-AF65-F5344CB8AC3E}">
        <p14:creationId xmlns:p14="http://schemas.microsoft.com/office/powerpoint/2010/main" val="44570410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Biosimilars</a:t>
            </a:r>
          </a:p>
        </p:txBody>
      </p:sp>
      <p:sp>
        <p:nvSpPr>
          <p:cNvPr id="3" name="Content Placeholder 2"/>
          <p:cNvSpPr>
            <a:spLocks noGrp="1"/>
          </p:cNvSpPr>
          <p:nvPr>
            <p:ph sz="half" idx="1"/>
          </p:nvPr>
        </p:nvSpPr>
        <p:spPr/>
        <p:txBody>
          <a:bodyPr/>
          <a:lstStyle/>
          <a:p>
            <a:endParaRPr lang="en-US" sz="2800" dirty="0">
              <a:latin typeface="+mj-lt"/>
            </a:endParaRPr>
          </a:p>
          <a:p>
            <a:r>
              <a:rPr lang="en-US" sz="2800" dirty="0">
                <a:latin typeface="+mj-lt"/>
              </a:rPr>
              <a:t>Biosimilars are a less expensive copy of Biological Products.</a:t>
            </a:r>
          </a:p>
          <a:p>
            <a:endParaRPr lang="en-US" sz="2800" dirty="0">
              <a:latin typeface="+mj-lt"/>
            </a:endParaRPr>
          </a:p>
          <a:p>
            <a:r>
              <a:rPr lang="en-US" sz="2800" dirty="0">
                <a:latin typeface="+mj-lt"/>
              </a:rPr>
              <a:t>Biosimilars are complex heterogeneous molecules manufactured using living cells. </a:t>
            </a:r>
          </a:p>
          <a:p>
            <a:endParaRPr lang="en-US" dirty="0"/>
          </a:p>
        </p:txBody>
      </p:sp>
      <p:pic>
        <p:nvPicPr>
          <p:cNvPr id="5" name="Content Placeholder 18"/>
          <p:cNvPicPr>
            <a:picLocks noGrp="1" noChangeAspect="1"/>
          </p:cNvPicPr>
          <p:nvPr>
            <p:ph sz="half" idx="2"/>
          </p:nvPr>
        </p:nvPicPr>
        <p:blipFill>
          <a:blip r:embed="rId3">
            <a:extLst>
              <a:ext uri="{28A0092B-C50C-407E-A947-70E740481C1C}">
                <a14:useLocalDpi xmlns:a14="http://schemas.microsoft.com/office/drawing/2010/main" val="0"/>
              </a:ext>
            </a:extLst>
          </a:blip>
          <a:stretch>
            <a:fillRect/>
          </a:stretch>
        </p:blipFill>
        <p:spPr bwMode="auto">
          <a:xfrm>
            <a:off x="6486185" y="1846263"/>
            <a:ext cx="4401230" cy="4022725"/>
          </a:xfrm>
          <a:prstGeom prst="rect">
            <a:avLst/>
          </a:prstGeom>
          <a:noFill/>
          <a:extLst>
            <a:ext uri="{909E8E84-426E-40DD-AFC4-6F175D3DCCD1}">
              <a14:hiddenFill xmlns:a14="http://schemas.microsoft.com/office/drawing/2010/main">
                <a:solidFill>
                  <a:srgbClr val="FFFFFF"/>
                </a:solidFill>
              </a14:hiddenFill>
            </a:ext>
          </a:extLst>
        </p:spPr>
      </p:pic>
      <p:pic>
        <p:nvPicPr>
          <p:cNvPr id="6" name="Content Placeholder 19"/>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0239143" y="4625976"/>
            <a:ext cx="1833073" cy="1530105"/>
          </a:xfrm>
          <a:prstGeom prst="rect">
            <a:avLst/>
          </a:prstGeom>
        </p:spPr>
      </p:pic>
    </p:spTree>
    <p:extLst>
      <p:ext uri="{BB962C8B-B14F-4D97-AF65-F5344CB8AC3E}">
        <p14:creationId xmlns:p14="http://schemas.microsoft.com/office/powerpoint/2010/main" val="236797277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Approved Biosimilar  </a:t>
            </a:r>
          </a:p>
        </p:txBody>
      </p:sp>
      <p:sp>
        <p:nvSpPr>
          <p:cNvPr id="3" name="Content Placeholder 2"/>
          <p:cNvSpPr>
            <a:spLocks noGrp="1"/>
          </p:cNvSpPr>
          <p:nvPr>
            <p:ph idx="1"/>
          </p:nvPr>
        </p:nvSpPr>
        <p:spPr/>
        <p:txBody>
          <a:bodyPr>
            <a:normAutofit fontScale="85000" lnSpcReduction="10000"/>
          </a:bodyPr>
          <a:lstStyle/>
          <a:p>
            <a:pPr>
              <a:buClr>
                <a:schemeClr val="bg2">
                  <a:lumMod val="50000"/>
                </a:schemeClr>
              </a:buClr>
              <a:buFont typeface="Arial" panose="020B0604020202020204" pitchFamily="34" charset="0"/>
              <a:buChar char="•"/>
            </a:pPr>
            <a:r>
              <a:rPr lang="en-US" sz="3000" dirty="0">
                <a:latin typeface="+mj-lt"/>
              </a:rPr>
              <a:t>  EMA has approved 22 Biosimilar, 2 approvals have been withdrawn   leaving 20 Biosimilar in Europe.</a:t>
            </a:r>
          </a:p>
          <a:p>
            <a:pPr>
              <a:buClr>
                <a:schemeClr val="bg2">
                  <a:lumMod val="50000"/>
                </a:schemeClr>
              </a:buClr>
              <a:buFont typeface="Arial" panose="020B0604020202020204" pitchFamily="34" charset="0"/>
              <a:buChar char="•"/>
            </a:pPr>
            <a:endParaRPr lang="en-US" sz="3000" dirty="0">
              <a:latin typeface="+mj-lt"/>
            </a:endParaRPr>
          </a:p>
          <a:p>
            <a:pPr>
              <a:buClr>
                <a:schemeClr val="bg2">
                  <a:lumMod val="50000"/>
                </a:schemeClr>
              </a:buClr>
              <a:buFont typeface="Arial" panose="020B0604020202020204" pitchFamily="34" charset="0"/>
              <a:buChar char="•"/>
            </a:pPr>
            <a:r>
              <a:rPr lang="en-US" sz="3000" dirty="0">
                <a:latin typeface="+mj-lt"/>
              </a:rPr>
              <a:t>  On March 06, 2015, US FDA approved </a:t>
            </a:r>
            <a:r>
              <a:rPr lang="en-US" sz="3000" dirty="0" err="1">
                <a:latin typeface="+mj-lt"/>
              </a:rPr>
              <a:t>Zarxio</a:t>
            </a:r>
            <a:r>
              <a:rPr lang="en-US" sz="3000" dirty="0">
                <a:latin typeface="+mj-lt"/>
              </a:rPr>
              <a:t>, the first Biosimilar product in US. On April 2016, FDA approved </a:t>
            </a:r>
            <a:r>
              <a:rPr lang="en-US" sz="3000" dirty="0" err="1">
                <a:latin typeface="+mj-lt"/>
              </a:rPr>
              <a:t>Inflectra</a:t>
            </a:r>
            <a:r>
              <a:rPr lang="en-US" sz="3000" dirty="0">
                <a:latin typeface="+mj-lt"/>
              </a:rPr>
              <a:t> (infliximab-</a:t>
            </a:r>
            <a:r>
              <a:rPr lang="en-US" sz="3000" dirty="0" err="1">
                <a:latin typeface="+mj-lt"/>
              </a:rPr>
              <a:t>dyyb</a:t>
            </a:r>
            <a:r>
              <a:rPr lang="en-US" sz="3000" dirty="0">
                <a:latin typeface="+mj-lt"/>
              </a:rPr>
              <a:t>), administered as an intravenous infusion, for multiple indications. This is biosimilar to Janssen Biotech’s </a:t>
            </a:r>
            <a:r>
              <a:rPr lang="en-US" sz="3000" dirty="0" err="1">
                <a:latin typeface="+mj-lt"/>
              </a:rPr>
              <a:t>Remicade</a:t>
            </a:r>
            <a:r>
              <a:rPr lang="en-US" sz="3000" dirty="0">
                <a:latin typeface="+mj-lt"/>
              </a:rPr>
              <a:t> (infliximab). </a:t>
            </a:r>
          </a:p>
          <a:p>
            <a:pPr>
              <a:buClr>
                <a:schemeClr val="bg2">
                  <a:lumMod val="50000"/>
                </a:schemeClr>
              </a:buClr>
              <a:buFont typeface="Arial" panose="020B0604020202020204" pitchFamily="34" charset="0"/>
              <a:buChar char="•"/>
            </a:pPr>
            <a:endParaRPr lang="en-US" sz="3000" dirty="0">
              <a:latin typeface="+mj-lt"/>
            </a:endParaRPr>
          </a:p>
          <a:p>
            <a:pPr>
              <a:buClr>
                <a:schemeClr val="bg2">
                  <a:lumMod val="50000"/>
                </a:schemeClr>
              </a:buClr>
              <a:buFont typeface="Arial" panose="020B0604020202020204" pitchFamily="34" charset="0"/>
              <a:buChar char="•"/>
            </a:pPr>
            <a:r>
              <a:rPr lang="en-US" sz="3000" dirty="0">
                <a:latin typeface="+mj-lt"/>
              </a:rPr>
              <a:t>  Several approved in ROW (Japan, Korea, India, Canada, Australia Etc.).</a:t>
            </a:r>
          </a:p>
          <a:p>
            <a:pPr marL="0" indent="0">
              <a:buNone/>
            </a:pPr>
            <a:endParaRPr lang="en-US" sz="3000" dirty="0">
              <a:latin typeface="+mj-lt"/>
            </a:endParaRPr>
          </a:p>
          <a:p>
            <a:pPr marL="0" indent="0">
              <a:buNone/>
            </a:pPr>
            <a:endParaRPr lang="en-US" sz="3200" dirty="0">
              <a:latin typeface="+mj-lt"/>
            </a:endParaRPr>
          </a:p>
          <a:p>
            <a:endParaRPr lang="en-US" sz="3600" dirty="0"/>
          </a:p>
        </p:txBody>
      </p:sp>
    </p:spTree>
    <p:extLst>
      <p:ext uri="{BB962C8B-B14F-4D97-AF65-F5344CB8AC3E}">
        <p14:creationId xmlns:p14="http://schemas.microsoft.com/office/powerpoint/2010/main" val="186527343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dirty="0"/>
              <a:t>Development Process</a:t>
            </a:r>
          </a:p>
        </p:txBody>
      </p:sp>
      <p:sp>
        <p:nvSpPr>
          <p:cNvPr id="6" name="Content Placeholder 5"/>
          <p:cNvSpPr>
            <a:spLocks noGrp="1"/>
          </p:cNvSpPr>
          <p:nvPr>
            <p:ph idx="1"/>
          </p:nvPr>
        </p:nvSpPr>
        <p:spPr/>
        <p:txBody>
          <a:bodyPr>
            <a:normAutofit/>
          </a:bodyPr>
          <a:lstStyle/>
          <a:p>
            <a:r>
              <a:rPr lang="en-US" sz="2400" u="sng" dirty="0">
                <a:latin typeface="+mj-lt"/>
              </a:rPr>
              <a:t>There are four stages in the Biosimilar development</a:t>
            </a:r>
          </a:p>
          <a:p>
            <a:pPr>
              <a:buFont typeface="Arial" panose="020B0604020202020204" pitchFamily="34" charset="0"/>
              <a:buChar char="•"/>
            </a:pPr>
            <a:r>
              <a:rPr lang="en-US" sz="2400" dirty="0">
                <a:latin typeface="+mj-lt"/>
              </a:rPr>
              <a:t>  Product Development and Comparative Analysis.</a:t>
            </a:r>
          </a:p>
          <a:p>
            <a:pPr>
              <a:buFont typeface="Arial" panose="020B0604020202020204" pitchFamily="34" charset="0"/>
              <a:buChar char="•"/>
            </a:pPr>
            <a:r>
              <a:rPr lang="en-US" sz="2400" dirty="0">
                <a:latin typeface="+mj-lt"/>
              </a:rPr>
              <a:t>  Process Development Scale-up and Validation.</a:t>
            </a:r>
          </a:p>
          <a:p>
            <a:pPr>
              <a:buFont typeface="Arial" panose="020B0604020202020204" pitchFamily="34" charset="0"/>
              <a:buChar char="•"/>
            </a:pPr>
            <a:r>
              <a:rPr lang="en-US" sz="2400" dirty="0">
                <a:latin typeface="+mj-lt"/>
              </a:rPr>
              <a:t>  Clinical Trials.</a:t>
            </a:r>
          </a:p>
          <a:p>
            <a:pPr>
              <a:buFont typeface="Arial" panose="020B0604020202020204" pitchFamily="34" charset="0"/>
              <a:buChar char="•"/>
            </a:pPr>
            <a:r>
              <a:rPr lang="en-US" sz="2400" dirty="0">
                <a:latin typeface="+mj-lt"/>
              </a:rPr>
              <a:t>  Regulatory Review and Approval.</a:t>
            </a:r>
          </a:p>
          <a:p>
            <a:pPr marL="0" indent="0">
              <a:buNone/>
            </a:pPr>
            <a:endParaRPr lang="en-US" sz="2400" dirty="0">
              <a:latin typeface="+mj-lt"/>
            </a:endParaRPr>
          </a:p>
          <a:p>
            <a:pPr marL="0" indent="0">
              <a:buNone/>
            </a:pPr>
            <a:r>
              <a:rPr lang="en-US" sz="2400" dirty="0">
                <a:latin typeface="+mj-lt"/>
              </a:rPr>
              <a:t>Average Time: 8-10 Years</a:t>
            </a:r>
          </a:p>
          <a:p>
            <a:pPr marL="0" indent="0">
              <a:buNone/>
            </a:pPr>
            <a:r>
              <a:rPr lang="en-US" sz="2400" dirty="0">
                <a:latin typeface="+mj-lt"/>
              </a:rPr>
              <a:t>Average Cost: $ 100-300 Million</a:t>
            </a:r>
          </a:p>
          <a:p>
            <a:endParaRPr lang="en-US" dirty="0"/>
          </a:p>
        </p:txBody>
      </p:sp>
    </p:spTree>
    <p:extLst>
      <p:ext uri="{BB962C8B-B14F-4D97-AF65-F5344CB8AC3E}">
        <p14:creationId xmlns:p14="http://schemas.microsoft.com/office/powerpoint/2010/main" val="210903822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Product Development and Comparative Analysis</a:t>
            </a:r>
          </a:p>
        </p:txBody>
      </p:sp>
      <p:sp>
        <p:nvSpPr>
          <p:cNvPr id="3" name="Content Placeholder 2"/>
          <p:cNvSpPr>
            <a:spLocks noGrp="1"/>
          </p:cNvSpPr>
          <p:nvPr>
            <p:ph idx="1"/>
          </p:nvPr>
        </p:nvSpPr>
        <p:spPr>
          <a:xfrm>
            <a:off x="1097280" y="1845733"/>
            <a:ext cx="10058400" cy="4200503"/>
          </a:xfrm>
        </p:spPr>
        <p:txBody>
          <a:bodyPr>
            <a:normAutofit fontScale="85000" lnSpcReduction="20000"/>
          </a:bodyPr>
          <a:lstStyle/>
          <a:p>
            <a:pPr>
              <a:buFont typeface="Arial" panose="020B0604020202020204" pitchFamily="34" charset="0"/>
              <a:buChar char="•"/>
            </a:pPr>
            <a:r>
              <a:rPr lang="en-US" sz="3300" dirty="0">
                <a:latin typeface="+mj-lt"/>
              </a:rPr>
              <a:t>  Characterize Licensed Reference Product.</a:t>
            </a:r>
          </a:p>
          <a:p>
            <a:pPr>
              <a:buFont typeface="Arial" panose="020B0604020202020204" pitchFamily="34" charset="0"/>
              <a:buChar char="•"/>
            </a:pPr>
            <a:r>
              <a:rPr lang="en-US" sz="3300" dirty="0">
                <a:latin typeface="+mj-lt"/>
              </a:rPr>
              <a:t>  Define Target product profile.</a:t>
            </a:r>
          </a:p>
          <a:p>
            <a:pPr>
              <a:buFont typeface="Arial" panose="020B0604020202020204" pitchFamily="34" charset="0"/>
              <a:buChar char="•"/>
            </a:pPr>
            <a:r>
              <a:rPr lang="en-US" sz="3300" dirty="0">
                <a:latin typeface="+mj-lt"/>
              </a:rPr>
              <a:t>  Define critical Quality Attributes.</a:t>
            </a:r>
          </a:p>
          <a:p>
            <a:pPr>
              <a:buFont typeface="Arial" panose="020B0604020202020204" pitchFamily="34" charset="0"/>
              <a:buChar char="•"/>
            </a:pPr>
            <a:r>
              <a:rPr lang="en-US" sz="3300" dirty="0">
                <a:latin typeface="+mj-lt"/>
              </a:rPr>
              <a:t>  Reverse Engineer the Biosimilar.</a:t>
            </a:r>
          </a:p>
          <a:p>
            <a:pPr>
              <a:buFont typeface="Arial" panose="020B0604020202020204" pitchFamily="34" charset="0"/>
              <a:buChar char="•"/>
            </a:pPr>
            <a:r>
              <a:rPr lang="en-US" sz="3300" dirty="0">
                <a:latin typeface="+mj-lt"/>
              </a:rPr>
              <a:t>  Perform Analytical Comparability between proposed biosimilar and Reference product.</a:t>
            </a:r>
          </a:p>
          <a:p>
            <a:pPr marL="0" indent="0">
              <a:buNone/>
            </a:pPr>
            <a:endParaRPr lang="en-US" sz="3300" dirty="0">
              <a:latin typeface="+mj-lt"/>
            </a:endParaRPr>
          </a:p>
          <a:p>
            <a:pPr marL="0" indent="0">
              <a:buNone/>
            </a:pPr>
            <a:r>
              <a:rPr lang="en-US" sz="3300" dirty="0">
                <a:latin typeface="+mj-lt"/>
              </a:rPr>
              <a:t>Average Time: 1-2 Years</a:t>
            </a:r>
          </a:p>
          <a:p>
            <a:pPr marL="0" indent="0">
              <a:buNone/>
            </a:pPr>
            <a:r>
              <a:rPr lang="en-US" sz="3300" dirty="0">
                <a:latin typeface="+mj-lt"/>
              </a:rPr>
              <a:t>Average Cost: 3.0 % of Total Cost</a:t>
            </a:r>
          </a:p>
          <a:p>
            <a:pPr marL="0" indent="0">
              <a:buNone/>
            </a:pPr>
            <a:endParaRPr lang="en-US" dirty="0"/>
          </a:p>
          <a:p>
            <a:endParaRPr lang="en-US" dirty="0"/>
          </a:p>
        </p:txBody>
      </p:sp>
    </p:spTree>
    <p:extLst>
      <p:ext uri="{BB962C8B-B14F-4D97-AF65-F5344CB8AC3E}">
        <p14:creationId xmlns:p14="http://schemas.microsoft.com/office/powerpoint/2010/main" val="44074816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Process Development Scale-up and Validation</a:t>
            </a:r>
          </a:p>
        </p:txBody>
      </p:sp>
      <p:sp>
        <p:nvSpPr>
          <p:cNvPr id="3" name="Content Placeholder 2"/>
          <p:cNvSpPr>
            <a:spLocks noGrp="1"/>
          </p:cNvSpPr>
          <p:nvPr>
            <p:ph idx="1"/>
          </p:nvPr>
        </p:nvSpPr>
        <p:spPr/>
        <p:txBody>
          <a:bodyPr>
            <a:normAutofit fontScale="92500" lnSpcReduction="10000"/>
          </a:bodyPr>
          <a:lstStyle/>
          <a:p>
            <a:pPr>
              <a:buClr>
                <a:schemeClr val="bg2">
                  <a:lumMod val="50000"/>
                </a:schemeClr>
              </a:buClr>
              <a:buFont typeface="Arial" panose="020B0604020202020204" pitchFamily="34" charset="0"/>
              <a:buChar char="•"/>
            </a:pPr>
            <a:r>
              <a:rPr lang="en-US" sz="2800" dirty="0">
                <a:latin typeface="+mj-lt"/>
              </a:rPr>
              <a:t>  Optimize the process until high analytical similarity between reference and biosimilar is achieved.</a:t>
            </a:r>
          </a:p>
          <a:p>
            <a:pPr>
              <a:buClr>
                <a:schemeClr val="bg2">
                  <a:lumMod val="50000"/>
                </a:schemeClr>
              </a:buClr>
              <a:buFont typeface="Arial" panose="020B0604020202020204" pitchFamily="34" charset="0"/>
              <a:buChar char="•"/>
            </a:pPr>
            <a:r>
              <a:rPr lang="en-US" sz="2800" dirty="0">
                <a:latin typeface="+mj-lt"/>
              </a:rPr>
              <a:t>  Scale-up the manufacturing process.</a:t>
            </a:r>
          </a:p>
          <a:p>
            <a:pPr>
              <a:buClr>
                <a:schemeClr val="bg2">
                  <a:lumMod val="50000"/>
                </a:schemeClr>
              </a:buClr>
              <a:buFont typeface="Arial" panose="020B0604020202020204" pitchFamily="34" charset="0"/>
              <a:buChar char="•"/>
            </a:pPr>
            <a:r>
              <a:rPr lang="en-US" sz="2800" dirty="0">
                <a:latin typeface="+mj-lt"/>
              </a:rPr>
              <a:t>  GMP are established.</a:t>
            </a:r>
          </a:p>
          <a:p>
            <a:pPr>
              <a:buClr>
                <a:schemeClr val="bg2">
                  <a:lumMod val="50000"/>
                </a:schemeClr>
              </a:buClr>
              <a:buFont typeface="Arial" panose="020B0604020202020204" pitchFamily="34" charset="0"/>
              <a:buChar char="•"/>
            </a:pPr>
            <a:r>
              <a:rPr lang="en-US" sz="2800" dirty="0">
                <a:latin typeface="+mj-lt"/>
              </a:rPr>
              <a:t>  Process is Validated.</a:t>
            </a:r>
          </a:p>
          <a:p>
            <a:pPr>
              <a:buClr>
                <a:schemeClr val="bg2">
                  <a:lumMod val="50000"/>
                </a:schemeClr>
              </a:buClr>
              <a:buFont typeface="Arial" panose="020B0604020202020204" pitchFamily="34" charset="0"/>
              <a:buChar char="•"/>
            </a:pPr>
            <a:endParaRPr lang="en-US" sz="2800" dirty="0">
              <a:latin typeface="+mj-lt"/>
            </a:endParaRPr>
          </a:p>
          <a:p>
            <a:pPr marL="0" indent="0">
              <a:buClrTx/>
              <a:buSzPct val="70000"/>
              <a:buNone/>
            </a:pPr>
            <a:r>
              <a:rPr lang="en-US" sz="2800" dirty="0">
                <a:latin typeface="+mj-lt"/>
              </a:rPr>
              <a:t>Average Time: 1-2 Years</a:t>
            </a:r>
          </a:p>
          <a:p>
            <a:pPr marL="0" indent="0">
              <a:buClrTx/>
              <a:buSzPct val="70000"/>
              <a:buNone/>
            </a:pPr>
            <a:r>
              <a:rPr lang="en-US" sz="2800" dirty="0">
                <a:latin typeface="+mj-lt"/>
              </a:rPr>
              <a:t>Average Cost: 20% of Total Cost</a:t>
            </a:r>
          </a:p>
          <a:p>
            <a:endParaRPr lang="en-US" dirty="0"/>
          </a:p>
          <a:p>
            <a:endParaRPr lang="en-US" dirty="0"/>
          </a:p>
        </p:txBody>
      </p:sp>
    </p:spTree>
    <p:extLst>
      <p:ext uri="{BB962C8B-B14F-4D97-AF65-F5344CB8AC3E}">
        <p14:creationId xmlns:p14="http://schemas.microsoft.com/office/powerpoint/2010/main" val="303363824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Clinical Trials</a:t>
            </a:r>
          </a:p>
        </p:txBody>
      </p:sp>
      <p:sp>
        <p:nvSpPr>
          <p:cNvPr id="3" name="Content Placeholder 2"/>
          <p:cNvSpPr>
            <a:spLocks noGrp="1"/>
          </p:cNvSpPr>
          <p:nvPr>
            <p:ph idx="1"/>
          </p:nvPr>
        </p:nvSpPr>
        <p:spPr/>
        <p:txBody>
          <a:bodyPr>
            <a:normAutofit lnSpcReduction="10000"/>
          </a:bodyPr>
          <a:lstStyle/>
          <a:p>
            <a:pPr>
              <a:buClr>
                <a:schemeClr val="bg2">
                  <a:lumMod val="50000"/>
                </a:schemeClr>
              </a:buClr>
              <a:buFont typeface="Arial" panose="020B0604020202020204" pitchFamily="34" charset="0"/>
              <a:buChar char="•"/>
            </a:pPr>
            <a:r>
              <a:rPr lang="en-US" sz="2800" dirty="0">
                <a:solidFill>
                  <a:schemeClr val="tx1"/>
                </a:solidFill>
                <a:latin typeface="+mj-lt"/>
              </a:rPr>
              <a:t>  Non-clinical and Clinical studies are performed to demonstrate the </a:t>
            </a:r>
            <a:r>
              <a:rPr lang="en-US" sz="2800" dirty="0" err="1">
                <a:solidFill>
                  <a:schemeClr val="tx1"/>
                </a:solidFill>
                <a:latin typeface="+mj-lt"/>
              </a:rPr>
              <a:t>Biosimilarity</a:t>
            </a:r>
            <a:r>
              <a:rPr lang="en-US" sz="2800" dirty="0">
                <a:solidFill>
                  <a:schemeClr val="tx1"/>
                </a:solidFill>
                <a:latin typeface="+mj-lt"/>
              </a:rPr>
              <a:t>.</a:t>
            </a:r>
          </a:p>
          <a:p>
            <a:pPr>
              <a:buClr>
                <a:schemeClr val="bg2">
                  <a:lumMod val="50000"/>
                </a:schemeClr>
              </a:buClr>
              <a:buFont typeface="Arial" panose="020B0604020202020204" pitchFamily="34" charset="0"/>
              <a:buChar char="•"/>
            </a:pPr>
            <a:r>
              <a:rPr lang="en-US" sz="2800" dirty="0">
                <a:solidFill>
                  <a:schemeClr val="tx1"/>
                </a:solidFill>
                <a:latin typeface="+mj-lt"/>
              </a:rPr>
              <a:t>  Address the residual uncertainties with Analytical, non-clinical and clinical studies.</a:t>
            </a:r>
          </a:p>
          <a:p>
            <a:pPr marL="0" indent="0">
              <a:buClrTx/>
              <a:buSzPct val="70000"/>
              <a:buNone/>
            </a:pPr>
            <a:endParaRPr lang="en-US" sz="2800" dirty="0">
              <a:solidFill>
                <a:schemeClr val="tx1"/>
              </a:solidFill>
              <a:latin typeface="+mj-lt"/>
            </a:endParaRPr>
          </a:p>
          <a:p>
            <a:pPr marL="0" indent="0">
              <a:buClrTx/>
              <a:buSzPct val="70000"/>
              <a:buNone/>
            </a:pPr>
            <a:endParaRPr lang="en-US" sz="2800" dirty="0">
              <a:solidFill>
                <a:schemeClr val="tx1"/>
              </a:solidFill>
              <a:latin typeface="+mj-lt"/>
            </a:endParaRPr>
          </a:p>
          <a:p>
            <a:pPr marL="0" indent="0">
              <a:buClrTx/>
              <a:buSzPct val="70000"/>
              <a:buNone/>
            </a:pPr>
            <a:r>
              <a:rPr lang="en-US" sz="2800" dirty="0">
                <a:solidFill>
                  <a:schemeClr val="tx1"/>
                </a:solidFill>
                <a:latin typeface="+mj-lt"/>
              </a:rPr>
              <a:t>Average Time: 2-4 Years</a:t>
            </a:r>
          </a:p>
          <a:p>
            <a:pPr marL="0" indent="0">
              <a:buClrTx/>
              <a:buSzPct val="70000"/>
              <a:buNone/>
            </a:pPr>
            <a:r>
              <a:rPr lang="en-US" sz="2800" dirty="0">
                <a:solidFill>
                  <a:schemeClr val="tx1"/>
                </a:solidFill>
                <a:latin typeface="+mj-lt"/>
              </a:rPr>
              <a:t>Average Cost: 77% of total cost</a:t>
            </a:r>
          </a:p>
          <a:p>
            <a:pPr>
              <a:buClrTx/>
              <a:buSzPct val="70000"/>
              <a:buFont typeface="Wingdings" panose="05000000000000000000" pitchFamily="2" charset="2"/>
              <a:buChar char="Ø"/>
            </a:pPr>
            <a:endParaRPr lang="en-US" dirty="0">
              <a:solidFill>
                <a:schemeClr val="bg2">
                  <a:lumMod val="50000"/>
                </a:schemeClr>
              </a:solidFill>
            </a:endParaRPr>
          </a:p>
          <a:p>
            <a:endParaRPr lang="en-US" dirty="0"/>
          </a:p>
        </p:txBody>
      </p:sp>
    </p:spTree>
    <p:extLst>
      <p:ext uri="{BB962C8B-B14F-4D97-AF65-F5344CB8AC3E}">
        <p14:creationId xmlns:p14="http://schemas.microsoft.com/office/powerpoint/2010/main" val="197741060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Regulatory Review and Approval</a:t>
            </a:r>
          </a:p>
        </p:txBody>
      </p:sp>
      <p:sp>
        <p:nvSpPr>
          <p:cNvPr id="3" name="Content Placeholder 2"/>
          <p:cNvSpPr>
            <a:spLocks noGrp="1"/>
          </p:cNvSpPr>
          <p:nvPr>
            <p:ph idx="1"/>
          </p:nvPr>
        </p:nvSpPr>
        <p:spPr/>
        <p:txBody>
          <a:bodyPr/>
          <a:lstStyle/>
          <a:p>
            <a:pPr>
              <a:buClr>
                <a:schemeClr val="bg2">
                  <a:lumMod val="50000"/>
                </a:schemeClr>
              </a:buClr>
              <a:buFont typeface="Arial" panose="020B0604020202020204" pitchFamily="34" charset="0"/>
              <a:buChar char="•"/>
            </a:pPr>
            <a:r>
              <a:rPr lang="en-US" sz="2800" dirty="0">
                <a:latin typeface="+mj-lt"/>
              </a:rPr>
              <a:t>  Average Time: 1-2 Years.</a:t>
            </a:r>
          </a:p>
          <a:p>
            <a:pPr>
              <a:buClr>
                <a:schemeClr val="bg2">
                  <a:lumMod val="50000"/>
                </a:schemeClr>
              </a:buClr>
              <a:buFont typeface="Arial" panose="020B0604020202020204" pitchFamily="34" charset="0"/>
              <a:buChar char="•"/>
            </a:pPr>
            <a:endParaRPr lang="en-US" sz="2800" dirty="0">
              <a:latin typeface="+mj-lt"/>
            </a:endParaRPr>
          </a:p>
          <a:p>
            <a:pPr>
              <a:buClr>
                <a:schemeClr val="bg2">
                  <a:lumMod val="50000"/>
                </a:schemeClr>
              </a:buClr>
              <a:buFont typeface="Arial" panose="020B0604020202020204" pitchFamily="34" charset="0"/>
              <a:buChar char="•"/>
            </a:pPr>
            <a:r>
              <a:rPr lang="en-US" sz="2800" dirty="0">
                <a:latin typeface="+mj-lt"/>
              </a:rPr>
              <a:t>  Average Cost: Regulatory Fee as applicable.</a:t>
            </a:r>
          </a:p>
          <a:p>
            <a:endParaRPr lang="en-US" dirty="0"/>
          </a:p>
        </p:txBody>
      </p:sp>
    </p:spTree>
    <p:extLst>
      <p:ext uri="{BB962C8B-B14F-4D97-AF65-F5344CB8AC3E}">
        <p14:creationId xmlns:p14="http://schemas.microsoft.com/office/powerpoint/2010/main" val="191330431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97280" y="286604"/>
            <a:ext cx="10058400" cy="1418780"/>
          </a:xfrm>
        </p:spPr>
        <p:txBody>
          <a:bodyPr/>
          <a:lstStyle/>
          <a:p>
            <a:r>
              <a:rPr lang="en-US" dirty="0"/>
              <a:t>Regulatory Requirements </a:t>
            </a:r>
          </a:p>
        </p:txBody>
      </p:sp>
      <p:sp>
        <p:nvSpPr>
          <p:cNvPr id="3" name="Content Placeholder 2"/>
          <p:cNvSpPr>
            <a:spLocks noGrp="1"/>
          </p:cNvSpPr>
          <p:nvPr>
            <p:ph idx="1"/>
          </p:nvPr>
        </p:nvSpPr>
        <p:spPr>
          <a:xfrm>
            <a:off x="770883" y="1856849"/>
            <a:ext cx="10515600" cy="4246631"/>
          </a:xfrm>
        </p:spPr>
        <p:txBody>
          <a:bodyPr>
            <a:noAutofit/>
          </a:bodyPr>
          <a:lstStyle/>
          <a:p>
            <a:pPr lvl="1">
              <a:buClr>
                <a:schemeClr val="bg2">
                  <a:lumMod val="50000"/>
                </a:schemeClr>
              </a:buClr>
              <a:buSzPct val="100000"/>
              <a:buFont typeface="Arial" panose="020B0604020202020204" pitchFamily="34" charset="0"/>
              <a:buChar char="•"/>
            </a:pPr>
            <a:r>
              <a:rPr lang="en-US" sz="2800" dirty="0">
                <a:latin typeface="+mj-lt"/>
              </a:rPr>
              <a:t>  Biosimilar has the same mechanism of action, conditions of use, route of administration, dosage form and strength as reference product.</a:t>
            </a:r>
          </a:p>
          <a:p>
            <a:pPr lvl="1">
              <a:buClr>
                <a:schemeClr val="bg2">
                  <a:lumMod val="50000"/>
                </a:schemeClr>
              </a:buClr>
              <a:buSzPct val="100000"/>
              <a:buFont typeface="Arial" panose="020B0604020202020204" pitchFamily="34" charset="0"/>
              <a:buChar char="•"/>
            </a:pPr>
            <a:endParaRPr lang="en-US" sz="2800" dirty="0">
              <a:latin typeface="+mj-lt"/>
            </a:endParaRPr>
          </a:p>
          <a:p>
            <a:pPr lvl="1">
              <a:buClr>
                <a:schemeClr val="bg2">
                  <a:lumMod val="50000"/>
                </a:schemeClr>
              </a:buClr>
              <a:buSzPct val="100000"/>
              <a:buFont typeface="Arial" panose="020B0604020202020204" pitchFamily="34" charset="0"/>
              <a:buChar char="•"/>
            </a:pPr>
            <a:r>
              <a:rPr lang="en-US" sz="2800" dirty="0">
                <a:latin typeface="+mj-lt"/>
              </a:rPr>
              <a:t>  Comprehensive characterization and comparison at quality level should provide a basis for reduction in the non-clinical and clinical data.</a:t>
            </a:r>
          </a:p>
          <a:p>
            <a:pPr lvl="1">
              <a:buClr>
                <a:schemeClr val="bg2">
                  <a:lumMod val="50000"/>
                </a:schemeClr>
              </a:buClr>
              <a:buSzPct val="100000"/>
              <a:buFont typeface="Arial" panose="020B0604020202020204" pitchFamily="34" charset="0"/>
              <a:buChar char="•"/>
            </a:pPr>
            <a:endParaRPr lang="en-US" sz="2800" dirty="0">
              <a:latin typeface="+mj-lt"/>
            </a:endParaRPr>
          </a:p>
          <a:p>
            <a:pPr lvl="1">
              <a:buClr>
                <a:schemeClr val="bg2">
                  <a:lumMod val="50000"/>
                </a:schemeClr>
              </a:buClr>
              <a:buSzPct val="100000"/>
              <a:buFont typeface="Arial" panose="020B0604020202020204" pitchFamily="34" charset="0"/>
              <a:buChar char="•"/>
            </a:pPr>
            <a:r>
              <a:rPr lang="en-US" sz="2800" dirty="0">
                <a:latin typeface="+mj-lt"/>
              </a:rPr>
              <a:t>  A final determination of Biosimilarity is based on totality of the evidence: combination of quality, non-clinical &amp; clinical evaluation.</a:t>
            </a:r>
          </a:p>
          <a:p>
            <a:pPr marL="201168" lvl="1" indent="0">
              <a:buNone/>
            </a:pPr>
            <a:endParaRPr lang="en-US" sz="2800" dirty="0"/>
          </a:p>
          <a:p>
            <a:pPr marL="201168" lvl="1" indent="0">
              <a:buNone/>
            </a:pPr>
            <a:endParaRPr lang="en-US" sz="2700" dirty="0">
              <a:latin typeface="+mj-lt"/>
            </a:endParaRPr>
          </a:p>
          <a:p>
            <a:pPr marL="201168" lvl="1" indent="0">
              <a:buNone/>
            </a:pPr>
            <a:endParaRPr lang="en-US" sz="3000" dirty="0"/>
          </a:p>
          <a:p>
            <a:pPr lvl="1"/>
            <a:endParaRPr lang="en-US" sz="3000" dirty="0">
              <a:latin typeface="+mj-lt"/>
            </a:endParaRPr>
          </a:p>
        </p:txBody>
      </p:sp>
    </p:spTree>
    <p:extLst>
      <p:ext uri="{BB962C8B-B14F-4D97-AF65-F5344CB8AC3E}">
        <p14:creationId xmlns:p14="http://schemas.microsoft.com/office/powerpoint/2010/main" val="37112980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Dossier Requirements</a:t>
            </a:r>
          </a:p>
        </p:txBody>
      </p:sp>
      <p:sp>
        <p:nvSpPr>
          <p:cNvPr id="3" name="Content Placeholder 2"/>
          <p:cNvSpPr>
            <a:spLocks noGrp="1"/>
          </p:cNvSpPr>
          <p:nvPr>
            <p:ph sz="half" idx="1"/>
          </p:nvPr>
        </p:nvSpPr>
        <p:spPr/>
        <p:txBody>
          <a:bodyPr>
            <a:normAutofit fontScale="92500" lnSpcReduction="20000"/>
          </a:bodyPr>
          <a:lstStyle/>
          <a:p>
            <a:pPr algn="ctr"/>
            <a:r>
              <a:rPr lang="en-US" sz="2800" b="1" dirty="0">
                <a:latin typeface="+mj-lt"/>
              </a:rPr>
              <a:t>New Biologics</a:t>
            </a:r>
          </a:p>
          <a:p>
            <a:endParaRPr lang="en-US" sz="2800" dirty="0">
              <a:latin typeface="+mj-lt"/>
            </a:endParaRPr>
          </a:p>
          <a:p>
            <a:r>
              <a:rPr lang="en-US" sz="2800" dirty="0">
                <a:latin typeface="+mj-lt"/>
              </a:rPr>
              <a:t>Full Quality Data</a:t>
            </a:r>
          </a:p>
          <a:p>
            <a:endParaRPr lang="en-US" sz="2800" dirty="0">
              <a:latin typeface="+mj-lt"/>
            </a:endParaRPr>
          </a:p>
          <a:p>
            <a:r>
              <a:rPr lang="en-US" sz="2800" dirty="0">
                <a:latin typeface="+mj-lt"/>
              </a:rPr>
              <a:t>Full Non-clinical Data</a:t>
            </a:r>
          </a:p>
          <a:p>
            <a:endParaRPr lang="en-US" sz="2800" dirty="0">
              <a:latin typeface="+mj-lt"/>
            </a:endParaRPr>
          </a:p>
          <a:p>
            <a:r>
              <a:rPr lang="en-US" sz="2800" dirty="0">
                <a:latin typeface="+mj-lt"/>
              </a:rPr>
              <a:t>Full Clinical Data</a:t>
            </a:r>
          </a:p>
        </p:txBody>
      </p:sp>
      <p:sp>
        <p:nvSpPr>
          <p:cNvPr id="4" name="Content Placeholder 3"/>
          <p:cNvSpPr>
            <a:spLocks noGrp="1"/>
          </p:cNvSpPr>
          <p:nvPr>
            <p:ph sz="half" idx="2"/>
          </p:nvPr>
        </p:nvSpPr>
        <p:spPr/>
        <p:txBody>
          <a:bodyPr>
            <a:normAutofit fontScale="92500" lnSpcReduction="20000"/>
          </a:bodyPr>
          <a:lstStyle/>
          <a:p>
            <a:pPr algn="ctr"/>
            <a:r>
              <a:rPr lang="en-US" sz="2800" b="1" dirty="0">
                <a:latin typeface="+mj-lt"/>
              </a:rPr>
              <a:t>Biosimilar</a:t>
            </a:r>
          </a:p>
          <a:p>
            <a:endParaRPr lang="en-US" sz="2800" dirty="0">
              <a:latin typeface="+mj-lt"/>
            </a:endParaRPr>
          </a:p>
          <a:p>
            <a:r>
              <a:rPr lang="en-US" sz="2800" dirty="0">
                <a:latin typeface="+mj-lt"/>
              </a:rPr>
              <a:t>Full Quality Data + Comparability</a:t>
            </a:r>
          </a:p>
          <a:p>
            <a:endParaRPr lang="en-US" sz="2800" dirty="0">
              <a:latin typeface="+mj-lt"/>
            </a:endParaRPr>
          </a:p>
          <a:p>
            <a:r>
              <a:rPr lang="en-US" sz="2800" dirty="0">
                <a:latin typeface="+mj-lt"/>
              </a:rPr>
              <a:t>Reduced Non-Clinical Data + Comparability</a:t>
            </a:r>
          </a:p>
          <a:p>
            <a:endParaRPr lang="en-US" sz="2800" dirty="0">
              <a:latin typeface="+mj-lt"/>
            </a:endParaRPr>
          </a:p>
          <a:p>
            <a:r>
              <a:rPr lang="en-US" sz="2800" dirty="0">
                <a:latin typeface="+mj-lt"/>
              </a:rPr>
              <a:t>Reduced Clinical Data + Comparability</a:t>
            </a:r>
          </a:p>
          <a:p>
            <a:endParaRPr lang="en-US" sz="2400" b="1" dirty="0">
              <a:latin typeface="+mj-lt"/>
            </a:endParaRPr>
          </a:p>
        </p:txBody>
      </p:sp>
    </p:spTree>
    <p:extLst>
      <p:ext uri="{BB962C8B-B14F-4D97-AF65-F5344CB8AC3E}">
        <p14:creationId xmlns:p14="http://schemas.microsoft.com/office/powerpoint/2010/main" val="266609469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Development Process of Biosimilar vs Biologics</a:t>
            </a:r>
          </a:p>
        </p:txBody>
      </p:sp>
      <p:sp>
        <p:nvSpPr>
          <p:cNvPr id="3" name="Content Placeholder 2"/>
          <p:cNvSpPr>
            <a:spLocks noGrp="1"/>
          </p:cNvSpPr>
          <p:nvPr>
            <p:ph idx="1"/>
          </p:nvPr>
        </p:nvSpPr>
        <p:spPr>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algn="ctr"/>
            <a:endParaRPr lang="en-US" sz="1800" dirty="0">
              <a:solidFill>
                <a:schemeClr val="lt1"/>
              </a:solidFill>
            </a:endParaRPr>
          </a:p>
        </p:txBody>
      </p:sp>
      <p:sp>
        <p:nvSpPr>
          <p:cNvPr id="4" name="Isosceles Triangle 3"/>
          <p:cNvSpPr/>
          <p:nvPr/>
        </p:nvSpPr>
        <p:spPr>
          <a:xfrm>
            <a:off x="2286012" y="2006431"/>
            <a:ext cx="6934200" cy="3868844"/>
          </a:xfrm>
          <a:prstGeom prst="triangle">
            <a:avLst>
              <a:gd name="adj" fmla="val 49176"/>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Biological</a:t>
            </a:r>
          </a:p>
        </p:txBody>
      </p:sp>
      <p:cxnSp>
        <p:nvCxnSpPr>
          <p:cNvPr id="7" name="Straight Connector 6"/>
          <p:cNvCxnSpPr>
            <a:stCxn id="4" idx="0"/>
            <a:endCxn id="4" idx="3"/>
          </p:cNvCxnSpPr>
          <p:nvPr/>
        </p:nvCxnSpPr>
        <p:spPr>
          <a:xfrm>
            <a:off x="5695974" y="2006431"/>
            <a:ext cx="0" cy="3868844"/>
          </a:xfrm>
          <a:prstGeom prst="line">
            <a:avLst/>
          </a:prstGeom>
        </p:spPr>
        <p:style>
          <a:lnRef idx="1">
            <a:schemeClr val="accent1"/>
          </a:lnRef>
          <a:fillRef idx="0">
            <a:schemeClr val="accent1"/>
          </a:fillRef>
          <a:effectRef idx="0">
            <a:schemeClr val="accent1"/>
          </a:effectRef>
          <a:fontRef idx="minor">
            <a:schemeClr val="tx1"/>
          </a:fontRef>
        </p:style>
      </p:cxnSp>
      <p:cxnSp>
        <p:nvCxnSpPr>
          <p:cNvPr id="9" name="Straight Connector 8"/>
          <p:cNvCxnSpPr/>
          <p:nvPr/>
        </p:nvCxnSpPr>
        <p:spPr>
          <a:xfrm flipV="1">
            <a:off x="3631106" y="4335150"/>
            <a:ext cx="2042576" cy="25741"/>
          </a:xfrm>
          <a:prstGeom prst="line">
            <a:avLst/>
          </a:prstGeom>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p:nvCxnSpPr>
        <p:spPr>
          <a:xfrm flipV="1">
            <a:off x="3023118" y="5028620"/>
            <a:ext cx="2650564" cy="580"/>
          </a:xfrm>
          <a:prstGeom prst="line">
            <a:avLst/>
          </a:prstGeom>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p:nvCxnSpPr>
        <p:spPr>
          <a:xfrm flipV="1">
            <a:off x="5695974" y="4282060"/>
            <a:ext cx="2077298" cy="41463"/>
          </a:xfrm>
          <a:prstGeom prst="line">
            <a:avLst/>
          </a:prstGeom>
        </p:spPr>
        <p:style>
          <a:lnRef idx="1">
            <a:schemeClr val="accent1"/>
          </a:lnRef>
          <a:fillRef idx="0">
            <a:schemeClr val="accent1"/>
          </a:fillRef>
          <a:effectRef idx="0">
            <a:schemeClr val="accent1"/>
          </a:effectRef>
          <a:fontRef idx="minor">
            <a:schemeClr val="tx1"/>
          </a:fontRef>
        </p:style>
      </p:cxnSp>
      <p:cxnSp>
        <p:nvCxnSpPr>
          <p:cNvPr id="17" name="Straight Connector 16"/>
          <p:cNvCxnSpPr/>
          <p:nvPr/>
        </p:nvCxnSpPr>
        <p:spPr>
          <a:xfrm flipV="1">
            <a:off x="5698747" y="3781495"/>
            <a:ext cx="1579839" cy="25597"/>
          </a:xfrm>
          <a:prstGeom prst="line">
            <a:avLst/>
          </a:prstGeom>
        </p:spPr>
        <p:style>
          <a:lnRef idx="1">
            <a:schemeClr val="accent1"/>
          </a:lnRef>
          <a:fillRef idx="0">
            <a:schemeClr val="accent1"/>
          </a:fillRef>
          <a:effectRef idx="0">
            <a:schemeClr val="accent1"/>
          </a:effectRef>
          <a:fontRef idx="minor">
            <a:schemeClr val="tx1"/>
          </a:fontRef>
        </p:style>
      </p:cxnSp>
      <p:sp>
        <p:nvSpPr>
          <p:cNvPr id="29" name="TextBox 28"/>
          <p:cNvSpPr txBox="1"/>
          <p:nvPr/>
        </p:nvSpPr>
        <p:spPr>
          <a:xfrm>
            <a:off x="3800654" y="4461327"/>
            <a:ext cx="1560171" cy="307777"/>
          </a:xfrm>
          <a:prstGeom prst="rect">
            <a:avLst/>
          </a:prstGeom>
          <a:noFill/>
        </p:spPr>
        <p:txBody>
          <a:bodyPr wrap="none" rtlCol="0">
            <a:spAutoFit/>
          </a:bodyPr>
          <a:lstStyle/>
          <a:p>
            <a:r>
              <a:rPr lang="en-US" sz="1400" dirty="0"/>
              <a:t>Nonclinical Studies</a:t>
            </a:r>
          </a:p>
        </p:txBody>
      </p:sp>
      <p:sp>
        <p:nvSpPr>
          <p:cNvPr id="32" name="TextBox 31"/>
          <p:cNvSpPr txBox="1"/>
          <p:nvPr/>
        </p:nvSpPr>
        <p:spPr>
          <a:xfrm rot="18680088">
            <a:off x="2617527" y="3790951"/>
            <a:ext cx="1879874" cy="369332"/>
          </a:xfrm>
          <a:prstGeom prst="rect">
            <a:avLst/>
          </a:prstGeom>
          <a:noFill/>
        </p:spPr>
        <p:txBody>
          <a:bodyPr wrap="none" rtlCol="0">
            <a:spAutoFit/>
          </a:bodyPr>
          <a:lstStyle/>
          <a:p>
            <a:r>
              <a:rPr lang="en-US" dirty="0"/>
              <a:t>Innovator Biologic</a:t>
            </a:r>
          </a:p>
        </p:txBody>
      </p:sp>
      <p:sp>
        <p:nvSpPr>
          <p:cNvPr id="36" name="TextBox 35"/>
          <p:cNvSpPr txBox="1"/>
          <p:nvPr/>
        </p:nvSpPr>
        <p:spPr>
          <a:xfrm>
            <a:off x="3667775" y="5414211"/>
            <a:ext cx="1252605" cy="369332"/>
          </a:xfrm>
          <a:prstGeom prst="rect">
            <a:avLst/>
          </a:prstGeom>
          <a:noFill/>
        </p:spPr>
        <p:txBody>
          <a:bodyPr wrap="square" rtlCol="0">
            <a:spAutoFit/>
          </a:bodyPr>
          <a:lstStyle/>
          <a:p>
            <a:r>
              <a:rPr lang="en-US" sz="1400" dirty="0"/>
              <a:t>Analytical</a:t>
            </a:r>
            <a:r>
              <a:rPr lang="en-US" dirty="0"/>
              <a:t> </a:t>
            </a:r>
          </a:p>
        </p:txBody>
      </p:sp>
      <p:sp>
        <p:nvSpPr>
          <p:cNvPr id="38" name="TextBox 37"/>
          <p:cNvSpPr txBox="1"/>
          <p:nvPr/>
        </p:nvSpPr>
        <p:spPr>
          <a:xfrm rot="2661248">
            <a:off x="7695401" y="4016706"/>
            <a:ext cx="1107996" cy="369332"/>
          </a:xfrm>
          <a:prstGeom prst="rect">
            <a:avLst/>
          </a:prstGeom>
          <a:noFill/>
        </p:spPr>
        <p:txBody>
          <a:bodyPr wrap="none" rtlCol="0">
            <a:spAutoFit/>
          </a:bodyPr>
          <a:lstStyle/>
          <a:p>
            <a:r>
              <a:rPr lang="en-US" dirty="0"/>
              <a:t>Biosimilar</a:t>
            </a:r>
          </a:p>
        </p:txBody>
      </p:sp>
      <p:sp>
        <p:nvSpPr>
          <p:cNvPr id="39" name="TextBox 38"/>
          <p:cNvSpPr txBox="1"/>
          <p:nvPr/>
        </p:nvSpPr>
        <p:spPr>
          <a:xfrm>
            <a:off x="5658469" y="3047097"/>
            <a:ext cx="1893551" cy="523220"/>
          </a:xfrm>
          <a:prstGeom prst="rect">
            <a:avLst/>
          </a:prstGeom>
          <a:noFill/>
        </p:spPr>
        <p:txBody>
          <a:bodyPr wrap="square" rtlCol="0">
            <a:spAutoFit/>
          </a:bodyPr>
          <a:lstStyle/>
          <a:p>
            <a:r>
              <a:rPr lang="en-US" sz="1400" dirty="0"/>
              <a:t>Comparative Human PK/PD</a:t>
            </a:r>
          </a:p>
        </p:txBody>
      </p:sp>
      <p:sp>
        <p:nvSpPr>
          <p:cNvPr id="41" name="TextBox 40"/>
          <p:cNvSpPr txBox="1"/>
          <p:nvPr/>
        </p:nvSpPr>
        <p:spPr>
          <a:xfrm>
            <a:off x="5854021" y="3785288"/>
            <a:ext cx="1487067" cy="523220"/>
          </a:xfrm>
          <a:prstGeom prst="rect">
            <a:avLst/>
          </a:prstGeom>
          <a:noFill/>
        </p:spPr>
        <p:txBody>
          <a:bodyPr wrap="square" rtlCol="0">
            <a:spAutoFit/>
          </a:bodyPr>
          <a:lstStyle/>
          <a:p>
            <a:r>
              <a:rPr lang="en-US" sz="1400" dirty="0"/>
              <a:t>Comparative Nonclinical</a:t>
            </a:r>
          </a:p>
        </p:txBody>
      </p:sp>
      <p:sp>
        <p:nvSpPr>
          <p:cNvPr id="42" name="TextBox 41"/>
          <p:cNvSpPr txBox="1"/>
          <p:nvPr/>
        </p:nvSpPr>
        <p:spPr>
          <a:xfrm>
            <a:off x="6018433" y="4731081"/>
            <a:ext cx="1732547" cy="1169551"/>
          </a:xfrm>
          <a:prstGeom prst="rect">
            <a:avLst/>
          </a:prstGeom>
          <a:noFill/>
        </p:spPr>
        <p:txBody>
          <a:bodyPr wrap="square" rtlCol="0">
            <a:spAutoFit/>
          </a:bodyPr>
          <a:lstStyle/>
          <a:p>
            <a:r>
              <a:rPr lang="en-US" sz="1400" dirty="0"/>
              <a:t>Analytical: Physicochemical and Functional Comparative characterization</a:t>
            </a:r>
          </a:p>
        </p:txBody>
      </p:sp>
      <p:sp>
        <p:nvSpPr>
          <p:cNvPr id="44" name="TextBox 43"/>
          <p:cNvSpPr txBox="1"/>
          <p:nvPr/>
        </p:nvSpPr>
        <p:spPr>
          <a:xfrm>
            <a:off x="6271392" y="2156226"/>
            <a:ext cx="3363678" cy="307777"/>
          </a:xfrm>
          <a:prstGeom prst="rect">
            <a:avLst/>
          </a:prstGeom>
          <a:noFill/>
        </p:spPr>
        <p:txBody>
          <a:bodyPr wrap="none" rtlCol="0">
            <a:spAutoFit/>
          </a:bodyPr>
          <a:lstStyle/>
          <a:p>
            <a:r>
              <a:rPr lang="en-US" sz="1400" dirty="0"/>
              <a:t>Additional Clinical Studies(Immunogenicity)</a:t>
            </a:r>
          </a:p>
        </p:txBody>
      </p:sp>
      <p:cxnSp>
        <p:nvCxnSpPr>
          <p:cNvPr id="47" name="Straight Connector 46"/>
          <p:cNvCxnSpPr/>
          <p:nvPr/>
        </p:nvCxnSpPr>
        <p:spPr>
          <a:xfrm>
            <a:off x="5874070" y="2318564"/>
            <a:ext cx="504819" cy="0"/>
          </a:xfrm>
          <a:prstGeom prst="line">
            <a:avLst/>
          </a:prstGeom>
        </p:spPr>
        <p:style>
          <a:lnRef idx="1">
            <a:schemeClr val="accent1"/>
          </a:lnRef>
          <a:fillRef idx="0">
            <a:schemeClr val="accent1"/>
          </a:fillRef>
          <a:effectRef idx="0">
            <a:schemeClr val="accent1"/>
          </a:effectRef>
          <a:fontRef idx="minor">
            <a:schemeClr val="tx1"/>
          </a:fontRef>
        </p:style>
      </p:cxnSp>
      <p:sp>
        <p:nvSpPr>
          <p:cNvPr id="48" name="TextBox 47"/>
          <p:cNvSpPr txBox="1"/>
          <p:nvPr/>
        </p:nvSpPr>
        <p:spPr>
          <a:xfrm flipH="1">
            <a:off x="3979725" y="3814706"/>
            <a:ext cx="1820233" cy="523220"/>
          </a:xfrm>
          <a:prstGeom prst="rect">
            <a:avLst/>
          </a:prstGeom>
          <a:noFill/>
        </p:spPr>
        <p:txBody>
          <a:bodyPr wrap="square" rtlCol="0">
            <a:spAutoFit/>
          </a:bodyPr>
          <a:lstStyle/>
          <a:p>
            <a:r>
              <a:rPr lang="en-US" sz="1400" dirty="0"/>
              <a:t>Clinical Pharmacology, safety and efficacy </a:t>
            </a:r>
          </a:p>
        </p:txBody>
      </p:sp>
      <p:cxnSp>
        <p:nvCxnSpPr>
          <p:cNvPr id="25" name="Straight Connector 24"/>
          <p:cNvCxnSpPr/>
          <p:nvPr/>
        </p:nvCxnSpPr>
        <p:spPr>
          <a:xfrm>
            <a:off x="5695974" y="2811007"/>
            <a:ext cx="775595" cy="0"/>
          </a:xfrm>
          <a:prstGeom prst="line">
            <a:avLst/>
          </a:prstGeom>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64498215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ontent Placeholder 5"/>
          <p:cNvSpPr>
            <a:spLocks noGrp="1"/>
          </p:cNvSpPr>
          <p:nvPr>
            <p:ph idx="1"/>
          </p:nvPr>
        </p:nvSpPr>
        <p:spPr/>
        <p:txBody>
          <a:bodyPr>
            <a:normAutofit/>
          </a:bodyPr>
          <a:lstStyle/>
          <a:p>
            <a:pPr marL="0" indent="0">
              <a:buNone/>
            </a:pPr>
            <a:endParaRPr lang="en-US" sz="3000" dirty="0">
              <a:latin typeface="+mj-lt"/>
            </a:endParaRPr>
          </a:p>
          <a:p>
            <a:pPr marL="0" indent="0">
              <a:buNone/>
            </a:pPr>
            <a:endParaRPr lang="en-US" sz="3000" dirty="0">
              <a:latin typeface="+mj-lt"/>
            </a:endParaRPr>
          </a:p>
          <a:p>
            <a:pPr marL="0" indent="0">
              <a:buNone/>
            </a:pPr>
            <a:r>
              <a:rPr lang="en-US" sz="4000" dirty="0">
                <a:latin typeface="+mj-lt"/>
              </a:rPr>
              <a:t>Analytical data is the foundation of Biosimilar Approval.</a:t>
            </a:r>
          </a:p>
          <a:p>
            <a:pPr marL="0" indent="0">
              <a:buNone/>
            </a:pPr>
            <a:endParaRPr lang="en-US" sz="3000" dirty="0">
              <a:latin typeface="+mj-lt"/>
            </a:endParaRPr>
          </a:p>
          <a:p>
            <a:pPr marL="0" indent="0">
              <a:buNone/>
            </a:pPr>
            <a:endParaRPr lang="en-US" dirty="0"/>
          </a:p>
          <a:p>
            <a:pPr lvl="1"/>
            <a:endParaRPr lang="en-US" dirty="0"/>
          </a:p>
        </p:txBody>
      </p:sp>
    </p:spTree>
    <p:extLst>
      <p:ext uri="{BB962C8B-B14F-4D97-AF65-F5344CB8AC3E}">
        <p14:creationId xmlns:p14="http://schemas.microsoft.com/office/powerpoint/2010/main" val="413097001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Role of Analytics</a:t>
            </a:r>
          </a:p>
        </p:txBody>
      </p:sp>
      <p:pic>
        <p:nvPicPr>
          <p:cNvPr id="4" name="Content Placeholder 3"/>
          <p:cNvPicPr>
            <a:picLocks noGrp="1" noChangeAspect="1"/>
          </p:cNvPicPr>
          <p:nvPr>
            <p:ph idx="1"/>
          </p:nvPr>
        </p:nvPicPr>
        <p:blipFill>
          <a:blip r:embed="rId3"/>
          <a:stretch>
            <a:fillRect/>
          </a:stretch>
        </p:blipFill>
        <p:spPr>
          <a:xfrm>
            <a:off x="1340112" y="1846263"/>
            <a:ext cx="9572102" cy="4022725"/>
          </a:xfrm>
          <a:prstGeom prst="rect">
            <a:avLst/>
          </a:prstGeom>
        </p:spPr>
      </p:pic>
    </p:spTree>
    <p:extLst>
      <p:ext uri="{BB962C8B-B14F-4D97-AF65-F5344CB8AC3E}">
        <p14:creationId xmlns:p14="http://schemas.microsoft.com/office/powerpoint/2010/main" val="37896487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Role of Analytics</a:t>
            </a:r>
          </a:p>
        </p:txBody>
      </p:sp>
      <p:sp>
        <p:nvSpPr>
          <p:cNvPr id="3" name="Content Placeholder 2"/>
          <p:cNvSpPr>
            <a:spLocks noGrp="1"/>
          </p:cNvSpPr>
          <p:nvPr>
            <p:ph idx="1"/>
          </p:nvPr>
        </p:nvSpPr>
        <p:spPr/>
        <p:txBody>
          <a:bodyPr>
            <a:normAutofit/>
          </a:bodyPr>
          <a:lstStyle/>
          <a:p>
            <a:pPr>
              <a:buFont typeface="Arial" panose="020B0604020202020204" pitchFamily="34" charset="0"/>
              <a:buChar char="•"/>
            </a:pPr>
            <a:r>
              <a:rPr lang="en-US" sz="2400" dirty="0">
                <a:latin typeface="+mj-lt"/>
              </a:rPr>
              <a:t>  A deep understanding of primary and 3-D molecular structure, biological function &amp; critical quality attributes (CQA) of Reference and Biosimilar is critical step for establishing the Analytical Similarity.</a:t>
            </a:r>
          </a:p>
          <a:p>
            <a:pPr>
              <a:buFont typeface="Arial" panose="020B0604020202020204" pitchFamily="34" charset="0"/>
              <a:buChar char="•"/>
            </a:pPr>
            <a:r>
              <a:rPr lang="en-US" sz="2400" dirty="0">
                <a:latin typeface="+mj-lt"/>
              </a:rPr>
              <a:t>  Biosimilar may not be exact match but if Molecular structure/biological function and CQA of Reference and Biosimilar are highly similar, there is a great possibility that clinical performance (efficacy &amp; safety) will be highly similar to reference product.</a:t>
            </a:r>
          </a:p>
          <a:p>
            <a:pPr>
              <a:buFont typeface="Arial" panose="020B0604020202020204" pitchFamily="34" charset="0"/>
              <a:buChar char="•"/>
            </a:pPr>
            <a:r>
              <a:rPr lang="en-US" sz="2400" dirty="0">
                <a:latin typeface="+mj-lt"/>
              </a:rPr>
              <a:t>It is also important to understand how CQA link to the manufacturing process (Material Quality Attributes and Critical Process Parameters), so that process can be adequately controlled to obtained desired CQA.</a:t>
            </a:r>
          </a:p>
          <a:p>
            <a:pPr marL="0" indent="0">
              <a:buNone/>
            </a:pPr>
            <a:endParaRPr lang="en-US" sz="2400" dirty="0">
              <a:latin typeface="+mj-lt"/>
            </a:endParaRPr>
          </a:p>
          <a:p>
            <a:pPr marL="0" indent="0">
              <a:buNone/>
            </a:pPr>
            <a:endParaRPr lang="en-US" sz="2400" dirty="0">
              <a:latin typeface="+mj-lt"/>
            </a:endParaRPr>
          </a:p>
          <a:p>
            <a:pPr marL="0" indent="0">
              <a:buNone/>
            </a:pPr>
            <a:endParaRPr lang="en-US" sz="2400" dirty="0">
              <a:latin typeface="+mj-lt"/>
            </a:endParaRPr>
          </a:p>
          <a:p>
            <a:pPr marL="0" indent="0">
              <a:buNone/>
            </a:pPr>
            <a:endParaRPr lang="en-US" sz="2400" dirty="0">
              <a:latin typeface="+mj-lt"/>
            </a:endParaRPr>
          </a:p>
        </p:txBody>
      </p:sp>
    </p:spTree>
    <p:extLst>
      <p:ext uri="{BB962C8B-B14F-4D97-AF65-F5344CB8AC3E}">
        <p14:creationId xmlns:p14="http://schemas.microsoft.com/office/powerpoint/2010/main" val="181989287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Role of Analytics</a:t>
            </a:r>
          </a:p>
        </p:txBody>
      </p:sp>
      <p:sp>
        <p:nvSpPr>
          <p:cNvPr id="3" name="Content Placeholder 2"/>
          <p:cNvSpPr>
            <a:spLocks noGrp="1"/>
          </p:cNvSpPr>
          <p:nvPr>
            <p:ph idx="1"/>
          </p:nvPr>
        </p:nvSpPr>
        <p:spPr/>
        <p:txBody>
          <a:bodyPr>
            <a:normAutofit fontScale="92500"/>
          </a:bodyPr>
          <a:lstStyle/>
          <a:p>
            <a:pPr marL="0" indent="0">
              <a:buNone/>
            </a:pPr>
            <a:r>
              <a:rPr lang="en-US" sz="2800" dirty="0">
                <a:latin typeface="+mj-lt"/>
              </a:rPr>
              <a:t>Understanding the relationship between CQA and Clinical Performance (safety, PK/PD, activity and immunogenicity) of the product is critical.</a:t>
            </a:r>
          </a:p>
          <a:p>
            <a:pPr marL="0" indent="0">
              <a:buNone/>
            </a:pPr>
            <a:endParaRPr lang="en-US" sz="2800" dirty="0">
              <a:latin typeface="+mj-lt"/>
            </a:endParaRPr>
          </a:p>
          <a:p>
            <a:pPr>
              <a:buFont typeface="Arial" panose="020B0604020202020204" pitchFamily="34" charset="0"/>
              <a:buChar char="•"/>
            </a:pPr>
            <a:r>
              <a:rPr lang="en-US" sz="2800" dirty="0">
                <a:latin typeface="+mj-lt"/>
              </a:rPr>
              <a:t>  Helps to predict clinical similarity from quality data.</a:t>
            </a:r>
          </a:p>
          <a:p>
            <a:pPr>
              <a:buFont typeface="Arial" panose="020B0604020202020204" pitchFamily="34" charset="0"/>
              <a:buChar char="•"/>
            </a:pPr>
            <a:r>
              <a:rPr lang="en-US" sz="2800" dirty="0">
                <a:latin typeface="+mj-lt"/>
              </a:rPr>
              <a:t>  CQA can be controlled to obtain desired/similar clinical performance.</a:t>
            </a:r>
          </a:p>
          <a:p>
            <a:pPr marL="0" indent="0">
              <a:buNone/>
            </a:pPr>
            <a:endParaRPr lang="en-US" sz="2800" dirty="0">
              <a:latin typeface="+mj-lt"/>
            </a:endParaRPr>
          </a:p>
          <a:p>
            <a:pPr marL="0" indent="0">
              <a:buNone/>
            </a:pPr>
            <a:r>
              <a:rPr lang="en-US" sz="2800" dirty="0">
                <a:latin typeface="+mj-lt"/>
              </a:rPr>
              <a:t>All CQA Need to match.</a:t>
            </a:r>
          </a:p>
        </p:txBody>
      </p:sp>
    </p:spTree>
    <p:extLst>
      <p:ext uri="{BB962C8B-B14F-4D97-AF65-F5344CB8AC3E}">
        <p14:creationId xmlns:p14="http://schemas.microsoft.com/office/powerpoint/2010/main" val="402840322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Thanks to power of Analytics</a:t>
            </a:r>
          </a:p>
        </p:txBody>
      </p:sp>
      <p:sp>
        <p:nvSpPr>
          <p:cNvPr id="3" name="Content Placeholder 2"/>
          <p:cNvSpPr>
            <a:spLocks noGrp="1"/>
          </p:cNvSpPr>
          <p:nvPr>
            <p:ph idx="1"/>
          </p:nvPr>
        </p:nvSpPr>
        <p:spPr/>
        <p:txBody>
          <a:bodyPr>
            <a:normAutofit fontScale="92500" lnSpcReduction="20000"/>
          </a:bodyPr>
          <a:lstStyle/>
          <a:p>
            <a:pPr>
              <a:buClr>
                <a:schemeClr val="bg2">
                  <a:lumMod val="50000"/>
                </a:schemeClr>
              </a:buClr>
              <a:buFont typeface="Arial" panose="020B0604020202020204" pitchFamily="34" charset="0"/>
              <a:buChar char="•"/>
            </a:pPr>
            <a:r>
              <a:rPr lang="en-US" sz="3300" dirty="0">
                <a:latin typeface="+mj-lt"/>
              </a:rPr>
              <a:t>  Deep and Comprehensive evaluation of Biosimilar and Reference Product structure &amp; function can be obtained by using modern analytical methods.</a:t>
            </a:r>
          </a:p>
          <a:p>
            <a:pPr>
              <a:buClr>
                <a:schemeClr val="bg2">
                  <a:lumMod val="50000"/>
                </a:schemeClr>
              </a:buClr>
              <a:buFont typeface="Arial" panose="020B0604020202020204" pitchFamily="34" charset="0"/>
              <a:buChar char="•"/>
            </a:pPr>
            <a:endParaRPr lang="en-US" sz="3300" dirty="0">
              <a:latin typeface="+mj-lt"/>
            </a:endParaRPr>
          </a:p>
          <a:p>
            <a:pPr>
              <a:buClr>
                <a:schemeClr val="bg2">
                  <a:lumMod val="50000"/>
                </a:schemeClr>
              </a:buClr>
              <a:buFont typeface="Arial" panose="020B0604020202020204" pitchFamily="34" charset="0"/>
              <a:buChar char="•"/>
            </a:pPr>
            <a:r>
              <a:rPr lang="en-US" sz="3600" dirty="0"/>
              <a:t>  </a:t>
            </a:r>
            <a:r>
              <a:rPr lang="en-US" sz="3600" dirty="0">
                <a:latin typeface="+mj-lt"/>
              </a:rPr>
              <a:t>Complexity of the protein products can be addressed using large array of powerful tests.</a:t>
            </a:r>
            <a:endParaRPr lang="en-US" sz="3300" dirty="0">
              <a:latin typeface="+mj-lt"/>
            </a:endParaRPr>
          </a:p>
          <a:p>
            <a:pPr marL="0" indent="0">
              <a:buClr>
                <a:schemeClr val="bg2">
                  <a:lumMod val="50000"/>
                </a:schemeClr>
              </a:buClr>
              <a:buNone/>
            </a:pPr>
            <a:endParaRPr lang="en-US" sz="3300" dirty="0">
              <a:latin typeface="+mj-lt"/>
            </a:endParaRPr>
          </a:p>
          <a:p>
            <a:pPr>
              <a:buClr>
                <a:schemeClr val="bg2">
                  <a:lumMod val="50000"/>
                </a:schemeClr>
              </a:buClr>
              <a:buFont typeface="Arial" panose="020B0604020202020204" pitchFamily="34" charset="0"/>
              <a:buChar char="•"/>
            </a:pPr>
            <a:r>
              <a:rPr lang="en-US" sz="3300" dirty="0">
                <a:latin typeface="+mj-lt"/>
              </a:rPr>
              <a:t>  Relationship between CQA, CPP and Clinical performance can be understood with advanced analytical technologies.</a:t>
            </a:r>
            <a:r>
              <a:rPr lang="en-US" sz="3300" dirty="0">
                <a:solidFill>
                  <a:schemeClr val="tx1"/>
                </a:solidFill>
                <a:latin typeface="+mj-lt"/>
              </a:rPr>
              <a:t> </a:t>
            </a:r>
          </a:p>
          <a:p>
            <a:pPr algn="ctr"/>
            <a:endParaRPr lang="en-US" sz="3600" dirty="0">
              <a:latin typeface="+mj-lt"/>
            </a:endParaRPr>
          </a:p>
        </p:txBody>
      </p:sp>
    </p:spTree>
    <p:extLst>
      <p:ext uri="{BB962C8B-B14F-4D97-AF65-F5344CB8AC3E}">
        <p14:creationId xmlns:p14="http://schemas.microsoft.com/office/powerpoint/2010/main" val="39432457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Sensitive and State of the Art Analytical Tools</a:t>
            </a:r>
          </a:p>
        </p:txBody>
      </p:sp>
      <p:sp>
        <p:nvSpPr>
          <p:cNvPr id="3" name="Content Placeholder 2"/>
          <p:cNvSpPr>
            <a:spLocks noGrp="1"/>
          </p:cNvSpPr>
          <p:nvPr>
            <p:ph idx="1"/>
          </p:nvPr>
        </p:nvSpPr>
        <p:spPr/>
        <p:txBody>
          <a:bodyPr>
            <a:normAutofit lnSpcReduction="10000"/>
          </a:bodyPr>
          <a:lstStyle/>
          <a:p>
            <a:pPr>
              <a:buFont typeface="Arial" panose="020B0604020202020204" pitchFamily="34" charset="0"/>
              <a:buChar char="•"/>
            </a:pPr>
            <a:r>
              <a:rPr lang="en-US" sz="2400" dirty="0">
                <a:latin typeface="+mj-lt"/>
              </a:rPr>
              <a:t>  </a:t>
            </a:r>
            <a:r>
              <a:rPr lang="en-US" sz="2800" dirty="0">
                <a:latin typeface="+mj-lt"/>
              </a:rPr>
              <a:t>Molecule can be analyzed and characterized using State of the art analytical technology. </a:t>
            </a:r>
          </a:p>
          <a:p>
            <a:pPr>
              <a:buFont typeface="Arial" panose="020B0604020202020204" pitchFamily="34" charset="0"/>
              <a:buChar char="•"/>
            </a:pPr>
            <a:r>
              <a:rPr lang="en-US" sz="2800" dirty="0">
                <a:latin typeface="+mj-lt"/>
              </a:rPr>
              <a:t>  Sensitive biological tests can be used to understand the relationship between functional CQA (potency, activity etc.) and clinical performance.</a:t>
            </a:r>
          </a:p>
          <a:p>
            <a:pPr marL="0" indent="0">
              <a:buNone/>
            </a:pPr>
            <a:endParaRPr lang="en-US" sz="2400" dirty="0">
              <a:latin typeface="+mj-lt"/>
            </a:endParaRPr>
          </a:p>
          <a:p>
            <a:pPr marL="0" indent="0">
              <a:buNone/>
            </a:pPr>
            <a:r>
              <a:rPr lang="en-US" sz="2800" b="1" dirty="0">
                <a:solidFill>
                  <a:schemeClr val="tx1"/>
                </a:solidFill>
                <a:latin typeface="+mj-lt"/>
              </a:rPr>
              <a:t>Higher Analytical Capability and State of the Art Analytical techniques are key to demonstrating analytical similarity between reference and biosimilar product.</a:t>
            </a:r>
            <a:endParaRPr lang="en-US" sz="2400" dirty="0">
              <a:latin typeface="+mj-lt"/>
            </a:endParaRPr>
          </a:p>
          <a:p>
            <a:pPr marL="0" indent="0">
              <a:buNone/>
            </a:pPr>
            <a:endParaRPr lang="en-US" dirty="0"/>
          </a:p>
          <a:p>
            <a:endParaRPr lang="en-US" dirty="0"/>
          </a:p>
          <a:p>
            <a:endParaRPr lang="en-US" dirty="0"/>
          </a:p>
        </p:txBody>
      </p:sp>
    </p:spTree>
    <p:extLst>
      <p:ext uri="{BB962C8B-B14F-4D97-AF65-F5344CB8AC3E}">
        <p14:creationId xmlns:p14="http://schemas.microsoft.com/office/powerpoint/2010/main" val="71741943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Role of Analytics</a:t>
            </a:r>
          </a:p>
        </p:txBody>
      </p:sp>
      <p:sp>
        <p:nvSpPr>
          <p:cNvPr id="3" name="Content Placeholder 2"/>
          <p:cNvSpPr>
            <a:spLocks noGrp="1"/>
          </p:cNvSpPr>
          <p:nvPr>
            <p:ph idx="1"/>
          </p:nvPr>
        </p:nvSpPr>
        <p:spPr/>
        <p:txBody>
          <a:bodyPr>
            <a:normAutofit fontScale="92500" lnSpcReduction="10000"/>
          </a:bodyPr>
          <a:lstStyle/>
          <a:p>
            <a:r>
              <a:rPr lang="en-US" sz="2800" u="sng" dirty="0">
                <a:latin typeface="+mj-lt"/>
              </a:rPr>
              <a:t>Analytical technology/Tools can be classified into 3 major categories: </a:t>
            </a:r>
          </a:p>
          <a:p>
            <a:endParaRPr lang="en-US" sz="2800" dirty="0">
              <a:latin typeface="+mj-lt"/>
            </a:endParaRPr>
          </a:p>
          <a:p>
            <a:pPr>
              <a:buFont typeface="Arial" panose="020B0604020202020204" pitchFamily="34" charset="0"/>
              <a:buChar char="•"/>
            </a:pPr>
            <a:r>
              <a:rPr lang="en-US" sz="2800" dirty="0">
                <a:latin typeface="+mj-lt"/>
              </a:rPr>
              <a:t>  Biochemical/Chemical Tools: To study the structure of protein.</a:t>
            </a:r>
          </a:p>
          <a:p>
            <a:pPr>
              <a:buFont typeface="Arial" panose="020B0604020202020204" pitchFamily="34" charset="0"/>
              <a:buChar char="•"/>
            </a:pPr>
            <a:endParaRPr lang="en-US" sz="2800" dirty="0">
              <a:latin typeface="+mj-lt"/>
            </a:endParaRPr>
          </a:p>
          <a:p>
            <a:pPr>
              <a:buFont typeface="Arial" panose="020B0604020202020204" pitchFamily="34" charset="0"/>
              <a:buChar char="•"/>
            </a:pPr>
            <a:r>
              <a:rPr lang="en-US" sz="2800" dirty="0">
                <a:latin typeface="+mj-lt"/>
              </a:rPr>
              <a:t>  Biological/ functional Tools: To study the activity/immunogenicity of protein.</a:t>
            </a:r>
          </a:p>
          <a:p>
            <a:pPr>
              <a:buFont typeface="Arial" panose="020B0604020202020204" pitchFamily="34" charset="0"/>
              <a:buChar char="•"/>
            </a:pPr>
            <a:endParaRPr lang="en-US" sz="2800" dirty="0">
              <a:latin typeface="+mj-lt"/>
            </a:endParaRPr>
          </a:p>
          <a:p>
            <a:pPr>
              <a:buFont typeface="Arial" panose="020B0604020202020204" pitchFamily="34" charset="0"/>
              <a:buChar char="•"/>
            </a:pPr>
            <a:r>
              <a:rPr lang="en-US" sz="2800" dirty="0">
                <a:latin typeface="+mj-lt"/>
              </a:rPr>
              <a:t>  Biophysical tools: To study the 3-Dimentinal structure/folding of proteins.</a:t>
            </a:r>
          </a:p>
          <a:p>
            <a:endParaRPr lang="en-US" dirty="0"/>
          </a:p>
        </p:txBody>
      </p:sp>
    </p:spTree>
    <p:extLst>
      <p:ext uri="{BB962C8B-B14F-4D97-AF65-F5344CB8AC3E}">
        <p14:creationId xmlns:p14="http://schemas.microsoft.com/office/powerpoint/2010/main" val="127808885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Role of Analytics: Chemical Analysis</a:t>
            </a:r>
          </a:p>
        </p:txBody>
      </p:sp>
      <p:sp>
        <p:nvSpPr>
          <p:cNvPr id="3" name="Content Placeholder 2"/>
          <p:cNvSpPr>
            <a:spLocks noGrp="1"/>
          </p:cNvSpPr>
          <p:nvPr>
            <p:ph idx="1"/>
          </p:nvPr>
        </p:nvSpPr>
        <p:spPr>
          <a:xfrm>
            <a:off x="1097280" y="1845733"/>
            <a:ext cx="10058400" cy="4186931"/>
          </a:xfrm>
        </p:spPr>
        <p:txBody>
          <a:bodyPr>
            <a:normAutofit fontScale="92500" lnSpcReduction="10000"/>
          </a:bodyPr>
          <a:lstStyle/>
          <a:p>
            <a:pPr algn="ctr"/>
            <a:r>
              <a:rPr lang="en-US" sz="2800" u="sng" dirty="0">
                <a:latin typeface="+mj-lt"/>
              </a:rPr>
              <a:t>How to tell if Reference and Biosimilar product are similar</a:t>
            </a:r>
          </a:p>
          <a:p>
            <a:endParaRPr lang="en-US" sz="2800" dirty="0">
              <a:latin typeface="+mj-lt"/>
            </a:endParaRPr>
          </a:p>
          <a:p>
            <a:pPr>
              <a:buFont typeface="Arial" panose="020B0604020202020204" pitchFamily="34" charset="0"/>
              <a:buChar char="•"/>
            </a:pPr>
            <a:r>
              <a:rPr lang="en-US" sz="2800" dirty="0">
                <a:latin typeface="+mj-lt"/>
              </a:rPr>
              <a:t>  Thorough understanding of CQA of molecule can be achieved by Analytical Characterization and increased Testing.</a:t>
            </a:r>
          </a:p>
          <a:p>
            <a:pPr>
              <a:buFont typeface="Arial" panose="020B0604020202020204" pitchFamily="34" charset="0"/>
              <a:buChar char="•"/>
            </a:pPr>
            <a:r>
              <a:rPr lang="en-US" sz="2800" dirty="0">
                <a:latin typeface="+mj-lt"/>
              </a:rPr>
              <a:t>  Powerful analytical tools can detect the smaller differences in primary structure or carbohydrate structure of  molecule due to change in process.</a:t>
            </a:r>
          </a:p>
          <a:p>
            <a:pPr>
              <a:buFont typeface="Arial" panose="020B0604020202020204" pitchFamily="34" charset="0"/>
              <a:buChar char="•"/>
            </a:pPr>
            <a:r>
              <a:rPr lang="en-US" sz="2800" dirty="0">
                <a:latin typeface="+mj-lt"/>
              </a:rPr>
              <a:t>  Analytical methods can even detect minor differences on </a:t>
            </a:r>
            <a:r>
              <a:rPr lang="en-US" sz="2800" dirty="0" err="1">
                <a:latin typeface="+mj-lt"/>
              </a:rPr>
              <a:t>Glyco</a:t>
            </a:r>
            <a:r>
              <a:rPr lang="en-US" sz="2800" dirty="0">
                <a:latin typeface="+mj-lt"/>
              </a:rPr>
              <a:t>-protein structure, which may impact clinical performance of the product.</a:t>
            </a:r>
          </a:p>
          <a:p>
            <a:pPr>
              <a:buFont typeface="Arial" panose="020B0604020202020204" pitchFamily="34" charset="0"/>
              <a:buChar char="•"/>
            </a:pPr>
            <a:r>
              <a:rPr lang="en-US" sz="2800" dirty="0">
                <a:latin typeface="+mj-lt"/>
              </a:rPr>
              <a:t>  Analytical tools can also detect minor non-product related residual impurities which may impact clinical performance.</a:t>
            </a:r>
          </a:p>
          <a:p>
            <a:endParaRPr lang="en-US" dirty="0"/>
          </a:p>
          <a:p>
            <a:endParaRPr lang="en-US" dirty="0">
              <a:solidFill>
                <a:schemeClr val="tx1"/>
              </a:solidFill>
            </a:endParaRPr>
          </a:p>
          <a:p>
            <a:endParaRPr lang="en-US" dirty="0"/>
          </a:p>
          <a:p>
            <a:endParaRPr lang="en-US" dirty="0"/>
          </a:p>
          <a:p>
            <a:endParaRPr lang="en-US" dirty="0"/>
          </a:p>
          <a:p>
            <a:endParaRPr lang="en-US" dirty="0"/>
          </a:p>
          <a:p>
            <a:endParaRPr lang="en-US" dirty="0"/>
          </a:p>
          <a:p>
            <a:endParaRPr lang="en-US" dirty="0"/>
          </a:p>
        </p:txBody>
      </p:sp>
    </p:spTree>
    <p:extLst>
      <p:ext uri="{BB962C8B-B14F-4D97-AF65-F5344CB8AC3E}">
        <p14:creationId xmlns:p14="http://schemas.microsoft.com/office/powerpoint/2010/main" val="233899348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Role of Analytics: Chemical Analysis</a:t>
            </a:r>
          </a:p>
        </p:txBody>
      </p:sp>
      <p:sp>
        <p:nvSpPr>
          <p:cNvPr id="3" name="Content Placeholder 2"/>
          <p:cNvSpPr>
            <a:spLocks noGrp="1"/>
          </p:cNvSpPr>
          <p:nvPr>
            <p:ph idx="1"/>
          </p:nvPr>
        </p:nvSpPr>
        <p:spPr>
          <a:xfrm>
            <a:off x="1097280" y="1845733"/>
            <a:ext cx="10058400" cy="4344609"/>
          </a:xfrm>
        </p:spPr>
        <p:txBody>
          <a:bodyPr>
            <a:normAutofit lnSpcReduction="10000"/>
          </a:bodyPr>
          <a:lstStyle/>
          <a:p>
            <a:pPr algn="ctr"/>
            <a:r>
              <a:rPr lang="en-US" sz="2400" u="sng" dirty="0">
                <a:latin typeface="+mj-lt"/>
              </a:rPr>
              <a:t>Examples of Chemical Analytical Tools to evaluate Biosimilar</a:t>
            </a:r>
          </a:p>
          <a:p>
            <a:pPr algn="ctr"/>
            <a:endParaRPr lang="en-US" u="sng" dirty="0">
              <a:latin typeface="+mj-lt"/>
            </a:endParaRPr>
          </a:p>
          <a:p>
            <a:pPr>
              <a:buFont typeface="Arial" panose="020B0604020202020204" pitchFamily="34" charset="0"/>
              <a:buChar char="•"/>
            </a:pPr>
            <a:r>
              <a:rPr lang="en-US" dirty="0">
                <a:latin typeface="+mj-lt"/>
              </a:rPr>
              <a:t>  </a:t>
            </a:r>
            <a:r>
              <a:rPr lang="en-US" sz="2400" dirty="0">
                <a:latin typeface="+mj-lt"/>
              </a:rPr>
              <a:t>Amino acid analysis</a:t>
            </a:r>
          </a:p>
          <a:p>
            <a:pPr>
              <a:buFont typeface="Arial" panose="020B0604020202020204" pitchFamily="34" charset="0"/>
              <a:buChar char="•"/>
            </a:pPr>
            <a:r>
              <a:rPr lang="en-US" sz="2400" dirty="0">
                <a:latin typeface="+mj-lt"/>
              </a:rPr>
              <a:t>  Mass Spectroscopy</a:t>
            </a:r>
          </a:p>
          <a:p>
            <a:pPr>
              <a:buFont typeface="Arial" panose="020B0604020202020204" pitchFamily="34" charset="0"/>
              <a:buChar char="•"/>
            </a:pPr>
            <a:r>
              <a:rPr lang="en-US" sz="2400" dirty="0">
                <a:latin typeface="+mj-lt"/>
              </a:rPr>
              <a:t>  Size exclusion chromatography</a:t>
            </a:r>
          </a:p>
          <a:p>
            <a:pPr>
              <a:buFont typeface="Arial" panose="020B0604020202020204" pitchFamily="34" charset="0"/>
              <a:buChar char="•"/>
            </a:pPr>
            <a:r>
              <a:rPr lang="en-US" sz="2400" dirty="0">
                <a:latin typeface="+mj-lt"/>
              </a:rPr>
              <a:t>  HPLC (Reverse Phase)</a:t>
            </a:r>
          </a:p>
          <a:p>
            <a:pPr>
              <a:buFont typeface="Arial" panose="020B0604020202020204" pitchFamily="34" charset="0"/>
              <a:buChar char="•"/>
            </a:pPr>
            <a:r>
              <a:rPr lang="en-US" sz="2400" dirty="0">
                <a:latin typeface="+mj-lt"/>
              </a:rPr>
              <a:t>  Ion-Exchange Chromatography</a:t>
            </a:r>
          </a:p>
          <a:p>
            <a:pPr>
              <a:buFont typeface="Arial" panose="020B0604020202020204" pitchFamily="34" charset="0"/>
              <a:buChar char="•"/>
            </a:pPr>
            <a:r>
              <a:rPr lang="en-US" sz="2400" dirty="0">
                <a:latin typeface="+mj-lt"/>
              </a:rPr>
              <a:t>  Capillary electrophoresis and SDS-PAGE</a:t>
            </a:r>
          </a:p>
          <a:p>
            <a:pPr>
              <a:buFont typeface="Arial" panose="020B0604020202020204" pitchFamily="34" charset="0"/>
              <a:buChar char="•"/>
            </a:pPr>
            <a:r>
              <a:rPr lang="en-US" sz="2400" dirty="0">
                <a:latin typeface="+mj-lt"/>
              </a:rPr>
              <a:t>  Analytical Ultracentrifugation</a:t>
            </a:r>
          </a:p>
          <a:p>
            <a:endParaRPr lang="en-US" dirty="0"/>
          </a:p>
          <a:p>
            <a:endParaRPr lang="en-US" dirty="0"/>
          </a:p>
          <a:p>
            <a:endParaRPr lang="en-US" dirty="0"/>
          </a:p>
          <a:p>
            <a:endParaRPr lang="en-US" dirty="0"/>
          </a:p>
          <a:p>
            <a:pPr marL="0" indent="0">
              <a:buNone/>
            </a:pPr>
            <a:endParaRPr lang="en-US" dirty="0"/>
          </a:p>
        </p:txBody>
      </p:sp>
    </p:spTree>
    <p:extLst>
      <p:ext uri="{BB962C8B-B14F-4D97-AF65-F5344CB8AC3E}">
        <p14:creationId xmlns:p14="http://schemas.microsoft.com/office/powerpoint/2010/main" val="186046451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Role of Analytics: Biophysical Analysis</a:t>
            </a:r>
          </a:p>
        </p:txBody>
      </p:sp>
      <p:sp>
        <p:nvSpPr>
          <p:cNvPr id="3" name="Content Placeholder 2"/>
          <p:cNvSpPr>
            <a:spLocks noGrp="1"/>
          </p:cNvSpPr>
          <p:nvPr>
            <p:ph idx="1"/>
          </p:nvPr>
        </p:nvSpPr>
        <p:spPr/>
        <p:txBody>
          <a:bodyPr>
            <a:normAutofit/>
          </a:bodyPr>
          <a:lstStyle/>
          <a:p>
            <a:pPr marL="0" indent="0">
              <a:buNone/>
            </a:pPr>
            <a:r>
              <a:rPr lang="en-US" sz="2200" u="sng" dirty="0">
                <a:latin typeface="+mj-lt"/>
              </a:rPr>
              <a:t>How to tell if Reference and Biosimilar product fold similarly and has similar 3-dimentional structure</a:t>
            </a:r>
          </a:p>
          <a:p>
            <a:pPr marL="0" indent="0">
              <a:buNone/>
            </a:pPr>
            <a:endParaRPr lang="en-US" sz="2200" dirty="0">
              <a:latin typeface="+mj-lt"/>
            </a:endParaRPr>
          </a:p>
          <a:p>
            <a:pPr>
              <a:buFont typeface="Arial" panose="020B0604020202020204" pitchFamily="34" charset="0"/>
              <a:buChar char="•"/>
            </a:pPr>
            <a:r>
              <a:rPr lang="en-US" sz="2200" dirty="0">
                <a:latin typeface="+mj-lt"/>
              </a:rPr>
              <a:t>  X-Ray Crystallography can be used to understand the molecule, how it folds and what is the 3-dimentional structure of the molecule. </a:t>
            </a:r>
          </a:p>
          <a:p>
            <a:pPr>
              <a:buFont typeface="Arial" panose="020B0604020202020204" pitchFamily="34" charset="0"/>
              <a:buChar char="•"/>
            </a:pPr>
            <a:r>
              <a:rPr lang="en-US" sz="2200" dirty="0">
                <a:latin typeface="+mj-lt"/>
              </a:rPr>
              <a:t>  Crystallography can demonstrate if reference and biosimilar are similar in 3-dimentional structure. </a:t>
            </a:r>
          </a:p>
          <a:p>
            <a:pPr>
              <a:buFont typeface="Arial" panose="020B0604020202020204" pitchFamily="34" charset="0"/>
              <a:buChar char="•"/>
            </a:pPr>
            <a:r>
              <a:rPr lang="en-US" sz="2200" dirty="0">
                <a:latin typeface="+mj-lt"/>
              </a:rPr>
              <a:t>  Two molecules with similar amino acid sequence/glycosylation structure and three dimensional structure will probably have similar functional PK/PD profile  and clinical performance.</a:t>
            </a:r>
          </a:p>
          <a:p>
            <a:pPr marL="0" indent="0">
              <a:buNone/>
            </a:pPr>
            <a:endParaRPr lang="en-US" sz="2200" dirty="0">
              <a:latin typeface="+mj-lt"/>
            </a:endParaRPr>
          </a:p>
          <a:p>
            <a:endParaRPr lang="en-US" dirty="0"/>
          </a:p>
        </p:txBody>
      </p:sp>
    </p:spTree>
    <p:extLst>
      <p:ext uri="{BB962C8B-B14F-4D97-AF65-F5344CB8AC3E}">
        <p14:creationId xmlns:p14="http://schemas.microsoft.com/office/powerpoint/2010/main" val="104586021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Role of Analytics: Biophysical Analysis</a:t>
            </a:r>
          </a:p>
        </p:txBody>
      </p:sp>
      <p:sp>
        <p:nvSpPr>
          <p:cNvPr id="3" name="Content Placeholder 2"/>
          <p:cNvSpPr>
            <a:spLocks noGrp="1"/>
          </p:cNvSpPr>
          <p:nvPr>
            <p:ph idx="1"/>
          </p:nvPr>
        </p:nvSpPr>
        <p:spPr>
          <a:xfrm>
            <a:off x="1097280" y="1845734"/>
            <a:ext cx="10058400" cy="4364566"/>
          </a:xfrm>
        </p:spPr>
        <p:txBody>
          <a:bodyPr>
            <a:normAutofit fontScale="77500" lnSpcReduction="20000"/>
          </a:bodyPr>
          <a:lstStyle/>
          <a:p>
            <a:pPr algn="ctr"/>
            <a:r>
              <a:rPr lang="en-US" sz="3100" u="sng" dirty="0">
                <a:latin typeface="+mj-lt"/>
              </a:rPr>
              <a:t>Examples of Biophysical analytical tools</a:t>
            </a:r>
          </a:p>
          <a:p>
            <a:pPr algn="ctr"/>
            <a:endParaRPr lang="en-US" sz="3100" u="sng" dirty="0">
              <a:latin typeface="+mj-lt"/>
            </a:endParaRPr>
          </a:p>
          <a:p>
            <a:pPr>
              <a:buFont typeface="Arial" panose="020B0604020202020204" pitchFamily="34" charset="0"/>
              <a:buChar char="•"/>
            </a:pPr>
            <a:r>
              <a:rPr lang="en-US" sz="3100" dirty="0">
                <a:latin typeface="+mj-lt"/>
              </a:rPr>
              <a:t>  X-Ray Crystallography</a:t>
            </a:r>
          </a:p>
          <a:p>
            <a:pPr>
              <a:buFont typeface="Arial" panose="020B0604020202020204" pitchFamily="34" charset="0"/>
              <a:buChar char="•"/>
            </a:pPr>
            <a:r>
              <a:rPr lang="en-US" sz="3100" dirty="0">
                <a:latin typeface="+mj-lt"/>
              </a:rPr>
              <a:t>  Micro-Calorimetry</a:t>
            </a:r>
          </a:p>
          <a:p>
            <a:pPr>
              <a:buFont typeface="Arial" panose="020B0604020202020204" pitchFamily="34" charset="0"/>
              <a:buChar char="•"/>
            </a:pPr>
            <a:r>
              <a:rPr lang="en-US" sz="3100" dirty="0">
                <a:latin typeface="+mj-lt"/>
              </a:rPr>
              <a:t>  Circular Dichroism</a:t>
            </a:r>
          </a:p>
          <a:p>
            <a:pPr>
              <a:buFont typeface="Arial" panose="020B0604020202020204" pitchFamily="34" charset="0"/>
              <a:buChar char="•"/>
            </a:pPr>
            <a:r>
              <a:rPr lang="en-US" sz="3100" dirty="0">
                <a:latin typeface="+mj-lt"/>
              </a:rPr>
              <a:t>  Fluorescence Spectroscopy</a:t>
            </a:r>
          </a:p>
          <a:p>
            <a:pPr>
              <a:buFont typeface="Arial" panose="020B0604020202020204" pitchFamily="34" charset="0"/>
              <a:buChar char="•"/>
            </a:pPr>
            <a:r>
              <a:rPr lang="en-US" sz="3100" dirty="0">
                <a:latin typeface="+mj-lt"/>
              </a:rPr>
              <a:t>  NMR</a:t>
            </a:r>
          </a:p>
          <a:p>
            <a:pPr>
              <a:buFont typeface="Arial" panose="020B0604020202020204" pitchFamily="34" charset="0"/>
              <a:buChar char="•"/>
            </a:pPr>
            <a:r>
              <a:rPr lang="en-US" sz="3100" dirty="0">
                <a:latin typeface="+mj-lt"/>
              </a:rPr>
              <a:t>  Raman Spectroscopy</a:t>
            </a:r>
          </a:p>
          <a:p>
            <a:pPr>
              <a:buFont typeface="Arial" panose="020B0604020202020204" pitchFamily="34" charset="0"/>
              <a:buChar char="•"/>
            </a:pPr>
            <a:r>
              <a:rPr lang="en-US" sz="3100" dirty="0">
                <a:latin typeface="+mj-lt"/>
              </a:rPr>
              <a:t>  Mass Spectroscopy</a:t>
            </a:r>
          </a:p>
          <a:p>
            <a:pPr>
              <a:buFont typeface="Arial" panose="020B0604020202020204" pitchFamily="34" charset="0"/>
              <a:buChar char="•"/>
            </a:pPr>
            <a:r>
              <a:rPr lang="en-US" sz="3100" dirty="0">
                <a:latin typeface="+mj-lt"/>
              </a:rPr>
              <a:t>  Size Exclusion Chromatography</a:t>
            </a:r>
          </a:p>
          <a:p>
            <a:endParaRPr lang="en-US" dirty="0">
              <a:latin typeface="+mj-lt"/>
            </a:endParaRPr>
          </a:p>
        </p:txBody>
      </p:sp>
    </p:spTree>
    <p:extLst>
      <p:ext uri="{BB962C8B-B14F-4D97-AF65-F5344CB8AC3E}">
        <p14:creationId xmlns:p14="http://schemas.microsoft.com/office/powerpoint/2010/main" val="416976633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dirty="0"/>
              <a:t>Role of Analytics: Biological Analysis</a:t>
            </a:r>
          </a:p>
        </p:txBody>
      </p:sp>
      <p:sp>
        <p:nvSpPr>
          <p:cNvPr id="6" name="Content Placeholder 5"/>
          <p:cNvSpPr>
            <a:spLocks noGrp="1"/>
          </p:cNvSpPr>
          <p:nvPr>
            <p:ph idx="1"/>
          </p:nvPr>
        </p:nvSpPr>
        <p:spPr/>
        <p:txBody>
          <a:bodyPr>
            <a:normAutofit fontScale="47500" lnSpcReduction="20000"/>
          </a:bodyPr>
          <a:lstStyle/>
          <a:p>
            <a:pPr marL="0" indent="0" algn="ctr">
              <a:buNone/>
            </a:pPr>
            <a:r>
              <a:rPr lang="en-US" sz="5100" u="sng" dirty="0">
                <a:latin typeface="+mj-lt"/>
              </a:rPr>
              <a:t>How to tell if reference and biosimilar molecule is functionally equivalent?</a:t>
            </a:r>
          </a:p>
          <a:p>
            <a:pPr marL="0" indent="0">
              <a:buNone/>
            </a:pPr>
            <a:endParaRPr lang="en-US" sz="5100" dirty="0">
              <a:latin typeface="+mj-lt"/>
            </a:endParaRPr>
          </a:p>
          <a:p>
            <a:pPr marL="0" indent="0">
              <a:buNone/>
            </a:pPr>
            <a:r>
              <a:rPr lang="en-US" sz="5100" dirty="0">
                <a:latin typeface="+mj-lt"/>
              </a:rPr>
              <a:t>There are a whole array of biological assays available, which can detect:</a:t>
            </a:r>
          </a:p>
          <a:p>
            <a:pPr>
              <a:buFont typeface="Arial" panose="020B0604020202020204" pitchFamily="34" charset="0"/>
              <a:buChar char="•"/>
            </a:pPr>
            <a:endParaRPr lang="en-US" sz="5100" dirty="0">
              <a:latin typeface="+mj-lt"/>
            </a:endParaRPr>
          </a:p>
          <a:p>
            <a:pPr>
              <a:buFont typeface="Arial" panose="020B0604020202020204" pitchFamily="34" charset="0"/>
              <a:buChar char="•"/>
            </a:pPr>
            <a:r>
              <a:rPr lang="en-US" sz="5100" dirty="0">
                <a:latin typeface="+mj-lt"/>
              </a:rPr>
              <a:t>  Differences in functional attributes of the Reference and Biosimilar product.</a:t>
            </a:r>
          </a:p>
          <a:p>
            <a:pPr>
              <a:buFont typeface="Arial" panose="020B0604020202020204" pitchFamily="34" charset="0"/>
              <a:buChar char="•"/>
            </a:pPr>
            <a:endParaRPr lang="en-US" sz="5100" dirty="0">
              <a:latin typeface="+mj-lt"/>
            </a:endParaRPr>
          </a:p>
          <a:p>
            <a:pPr>
              <a:buFont typeface="Arial" panose="020B0604020202020204" pitchFamily="34" charset="0"/>
              <a:buChar char="•"/>
            </a:pPr>
            <a:r>
              <a:rPr lang="en-US" sz="5100" dirty="0">
                <a:latin typeface="+mj-lt"/>
              </a:rPr>
              <a:t>  Help in determination if differences will be clinically meaning full or not. </a:t>
            </a:r>
          </a:p>
          <a:p>
            <a:pPr>
              <a:buFont typeface="Arial" panose="020B0604020202020204" pitchFamily="34" charset="0"/>
              <a:buChar char="•"/>
            </a:pPr>
            <a:endParaRPr lang="en-US" sz="5100" dirty="0">
              <a:latin typeface="+mj-lt"/>
            </a:endParaRPr>
          </a:p>
          <a:p>
            <a:pPr>
              <a:buFont typeface="Arial" panose="020B0604020202020204" pitchFamily="34" charset="0"/>
              <a:buChar char="•"/>
            </a:pPr>
            <a:r>
              <a:rPr lang="en-US" sz="5100" dirty="0">
                <a:latin typeface="+mj-lt"/>
              </a:rPr>
              <a:t>  To demonstrate the Clinical Comparability of the product.</a:t>
            </a:r>
            <a:endParaRPr lang="en-US" dirty="0">
              <a:latin typeface="+mj-lt"/>
            </a:endParaRPr>
          </a:p>
          <a:p>
            <a:pPr>
              <a:buFont typeface="Arial" panose="020B0604020202020204" pitchFamily="34" charset="0"/>
              <a:buChar char="•"/>
            </a:pPr>
            <a:endParaRPr lang="en-US" dirty="0">
              <a:latin typeface="+mj-lt"/>
            </a:endParaRPr>
          </a:p>
          <a:p>
            <a:endParaRPr lang="en-US" dirty="0"/>
          </a:p>
          <a:p>
            <a:endParaRPr lang="en-US" dirty="0"/>
          </a:p>
        </p:txBody>
      </p:sp>
    </p:spTree>
    <p:extLst>
      <p:ext uri="{BB962C8B-B14F-4D97-AF65-F5344CB8AC3E}">
        <p14:creationId xmlns:p14="http://schemas.microsoft.com/office/powerpoint/2010/main" val="1834110315"/>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Role of Analytics: Biological Analysis</a:t>
            </a:r>
          </a:p>
        </p:txBody>
      </p:sp>
      <p:sp>
        <p:nvSpPr>
          <p:cNvPr id="3" name="Content Placeholder 2"/>
          <p:cNvSpPr>
            <a:spLocks noGrp="1"/>
          </p:cNvSpPr>
          <p:nvPr>
            <p:ph idx="1"/>
          </p:nvPr>
        </p:nvSpPr>
        <p:spPr/>
        <p:txBody>
          <a:bodyPr/>
          <a:lstStyle/>
          <a:p>
            <a:pPr algn="ctr"/>
            <a:r>
              <a:rPr lang="en-US" sz="2400" u="sng" dirty="0">
                <a:latin typeface="+mj-lt"/>
              </a:rPr>
              <a:t>Examples of Bioactivity or Bioassay for Biological Analysis</a:t>
            </a:r>
          </a:p>
          <a:p>
            <a:endParaRPr lang="en-US" sz="2400" dirty="0">
              <a:latin typeface="+mj-lt"/>
            </a:endParaRPr>
          </a:p>
          <a:p>
            <a:pPr>
              <a:buFont typeface="Arial" panose="020B0604020202020204" pitchFamily="34" charset="0"/>
              <a:buChar char="•"/>
            </a:pPr>
            <a:r>
              <a:rPr lang="en-US" sz="2400" dirty="0">
                <a:latin typeface="+mj-lt"/>
              </a:rPr>
              <a:t>  Cellular Bioassay</a:t>
            </a:r>
          </a:p>
          <a:p>
            <a:pPr>
              <a:buFont typeface="Arial" panose="020B0604020202020204" pitchFamily="34" charset="0"/>
              <a:buChar char="•"/>
            </a:pPr>
            <a:r>
              <a:rPr lang="en-US" sz="2400" dirty="0">
                <a:latin typeface="+mj-lt"/>
              </a:rPr>
              <a:t>  Animal Bioassay</a:t>
            </a:r>
          </a:p>
          <a:p>
            <a:pPr>
              <a:buFont typeface="Arial" panose="020B0604020202020204" pitchFamily="34" charset="0"/>
              <a:buChar char="•"/>
            </a:pPr>
            <a:r>
              <a:rPr lang="en-US" sz="2400" dirty="0">
                <a:latin typeface="+mj-lt"/>
              </a:rPr>
              <a:t>  Ligand and Receptor Binding assay (ELISA, surface Plasmon resonance)</a:t>
            </a:r>
          </a:p>
          <a:p>
            <a:pPr>
              <a:buFont typeface="Arial" panose="020B0604020202020204" pitchFamily="34" charset="0"/>
              <a:buChar char="•"/>
            </a:pPr>
            <a:r>
              <a:rPr lang="en-US" sz="2400" dirty="0">
                <a:latin typeface="+mj-lt"/>
              </a:rPr>
              <a:t>  Signal transduction</a:t>
            </a:r>
          </a:p>
          <a:p>
            <a:pPr>
              <a:buFont typeface="Arial" panose="020B0604020202020204" pitchFamily="34" charset="0"/>
              <a:buChar char="•"/>
            </a:pPr>
            <a:r>
              <a:rPr lang="en-US" sz="2400" dirty="0">
                <a:latin typeface="+mj-lt"/>
              </a:rPr>
              <a:t>  Immunoassay</a:t>
            </a:r>
          </a:p>
          <a:p>
            <a:pPr>
              <a:buFont typeface="Arial" panose="020B0604020202020204" pitchFamily="34" charset="0"/>
              <a:buChar char="•"/>
            </a:pPr>
            <a:r>
              <a:rPr lang="en-US" sz="2400" dirty="0">
                <a:latin typeface="+mj-lt"/>
              </a:rPr>
              <a:t>  Flow Cytometry</a:t>
            </a:r>
          </a:p>
        </p:txBody>
      </p:sp>
    </p:spTree>
    <p:extLst>
      <p:ext uri="{BB962C8B-B14F-4D97-AF65-F5344CB8AC3E}">
        <p14:creationId xmlns:p14="http://schemas.microsoft.com/office/powerpoint/2010/main" val="4095444699"/>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a:bodyPr>
          <a:lstStyle/>
          <a:p>
            <a:r>
              <a:rPr lang="en-US" sz="3200" dirty="0">
                <a:latin typeface="+mj-lt"/>
              </a:rPr>
              <a:t>Analytical data makes foundation for Biosimilar Approval.</a:t>
            </a:r>
          </a:p>
          <a:p>
            <a:endParaRPr lang="en-US" sz="3200" dirty="0">
              <a:latin typeface="+mj-lt"/>
            </a:endParaRPr>
          </a:p>
          <a:p>
            <a:endParaRPr lang="en-US" sz="3200" dirty="0">
              <a:latin typeface="+mj-lt"/>
            </a:endParaRPr>
          </a:p>
          <a:p>
            <a:r>
              <a:rPr lang="en-US" sz="3200" dirty="0">
                <a:latin typeface="+mj-lt"/>
              </a:rPr>
              <a:t>Modern analytical technology/tools can help to generate extensive analytical characterization and functional data.</a:t>
            </a:r>
          </a:p>
        </p:txBody>
      </p:sp>
    </p:spTree>
    <p:extLst>
      <p:ext uri="{BB962C8B-B14F-4D97-AF65-F5344CB8AC3E}">
        <p14:creationId xmlns:p14="http://schemas.microsoft.com/office/powerpoint/2010/main" val="1117436950"/>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Development Cost</a:t>
            </a:r>
          </a:p>
        </p:txBody>
      </p:sp>
      <p:sp>
        <p:nvSpPr>
          <p:cNvPr id="3" name="Content Placeholder 2"/>
          <p:cNvSpPr>
            <a:spLocks noGrp="1"/>
          </p:cNvSpPr>
          <p:nvPr>
            <p:ph sz="half" idx="1"/>
          </p:nvPr>
        </p:nvSpPr>
        <p:spPr/>
        <p:txBody>
          <a:bodyPr>
            <a:normAutofit lnSpcReduction="10000"/>
          </a:bodyPr>
          <a:lstStyle/>
          <a:p>
            <a:endParaRPr lang="en-US" sz="4800" dirty="0">
              <a:latin typeface="+mj-lt"/>
            </a:endParaRPr>
          </a:p>
          <a:p>
            <a:r>
              <a:rPr lang="en-US" sz="4800" dirty="0">
                <a:latin typeface="+mj-lt"/>
              </a:rPr>
              <a:t>How Powerful Analytics can help to reduce cost of Biosimilar Development??</a:t>
            </a:r>
          </a:p>
          <a:p>
            <a:endParaRPr lang="en-US" dirty="0"/>
          </a:p>
        </p:txBody>
      </p:sp>
      <p:sp>
        <p:nvSpPr>
          <p:cNvPr id="4" name="Content Placeholder 3" title="Cost of Biosimilars"/>
          <p:cNvSpPr>
            <a:spLocks noGrp="1"/>
          </p:cNvSpPr>
          <p:nvPr>
            <p:ph sz="half" idx="2"/>
          </p:nvPr>
        </p:nvSpPr>
        <p:spPr>
          <a:xfrm>
            <a:off x="6126480" y="1737360"/>
            <a:ext cx="5691998" cy="4131735"/>
          </a:xfrm>
        </p:spPr>
        <p:txBody>
          <a:bodyPr numCol="1" anchor="ctr">
            <a:normAutofit lnSpcReduction="10000"/>
          </a:bodyPr>
          <a:lstStyle/>
          <a:p>
            <a:endParaRPr lang="en-US" sz="2800" i="1" dirty="0">
              <a:solidFill>
                <a:srgbClr val="0070C0"/>
              </a:solidFill>
              <a:latin typeface="Algerian" panose="04020705040A02060702" pitchFamily="82" charset="0"/>
            </a:endParaRPr>
          </a:p>
          <a:p>
            <a:endParaRPr lang="en-US" i="1" dirty="0"/>
          </a:p>
          <a:p>
            <a:endParaRPr lang="en-US" i="1" dirty="0"/>
          </a:p>
          <a:p>
            <a:r>
              <a:rPr lang="en-US" sz="2800" i="1" dirty="0"/>
              <a:t>                    </a:t>
            </a:r>
          </a:p>
          <a:p>
            <a:endParaRPr lang="en-US" sz="2800" i="1" dirty="0"/>
          </a:p>
          <a:p>
            <a:pPr marL="0" indent="0">
              <a:buNone/>
            </a:pPr>
            <a:endParaRPr lang="en-US" sz="2800" i="1" dirty="0"/>
          </a:p>
          <a:p>
            <a:pPr marL="0" indent="0">
              <a:buNone/>
            </a:pPr>
            <a:r>
              <a:rPr lang="en-US" i="1" dirty="0" err="1">
                <a:solidFill>
                  <a:srgbClr val="150779"/>
                </a:solidFill>
                <a:latin typeface="Times New Roman" panose="02020603050405020304" pitchFamily="18" charset="0"/>
                <a:cs typeface="Times New Roman" panose="02020603050405020304" pitchFamily="18" charset="0"/>
              </a:rPr>
              <a:t>O’Man</a:t>
            </a:r>
            <a:r>
              <a:rPr lang="en-US" i="1" dirty="0">
                <a:solidFill>
                  <a:srgbClr val="150779"/>
                </a:solidFill>
                <a:latin typeface="Times New Roman" panose="02020603050405020304" pitchFamily="18" charset="0"/>
                <a:cs typeface="Times New Roman" panose="02020603050405020304" pitchFamily="18" charset="0"/>
              </a:rPr>
              <a:t>, That is too big of Pill for </a:t>
            </a:r>
          </a:p>
          <a:p>
            <a:pPr marL="0" indent="0">
              <a:buNone/>
            </a:pPr>
            <a:r>
              <a:rPr lang="en-US" i="1" dirty="0">
                <a:solidFill>
                  <a:srgbClr val="150779"/>
                </a:solidFill>
                <a:latin typeface="Times New Roman" panose="02020603050405020304" pitchFamily="18" charset="0"/>
                <a:cs typeface="Times New Roman" panose="02020603050405020304" pitchFamily="18" charset="0"/>
              </a:rPr>
              <a:t>me to swallow. Biosimilars of </a:t>
            </a:r>
          </a:p>
          <a:p>
            <a:pPr marL="0" indent="0">
              <a:buNone/>
            </a:pPr>
            <a:r>
              <a:rPr lang="en-US" i="1" dirty="0">
                <a:solidFill>
                  <a:srgbClr val="150779"/>
                </a:solidFill>
                <a:latin typeface="Times New Roman" panose="02020603050405020304" pitchFamily="18" charset="0"/>
                <a:cs typeface="Times New Roman" panose="02020603050405020304" pitchFamily="18" charset="0"/>
              </a:rPr>
              <a:t>Biosimilar is the way to go.</a:t>
            </a:r>
          </a:p>
        </p:txBody>
      </p:sp>
      <p:pic>
        <p:nvPicPr>
          <p:cNvPr id="51" name="Picture 50"/>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859924" y="3857414"/>
            <a:ext cx="1982408" cy="1783220"/>
          </a:xfrm>
          <a:prstGeom prst="rect">
            <a:avLst/>
          </a:prstGeom>
        </p:spPr>
      </p:pic>
      <p:pic>
        <p:nvPicPr>
          <p:cNvPr id="52" name="Picture 51" descr="Cost " title="Cost"/>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357368" y="2302255"/>
            <a:ext cx="3467373" cy="1629665"/>
          </a:xfrm>
          <a:prstGeom prst="rect">
            <a:avLst/>
          </a:prstGeom>
        </p:spPr>
      </p:pic>
      <p:sp>
        <p:nvSpPr>
          <p:cNvPr id="166" name="Rectangle 165"/>
          <p:cNvSpPr/>
          <p:nvPr/>
        </p:nvSpPr>
        <p:spPr>
          <a:xfrm>
            <a:off x="7251480" y="2933280"/>
            <a:ext cx="189360" cy="165600"/>
          </a:xfrm>
          <a:prstGeom prst="rect">
            <a:avLst/>
          </a:prstGeom>
          <a:noFill/>
          <a:ln w="33600">
            <a:solidFill>
              <a:srgbClr val="0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000000"/>
              </a:solidFill>
            </a:endParaRPr>
          </a:p>
        </p:txBody>
      </p:sp>
      <mc:AlternateContent xmlns:mc="http://schemas.openxmlformats.org/markup-compatibility/2006" xmlns:p14="http://schemas.microsoft.com/office/powerpoint/2010/main">
        <mc:Choice Requires="p14">
          <p:contentPart p14:bwMode="auto" r:id="rId4">
            <p14:nvContentPartPr>
              <p14:cNvPr id="168" name="Ink 167"/>
              <p14:cNvContentPartPr/>
              <p14:nvPr/>
            </p14:nvContentPartPr>
            <p14:xfrm>
              <a:off x="6895008" y="2484809"/>
              <a:ext cx="2516400" cy="1320840"/>
            </p14:xfrm>
          </p:contentPart>
        </mc:Choice>
        <mc:Fallback xmlns="">
          <p:pic>
            <p:nvPicPr>
              <p:cNvPr id="168" name="Ink 167"/>
              <p:cNvPicPr/>
              <p:nvPr/>
            </p:nvPicPr>
            <p:blipFill>
              <a:blip r:embed="rId5"/>
              <a:stretch>
                <a:fillRect/>
              </a:stretch>
            </p:blipFill>
            <p:spPr>
              <a:xfrm>
                <a:off x="6878088" y="2467889"/>
                <a:ext cx="2550240" cy="1354680"/>
              </a:xfrm>
              <a:prstGeom prst="rect">
                <a:avLst/>
              </a:prstGeom>
            </p:spPr>
          </p:pic>
        </mc:Fallback>
      </mc:AlternateContent>
      <p:sp>
        <p:nvSpPr>
          <p:cNvPr id="174" name="Parallelogram 173"/>
          <p:cNvSpPr/>
          <p:nvPr/>
        </p:nvSpPr>
        <p:spPr>
          <a:xfrm flipH="1">
            <a:off x="8552520" y="2727000"/>
            <a:ext cx="228600" cy="169560"/>
          </a:xfrm>
          <a:prstGeom prst="parallelogram">
            <a:avLst>
              <a:gd name="adj" fmla="val 27601"/>
            </a:avLst>
          </a:prstGeom>
          <a:noFill/>
          <a:ln w="33600">
            <a:solidFill>
              <a:srgbClr val="0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000000"/>
              </a:solidFill>
            </a:endParaRPr>
          </a:p>
        </p:txBody>
      </p:sp>
      <p:sp>
        <p:nvSpPr>
          <p:cNvPr id="188" name="Hexagon 187"/>
          <p:cNvSpPr/>
          <p:nvPr/>
        </p:nvSpPr>
        <p:spPr>
          <a:xfrm rot="1800000">
            <a:off x="7507203" y="3489419"/>
            <a:ext cx="269035" cy="233043"/>
          </a:xfrm>
          <a:prstGeom prst="hexagon">
            <a:avLst>
              <a:gd name="adj" fmla="val 28828"/>
              <a:gd name="vf" fmla="val 115470"/>
            </a:avLst>
          </a:prstGeom>
          <a:noFill/>
          <a:ln w="33600">
            <a:solidFill>
              <a:srgbClr val="0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000000"/>
              </a:solidFill>
            </a:endParaRPr>
          </a:p>
        </p:txBody>
      </p:sp>
      <mc:AlternateContent xmlns:mc="http://schemas.openxmlformats.org/markup-compatibility/2006" xmlns:p14="http://schemas.microsoft.com/office/powerpoint/2010/main">
        <mc:Choice Requires="p14">
          <p:contentPart p14:bwMode="auto" r:id="rId6">
            <p14:nvContentPartPr>
              <p14:cNvPr id="219" name="Ink 218"/>
              <p14:cNvContentPartPr/>
              <p14:nvPr/>
            </p14:nvContentPartPr>
            <p14:xfrm>
              <a:off x="5869733" y="4504470"/>
              <a:ext cx="3972600" cy="1472998"/>
            </p14:xfrm>
          </p:contentPart>
        </mc:Choice>
        <mc:Fallback xmlns="">
          <p:pic>
            <p:nvPicPr>
              <p:cNvPr id="219" name="Ink 218"/>
              <p:cNvPicPr/>
              <p:nvPr/>
            </p:nvPicPr>
            <p:blipFill>
              <a:blip r:embed="rId7"/>
              <a:stretch>
                <a:fillRect/>
              </a:stretch>
            </p:blipFill>
            <p:spPr>
              <a:xfrm>
                <a:off x="5852951" y="4487551"/>
                <a:ext cx="4006163" cy="1506835"/>
              </a:xfrm>
              <a:prstGeom prst="rect">
                <a:avLst/>
              </a:prstGeom>
            </p:spPr>
          </p:pic>
        </mc:Fallback>
      </mc:AlternateContent>
    </p:spTree>
    <p:extLst>
      <p:ext uri="{BB962C8B-B14F-4D97-AF65-F5344CB8AC3E}">
        <p14:creationId xmlns:p14="http://schemas.microsoft.com/office/powerpoint/2010/main" val="3298923021"/>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Analytics and Development Cost</a:t>
            </a:r>
          </a:p>
        </p:txBody>
      </p:sp>
      <p:sp>
        <p:nvSpPr>
          <p:cNvPr id="3" name="Content Placeholder 2"/>
          <p:cNvSpPr>
            <a:spLocks noGrp="1"/>
          </p:cNvSpPr>
          <p:nvPr>
            <p:ph idx="1"/>
          </p:nvPr>
        </p:nvSpPr>
        <p:spPr/>
        <p:txBody>
          <a:bodyPr>
            <a:normAutofit lnSpcReduction="10000"/>
          </a:bodyPr>
          <a:lstStyle/>
          <a:p>
            <a:pPr lvl="1">
              <a:buClr>
                <a:schemeClr val="bg2">
                  <a:lumMod val="50000"/>
                </a:schemeClr>
              </a:buClr>
              <a:buSzPct val="100000"/>
              <a:buFont typeface="Arial" panose="020B0604020202020204" pitchFamily="34" charset="0"/>
              <a:buChar char="•"/>
            </a:pPr>
            <a:r>
              <a:rPr lang="en-US" sz="2800" dirty="0">
                <a:latin typeface="+mj-lt"/>
              </a:rPr>
              <a:t>  Prices of Biosimilar are only 30% lower than innovator drugs as compared to Generics which are about 80-90% lower than innovator drugs.</a:t>
            </a:r>
          </a:p>
          <a:p>
            <a:pPr lvl="1">
              <a:buClr>
                <a:schemeClr val="bg2">
                  <a:lumMod val="50000"/>
                </a:schemeClr>
              </a:buClr>
              <a:buSzPct val="100000"/>
              <a:buFont typeface="Arial" panose="020B0604020202020204" pitchFamily="34" charset="0"/>
              <a:buChar char="•"/>
            </a:pPr>
            <a:endParaRPr lang="en-US" sz="2800" dirty="0">
              <a:latin typeface="+mj-lt"/>
            </a:endParaRPr>
          </a:p>
          <a:p>
            <a:pPr lvl="1">
              <a:buClr>
                <a:schemeClr val="bg2">
                  <a:lumMod val="50000"/>
                </a:schemeClr>
              </a:buClr>
              <a:buSzPct val="100000"/>
              <a:buFont typeface="Arial" panose="020B0604020202020204" pitchFamily="34" charset="0"/>
              <a:buChar char="•"/>
            </a:pPr>
            <a:r>
              <a:rPr lang="en-US" sz="2800" dirty="0">
                <a:latin typeface="+mj-lt"/>
              </a:rPr>
              <a:t>  Biosimilar manufacturing is more time consuming and costlier than the generic drug development due to complex manufacturing process and higher Pre-clinical/ Clinical Cost.</a:t>
            </a:r>
          </a:p>
          <a:p>
            <a:pPr lvl="1">
              <a:buClr>
                <a:schemeClr val="bg2">
                  <a:lumMod val="50000"/>
                </a:schemeClr>
              </a:buClr>
              <a:buSzPct val="100000"/>
              <a:buFont typeface="Arial" panose="020B0604020202020204" pitchFamily="34" charset="0"/>
              <a:buChar char="•"/>
            </a:pPr>
            <a:endParaRPr lang="en-US" sz="2800" dirty="0">
              <a:latin typeface="+mj-lt"/>
            </a:endParaRPr>
          </a:p>
          <a:p>
            <a:pPr lvl="1">
              <a:buClr>
                <a:schemeClr val="bg2">
                  <a:lumMod val="50000"/>
                </a:schemeClr>
              </a:buClr>
              <a:buSzPct val="100000"/>
              <a:buFont typeface="Arial" panose="020B0604020202020204" pitchFamily="34" charset="0"/>
              <a:buChar char="•"/>
            </a:pPr>
            <a:r>
              <a:rPr lang="en-US" sz="2800" dirty="0">
                <a:latin typeface="+mj-lt"/>
              </a:rPr>
              <a:t>  Generic Development Cost: 1-2 years and $ 5-10 million.</a:t>
            </a:r>
          </a:p>
          <a:p>
            <a:pPr lvl="1">
              <a:buClr>
                <a:schemeClr val="bg2">
                  <a:lumMod val="50000"/>
                </a:schemeClr>
              </a:buClr>
              <a:buSzPct val="100000"/>
              <a:buFont typeface="Arial" panose="020B0604020202020204" pitchFamily="34" charset="0"/>
              <a:buChar char="•"/>
            </a:pPr>
            <a:r>
              <a:rPr lang="en-US" sz="2800" dirty="0">
                <a:latin typeface="+mj-lt"/>
              </a:rPr>
              <a:t>  Biosimilar Development Cost: 8-10 years and $ 100-300 million.</a:t>
            </a:r>
          </a:p>
          <a:p>
            <a:pPr lvl="1">
              <a:buFont typeface="Arial" panose="020B0604020202020204" pitchFamily="34" charset="0"/>
              <a:buChar char="•"/>
            </a:pPr>
            <a:endParaRPr lang="en-US" sz="3200" dirty="0">
              <a:latin typeface="+mj-lt"/>
            </a:endParaRPr>
          </a:p>
          <a:p>
            <a:pPr marL="201168" lvl="1" indent="0">
              <a:buNone/>
            </a:pPr>
            <a:endParaRPr lang="en-US" dirty="0"/>
          </a:p>
          <a:p>
            <a:endParaRPr lang="en-US" dirty="0"/>
          </a:p>
        </p:txBody>
      </p:sp>
    </p:spTree>
    <p:extLst>
      <p:ext uri="{BB962C8B-B14F-4D97-AF65-F5344CB8AC3E}">
        <p14:creationId xmlns:p14="http://schemas.microsoft.com/office/powerpoint/2010/main" val="723930614"/>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normAutofit/>
          </a:bodyPr>
          <a:lstStyle/>
          <a:p>
            <a:r>
              <a:rPr lang="en-US" dirty="0"/>
              <a:t>Analytics and Development Cost</a:t>
            </a:r>
          </a:p>
        </p:txBody>
      </p:sp>
      <p:sp>
        <p:nvSpPr>
          <p:cNvPr id="6" name="Content Placeholder 5"/>
          <p:cNvSpPr>
            <a:spLocks noGrp="1"/>
          </p:cNvSpPr>
          <p:nvPr>
            <p:ph idx="1"/>
          </p:nvPr>
        </p:nvSpPr>
        <p:spPr/>
        <p:txBody>
          <a:bodyPr>
            <a:normAutofit lnSpcReduction="10000"/>
          </a:bodyPr>
          <a:lstStyle/>
          <a:p>
            <a:pPr>
              <a:buFont typeface="Arial" panose="020B0604020202020204" pitchFamily="34" charset="0"/>
              <a:buChar char="•"/>
            </a:pPr>
            <a:r>
              <a:rPr lang="en-US" sz="3200" dirty="0">
                <a:latin typeface="+mj-lt"/>
              </a:rPr>
              <a:t>  Cost of Analytical characterization: 2-3% of total cost.</a:t>
            </a:r>
          </a:p>
          <a:p>
            <a:pPr>
              <a:buFont typeface="Arial" panose="020B0604020202020204" pitchFamily="34" charset="0"/>
              <a:buChar char="•"/>
            </a:pPr>
            <a:r>
              <a:rPr lang="en-US" sz="3200" dirty="0">
                <a:latin typeface="+mj-lt"/>
              </a:rPr>
              <a:t>  Cost of Process optimization: 20% of total cost.</a:t>
            </a:r>
          </a:p>
          <a:p>
            <a:pPr>
              <a:buFont typeface="Arial" panose="020B0604020202020204" pitchFamily="34" charset="0"/>
              <a:buChar char="•"/>
            </a:pPr>
            <a:r>
              <a:rPr lang="en-US" sz="3200" dirty="0">
                <a:latin typeface="+mj-lt"/>
              </a:rPr>
              <a:t>  Cost of Clinical Trials: 77% of total cost.</a:t>
            </a:r>
          </a:p>
          <a:p>
            <a:pPr>
              <a:buFont typeface="Arial" panose="020B0604020202020204" pitchFamily="34" charset="0"/>
              <a:buChar char="•"/>
            </a:pPr>
            <a:endParaRPr lang="en-US" sz="3200" dirty="0">
              <a:latin typeface="+mj-lt"/>
            </a:endParaRPr>
          </a:p>
          <a:p>
            <a:pPr>
              <a:buFont typeface="Arial" panose="020B0604020202020204" pitchFamily="34" charset="0"/>
              <a:buChar char="•"/>
            </a:pPr>
            <a:r>
              <a:rPr lang="en-US" sz="3200" dirty="0">
                <a:latin typeface="+mj-lt"/>
              </a:rPr>
              <a:t>  </a:t>
            </a:r>
            <a:r>
              <a:rPr lang="en-US" sz="3000" dirty="0">
                <a:latin typeface="+mj-lt"/>
              </a:rPr>
              <a:t>Demonstrating that Biosimilar is highly similar to reference product using extensive analytics data can reduce Clinical Trials requirements and high Clinical Trial cost because analytical data serves as surrogate for large clinical data.</a:t>
            </a:r>
          </a:p>
          <a:p>
            <a:pPr marL="91440" lvl="1" indent="-91440">
              <a:spcBef>
                <a:spcPts val="1200"/>
              </a:spcBef>
              <a:spcAft>
                <a:spcPts val="200"/>
              </a:spcAft>
              <a:buSzPct val="100000"/>
              <a:buFont typeface="Calibri" panose="020F0502020204030204" pitchFamily="34" charset="0"/>
              <a:buChar char=" "/>
            </a:pPr>
            <a:endParaRPr lang="en-US" sz="3000" dirty="0">
              <a:latin typeface="+mj-lt"/>
            </a:endParaRPr>
          </a:p>
          <a:p>
            <a:endParaRPr lang="en-US" dirty="0"/>
          </a:p>
          <a:p>
            <a:pPr lvl="1"/>
            <a:endParaRPr lang="en-US" dirty="0"/>
          </a:p>
        </p:txBody>
      </p:sp>
    </p:spTree>
    <p:extLst>
      <p:ext uri="{BB962C8B-B14F-4D97-AF65-F5344CB8AC3E}">
        <p14:creationId xmlns:p14="http://schemas.microsoft.com/office/powerpoint/2010/main" val="2179758363"/>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Analytics and Development Cost</a:t>
            </a:r>
          </a:p>
        </p:txBody>
      </p:sp>
      <p:sp>
        <p:nvSpPr>
          <p:cNvPr id="3" name="Content Placeholder 2"/>
          <p:cNvSpPr>
            <a:spLocks noGrp="1"/>
          </p:cNvSpPr>
          <p:nvPr>
            <p:ph idx="1"/>
          </p:nvPr>
        </p:nvSpPr>
        <p:spPr>
          <a:xfrm>
            <a:off x="912796" y="1869797"/>
            <a:ext cx="10058400" cy="4023360"/>
          </a:xfrm>
        </p:spPr>
        <p:txBody>
          <a:bodyPr>
            <a:normAutofit/>
          </a:bodyPr>
          <a:lstStyle/>
          <a:p>
            <a:pPr marL="0" indent="0">
              <a:buNone/>
            </a:pPr>
            <a:r>
              <a:rPr lang="en-US" sz="3200" dirty="0">
                <a:latin typeface="+mj-lt"/>
              </a:rPr>
              <a:t>Extensive analytical characterization and analytical similarity demonstration not only reduces cost of clinical trials but also reduces approval time, thus resulting in total cost of development.</a:t>
            </a:r>
          </a:p>
          <a:p>
            <a:pPr marL="0" indent="0">
              <a:buNone/>
            </a:pPr>
            <a:endParaRPr lang="en-US" sz="3200" dirty="0">
              <a:latin typeface="+mj-lt"/>
            </a:endParaRPr>
          </a:p>
          <a:p>
            <a:pPr marL="0" indent="0">
              <a:buNone/>
            </a:pPr>
            <a:r>
              <a:rPr lang="en-US" sz="3200" dirty="0">
                <a:latin typeface="+mj-lt"/>
              </a:rPr>
              <a:t>Understanding potential impact of CQA on activity, PK/PD, safety and immunogenicity at early development stage can also result in reduction of pre-clinical and Clinical study cost.</a:t>
            </a:r>
          </a:p>
          <a:p>
            <a:pPr marL="0" indent="0">
              <a:buNone/>
            </a:pPr>
            <a:endParaRPr lang="en-US" sz="3200" dirty="0">
              <a:latin typeface="+mj-lt"/>
            </a:endParaRPr>
          </a:p>
          <a:p>
            <a:pPr marL="0" indent="0">
              <a:buNone/>
            </a:pPr>
            <a:endParaRPr lang="en-US" sz="3200" dirty="0">
              <a:latin typeface="+mj-lt"/>
            </a:endParaRPr>
          </a:p>
          <a:p>
            <a:pPr marL="0" indent="0">
              <a:buNone/>
            </a:pPr>
            <a:endParaRPr lang="en-US" sz="3200" dirty="0">
              <a:latin typeface="+mj-lt"/>
            </a:endParaRPr>
          </a:p>
          <a:p>
            <a:pPr marL="0" indent="0">
              <a:buNone/>
            </a:pPr>
            <a:endParaRPr lang="en-US" sz="3200" dirty="0">
              <a:latin typeface="+mj-lt"/>
            </a:endParaRPr>
          </a:p>
          <a:p>
            <a:pPr marL="0" indent="0">
              <a:buNone/>
            </a:pPr>
            <a:endParaRPr lang="en-US" sz="3200" dirty="0">
              <a:latin typeface="+mj-lt"/>
            </a:endParaRPr>
          </a:p>
          <a:p>
            <a:pPr marL="0" indent="0">
              <a:buNone/>
            </a:pPr>
            <a:endParaRPr lang="en-US" sz="3200" dirty="0">
              <a:latin typeface="+mj-lt"/>
            </a:endParaRPr>
          </a:p>
        </p:txBody>
      </p:sp>
    </p:spTree>
    <p:extLst>
      <p:ext uri="{BB962C8B-B14F-4D97-AF65-F5344CB8AC3E}">
        <p14:creationId xmlns:p14="http://schemas.microsoft.com/office/powerpoint/2010/main" val="3947908170"/>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Conclusions</a:t>
            </a:r>
          </a:p>
        </p:txBody>
      </p:sp>
      <p:sp>
        <p:nvSpPr>
          <p:cNvPr id="3" name="Content Placeholder 2"/>
          <p:cNvSpPr>
            <a:spLocks noGrp="1"/>
          </p:cNvSpPr>
          <p:nvPr>
            <p:ph idx="1"/>
          </p:nvPr>
        </p:nvSpPr>
        <p:spPr/>
        <p:txBody>
          <a:bodyPr>
            <a:normAutofit fontScale="92500" lnSpcReduction="10000"/>
          </a:bodyPr>
          <a:lstStyle/>
          <a:p>
            <a:pPr>
              <a:buFont typeface="Arial" panose="020B0604020202020204" pitchFamily="34" charset="0"/>
              <a:buChar char="•"/>
            </a:pPr>
            <a:r>
              <a:rPr lang="en-US" sz="2800" dirty="0">
                <a:latin typeface="+mj-lt"/>
              </a:rPr>
              <a:t>  State of the Art Analytics are key to reducing Biosimilar development time and Cost of development because analytical data develops the basis of reduced clinical testing.</a:t>
            </a:r>
          </a:p>
          <a:p>
            <a:pPr>
              <a:buFont typeface="Arial" panose="020B0604020202020204" pitchFamily="34" charset="0"/>
              <a:buChar char="•"/>
            </a:pPr>
            <a:r>
              <a:rPr lang="en-US" sz="2800" dirty="0">
                <a:latin typeface="+mj-lt"/>
              </a:rPr>
              <a:t>  Analytics can be used to demonstrate high level of structural similarity.</a:t>
            </a:r>
          </a:p>
          <a:p>
            <a:pPr>
              <a:buFont typeface="Arial" panose="020B0604020202020204" pitchFamily="34" charset="0"/>
              <a:buChar char="•"/>
            </a:pPr>
            <a:r>
              <a:rPr lang="en-US" sz="2800" dirty="0">
                <a:latin typeface="+mj-lt"/>
              </a:rPr>
              <a:t>  Analytics can used to understanding the relationship between CQA and Clinical Performance.</a:t>
            </a:r>
          </a:p>
          <a:p>
            <a:pPr>
              <a:buFont typeface="Arial" panose="020B0604020202020204" pitchFamily="34" charset="0"/>
              <a:buChar char="•"/>
            </a:pPr>
            <a:r>
              <a:rPr lang="en-US" sz="2800" dirty="0">
                <a:latin typeface="+mj-lt"/>
              </a:rPr>
              <a:t>  Performing extensive Analytical Characterization using State of the Art Techniques may increase the cost of product comparative analysis from 3% to 6% but it creates an opportunity for reduction in high percentage of clinical trial cost. </a:t>
            </a:r>
          </a:p>
        </p:txBody>
      </p:sp>
    </p:spTree>
    <p:extLst>
      <p:ext uri="{BB962C8B-B14F-4D97-AF65-F5344CB8AC3E}">
        <p14:creationId xmlns:p14="http://schemas.microsoft.com/office/powerpoint/2010/main" val="1989139976"/>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06967" y="1316038"/>
            <a:ext cx="10363200" cy="817562"/>
          </a:xfrm>
        </p:spPr>
        <p:txBody>
          <a:bodyPr>
            <a:normAutofit fontScale="90000"/>
          </a:bodyPr>
          <a:lstStyle/>
          <a:p>
            <a:pPr>
              <a:defRPr/>
            </a:pPr>
            <a:r>
              <a:rPr dirty="0" smtClean="0"/>
              <a:t> Let us meet again..</a:t>
            </a:r>
            <a:endParaRPr lang="en-US" dirty="0"/>
          </a:p>
        </p:txBody>
      </p:sp>
      <p:sp>
        <p:nvSpPr>
          <p:cNvPr id="25603" name="Text Placeholder 2"/>
          <p:cNvSpPr>
            <a:spLocks noGrp="1"/>
          </p:cNvSpPr>
          <p:nvPr>
            <p:ph type="body" idx="1"/>
          </p:nvPr>
        </p:nvSpPr>
        <p:spPr>
          <a:xfrm>
            <a:off x="711200" y="2286000"/>
            <a:ext cx="10363200" cy="3771900"/>
          </a:xfrm>
        </p:spPr>
        <p:txBody>
          <a:bodyPr>
            <a:normAutofit fontScale="77500" lnSpcReduction="20000"/>
          </a:bodyPr>
          <a:lstStyle/>
          <a:p>
            <a:pPr algn="ctr"/>
            <a:r>
              <a:rPr lang="en-US" altLang="en-US" dirty="0" smtClean="0"/>
              <a:t>We welcome you to our future conferences of </a:t>
            </a:r>
            <a:r>
              <a:rPr lang="en-US" altLang="en-US" dirty="0" smtClean="0"/>
              <a:t>Conference Series LLC</a:t>
            </a:r>
          </a:p>
          <a:p>
            <a:pPr algn="ctr"/>
            <a:r>
              <a:rPr lang="en-US" altLang="en-US" dirty="0" smtClean="0"/>
              <a:t>through</a:t>
            </a:r>
            <a:endParaRPr lang="en-US" altLang="en-US" dirty="0" smtClean="0"/>
          </a:p>
          <a:p>
            <a:pPr algn="ctr"/>
            <a:r>
              <a:rPr lang="en-US" altLang="en-US" b="1" dirty="0"/>
              <a:t>6</a:t>
            </a:r>
            <a:r>
              <a:rPr lang="en-US" altLang="en-US" b="1" baseline="30000" dirty="0" smtClean="0"/>
              <a:t>th</a:t>
            </a:r>
            <a:r>
              <a:rPr lang="en-US" altLang="en-US" b="1" dirty="0" smtClean="0"/>
              <a:t> International Conference and Exhibition on Biologics and Biosimilars</a:t>
            </a:r>
            <a:endParaRPr lang="en-US" altLang="en-US" b="1" dirty="0" smtClean="0"/>
          </a:p>
          <a:p>
            <a:pPr algn="ctr"/>
            <a:endParaRPr lang="en-US" altLang="en-US" dirty="0" smtClean="0"/>
          </a:p>
          <a:p>
            <a:pPr algn="ctr"/>
            <a:r>
              <a:rPr lang="en-US" altLang="en-US" dirty="0" smtClean="0"/>
              <a:t> </a:t>
            </a:r>
            <a:r>
              <a:rPr lang="en-US" altLang="en-US" b="1" dirty="0" smtClean="0"/>
              <a:t>October 19-21, 2016 Houston, TX, USA</a:t>
            </a:r>
            <a:endParaRPr lang="en-US" altLang="en-US" b="1" dirty="0" smtClean="0"/>
          </a:p>
          <a:p>
            <a:pPr algn="ctr"/>
            <a:endParaRPr lang="en-US" altLang="en-US" b="1" dirty="0" smtClean="0"/>
          </a:p>
          <a:p>
            <a:pPr algn="ctr"/>
            <a:endParaRPr lang="en-US" altLang="en-US" b="1" dirty="0" smtClean="0"/>
          </a:p>
          <a:p>
            <a:pPr algn="ctr"/>
            <a:endParaRPr lang="en-US" altLang="en-US" b="1" dirty="0" smtClean="0"/>
          </a:p>
          <a:p>
            <a:pPr algn="ctr"/>
            <a:endParaRPr lang="en-US" altLang="en-US" b="1" dirty="0" smtClean="0"/>
          </a:p>
          <a:p>
            <a:r>
              <a:rPr lang="en-US" altLang="en-US" dirty="0" smtClean="0"/>
              <a:t>http://biosimilars-biologics.pharmaceuticalconferences.com/europe</a:t>
            </a:r>
          </a:p>
        </p:txBody>
      </p:sp>
    </p:spTree>
    <p:extLst>
      <p:ext uri="{BB962C8B-B14F-4D97-AF65-F5344CB8AC3E}">
        <p14:creationId xmlns:p14="http://schemas.microsoft.com/office/powerpoint/2010/main" val="1417865370"/>
      </p:ext>
    </p:extLst>
  </p:cSld>
  <p:clrMapOvr>
    <a:masterClrMapping/>
  </p:clrMapOvr>
  <p:transition/>
</p:sld>
</file>

<file path=ppt/theme/theme1.xml><?xml version="1.0" encoding="utf-8"?>
<a:theme xmlns:a="http://schemas.openxmlformats.org/drawingml/2006/main" name="Retrospect">
  <a:themeElements>
    <a:clrScheme name="Blue Warm">
      <a:dk1>
        <a:sysClr val="windowText" lastClr="000000"/>
      </a:dk1>
      <a:lt1>
        <a:sysClr val="window" lastClr="FFFFFF"/>
      </a:lt1>
      <a:dk2>
        <a:srgbClr val="242852"/>
      </a:dk2>
      <a:lt2>
        <a:srgbClr val="ACCBF9"/>
      </a:lt2>
      <a:accent1>
        <a:srgbClr val="4A66AC"/>
      </a:accent1>
      <a:accent2>
        <a:srgbClr val="629DD1"/>
      </a:accent2>
      <a:accent3>
        <a:srgbClr val="297FD5"/>
      </a:accent3>
      <a:accent4>
        <a:srgbClr val="7F8FA9"/>
      </a:accent4>
      <a:accent5>
        <a:srgbClr val="5AA2AE"/>
      </a:accent5>
      <a:accent6>
        <a:srgbClr val="9D90A0"/>
      </a:accent6>
      <a:hlink>
        <a:srgbClr val="9454C3"/>
      </a:hlink>
      <a:folHlink>
        <a:srgbClr val="3EBBF0"/>
      </a:folHlink>
    </a:clrScheme>
    <a:fontScheme name="Retrospect">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Retrospect">
      <a:fillStyleLst>
        <a:solidFill>
          <a:schemeClr val="phClr"/>
        </a:solidFill>
        <a:gradFill rotWithShape="1">
          <a:gsLst>
            <a:gs pos="0">
              <a:schemeClr val="phClr">
                <a:tint val="65000"/>
                <a:shade val="92000"/>
                <a:satMod val="130000"/>
              </a:schemeClr>
            </a:gs>
            <a:gs pos="45000">
              <a:schemeClr val="phClr">
                <a:tint val="60000"/>
                <a:shade val="99000"/>
                <a:satMod val="120000"/>
              </a:schemeClr>
            </a:gs>
            <a:gs pos="100000">
              <a:schemeClr val="phClr">
                <a:tint val="55000"/>
                <a:satMod val="140000"/>
              </a:schemeClr>
            </a:gs>
          </a:gsLst>
          <a:path path="circle">
            <a:fillToRect l="100000" t="100000" r="100000" b="100000"/>
          </a:path>
        </a:gradFill>
        <a:gradFill rotWithShape="1">
          <a:gsLst>
            <a:gs pos="0">
              <a:schemeClr val="phClr">
                <a:shade val="85000"/>
                <a:satMod val="130000"/>
              </a:schemeClr>
            </a:gs>
            <a:gs pos="34000">
              <a:schemeClr val="phClr">
                <a:shade val="87000"/>
                <a:satMod val="125000"/>
              </a:schemeClr>
            </a:gs>
            <a:gs pos="70000">
              <a:schemeClr val="phClr">
                <a:tint val="100000"/>
                <a:shade val="90000"/>
                <a:satMod val="130000"/>
              </a:schemeClr>
            </a:gs>
            <a:gs pos="100000">
              <a:schemeClr val="phClr">
                <a:tint val="100000"/>
                <a:shade val="100000"/>
                <a:satMod val="110000"/>
              </a:schemeClr>
            </a:gs>
          </a:gsLst>
          <a:path path="circle">
            <a:fillToRect l="100000" t="100000" r="100000" b="100000"/>
          </a:path>
        </a:gradFill>
      </a:fillStyleLst>
      <a:lnStyleLst>
        <a:ln w="12700" cap="flat" cmpd="sng" algn="ctr">
          <a:solidFill>
            <a:schemeClr val="ph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outerShdw blurRad="38100" dist="25400" dir="2700000" algn="br" rotWithShape="0">
              <a:srgbClr val="000000">
                <a:alpha val="60000"/>
              </a:srgbClr>
            </a:outerShdw>
          </a:effectLst>
        </a:effectStyle>
        <a:effectStyle>
          <a:effectLst>
            <a:outerShdw blurRad="44450" dist="25400" dir="2700000" algn="br" rotWithShape="0">
              <a:srgbClr val="000000">
                <a:alpha val="60000"/>
              </a:srgbClr>
            </a:outerShdw>
          </a:effectLst>
          <a:scene3d>
            <a:camera prst="orthographicFront">
              <a:rot lat="0" lon="0" rev="0"/>
            </a:camera>
            <a:lightRig rig="threePt" dir="t">
              <a:rot lat="0" lon="0" rev="19800000"/>
            </a:lightRig>
          </a:scene3d>
          <a:sp3d prstMaterial="flat">
            <a:bevelT w="25400" h="31750"/>
          </a:sp3d>
        </a:effectStyle>
      </a:effectStyleLst>
      <a:bgFillStyleLst>
        <a:solidFill>
          <a:schemeClr val="phClr"/>
        </a:solidFill>
        <a:solidFill>
          <a:schemeClr val="phClr">
            <a:tint val="90000"/>
            <a:shade val="97000"/>
            <a:satMod val="130000"/>
          </a:schemeClr>
        </a:solidFill>
        <a:gradFill rotWithShape="1">
          <a:gsLst>
            <a:gs pos="0">
              <a:schemeClr val="phClr">
                <a:tint val="96000"/>
                <a:shade val="99000"/>
                <a:satMod val="140000"/>
              </a:schemeClr>
            </a:gs>
            <a:gs pos="65000">
              <a:schemeClr val="phClr">
                <a:tint val="100000"/>
                <a:shade val="80000"/>
                <a:satMod val="130000"/>
              </a:schemeClr>
            </a:gs>
            <a:gs pos="100000">
              <a:schemeClr val="phClr">
                <a:tint val="100000"/>
                <a:shade val="48000"/>
                <a:satMod val="120000"/>
              </a:schemeClr>
            </a:gs>
          </a:gsLst>
          <a:lin ang="16200000" scaled="0"/>
        </a:gradFill>
      </a:bgFillStyleLst>
    </a:fmtScheme>
  </a:themeElements>
  <a:objectDefaults/>
  <a:extraClrSchemeLst/>
  <a:extLst>
    <a:ext uri="{05A4C25C-085E-4340-85A3-A5531E510DB2}">
      <thm15:themeFamily xmlns:thm15="http://schemas.microsoft.com/office/thememl/2012/main" xmlns="" name="Retrospect" id="{5F128B03-DCCA-4EEB-AB3B-CF2899314A46}" vid="{3F1AAB62-24C6-49D2-8E01-B56FAC9A3DCD}"/>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Retrospect</Template>
  <TotalTime>4214</TotalTime>
  <Words>1762</Words>
  <Application>Microsoft Office PowerPoint</Application>
  <PresentationFormat>Custom</PresentationFormat>
  <Paragraphs>278</Paragraphs>
  <Slides>33</Slides>
  <Notes>22</Notes>
  <HiddenSlides>0</HiddenSlides>
  <MMClips>0</MMClips>
  <ScaleCrop>false</ScaleCrop>
  <HeadingPairs>
    <vt:vector size="4" baseType="variant">
      <vt:variant>
        <vt:lpstr>Theme</vt:lpstr>
      </vt:variant>
      <vt:variant>
        <vt:i4>1</vt:i4>
      </vt:variant>
      <vt:variant>
        <vt:lpstr>Slide Titles</vt:lpstr>
      </vt:variant>
      <vt:variant>
        <vt:i4>33</vt:i4>
      </vt:variant>
    </vt:vector>
  </HeadingPairs>
  <TitlesOfParts>
    <vt:vector size="34" baseType="lpstr">
      <vt:lpstr>Retrospect</vt:lpstr>
      <vt:lpstr>Conference Series LLC Conferences</vt:lpstr>
      <vt:lpstr>Biosimilar Development Cost : Role of Analytics</vt:lpstr>
      <vt:lpstr>Agenda</vt:lpstr>
      <vt:lpstr>Biosimilars</vt:lpstr>
      <vt:lpstr>Approved Biosimilar  </vt:lpstr>
      <vt:lpstr>Development Process</vt:lpstr>
      <vt:lpstr>Product Development and Comparative Analysis</vt:lpstr>
      <vt:lpstr>Process Development Scale-up and Validation</vt:lpstr>
      <vt:lpstr>Clinical Trials</vt:lpstr>
      <vt:lpstr>Regulatory Review and Approval</vt:lpstr>
      <vt:lpstr>Regulatory Requirements </vt:lpstr>
      <vt:lpstr>Dossier Requirements</vt:lpstr>
      <vt:lpstr>Development Process of Biosimilar vs Biologics</vt:lpstr>
      <vt:lpstr>PowerPoint Presentation</vt:lpstr>
      <vt:lpstr>Role of Analytics</vt:lpstr>
      <vt:lpstr>Role of Analytics</vt:lpstr>
      <vt:lpstr>Role of Analytics</vt:lpstr>
      <vt:lpstr>Thanks to power of Analytics</vt:lpstr>
      <vt:lpstr>Sensitive and State of the Art Analytical Tools</vt:lpstr>
      <vt:lpstr>Role of Analytics</vt:lpstr>
      <vt:lpstr>Role of Analytics: Chemical Analysis</vt:lpstr>
      <vt:lpstr>Role of Analytics: Chemical Analysis</vt:lpstr>
      <vt:lpstr>Role of Analytics: Biophysical Analysis</vt:lpstr>
      <vt:lpstr>Role of Analytics: Biophysical Analysis</vt:lpstr>
      <vt:lpstr>Role of Analytics: Biological Analysis</vt:lpstr>
      <vt:lpstr>Role of Analytics: Biological Analysis</vt:lpstr>
      <vt:lpstr>PowerPoint Presentation</vt:lpstr>
      <vt:lpstr>Development Cost</vt:lpstr>
      <vt:lpstr>Analytics and Development Cost</vt:lpstr>
      <vt:lpstr>Analytics and Development Cost</vt:lpstr>
      <vt:lpstr>Analytics and Development Cost</vt:lpstr>
      <vt:lpstr>Conclusions</vt:lpstr>
      <vt:lpstr> Let us meet again..</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Emerging BioSimilars in Therapeutics</dc:title>
  <dc:creator>Dipti Gupta</dc:creator>
  <cp:lastModifiedBy>Biosimilars 2015</cp:lastModifiedBy>
  <cp:revision>542</cp:revision>
  <cp:lastPrinted>2016-06-04T20:09:49Z</cp:lastPrinted>
  <dcterms:created xsi:type="dcterms:W3CDTF">2015-04-29T11:01:24Z</dcterms:created>
  <dcterms:modified xsi:type="dcterms:W3CDTF">2016-07-27T09:35:16Z</dcterms:modified>
</cp:coreProperties>
</file>