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fntdata" ContentType="application/x-fontdata"/>
  <Default Extension="gif" ContentType="image/gif"/>
  <Default Extension="xlsx" ContentType="application/vnd.openxmlformats-officedocument.spreadsheetml.sheet"/>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7.xml" ContentType="application/vnd.openxmlformats-officedocument.presentationml.notesSlide+xml"/>
  <Override PartName="/ppt/notesSlides/notesSlide8.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chart3.xml" ContentType="application/vnd.openxmlformats-officedocument.drawingml.chart+xml"/>
  <Override PartName="/ppt/charts/chart4.xml" ContentType="application/vnd.openxmlformats-officedocument.drawingml.chart+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trictFirstAndLastChars="0" embedTrueTypeFonts="1" saveSubsetFonts="1" autoCompressPictures="0">
  <p:sldMasterIdLst>
    <p:sldMasterId id="2147483659" r:id="rId1"/>
  </p:sldMasterIdLst>
  <p:notesMasterIdLst>
    <p:notesMasterId r:id="rId36"/>
  </p:notesMasterIdLst>
  <p:sldIdLst>
    <p:sldId id="256" r:id="rId2"/>
    <p:sldId id="286" r:id="rId3"/>
    <p:sldId id="290" r:id="rId4"/>
    <p:sldId id="291" r:id="rId5"/>
    <p:sldId id="313" r:id="rId6"/>
    <p:sldId id="258" r:id="rId7"/>
    <p:sldId id="261" r:id="rId8"/>
    <p:sldId id="294" r:id="rId9"/>
    <p:sldId id="295" r:id="rId10"/>
    <p:sldId id="296" r:id="rId11"/>
    <p:sldId id="297" r:id="rId12"/>
    <p:sldId id="298" r:id="rId13"/>
    <p:sldId id="314" r:id="rId14"/>
    <p:sldId id="315" r:id="rId15"/>
    <p:sldId id="316" r:id="rId16"/>
    <p:sldId id="318" r:id="rId17"/>
    <p:sldId id="319" r:id="rId18"/>
    <p:sldId id="317" r:id="rId19"/>
    <p:sldId id="320" r:id="rId20"/>
    <p:sldId id="321" r:id="rId21"/>
    <p:sldId id="262" r:id="rId22"/>
    <p:sldId id="323" r:id="rId23"/>
    <p:sldId id="324" r:id="rId24"/>
    <p:sldId id="325" r:id="rId25"/>
    <p:sldId id="326" r:id="rId26"/>
    <p:sldId id="327" r:id="rId27"/>
    <p:sldId id="328" r:id="rId28"/>
    <p:sldId id="329" r:id="rId29"/>
    <p:sldId id="267" r:id="rId30"/>
    <p:sldId id="312" r:id="rId31"/>
    <p:sldId id="311" r:id="rId32"/>
    <p:sldId id="268" r:id="rId33"/>
    <p:sldId id="278" r:id="rId34"/>
    <p:sldId id="282" r:id="rId35"/>
  </p:sldIdLst>
  <p:sldSz cx="9144000" cy="5143500" type="screen16x9"/>
  <p:notesSz cx="6858000" cy="9144000"/>
  <p:embeddedFontLst>
    <p:embeddedFont>
      <p:font typeface="Raleway Light" panose="020B0604020202020204" charset="0"/>
      <p:regular r:id="rId37"/>
      <p:bold r:id="rId38"/>
      <p:italic r:id="rId39"/>
      <p:boldItalic r:id="rId40"/>
    </p:embeddedFont>
    <p:embeddedFont>
      <p:font typeface="Playfair Display" panose="020B0604020202020204" charset="0"/>
      <p:regular r:id="rId41"/>
      <p:bold r:id="rId42"/>
      <p:italic r:id="rId43"/>
      <p:boldItalic r:id="rId44"/>
    </p:embeddedFont>
    <p:embeddedFont>
      <p:font typeface="Gautami" panose="020B0502040204020203" pitchFamily="34" charset="0"/>
      <p:regular r:id="rId45"/>
    </p:embeddedFont>
    <p:embeddedFont>
      <p:font typeface="Calibri" panose="020F0502020204030204" pitchFamily="34" charset="0"/>
      <p:regular r:id="rId46"/>
      <p:bold r:id="rId47"/>
      <p:italic r:id="rId48"/>
      <p:boldItalic r:id="rId49"/>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2F79E8B0-FAA4-4277-BFA6-D7414CD5D3C3}">
  <a:tblStyle styleId="{2F79E8B0-FAA4-4277-BFA6-D7414CD5D3C3}" styleName="Table_0">
    <a:wholeTbl>
      <a:tcTxStyle>
        <a:font>
          <a:latin typeface="Arial"/>
          <a:ea typeface="Arial"/>
          <a:cs typeface="Arial"/>
        </a:font>
        <a:srgbClr val="000000"/>
      </a:tcTxStyle>
      <a:tcStyle>
        <a:tcBdr>
          <a:left>
            <a:ln w="9525" cap="flat" cmpd="sng">
              <a:solidFill>
                <a:srgbClr val="000000"/>
              </a:solidFill>
              <a:prstDash val="solid"/>
              <a:round/>
              <a:headEnd type="none" w="sm" len="sm"/>
              <a:tailEnd type="none" w="sm" len="sm"/>
            </a:ln>
          </a:left>
          <a:right>
            <a:ln w="9525" cap="flat" cmpd="sng">
              <a:solidFill>
                <a:srgbClr val="000000"/>
              </a:solidFill>
              <a:prstDash val="solid"/>
              <a:round/>
              <a:headEnd type="none" w="sm" len="sm"/>
              <a:tailEnd type="none" w="sm" len="sm"/>
            </a:ln>
          </a:right>
          <a:top>
            <a:ln w="9525" cap="flat" cmpd="sng">
              <a:solidFill>
                <a:srgbClr val="000000"/>
              </a:solidFill>
              <a:prstDash val="solid"/>
              <a:round/>
              <a:headEnd type="none" w="sm" len="sm"/>
              <a:tailEnd type="none" w="sm" len="sm"/>
            </a:ln>
          </a:top>
          <a:bottom>
            <a:ln w="9525" cap="flat" cmpd="sng">
              <a:solidFill>
                <a:srgbClr val="000000"/>
              </a:solidFill>
              <a:prstDash val="solid"/>
              <a:round/>
              <a:headEnd type="none" w="sm" len="sm"/>
              <a:tailEnd type="none" w="sm" len="sm"/>
            </a:ln>
          </a:bottom>
          <a:insideH>
            <a:ln w="9525" cap="flat" cmpd="sng">
              <a:solidFill>
                <a:srgbClr val="000000"/>
              </a:solidFill>
              <a:prstDash val="solid"/>
              <a:round/>
              <a:headEnd type="none" w="sm" len="sm"/>
              <a:tailEnd type="none" w="sm" len="sm"/>
            </a:ln>
          </a:insideH>
          <a:insideV>
            <a:ln w="9525" cap="flat" cmpd="sng">
              <a:solidFill>
                <a:srgbClr val="000000"/>
              </a:solidFill>
              <a:prstDash val="solid"/>
              <a:round/>
              <a:headEnd type="none" w="sm" len="sm"/>
              <a:tailEnd type="none" w="sm" len="sm"/>
            </a:ln>
          </a:insideV>
        </a:tcBdr>
      </a:tcStyle>
    </a:wholeTbl>
    <a:band1H>
      <a:tcTxStyle/>
      <a:tcStyle>
        <a:tcBdr/>
      </a:tcStyle>
    </a:band1H>
    <a:band2H>
      <a:tcTxStyle/>
      <a:tcStyle>
        <a:tcBdr/>
      </a:tcStyle>
    </a:band2H>
    <a:band1V>
      <a:tcTxStyle/>
      <a:tcStyle>
        <a:tcBdr/>
      </a:tcStyle>
    </a:band1V>
    <a:band2V>
      <a:tcTxStyle/>
      <a:tcStyle>
        <a:tcBdr/>
      </a:tcStyle>
    </a:band2V>
    <a:lastCol>
      <a:tcTxStyle/>
      <a:tcStyle>
        <a:tcBdr/>
      </a:tcStyle>
    </a:lastCol>
    <a:firstCol>
      <a:tcTxStyle/>
      <a:tcStyle>
        <a:tcBdr/>
      </a:tcStyle>
    </a:firstCol>
    <a:lastRow>
      <a:tcTxStyle/>
      <a:tcStyle>
        <a:tcBdr/>
      </a:tcStyle>
    </a:lastRow>
    <a:seCell>
      <a:tcTxStyle/>
      <a:tcStyle>
        <a:tcBdr/>
      </a:tcStyle>
    </a:seCell>
    <a:swCell>
      <a:tcTxStyle/>
      <a:tcStyle>
        <a:tcBdr/>
      </a:tcStyle>
    </a:swCell>
    <a:firstRow>
      <a:tcTxStyle/>
      <a:tcStyle>
        <a:tcBdr/>
      </a:tcStyle>
    </a:firstRow>
    <a:neCell>
      <a:tcTxStyle/>
      <a:tcStyle>
        <a:tcBdr/>
      </a:tcStyle>
    </a:neCell>
    <a:nwCell>
      <a:tcTxStyle/>
      <a:tcStyle>
        <a:tcBdr/>
      </a:tcStyle>
    </a:nwCell>
  </a:tblStyle>
  <a:tblStyle styleId="{638B1855-1B75-4FBE-930C-398BA8C253C6}" styleName="Themed Style 2 - Accent 6">
    <a:tblBg>
      <a:fillRef idx="3">
        <a:schemeClr val="accent6"/>
      </a:fillRef>
      <a:effectRef idx="3">
        <a:schemeClr val="accent6"/>
      </a:effectRef>
    </a:tblBg>
    <a:wholeTbl>
      <a:tcTxStyle>
        <a:fontRef idx="minor">
          <a:scrgbClr r="0" g="0" b="0"/>
        </a:fontRef>
        <a:schemeClr val="lt1"/>
      </a:tcTxStyle>
      <a:tcStyle>
        <a:tcBdr>
          <a:left>
            <a:lnRef idx="1">
              <a:schemeClr val="accent6">
                <a:tint val="50000"/>
              </a:schemeClr>
            </a:lnRef>
          </a:left>
          <a:right>
            <a:lnRef idx="1">
              <a:schemeClr val="accent6">
                <a:tint val="50000"/>
              </a:schemeClr>
            </a:lnRef>
          </a:right>
          <a:top>
            <a:lnRef idx="1">
              <a:schemeClr val="accent6">
                <a:tint val="50000"/>
              </a:schemeClr>
            </a:lnRef>
          </a:top>
          <a:bottom>
            <a:lnRef idx="1">
              <a:schemeClr val="accent6">
                <a:tint val="50000"/>
              </a:schemeClr>
            </a:lnRef>
          </a:bottom>
          <a:insideH>
            <a:ln>
              <a:noFill/>
            </a:ln>
          </a:insideH>
          <a:insideV>
            <a:ln>
              <a:noFill/>
            </a:ln>
          </a:insideV>
        </a:tcBdr>
        <a:fill>
          <a:noFill/>
        </a:fill>
      </a:tcStyle>
    </a:wholeTbl>
    <a:band1H>
      <a:tcStyle>
        <a:tcBdr/>
        <a:fill>
          <a:solidFill>
            <a:schemeClr val="lt1">
              <a:alpha val="20000"/>
            </a:schemeClr>
          </a:solidFill>
        </a:fill>
      </a:tcStyle>
    </a:band1H>
    <a:band1V>
      <a:tcStyle>
        <a:tcBdr/>
        <a:fill>
          <a:solidFill>
            <a:schemeClr val="lt1">
              <a:alpha val="20000"/>
            </a:schemeClr>
          </a:solidFill>
        </a:fill>
      </a:tcStyle>
    </a:band1V>
    <a:lastCol>
      <a:tcTxStyle b="on"/>
      <a:tcStyle>
        <a:tcBdr>
          <a:left>
            <a:lnRef idx="2">
              <a:schemeClr val="lt1"/>
            </a:lnRef>
          </a:left>
        </a:tcBdr>
      </a:tcStyle>
    </a:lastCol>
    <a:firstCol>
      <a:tcTxStyle b="on"/>
      <a:tcStyle>
        <a:tcBdr>
          <a:right>
            <a:lnRef idx="2">
              <a:schemeClr val="lt1"/>
            </a:lnRef>
          </a:right>
        </a:tcBdr>
      </a:tcStyle>
    </a:firstCol>
    <a:lastRow>
      <a:tcTxStyle b="on"/>
      <a:tcStyle>
        <a:tcBdr>
          <a:top>
            <a:lnRef idx="2">
              <a:schemeClr val="lt1"/>
            </a:lnRef>
          </a:top>
        </a:tcBdr>
        <a:fill>
          <a:noFill/>
        </a:fill>
      </a:tcStyle>
    </a:lastRow>
    <a:seCell>
      <a:tcStyle>
        <a:tcBdr>
          <a:left>
            <a:ln>
              <a:noFill/>
            </a:ln>
          </a:left>
          <a:top>
            <a:ln>
              <a:noFill/>
            </a:ln>
          </a:top>
        </a:tcBdr>
      </a:tcStyle>
    </a:seCell>
    <a:swCell>
      <a:tcStyle>
        <a:tcBdr>
          <a:right>
            <a:ln>
              <a:noFill/>
            </a:ln>
          </a:right>
          <a:top>
            <a:ln>
              <a:noFill/>
            </a:ln>
          </a:top>
        </a:tcBdr>
      </a:tcStyle>
    </a:swCell>
    <a:firstRow>
      <a:tcTxStyle b="on"/>
      <a:tcStyle>
        <a:tcBdr>
          <a:bottom>
            <a:lnRef idx="3">
              <a:schemeClr val="lt1"/>
            </a:lnRef>
          </a:bottom>
        </a:tcBdr>
        <a:fill>
          <a:noFill/>
        </a:fill>
      </a:tcStyle>
    </a:firstRow>
    <a:neCell>
      <a:tcStyle>
        <a:tcBdr>
          <a:bottom>
            <a:ln>
              <a:noFill/>
            </a:ln>
          </a:bottom>
        </a:tcBdr>
      </a:tcStyle>
    </a:neCel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80" d="100"/>
          <a:sy n="80" d="100"/>
        </p:scale>
        <p:origin x="808" y="40"/>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font" Target="fonts/font3.fntdata"/><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font" Target="fonts/font6.fntdata"/><Relationship Id="rId47" Type="http://schemas.openxmlformats.org/officeDocument/2006/relationships/font" Target="fonts/font11.fntdata"/><Relationship Id="rId50"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font" Target="fonts/font2.fntdata"/><Relationship Id="rId46" Type="http://schemas.openxmlformats.org/officeDocument/2006/relationships/font" Target="fonts/font10.fntdata"/><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font" Target="fonts/font5.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font" Target="fonts/font1.fntdata"/><Relationship Id="rId40" Type="http://schemas.openxmlformats.org/officeDocument/2006/relationships/font" Target="fonts/font4.fntdata"/><Relationship Id="rId45" Type="http://schemas.openxmlformats.org/officeDocument/2006/relationships/font" Target="fonts/font9.fntdata"/><Relationship Id="rId53"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notesMaster" Target="notesMasters/notesMaster1.xml"/><Relationship Id="rId49" Type="http://schemas.openxmlformats.org/officeDocument/2006/relationships/font" Target="fonts/font13.fntdata"/><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font" Target="fonts/font8.fntdata"/><Relationship Id="rId52"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font" Target="fonts/font7.fntdata"/><Relationship Id="rId48" Type="http://schemas.openxmlformats.org/officeDocument/2006/relationships/font" Target="fonts/font12.fntdata"/><Relationship Id="rId8" Type="http://schemas.openxmlformats.org/officeDocument/2006/relationships/slide" Target="slides/slide7.xml"/><Relationship Id="rId51" Type="http://schemas.openxmlformats.org/officeDocument/2006/relationships/viewProps" Target="viewProps.xml"/></Relationships>
</file>

<file path=ppt/charts/_rels/chart1.xml.rels><?xml version="1.0" encoding="UTF-8" standalone="yes"?>
<Relationships xmlns="http://schemas.openxmlformats.org/package/2006/relationships"><Relationship Id="rId3" Type="http://schemas.openxmlformats.org/officeDocument/2006/relationships/oleObject" Target="Book1" TargetMode="External"/><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1" Type="http://schemas.openxmlformats.org/officeDocument/2006/relationships/package" Target="../embeddings/Microsoft_Excel_Worksheet.xlsx"/></Relationships>
</file>

<file path=ppt/charts/_rels/chart3.xml.rels><?xml version="1.0" encoding="UTF-8" standalone="yes"?>
<Relationships xmlns="http://schemas.openxmlformats.org/package/2006/relationships"><Relationship Id="rId1" Type="http://schemas.openxmlformats.org/officeDocument/2006/relationships/package" Target="../embeddings/Microsoft_Excel_Worksheet1.xlsx"/></Relationships>
</file>

<file path=ppt/charts/_rels/chart4.xml.rels><?xml version="1.0" encoding="UTF-8" standalone="yes"?>
<Relationships xmlns="http://schemas.openxmlformats.org/package/2006/relationships"><Relationship Id="rId1" Type="http://schemas.openxmlformats.org/officeDocument/2006/relationships/package" Target="../embeddings/Microsoft_Excel_Worksheet2.xlsx"/></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spPr>
            <a:solidFill>
              <a:schemeClr val="accent1"/>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050" b="0" i="0" u="none" strike="noStrike" kern="1200" baseline="0">
                    <a:solidFill>
                      <a:schemeClr val="bg1"/>
                    </a:solidFill>
                    <a:latin typeface="Times New Roman" panose="02020603050405020304" pitchFamily="18" charset="0"/>
                    <a:ea typeface="+mn-ea"/>
                    <a:cs typeface="Times New Roman" panose="02020603050405020304" pitchFamily="18" charset="0"/>
                  </a:defRPr>
                </a:pPr>
                <a:endParaRPr lang="en-US"/>
              </a:p>
            </c:txPr>
            <c:dLblPos val="in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dk1">
                          <a:lumMod val="35000"/>
                          <a:lumOff val="65000"/>
                        </a:schemeClr>
                      </a:solidFill>
                      <a:round/>
                    </a:ln>
                    <a:effectLst/>
                  </c:spPr>
                </c15:leaderLines>
              </c:ext>
            </c:extLst>
          </c:dLbls>
          <c:cat>
            <c:multiLvlStrRef>
              <c:f>Sheet1!$A$1:$B$7</c:f>
              <c:multiLvlStrCache>
                <c:ptCount val="7"/>
                <c:lvl>
                  <c:pt idx="0">
                    <c:v>&lt;30 years</c:v>
                  </c:pt>
                  <c:pt idx="1">
                    <c:v>&gt;30 years</c:v>
                  </c:pt>
                  <c:pt idx="2">
                    <c:v>Male</c:v>
                  </c:pt>
                  <c:pt idx="3">
                    <c:v>Female</c:v>
                  </c:pt>
                  <c:pt idx="4">
                    <c:v>Single </c:v>
                  </c:pt>
                  <c:pt idx="5">
                    <c:v>Married</c:v>
                  </c:pt>
                  <c:pt idx="6">
                    <c:v>Others</c:v>
                  </c:pt>
                </c:lvl>
                <c:lvl>
                  <c:pt idx="0">
                    <c:v>Age</c:v>
                  </c:pt>
                  <c:pt idx="2">
                    <c:v>Gender</c:v>
                  </c:pt>
                  <c:pt idx="4">
                    <c:v>Marital Status</c:v>
                  </c:pt>
                </c:lvl>
              </c:multiLvlStrCache>
            </c:multiLvlStrRef>
          </c:cat>
          <c:val>
            <c:numRef>
              <c:f>Sheet1!$C$1:$C$7</c:f>
              <c:numCache>
                <c:formatCode>General</c:formatCode>
                <c:ptCount val="7"/>
                <c:pt idx="0">
                  <c:v>79</c:v>
                </c:pt>
                <c:pt idx="1">
                  <c:v>54</c:v>
                </c:pt>
                <c:pt idx="2">
                  <c:v>63</c:v>
                </c:pt>
                <c:pt idx="3">
                  <c:v>70</c:v>
                </c:pt>
                <c:pt idx="4">
                  <c:v>48</c:v>
                </c:pt>
                <c:pt idx="5">
                  <c:v>66</c:v>
                </c:pt>
                <c:pt idx="6">
                  <c:v>19</c:v>
                </c:pt>
              </c:numCache>
            </c:numRef>
          </c:val>
          <c:extLst>
            <c:ext xmlns:c16="http://schemas.microsoft.com/office/drawing/2014/chart" uri="{C3380CC4-5D6E-409C-BE32-E72D297353CC}">
              <c16:uniqueId val="{00000000-FDD6-4DA8-92F6-909B05B9C6BA}"/>
            </c:ext>
          </c:extLst>
        </c:ser>
        <c:dLbls>
          <c:dLblPos val="inEnd"/>
          <c:showLegendKey val="0"/>
          <c:showVal val="1"/>
          <c:showCatName val="0"/>
          <c:showSerName val="0"/>
          <c:showPercent val="0"/>
          <c:showBubbleSize val="0"/>
        </c:dLbls>
        <c:gapWidth val="267"/>
        <c:overlap val="-43"/>
        <c:axId val="227080408"/>
        <c:axId val="227082704"/>
      </c:barChart>
      <c:catAx>
        <c:axId val="227080408"/>
        <c:scaling>
          <c:orientation val="minMax"/>
        </c:scaling>
        <c:delete val="0"/>
        <c:axPos val="b"/>
        <c:majorGridlines>
          <c:spPr>
            <a:ln w="9525" cap="flat" cmpd="sng" algn="ctr">
              <a:solidFill>
                <a:schemeClr val="dk1">
                  <a:lumMod val="15000"/>
                  <a:lumOff val="85000"/>
                </a:schemeClr>
              </a:solidFill>
              <a:round/>
            </a:ln>
            <a:effectLst/>
          </c:spPr>
        </c:majorGridlines>
        <c:numFmt formatCode="General" sourceLinked="1"/>
        <c:majorTickMark val="none"/>
        <c:minorTickMark val="none"/>
        <c:tickLblPos val="nextTo"/>
        <c:spPr>
          <a:noFill/>
          <a:ln w="9525" cap="flat" cmpd="sng" algn="ctr">
            <a:solidFill>
              <a:schemeClr val="dk1">
                <a:lumMod val="15000"/>
                <a:lumOff val="85000"/>
              </a:schemeClr>
            </a:solidFill>
            <a:round/>
          </a:ln>
          <a:effectLst/>
        </c:spPr>
        <c:txPr>
          <a:bodyPr rot="-60000000" spcFirstLastPara="1" vertOverflow="ellipsis" vert="horz" wrap="square" anchor="ctr" anchorCtr="1"/>
          <a:lstStyle/>
          <a:p>
            <a:pPr>
              <a:defRPr sz="1200" b="1" i="0" u="none" strike="noStrike" kern="1200" cap="none" spc="0" normalizeH="0" baseline="0">
                <a:solidFill>
                  <a:schemeClr val="tx1"/>
                </a:solidFill>
                <a:latin typeface="Times New Roman" panose="02020603050405020304" pitchFamily="18" charset="0"/>
                <a:ea typeface="+mn-ea"/>
                <a:cs typeface="Times New Roman" panose="02020603050405020304" pitchFamily="18" charset="0"/>
              </a:defRPr>
            </a:pPr>
            <a:endParaRPr lang="en-US"/>
          </a:p>
        </c:txPr>
        <c:crossAx val="227082704"/>
        <c:crosses val="autoZero"/>
        <c:auto val="1"/>
        <c:lblAlgn val="ctr"/>
        <c:lblOffset val="100"/>
        <c:noMultiLvlLbl val="0"/>
      </c:catAx>
      <c:valAx>
        <c:axId val="227082704"/>
        <c:scaling>
          <c:orientation val="minMax"/>
        </c:scaling>
        <c:delete val="0"/>
        <c:axPos val="l"/>
        <c:majorGridlines>
          <c:spPr>
            <a:ln w="9525" cap="flat" cmpd="sng" algn="ctr">
              <a:solidFill>
                <a:schemeClr val="dk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00" b="0" i="0" u="none" strike="noStrike" kern="1200" baseline="0">
                <a:solidFill>
                  <a:schemeClr val="tx1"/>
                </a:solidFill>
                <a:latin typeface="Times New Roman" panose="02020603050405020304" pitchFamily="18" charset="0"/>
                <a:ea typeface="+mn-ea"/>
                <a:cs typeface="Times New Roman" panose="02020603050405020304" pitchFamily="18" charset="0"/>
              </a:defRPr>
            </a:pPr>
            <a:endParaRPr lang="en-US"/>
          </a:p>
        </c:txPr>
        <c:crossAx val="227080408"/>
        <c:crosses val="autoZero"/>
        <c:crossBetween val="between"/>
      </c:valAx>
      <c:spPr>
        <a:pattFill prst="ltDnDiag">
          <a:fgClr>
            <a:schemeClr val="dk1">
              <a:lumMod val="15000"/>
              <a:lumOff val="85000"/>
            </a:schemeClr>
          </a:fgClr>
          <a:bgClr>
            <a:schemeClr val="lt1"/>
          </a:bgClr>
        </a:patt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solidFill>
      <a:schemeClr val="lt1"/>
    </a:solidFill>
    <a:ln w="9525" cap="flat" cmpd="sng" algn="ctr">
      <a:solidFill>
        <a:schemeClr val="tx1"/>
      </a:solidFill>
      <a:round/>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view3D>
      <c:rotX val="30"/>
      <c:rotY val="0"/>
      <c:rAngAx val="0"/>
    </c:view3D>
    <c:floor>
      <c:thickness val="0"/>
    </c:floor>
    <c:sideWall>
      <c:thickness val="0"/>
    </c:sideWall>
    <c:backWall>
      <c:thickness val="0"/>
    </c:backWall>
    <c:plotArea>
      <c:layout/>
      <c:pie3DChart>
        <c:varyColors val="1"/>
        <c:ser>
          <c:idx val="0"/>
          <c:order val="0"/>
          <c:tx>
            <c:strRef>
              <c:f>Sheet1!$B$1</c:f>
              <c:strCache>
                <c:ptCount val="1"/>
                <c:pt idx="0">
                  <c:v>SYMPTOMS</c:v>
                </c:pt>
              </c:strCache>
            </c:strRef>
          </c:tx>
          <c:dLbls>
            <c:spPr>
              <a:noFill/>
              <a:ln>
                <a:noFill/>
              </a:ln>
              <a:effectLst/>
            </c:spPr>
            <c:txPr>
              <a:bodyPr wrap="square" lIns="38100" tIns="19050" rIns="38100" bIns="19050" anchor="ctr">
                <a:spAutoFit/>
              </a:bodyPr>
              <a:lstStyle/>
              <a:p>
                <a:pPr>
                  <a:defRPr sz="1200" b="1">
                    <a:latin typeface="Times New Roman" panose="02020603050405020304" pitchFamily="18" charset="0"/>
                    <a:cs typeface="Times New Roman" panose="02020603050405020304" pitchFamily="18" charset="0"/>
                  </a:defRPr>
                </a:pPr>
                <a:endParaRPr lang="en-US"/>
              </a:p>
            </c:txPr>
            <c:showLegendKey val="0"/>
            <c:showVal val="1"/>
            <c:showCatName val="0"/>
            <c:showSerName val="0"/>
            <c:showPercent val="0"/>
            <c:showBubbleSize val="0"/>
            <c:showLeaderLines val="1"/>
            <c:extLst>
              <c:ext xmlns:c15="http://schemas.microsoft.com/office/drawing/2012/chart" uri="{CE6537A1-D6FC-4f65-9D91-7224C49458BB}"/>
            </c:extLst>
          </c:dLbls>
          <c:cat>
            <c:strRef>
              <c:f>Sheet1!$A$2:$A$7</c:f>
              <c:strCache>
                <c:ptCount val="6"/>
                <c:pt idx="0">
                  <c:v>Gastrointestinal</c:v>
                </c:pt>
                <c:pt idx="1">
                  <c:v>Neurological</c:v>
                </c:pt>
                <c:pt idx="2">
                  <c:v>Cardiovascular</c:v>
                </c:pt>
                <c:pt idx="3">
                  <c:v>Dermal </c:v>
                </c:pt>
                <c:pt idx="4">
                  <c:v>Asymptomatic</c:v>
                </c:pt>
                <c:pt idx="5">
                  <c:v>Others</c:v>
                </c:pt>
              </c:strCache>
            </c:strRef>
          </c:cat>
          <c:val>
            <c:numRef>
              <c:f>Sheet1!$B$2:$B$7</c:f>
              <c:numCache>
                <c:formatCode>General</c:formatCode>
                <c:ptCount val="6"/>
                <c:pt idx="0">
                  <c:v>90</c:v>
                </c:pt>
                <c:pt idx="1">
                  <c:v>52</c:v>
                </c:pt>
                <c:pt idx="2">
                  <c:v>16</c:v>
                </c:pt>
                <c:pt idx="3">
                  <c:v>22</c:v>
                </c:pt>
                <c:pt idx="4">
                  <c:v>24</c:v>
                </c:pt>
                <c:pt idx="5">
                  <c:v>29</c:v>
                </c:pt>
              </c:numCache>
            </c:numRef>
          </c:val>
          <c:extLst>
            <c:ext xmlns:c16="http://schemas.microsoft.com/office/drawing/2014/chart" uri="{C3380CC4-5D6E-409C-BE32-E72D297353CC}">
              <c16:uniqueId val="{00000000-7A3D-4E9C-95EF-89F5D7452DE5}"/>
            </c:ext>
          </c:extLst>
        </c:ser>
        <c:dLbls>
          <c:showLegendKey val="0"/>
          <c:showVal val="0"/>
          <c:showCatName val="0"/>
          <c:showSerName val="0"/>
          <c:showPercent val="0"/>
          <c:showBubbleSize val="0"/>
          <c:showLeaderLines val="1"/>
        </c:dLbls>
      </c:pie3DChart>
    </c:plotArea>
    <c:legend>
      <c:legendPos val="r"/>
      <c:layout>
        <c:manualLayout>
          <c:xMode val="edge"/>
          <c:yMode val="edge"/>
          <c:x val="0.76112691256470955"/>
          <c:y val="0.11709453391206033"/>
          <c:w val="0.22727752071566251"/>
          <c:h val="0.63844988719874773"/>
        </c:manualLayout>
      </c:layout>
      <c:overlay val="0"/>
      <c:txPr>
        <a:bodyPr/>
        <a:lstStyle/>
        <a:p>
          <a:pPr>
            <a:defRPr sz="1400" baseline="0">
              <a:solidFill>
                <a:sysClr val="windowText" lastClr="000000"/>
              </a:solidFill>
              <a:latin typeface="Times New Roman" panose="02020603050405020304" pitchFamily="18" charset="0"/>
              <a:cs typeface="Times New Roman" panose="02020603050405020304" pitchFamily="18" charset="0"/>
            </a:defRPr>
          </a:pPr>
          <a:endParaRPr lang="en-US"/>
        </a:p>
      </c:txPr>
    </c:legend>
    <c:plotVisOnly val="1"/>
    <c:dispBlanksAs val="gap"/>
    <c:showDLblsOverMax val="0"/>
  </c:chart>
  <c:spPr>
    <a:solidFill>
      <a:schemeClr val="bg1"/>
    </a:solidFill>
  </c:spPr>
  <c:externalData r:id="rId1">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view3D>
      <c:rotX val="30"/>
      <c:rotY val="0"/>
      <c:rAngAx val="0"/>
    </c:view3D>
    <c:floor>
      <c:thickness val="0"/>
    </c:floor>
    <c:sideWall>
      <c:thickness val="0"/>
    </c:sideWall>
    <c:backWall>
      <c:thickness val="0"/>
    </c:backWall>
    <c:plotArea>
      <c:layout/>
      <c:pie3DChart>
        <c:varyColors val="1"/>
        <c:ser>
          <c:idx val="0"/>
          <c:order val="0"/>
          <c:tx>
            <c:strRef>
              <c:f>Sheet1!$B$1</c:f>
              <c:strCache>
                <c:ptCount val="1"/>
                <c:pt idx="0">
                  <c:v>DRUGS USED IN THE TREATMENT OF POISONING</c:v>
                </c:pt>
              </c:strCache>
            </c:strRef>
          </c:tx>
          <c:dLbls>
            <c:spPr>
              <a:noFill/>
              <a:ln>
                <a:noFill/>
              </a:ln>
              <a:effectLst/>
            </c:spPr>
            <c:txPr>
              <a:bodyPr wrap="square" lIns="38100" tIns="19050" rIns="38100" bIns="19050" anchor="ctr">
                <a:spAutoFit/>
              </a:bodyPr>
              <a:lstStyle/>
              <a:p>
                <a:pPr>
                  <a:defRPr baseline="0">
                    <a:solidFill>
                      <a:sysClr val="windowText" lastClr="000000"/>
                    </a:solidFill>
                    <a:latin typeface="Times New Roman" panose="02020603050405020304" pitchFamily="18" charset="0"/>
                  </a:defRPr>
                </a:pPr>
                <a:endParaRPr lang="en-US"/>
              </a:p>
            </c:txPr>
            <c:showLegendKey val="0"/>
            <c:showVal val="1"/>
            <c:showCatName val="0"/>
            <c:showSerName val="0"/>
            <c:showPercent val="0"/>
            <c:showBubbleSize val="0"/>
            <c:showLeaderLines val="1"/>
            <c:extLst>
              <c:ext xmlns:c15="http://schemas.microsoft.com/office/drawing/2012/chart" uri="{CE6537A1-D6FC-4f65-9D91-7224C49458BB}"/>
            </c:extLst>
          </c:dLbls>
          <c:cat>
            <c:strRef>
              <c:f>Sheet1!$A$2:$A$9</c:f>
              <c:strCache>
                <c:ptCount val="8"/>
                <c:pt idx="0">
                  <c:v>Gastro-protective agents</c:v>
                </c:pt>
                <c:pt idx="1">
                  <c:v>Antiemetics</c:v>
                </c:pt>
                <c:pt idx="2">
                  <c:v>Antibiotics</c:v>
                </c:pt>
                <c:pt idx="3">
                  <c:v>NSAIDS</c:v>
                </c:pt>
                <c:pt idx="4">
                  <c:v>Centrally acting drugs</c:v>
                </c:pt>
                <c:pt idx="5">
                  <c:v>Cardiovascular</c:v>
                </c:pt>
                <c:pt idx="6">
                  <c:v>Anti-histamines</c:v>
                </c:pt>
                <c:pt idx="7">
                  <c:v>Others</c:v>
                </c:pt>
              </c:strCache>
            </c:strRef>
          </c:cat>
          <c:val>
            <c:numRef>
              <c:f>Sheet1!$B$2:$B$9</c:f>
              <c:numCache>
                <c:formatCode>General</c:formatCode>
                <c:ptCount val="8"/>
                <c:pt idx="0">
                  <c:v>111</c:v>
                </c:pt>
                <c:pt idx="1">
                  <c:v>99</c:v>
                </c:pt>
                <c:pt idx="2">
                  <c:v>33</c:v>
                </c:pt>
                <c:pt idx="3">
                  <c:v>5</c:v>
                </c:pt>
                <c:pt idx="4">
                  <c:v>13</c:v>
                </c:pt>
                <c:pt idx="5">
                  <c:v>4</c:v>
                </c:pt>
                <c:pt idx="6">
                  <c:v>13</c:v>
                </c:pt>
                <c:pt idx="7">
                  <c:v>42</c:v>
                </c:pt>
              </c:numCache>
            </c:numRef>
          </c:val>
          <c:extLst>
            <c:ext xmlns:c16="http://schemas.microsoft.com/office/drawing/2014/chart" uri="{C3380CC4-5D6E-409C-BE32-E72D297353CC}">
              <c16:uniqueId val="{00000000-6A9C-4857-B75C-7EA5D075D97D}"/>
            </c:ext>
          </c:extLst>
        </c:ser>
        <c:dLbls>
          <c:showLegendKey val="0"/>
          <c:showVal val="0"/>
          <c:showCatName val="0"/>
          <c:showSerName val="0"/>
          <c:showPercent val="0"/>
          <c:showBubbleSize val="0"/>
          <c:showLeaderLines val="1"/>
        </c:dLbls>
      </c:pie3DChart>
    </c:plotArea>
    <c:legend>
      <c:legendPos val="r"/>
      <c:overlay val="0"/>
      <c:spPr>
        <a:solidFill>
          <a:schemeClr val="bg1"/>
        </a:solidFill>
      </c:spPr>
      <c:txPr>
        <a:bodyPr/>
        <a:lstStyle/>
        <a:p>
          <a:pPr>
            <a:defRPr cap="small" normalizeH="0" baseline="0">
              <a:solidFill>
                <a:schemeClr val="tx1"/>
              </a:solidFill>
              <a:latin typeface="Times New Roman" panose="02020603050405020304" pitchFamily="18" charset="0"/>
            </a:defRPr>
          </a:pPr>
          <a:endParaRPr lang="en-US"/>
        </a:p>
      </c:txPr>
    </c:legend>
    <c:plotVisOnly val="1"/>
    <c:dispBlanksAs val="gap"/>
    <c:showDLblsOverMax val="0"/>
  </c:chart>
  <c:spPr>
    <a:solidFill>
      <a:schemeClr val="bg1"/>
    </a:solidFill>
  </c:spPr>
  <c:externalData r:id="rId1">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view3D>
      <c:rotX val="30"/>
      <c:rotY val="0"/>
      <c:rAngAx val="0"/>
    </c:view3D>
    <c:floor>
      <c:thickness val="0"/>
    </c:floor>
    <c:sideWall>
      <c:thickness val="0"/>
    </c:sideWall>
    <c:backWall>
      <c:thickness val="0"/>
    </c:backWall>
    <c:plotArea>
      <c:layout/>
      <c:pie3DChart>
        <c:varyColors val="1"/>
        <c:ser>
          <c:idx val="0"/>
          <c:order val="0"/>
          <c:tx>
            <c:strRef>
              <c:f>Sheet1!$B$1</c:f>
              <c:strCache>
                <c:ptCount val="1"/>
                <c:pt idx="0">
                  <c:v>DRUGS USED IN THE TREATMENT OF POISONING</c:v>
                </c:pt>
              </c:strCache>
            </c:strRef>
          </c:tx>
          <c:dLbls>
            <c:spPr>
              <a:noFill/>
              <a:ln>
                <a:noFill/>
              </a:ln>
              <a:effectLst/>
            </c:spPr>
            <c:txPr>
              <a:bodyPr wrap="square" lIns="38100" tIns="19050" rIns="38100" bIns="19050" anchor="ctr">
                <a:spAutoFit/>
              </a:bodyPr>
              <a:lstStyle/>
              <a:p>
                <a:pPr>
                  <a:defRPr sz="1000" baseline="0">
                    <a:solidFill>
                      <a:sysClr val="windowText" lastClr="000000"/>
                    </a:solidFill>
                    <a:latin typeface="Times New Roman" panose="02020603050405020304" pitchFamily="18" charset="0"/>
                  </a:defRPr>
                </a:pPr>
                <a:endParaRPr lang="en-US"/>
              </a:p>
            </c:txPr>
            <c:showLegendKey val="0"/>
            <c:showVal val="1"/>
            <c:showCatName val="0"/>
            <c:showSerName val="0"/>
            <c:showPercent val="0"/>
            <c:showBubbleSize val="0"/>
            <c:showLeaderLines val="1"/>
            <c:extLst>
              <c:ext xmlns:c15="http://schemas.microsoft.com/office/drawing/2012/chart" uri="{CE6537A1-D6FC-4f65-9D91-7224C49458BB}"/>
            </c:extLst>
          </c:dLbls>
          <c:cat>
            <c:strRef>
              <c:f>Sheet1!$A$2:$A$9</c:f>
              <c:strCache>
                <c:ptCount val="8"/>
                <c:pt idx="0">
                  <c:v>Gastro-protective agents</c:v>
                </c:pt>
                <c:pt idx="1">
                  <c:v>Antiemetics</c:v>
                </c:pt>
                <c:pt idx="2">
                  <c:v>Antibiotics</c:v>
                </c:pt>
                <c:pt idx="3">
                  <c:v>NSAIDS</c:v>
                </c:pt>
                <c:pt idx="4">
                  <c:v>Centrally acting drugs</c:v>
                </c:pt>
                <c:pt idx="5">
                  <c:v>Cardiovascular</c:v>
                </c:pt>
                <c:pt idx="6">
                  <c:v>Anti-histamines</c:v>
                </c:pt>
                <c:pt idx="7">
                  <c:v>Others</c:v>
                </c:pt>
              </c:strCache>
            </c:strRef>
          </c:cat>
          <c:val>
            <c:numRef>
              <c:f>Sheet1!$B$2:$B$9</c:f>
              <c:numCache>
                <c:formatCode>General</c:formatCode>
                <c:ptCount val="8"/>
                <c:pt idx="0">
                  <c:v>111</c:v>
                </c:pt>
                <c:pt idx="1">
                  <c:v>99</c:v>
                </c:pt>
                <c:pt idx="2">
                  <c:v>33</c:v>
                </c:pt>
                <c:pt idx="3">
                  <c:v>5</c:v>
                </c:pt>
                <c:pt idx="4">
                  <c:v>13</c:v>
                </c:pt>
                <c:pt idx="5">
                  <c:v>4</c:v>
                </c:pt>
                <c:pt idx="6">
                  <c:v>13</c:v>
                </c:pt>
                <c:pt idx="7">
                  <c:v>42</c:v>
                </c:pt>
              </c:numCache>
            </c:numRef>
          </c:val>
          <c:extLst>
            <c:ext xmlns:c16="http://schemas.microsoft.com/office/drawing/2014/chart" uri="{C3380CC4-5D6E-409C-BE32-E72D297353CC}">
              <c16:uniqueId val="{00000000-1450-4C0C-9621-C7912D2CA39E}"/>
            </c:ext>
          </c:extLst>
        </c:ser>
        <c:dLbls>
          <c:showLegendKey val="0"/>
          <c:showVal val="0"/>
          <c:showCatName val="0"/>
          <c:showSerName val="0"/>
          <c:showPercent val="0"/>
          <c:showBubbleSize val="0"/>
          <c:showLeaderLines val="1"/>
        </c:dLbls>
      </c:pie3DChart>
    </c:plotArea>
    <c:legend>
      <c:legendPos val="r"/>
      <c:legendEntry>
        <c:idx val="3"/>
        <c:txPr>
          <a:bodyPr/>
          <a:lstStyle/>
          <a:p>
            <a:pPr>
              <a:defRPr sz="1200" cap="small" normalizeH="0" baseline="0">
                <a:solidFill>
                  <a:schemeClr val="tx1"/>
                </a:solidFill>
                <a:latin typeface="Times New Roman" panose="02020603050405020304" pitchFamily="18" charset="0"/>
              </a:defRPr>
            </a:pPr>
            <a:endParaRPr lang="en-US"/>
          </a:p>
        </c:txPr>
      </c:legendEntry>
      <c:overlay val="0"/>
      <c:spPr>
        <a:solidFill>
          <a:schemeClr val="bg1"/>
        </a:solidFill>
      </c:spPr>
      <c:txPr>
        <a:bodyPr/>
        <a:lstStyle/>
        <a:p>
          <a:pPr>
            <a:defRPr sz="1400" cap="small" normalizeH="0" baseline="0">
              <a:solidFill>
                <a:schemeClr val="tx1"/>
              </a:solidFill>
              <a:latin typeface="Times New Roman" panose="02020603050405020304" pitchFamily="18" charset="0"/>
            </a:defRPr>
          </a:pPr>
          <a:endParaRPr lang="en-US"/>
        </a:p>
      </c:txPr>
    </c:legend>
    <c:plotVisOnly val="1"/>
    <c:dispBlanksAs val="gap"/>
    <c:showDLblsOverMax val="0"/>
  </c:chart>
  <c:spPr>
    <a:solidFill>
      <a:schemeClr val="bg1"/>
    </a:solidFill>
  </c:spPr>
  <c:externalData r:id="rId1">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08">
  <cs:axisTitle>
    <cs:lnRef idx="0"/>
    <cs:fillRef idx="0"/>
    <cs:effectRef idx="0"/>
    <cs:fontRef idx="minor">
      <a:schemeClr val="dk1">
        <a:lumMod val="65000"/>
        <a:lumOff val="35000"/>
      </a:schemeClr>
    </cs:fontRef>
    <cs:defRPr sz="900" b="1" kern="1200"/>
  </cs:axisTitle>
  <cs:categoryAxis>
    <cs:lnRef idx="0"/>
    <cs:fillRef idx="0"/>
    <cs:effectRef idx="0"/>
    <cs:fontRef idx="minor">
      <a:schemeClr val="dk1">
        <a:lumMod val="65000"/>
        <a:lumOff val="35000"/>
      </a:schemeClr>
    </cs:fontRef>
    <cs:spPr>
      <a:ln w="9525" cap="flat" cmpd="sng" algn="ctr">
        <a:solidFill>
          <a:schemeClr val="dk1">
            <a:lumMod val="15000"/>
            <a:lumOff val="85000"/>
          </a:schemeClr>
        </a:solidFill>
        <a:round/>
      </a:ln>
    </cs:spPr>
    <cs:defRPr sz="900" kern="1200" cap="none" spc="0" normalizeH="0" baseline="0"/>
  </cs:categoryAxis>
  <cs:chartArea>
    <cs:lnRef idx="0"/>
    <cs:fillRef idx="0"/>
    <cs:effectRef idx="0"/>
    <cs:fontRef idx="minor">
      <a:schemeClr val="dk1"/>
    </cs:fontRef>
    <cs:spPr>
      <a:solidFill>
        <a:schemeClr val="lt1"/>
      </a:solidFill>
      <a:ln w="9525" cap="flat" cmpd="sng" algn="ctr">
        <a:solidFill>
          <a:schemeClr val="dk1">
            <a:lumMod val="15000"/>
            <a:lumOff val="85000"/>
          </a:schemeClr>
        </a:solidFill>
        <a:round/>
      </a:ln>
    </cs:spPr>
    <cs:defRPr sz="900" kern="1200"/>
  </cs:chartArea>
  <cs:dataLabel>
    <cs:lnRef idx="0"/>
    <cs:fillRef idx="0"/>
    <cs:effectRef idx="0"/>
    <cs:fontRef idx="minor">
      <a:schemeClr val="dk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0">
      <cs:styleClr val="auto"/>
    </cs:fillRef>
    <cs:effectRef idx="0"/>
    <cs:fontRef idx="minor">
      <a:schemeClr val="dk1"/>
    </cs:fontRef>
    <cs:spPr>
      <a:solidFill>
        <a:schemeClr val="phClr"/>
      </a:solidFill>
    </cs:spPr>
  </cs:dataPoint>
  <cs:dataPoint3D>
    <cs:lnRef idx="0"/>
    <cs:fillRef idx="0">
      <cs:styleClr val="auto"/>
    </cs:fillRef>
    <cs:effectRef idx="0"/>
    <cs:fontRef idx="minor">
      <a:schemeClr val="dk1"/>
    </cs:fontRef>
    <cs:spPr>
      <a:solidFill>
        <a:schemeClr val="phClr"/>
      </a:solidFill>
    </cs:spPr>
  </cs:dataPoint3D>
  <cs:dataPointLine>
    <cs:lnRef idx="0">
      <cs:styleClr val="auto"/>
    </cs:lnRef>
    <cs:fillRef idx="0"/>
    <cs:effectRef idx="0"/>
    <cs:fontRef idx="minor">
      <a:schemeClr val="dk1"/>
    </cs:fontRef>
    <cs:spPr>
      <a:ln w="22225" cap="rnd">
        <a:solidFill>
          <a:schemeClr val="phClr"/>
        </a:solidFill>
        <a:round/>
      </a:ln>
    </cs:spPr>
  </cs:dataPointLine>
  <cs:dataPointMarker>
    <cs:lnRef idx="0">
      <cs:styleClr val="auto"/>
    </cs:lnRef>
    <cs:fillRef idx="0">
      <cs:styleClr val="auto"/>
    </cs:fillRef>
    <cs:effectRef idx="0"/>
    <cs:fontRef idx="minor">
      <a:schemeClr val="dk1"/>
    </cs:fontRef>
    <cs:spPr>
      <a:solidFill>
        <a:schemeClr val="lt1"/>
      </a:solidFill>
      <a:ln w="15875">
        <a:solidFill>
          <a:schemeClr val="phClr"/>
        </a:solidFill>
        <a:round/>
      </a:ln>
    </cs:spPr>
  </cs:dataPointMarker>
  <cs:dataPointMarkerLayout symbol="circle" size="6"/>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dk1">
        <a:lumMod val="65000"/>
        <a:lumOff val="35000"/>
      </a:schemeClr>
    </cs:fontRef>
    <cs:spPr>
      <a:ln w="9525" cap="flat" cmpd="sng" algn="ctr">
        <a:solidFill>
          <a:schemeClr val="dk1">
            <a:lumMod val="15000"/>
            <a:lumOff val="85000"/>
          </a:schemeClr>
        </a:solidFill>
        <a:round/>
      </a:ln>
    </cs:spPr>
    <cs:defRPr sz="800" kern="1200"/>
  </cs:dataTable>
  <cs:downBar>
    <cs:lnRef idx="0"/>
    <cs:fillRef idx="0"/>
    <cs:effectRef idx="0"/>
    <cs:fontRef idx="minor">
      <a:schemeClr val="dk1"/>
    </cs:fontRef>
    <cs:spPr>
      <a:solidFill>
        <a:schemeClr val="dk1">
          <a:lumMod val="75000"/>
          <a:lumOff val="25000"/>
        </a:schemeClr>
      </a:solidFill>
      <a:ln w="9525" cap="flat" cmpd="sng" algn="ctr">
        <a:solidFill>
          <a:schemeClr val="dk1">
            <a:lumMod val="50000"/>
            <a:lumOff val="50000"/>
          </a:schemeClr>
        </a:solidFill>
        <a:round/>
      </a:ln>
    </cs:spPr>
  </cs:downBar>
  <cs:dropLine>
    <cs:lnRef idx="0"/>
    <cs:fillRef idx="0"/>
    <cs:effectRef idx="0"/>
    <cs:fontRef idx="minor">
      <a:schemeClr val="dk1"/>
    </cs:fontRef>
    <cs:spPr>
      <a:ln w="9525" cap="flat" cmpd="sng" algn="ctr">
        <a:solidFill>
          <a:schemeClr val="dk1">
            <a:lumMod val="35000"/>
            <a:lumOff val="65000"/>
          </a:schemeClr>
        </a:solidFill>
        <a:round/>
      </a:ln>
    </cs:spPr>
  </cs:dropLine>
  <cs:errorBar>
    <cs:lnRef idx="0"/>
    <cs:fillRef idx="0"/>
    <cs:effectRef idx="0"/>
    <cs:fontRef idx="minor">
      <a:schemeClr val="dk1"/>
    </cs:fontRef>
    <cs:spPr>
      <a:ln w="9525" cap="flat" cmpd="sng" algn="ctr">
        <a:solidFill>
          <a:schemeClr val="dk1">
            <a:lumMod val="50000"/>
            <a:lumOff val="50000"/>
          </a:schemeClr>
        </a:solidFill>
        <a:round/>
      </a:ln>
    </cs:spPr>
  </cs:errorBar>
  <cs:floor>
    <cs:lnRef idx="0"/>
    <cs:fillRef idx="0"/>
    <cs:effectRef idx="0"/>
    <cs:fontRef idx="minor">
      <a:schemeClr val="dk1"/>
    </cs:fontRef>
    <cs:spPr>
      <a:pattFill prst="ltDnDiag">
        <a:fgClr>
          <a:schemeClr val="dk1">
            <a:lumMod val="15000"/>
            <a:lumOff val="85000"/>
          </a:schemeClr>
        </a:fgClr>
        <a:bgClr>
          <a:schemeClr val="lt1"/>
        </a:bgClr>
      </a:pattFill>
    </cs:spPr>
  </cs:floor>
  <cs:gridlineMajor>
    <cs:lnRef idx="0"/>
    <cs:fillRef idx="0"/>
    <cs:effectRef idx="0"/>
    <cs:fontRef idx="minor">
      <a:schemeClr val="dk1"/>
    </cs:fontRef>
    <cs:spPr>
      <a:ln w="9525" cap="flat" cmpd="sng" algn="ctr">
        <a:solidFill>
          <a:schemeClr val="dk1">
            <a:lumMod val="15000"/>
            <a:lumOff val="85000"/>
          </a:schemeClr>
        </a:solidFill>
        <a:round/>
      </a:ln>
    </cs:spPr>
  </cs:gridlineMajor>
  <cs:gridlineMinor>
    <cs:lnRef idx="0"/>
    <cs:fillRef idx="0"/>
    <cs:effectRef idx="0"/>
    <cs:fontRef idx="minor">
      <a:schemeClr val="dk1"/>
    </cs:fontRef>
    <cs:spPr>
      <a:ln w="9525" cap="flat" cmpd="sng" algn="ctr">
        <a:solidFill>
          <a:schemeClr val="dk1">
            <a:lumMod val="5000"/>
            <a:lumOff val="95000"/>
          </a:schemeClr>
        </a:solidFill>
        <a:round/>
      </a:ln>
    </cs:spPr>
  </cs:gridlineMinor>
  <cs:hiLoLine>
    <cs:lnRef idx="0"/>
    <cs:fillRef idx="0"/>
    <cs:effectRef idx="0"/>
    <cs:fontRef idx="minor">
      <a:schemeClr val="dk1"/>
    </cs:fontRef>
    <cs:spPr>
      <a:ln w="9525" cap="flat" cmpd="sng" algn="ctr">
        <a:solidFill>
          <a:schemeClr val="dk1">
            <a:lumMod val="35000"/>
            <a:lumOff val="65000"/>
          </a:schemeClr>
        </a:solidFill>
        <a:round/>
      </a:ln>
    </cs:spPr>
  </cs:hiLoLine>
  <cs:leaderLine>
    <cs:lnRef idx="0"/>
    <cs:fillRef idx="0"/>
    <cs:effectRef idx="0"/>
    <cs:fontRef idx="minor">
      <a:schemeClr val="dk1"/>
    </cs:fontRef>
    <cs:spPr>
      <a:ln w="9525" cap="flat" cmpd="sng" algn="ctr">
        <a:solidFill>
          <a:schemeClr val="dk1">
            <a:lumMod val="35000"/>
            <a:lumOff val="65000"/>
          </a:schemeClr>
        </a:solidFill>
        <a:round/>
      </a:ln>
    </cs:spPr>
  </cs:leaderLine>
  <cs:legend>
    <cs:lnRef idx="0"/>
    <cs:fillRef idx="0"/>
    <cs:effectRef idx="0"/>
    <cs:fontRef idx="minor">
      <a:schemeClr val="dk1">
        <a:lumMod val="65000"/>
        <a:lumOff val="35000"/>
      </a:schemeClr>
    </cs:fontRef>
    <cs:defRPr sz="900" kern="1200"/>
  </cs:legend>
  <cs:plotArea>
    <cs:lnRef idx="0"/>
    <cs:fillRef idx="0"/>
    <cs:effectRef idx="0"/>
    <cs:fontRef idx="minor">
      <a:schemeClr val="dk1"/>
    </cs:fontRef>
    <cs:spPr>
      <a:pattFill prst="ltDnDiag">
        <a:fgClr>
          <a:schemeClr val="dk1">
            <a:lumMod val="15000"/>
            <a:lumOff val="85000"/>
          </a:schemeClr>
        </a:fgClr>
        <a:bgClr>
          <a:schemeClr val="lt1"/>
        </a:bgClr>
      </a:pattFill>
    </cs:spPr>
  </cs:plotArea>
  <cs:plotArea3D>
    <cs:lnRef idx="0"/>
    <cs:fillRef idx="0"/>
    <cs:effectRef idx="0"/>
    <cs:fontRef idx="minor">
      <a:schemeClr val="dk1"/>
    </cs:fontRef>
    <cs:spPr>
      <a:solidFill>
        <a:schemeClr val="lt1"/>
      </a:solidFill>
    </cs:spPr>
  </cs:plotArea3D>
  <cs:seriesAxis>
    <cs:lnRef idx="0"/>
    <cs:fillRef idx="0"/>
    <cs:effectRef idx="0"/>
    <cs:fontRef idx="minor">
      <a:schemeClr val="dk1">
        <a:lumMod val="65000"/>
        <a:lumOff val="35000"/>
      </a:schemeClr>
    </cs:fontRef>
    <cs:defRPr sz="900" kern="1200"/>
  </cs:seriesAxis>
  <cs:seriesLine>
    <cs:lnRef idx="0"/>
    <cs:fillRef idx="0"/>
    <cs:effectRef idx="0"/>
    <cs:fontRef idx="minor">
      <a:schemeClr val="dk1"/>
    </cs:fontRef>
    <cs:spPr>
      <a:ln w="9525" cap="flat" cmpd="sng" algn="ctr">
        <a:solidFill>
          <a:schemeClr val="dk1">
            <a:lumMod val="35000"/>
            <a:lumOff val="65000"/>
          </a:schemeClr>
        </a:solidFill>
        <a:round/>
      </a:ln>
    </cs:spPr>
  </cs:seriesLine>
  <cs:title>
    <cs:lnRef idx="0"/>
    <cs:fillRef idx="0"/>
    <cs:effectRef idx="0"/>
    <cs:fontRef idx="major">
      <a:schemeClr val="dk1">
        <a:lumMod val="50000"/>
        <a:lumOff val="50000"/>
      </a:schemeClr>
    </cs:fontRef>
    <cs:defRPr sz="1600" b="1" kern="1200" cap="none" spc="0" normalizeH="0" baseline="0"/>
  </cs:title>
  <cs:trendline>
    <cs:lnRef idx="0">
      <cs:styleClr val="auto"/>
    </cs:lnRef>
    <cs:fillRef idx="0"/>
    <cs:effectRef idx="0"/>
    <cs:fontRef idx="minor">
      <a:schemeClr val="dk1"/>
    </cs:fontRef>
    <cs:spPr>
      <a:ln w="19050" cap="rnd">
        <a:solidFill>
          <a:schemeClr val="phClr"/>
        </a:solidFill>
      </a:ln>
    </cs:spPr>
  </cs:trendline>
  <cs:trendlineLabel>
    <cs:lnRef idx="0"/>
    <cs:fillRef idx="0"/>
    <cs:effectRef idx="0"/>
    <cs:fontRef idx="minor">
      <a:schemeClr val="dk1">
        <a:lumMod val="65000"/>
        <a:lumOff val="35000"/>
      </a:schemeClr>
    </cs:fontRef>
    <cs:defRPr sz="900" kern="1200"/>
  </cs:trendlineLabel>
  <cs:upBar>
    <cs:lnRef idx="0"/>
    <cs:fillRef idx="0"/>
    <cs:effectRef idx="0"/>
    <cs:fontRef idx="minor">
      <a:schemeClr val="dk1"/>
    </cs:fontRef>
    <cs:spPr>
      <a:solidFill>
        <a:schemeClr val="lt1"/>
      </a:solidFill>
      <a:ln w="9525" cap="flat" cmpd="sng" algn="ctr">
        <a:solidFill>
          <a:schemeClr val="dk1">
            <a:lumMod val="50000"/>
            <a:lumOff val="50000"/>
          </a:schemeClr>
        </a:solidFill>
        <a:round/>
      </a:ln>
    </cs:spPr>
  </cs:upBar>
  <cs:valueAxis>
    <cs:lnRef idx="0"/>
    <cs:fillRef idx="0"/>
    <cs:effectRef idx="0"/>
    <cs:fontRef idx="minor">
      <a:schemeClr val="dk1">
        <a:lumMod val="65000"/>
        <a:lumOff val="35000"/>
      </a:schemeClr>
    </cs:fontRef>
    <cs:defRPr sz="900" kern="1200"/>
  </cs:valueAxis>
  <cs:wall>
    <cs:lnRef idx="0"/>
    <cs:fillRef idx="0"/>
    <cs:effectRef idx="0"/>
    <cs:fontRef idx="minor">
      <a:schemeClr val="dk1"/>
    </cs:fontRef>
    <cs:spPr>
      <a:pattFill prst="ltDnDiag">
        <a:fgClr>
          <a:schemeClr val="dk1">
            <a:lumMod val="15000"/>
            <a:lumOff val="85000"/>
          </a:schemeClr>
        </a:fgClr>
        <a:bgClr>
          <a:schemeClr val="lt1"/>
        </a:bgClr>
      </a:pattFill>
    </cs:spPr>
  </cs:wall>
</cs:chartStyle>
</file>

<file path=ppt/diagrams/colors1.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3D1A4CB5-483F-4DD0-924F-F49F5F9B69F8}" type="doc">
      <dgm:prSet loTypeId="urn:microsoft.com/office/officeart/2005/8/layout/chevron2" loCatId="list" qsTypeId="urn:microsoft.com/office/officeart/2005/8/quickstyle/simple1" qsCatId="simple" csTypeId="urn:microsoft.com/office/officeart/2005/8/colors/colorful2" csCatId="colorful" phldr="1"/>
      <dgm:spPr/>
      <dgm:t>
        <a:bodyPr/>
        <a:lstStyle/>
        <a:p>
          <a:endParaRPr lang="en-US"/>
        </a:p>
      </dgm:t>
    </dgm:pt>
    <dgm:pt modelId="{AA3B3922-425C-45A9-9DBF-2E3D8FFA0898}">
      <dgm:prSet phldrT="[Text]" custT="1"/>
      <dgm:spPr/>
      <dgm:t>
        <a:bodyPr/>
        <a:lstStyle/>
        <a:p>
          <a:r>
            <a:rPr lang="en-US" sz="1400" dirty="0"/>
            <a:t>1</a:t>
          </a:r>
        </a:p>
      </dgm:t>
    </dgm:pt>
    <dgm:pt modelId="{F349730A-A4C7-48D4-A510-B88C59A4A904}" type="parTrans" cxnId="{F2EB8FA6-4192-41E9-91DE-39291440F906}">
      <dgm:prSet/>
      <dgm:spPr/>
      <dgm:t>
        <a:bodyPr/>
        <a:lstStyle/>
        <a:p>
          <a:endParaRPr lang="en-US" sz="1400"/>
        </a:p>
      </dgm:t>
    </dgm:pt>
    <dgm:pt modelId="{396C58B3-15F5-49FD-BAB3-1E82EFB68221}" type="sibTrans" cxnId="{F2EB8FA6-4192-41E9-91DE-39291440F906}">
      <dgm:prSet/>
      <dgm:spPr/>
      <dgm:t>
        <a:bodyPr/>
        <a:lstStyle/>
        <a:p>
          <a:endParaRPr lang="en-US" sz="1400"/>
        </a:p>
      </dgm:t>
    </dgm:pt>
    <dgm:pt modelId="{A8884407-9E4B-4515-85EA-24849ACC82AA}">
      <dgm:prSet phldrT="[Text]" custT="1"/>
      <dgm:spPr/>
      <dgm:t>
        <a:bodyPr/>
        <a:lstStyle/>
        <a:p>
          <a:pPr marL="0" indent="0" algn="just">
            <a:buFont typeface="Arial" panose="020B0604020202020204" pitchFamily="34" charset="0"/>
            <a:buNone/>
          </a:pPr>
          <a:r>
            <a:rPr lang="en-IN" sz="1400" dirty="0">
              <a:latin typeface="Times New Roman" panose="02020603050405020304" pitchFamily="18" charset="0"/>
              <a:cs typeface="Times New Roman" panose="02020603050405020304" pitchFamily="18" charset="0"/>
            </a:rPr>
            <a:t>Relevant patient information was collected </a:t>
          </a:r>
          <a:r>
            <a:rPr lang="en-US" sz="1400" dirty="0">
              <a:latin typeface="Times New Roman" panose="02020603050405020304" pitchFamily="18" charset="0"/>
              <a:cs typeface="Times New Roman" panose="02020603050405020304" pitchFamily="18" charset="0"/>
            </a:rPr>
            <a:t>self-interviewing the patient based on the level of consciousness, stability and suitability of the patient after receiving first aid in the emergency wards, intensive care unit or general wards. </a:t>
          </a:r>
        </a:p>
      </dgm:t>
    </dgm:pt>
    <dgm:pt modelId="{197D01C7-1C81-40B8-9114-0423CBCA192E}" type="parTrans" cxnId="{2193E681-5FDA-42CF-83EF-BAE2A4D1CAD8}">
      <dgm:prSet/>
      <dgm:spPr/>
      <dgm:t>
        <a:bodyPr/>
        <a:lstStyle/>
        <a:p>
          <a:endParaRPr lang="en-US" sz="1400"/>
        </a:p>
      </dgm:t>
    </dgm:pt>
    <dgm:pt modelId="{E9902492-7485-4CD6-96B9-95CB2D334B8B}" type="sibTrans" cxnId="{2193E681-5FDA-42CF-83EF-BAE2A4D1CAD8}">
      <dgm:prSet/>
      <dgm:spPr/>
      <dgm:t>
        <a:bodyPr/>
        <a:lstStyle/>
        <a:p>
          <a:endParaRPr lang="en-US" sz="1400"/>
        </a:p>
      </dgm:t>
    </dgm:pt>
    <dgm:pt modelId="{9DC56811-3CD3-49AF-9B1C-82163A29972C}">
      <dgm:prSet phldrT="[Text]" custT="1"/>
      <dgm:spPr/>
      <dgm:t>
        <a:bodyPr/>
        <a:lstStyle/>
        <a:p>
          <a:r>
            <a:rPr lang="en-US" sz="1400" dirty="0"/>
            <a:t>2</a:t>
          </a:r>
        </a:p>
      </dgm:t>
    </dgm:pt>
    <dgm:pt modelId="{0B7E823C-D90C-46D1-B1F8-F09C85613D18}" type="parTrans" cxnId="{1D141D16-FC3E-4301-AA81-128BBC940F21}">
      <dgm:prSet/>
      <dgm:spPr/>
      <dgm:t>
        <a:bodyPr/>
        <a:lstStyle/>
        <a:p>
          <a:endParaRPr lang="en-US" sz="1400"/>
        </a:p>
      </dgm:t>
    </dgm:pt>
    <dgm:pt modelId="{E54A4478-9E12-4722-9791-D1C69D7BEB1A}" type="sibTrans" cxnId="{1D141D16-FC3E-4301-AA81-128BBC940F21}">
      <dgm:prSet/>
      <dgm:spPr/>
      <dgm:t>
        <a:bodyPr/>
        <a:lstStyle/>
        <a:p>
          <a:endParaRPr lang="en-US" sz="1400"/>
        </a:p>
      </dgm:t>
    </dgm:pt>
    <dgm:pt modelId="{BE563136-DC9E-4DF1-AFBC-2D0B925591A9}">
      <dgm:prSet phldrT="[Text]" custT="1"/>
      <dgm:spPr/>
      <dgm:t>
        <a:bodyPr/>
        <a:lstStyle/>
        <a:p>
          <a:pPr algn="just">
            <a:lnSpc>
              <a:spcPct val="100000"/>
            </a:lnSpc>
            <a:buNone/>
          </a:pPr>
          <a:r>
            <a:rPr lang="en-US" sz="1400" dirty="0">
              <a:latin typeface="Times New Roman" panose="02020603050405020304" pitchFamily="18" charset="0"/>
              <a:cs typeface="Times New Roman" panose="02020603050405020304" pitchFamily="18" charset="0"/>
            </a:rPr>
            <a:t>Various sources such as patient’s case records, medication charts, laboratory data, MLC registers, interaction with health care professionals and their families for additional data </a:t>
          </a:r>
          <a:endParaRPr lang="en-US" sz="1600" dirty="0">
            <a:latin typeface="Times New Roman" panose="02020603050405020304" pitchFamily="18" charset="0"/>
            <a:cs typeface="Times New Roman" panose="02020603050405020304" pitchFamily="18" charset="0"/>
          </a:endParaRPr>
        </a:p>
      </dgm:t>
    </dgm:pt>
    <dgm:pt modelId="{70A4F861-A72F-45EA-AEA6-3F2E249932AF}" type="parTrans" cxnId="{9B40A77E-F0FE-437C-BDEE-0025F1D20F6E}">
      <dgm:prSet/>
      <dgm:spPr/>
      <dgm:t>
        <a:bodyPr/>
        <a:lstStyle/>
        <a:p>
          <a:endParaRPr lang="en-US" sz="1400"/>
        </a:p>
      </dgm:t>
    </dgm:pt>
    <dgm:pt modelId="{8462AB02-3E2A-4B8F-BB76-01F77AEDD9EC}" type="sibTrans" cxnId="{9B40A77E-F0FE-437C-BDEE-0025F1D20F6E}">
      <dgm:prSet/>
      <dgm:spPr/>
      <dgm:t>
        <a:bodyPr/>
        <a:lstStyle/>
        <a:p>
          <a:endParaRPr lang="en-US" sz="1400"/>
        </a:p>
      </dgm:t>
    </dgm:pt>
    <dgm:pt modelId="{60C69AD4-59F2-452F-AC63-D26613BDFFD9}">
      <dgm:prSet phldrT="[Text]" custT="1"/>
      <dgm:spPr/>
      <dgm:t>
        <a:bodyPr/>
        <a:lstStyle/>
        <a:p>
          <a:r>
            <a:rPr lang="en-US" sz="1400" dirty="0"/>
            <a:t>3</a:t>
          </a:r>
        </a:p>
      </dgm:t>
    </dgm:pt>
    <dgm:pt modelId="{38C97275-97FB-486A-A9B4-B0C69492CA32}" type="parTrans" cxnId="{44D471F0-221D-4C63-AEB4-93636C31E31F}">
      <dgm:prSet/>
      <dgm:spPr/>
      <dgm:t>
        <a:bodyPr/>
        <a:lstStyle/>
        <a:p>
          <a:endParaRPr lang="en-US" sz="1400"/>
        </a:p>
      </dgm:t>
    </dgm:pt>
    <dgm:pt modelId="{33244C64-EB05-496B-9180-2BF027F6C3F0}" type="sibTrans" cxnId="{44D471F0-221D-4C63-AEB4-93636C31E31F}">
      <dgm:prSet/>
      <dgm:spPr/>
      <dgm:t>
        <a:bodyPr/>
        <a:lstStyle/>
        <a:p>
          <a:endParaRPr lang="en-US" sz="1400"/>
        </a:p>
      </dgm:t>
    </dgm:pt>
    <dgm:pt modelId="{97DBCE82-3C29-4362-82A5-688EF475F9A2}">
      <dgm:prSet phldrT="[Text]" custT="1"/>
      <dgm:spPr/>
      <dgm:t>
        <a:bodyPr/>
        <a:lstStyle/>
        <a:p>
          <a:pPr algn="just">
            <a:buClrTx/>
            <a:buSzTx/>
            <a:buFontTx/>
            <a:buNone/>
          </a:pPr>
          <a:r>
            <a:rPr lang="en-IN" sz="1400" dirty="0">
              <a:latin typeface="Times New Roman" panose="02020603050405020304" pitchFamily="18" charset="0"/>
              <a:cs typeface="Times New Roman" panose="02020603050405020304" pitchFamily="18" charset="0"/>
            </a:rPr>
            <a:t>Data was collected by a trained personnel and  transcribed into a pre-structured proforma by a trained investigator </a:t>
          </a:r>
          <a:endParaRPr lang="en-US" sz="1400" dirty="0"/>
        </a:p>
      </dgm:t>
    </dgm:pt>
    <dgm:pt modelId="{81DF8889-C29C-4F0C-BAE4-B3E81A2668EE}" type="parTrans" cxnId="{D989CE5F-7AB3-4DCD-9869-25032ABB259F}">
      <dgm:prSet/>
      <dgm:spPr/>
      <dgm:t>
        <a:bodyPr/>
        <a:lstStyle/>
        <a:p>
          <a:endParaRPr lang="en-US" sz="1400"/>
        </a:p>
      </dgm:t>
    </dgm:pt>
    <dgm:pt modelId="{EF0C9197-97AA-4A8B-84FD-07E1480E5D23}" type="sibTrans" cxnId="{D989CE5F-7AB3-4DCD-9869-25032ABB259F}">
      <dgm:prSet/>
      <dgm:spPr/>
      <dgm:t>
        <a:bodyPr/>
        <a:lstStyle/>
        <a:p>
          <a:endParaRPr lang="en-US" sz="1400"/>
        </a:p>
      </dgm:t>
    </dgm:pt>
    <dgm:pt modelId="{3677245D-C3C1-4550-9933-5598BD3DF880}">
      <dgm:prSet phldrT="[Text]" custT="1"/>
      <dgm:spPr/>
      <dgm:t>
        <a:bodyPr/>
        <a:lstStyle/>
        <a:p>
          <a:r>
            <a:rPr lang="en-IN" sz="1400" dirty="0">
              <a:latin typeface="Times New Roman" panose="02020603050405020304" pitchFamily="18" charset="0"/>
              <a:cs typeface="Times New Roman" panose="02020603050405020304" pitchFamily="18" charset="0"/>
            </a:rPr>
            <a:t> 4</a:t>
          </a:r>
          <a:endParaRPr lang="en-US" sz="1400" dirty="0"/>
        </a:p>
      </dgm:t>
    </dgm:pt>
    <dgm:pt modelId="{B1B63825-CC60-49A2-9511-1CADE7C46F63}" type="parTrans" cxnId="{74730BB4-000C-4EB3-8BA6-9D7FF3BAF0E9}">
      <dgm:prSet/>
      <dgm:spPr/>
      <dgm:t>
        <a:bodyPr/>
        <a:lstStyle/>
        <a:p>
          <a:endParaRPr lang="en-US" sz="1400"/>
        </a:p>
      </dgm:t>
    </dgm:pt>
    <dgm:pt modelId="{DF796831-1B52-4EDD-890C-66D698441FDB}" type="sibTrans" cxnId="{74730BB4-000C-4EB3-8BA6-9D7FF3BAF0E9}">
      <dgm:prSet/>
      <dgm:spPr/>
      <dgm:t>
        <a:bodyPr/>
        <a:lstStyle/>
        <a:p>
          <a:endParaRPr lang="en-US" sz="1400"/>
        </a:p>
      </dgm:t>
    </dgm:pt>
    <dgm:pt modelId="{C15A60A5-591D-41E6-83BA-8C08BB7E37A8}">
      <dgm:prSet custT="1"/>
      <dgm:spPr/>
      <dgm:t>
        <a:bodyPr/>
        <a:lstStyle/>
        <a:p>
          <a:pPr marL="114300" lvl="1" indent="0" algn="just" defTabSz="622300">
            <a:lnSpc>
              <a:spcPct val="90000"/>
            </a:lnSpc>
            <a:spcBef>
              <a:spcPct val="0"/>
            </a:spcBef>
            <a:spcAft>
              <a:spcPct val="15000"/>
            </a:spcAft>
            <a:buNone/>
          </a:pPr>
          <a:r>
            <a:rPr lang="en-IN" sz="1400" dirty="0">
              <a:latin typeface="Times New Roman" panose="02020603050405020304" pitchFamily="18" charset="0"/>
              <a:cs typeface="Times New Roman" panose="02020603050405020304" pitchFamily="18" charset="0"/>
            </a:rPr>
            <a:t>Transcribed data  was  entered into Microsoft access data base for analysis</a:t>
          </a:r>
          <a:r>
            <a:rPr lang="en-IN" sz="1600" dirty="0">
              <a:latin typeface="Times New Roman" panose="02020603050405020304" pitchFamily="18" charset="0"/>
              <a:cs typeface="Times New Roman" panose="02020603050405020304" pitchFamily="18" charset="0"/>
            </a:rPr>
            <a:t>. </a:t>
          </a:r>
          <a:endParaRPr lang="en-US" sz="1600" dirty="0"/>
        </a:p>
      </dgm:t>
    </dgm:pt>
    <dgm:pt modelId="{284783C4-D4B6-446F-BE71-C0A99C6203A5}" type="parTrans" cxnId="{6E7B4E85-BF3F-4F01-96E9-8A47BFC5351A}">
      <dgm:prSet/>
      <dgm:spPr/>
      <dgm:t>
        <a:bodyPr/>
        <a:lstStyle/>
        <a:p>
          <a:endParaRPr lang="en-US" sz="1400"/>
        </a:p>
      </dgm:t>
    </dgm:pt>
    <dgm:pt modelId="{A87D8030-CBBC-4CD3-ADC8-FE347B50727B}" type="sibTrans" cxnId="{6E7B4E85-BF3F-4F01-96E9-8A47BFC5351A}">
      <dgm:prSet/>
      <dgm:spPr/>
      <dgm:t>
        <a:bodyPr/>
        <a:lstStyle/>
        <a:p>
          <a:endParaRPr lang="en-US" sz="1400"/>
        </a:p>
      </dgm:t>
    </dgm:pt>
    <dgm:pt modelId="{B52EBC87-779E-4F1B-ACCE-0B19C8AD5678}" type="pres">
      <dgm:prSet presAssocID="{3D1A4CB5-483F-4DD0-924F-F49F5F9B69F8}" presName="linearFlow" presStyleCnt="0">
        <dgm:presLayoutVars>
          <dgm:dir/>
          <dgm:animLvl val="lvl"/>
          <dgm:resizeHandles val="exact"/>
        </dgm:presLayoutVars>
      </dgm:prSet>
      <dgm:spPr/>
    </dgm:pt>
    <dgm:pt modelId="{500CDED0-6434-46DE-A60F-0FCEDFA44663}" type="pres">
      <dgm:prSet presAssocID="{AA3B3922-425C-45A9-9DBF-2E3D8FFA0898}" presName="composite" presStyleCnt="0"/>
      <dgm:spPr/>
    </dgm:pt>
    <dgm:pt modelId="{8A51AF45-45F8-4222-86E6-551B42DA62B9}" type="pres">
      <dgm:prSet presAssocID="{AA3B3922-425C-45A9-9DBF-2E3D8FFA0898}" presName="parentText" presStyleLbl="alignNode1" presStyleIdx="0" presStyleCnt="4">
        <dgm:presLayoutVars>
          <dgm:chMax val="1"/>
          <dgm:bulletEnabled val="1"/>
        </dgm:presLayoutVars>
      </dgm:prSet>
      <dgm:spPr/>
    </dgm:pt>
    <dgm:pt modelId="{6D10E547-6920-4ABE-84B9-D01E99B4E219}" type="pres">
      <dgm:prSet presAssocID="{AA3B3922-425C-45A9-9DBF-2E3D8FFA0898}" presName="descendantText" presStyleLbl="alignAcc1" presStyleIdx="0" presStyleCnt="4" custScaleY="136409" custLinFactNeighborX="-599">
        <dgm:presLayoutVars>
          <dgm:bulletEnabled val="1"/>
        </dgm:presLayoutVars>
      </dgm:prSet>
      <dgm:spPr/>
    </dgm:pt>
    <dgm:pt modelId="{D80A48A6-3803-42E6-A389-4E0CC86AC2CE}" type="pres">
      <dgm:prSet presAssocID="{396C58B3-15F5-49FD-BAB3-1E82EFB68221}" presName="sp" presStyleCnt="0"/>
      <dgm:spPr/>
    </dgm:pt>
    <dgm:pt modelId="{EEBBD703-93FD-4BA1-86F8-92993419CE28}" type="pres">
      <dgm:prSet presAssocID="{9DC56811-3CD3-49AF-9B1C-82163A29972C}" presName="composite" presStyleCnt="0"/>
      <dgm:spPr/>
    </dgm:pt>
    <dgm:pt modelId="{71E7503A-69A6-448C-BE8A-E98846656122}" type="pres">
      <dgm:prSet presAssocID="{9DC56811-3CD3-49AF-9B1C-82163A29972C}" presName="parentText" presStyleLbl="alignNode1" presStyleIdx="1" presStyleCnt="4">
        <dgm:presLayoutVars>
          <dgm:chMax val="1"/>
          <dgm:bulletEnabled val="1"/>
        </dgm:presLayoutVars>
      </dgm:prSet>
      <dgm:spPr/>
    </dgm:pt>
    <dgm:pt modelId="{F993F976-208E-445D-9DF1-DAFE557A49F8}" type="pres">
      <dgm:prSet presAssocID="{9DC56811-3CD3-49AF-9B1C-82163A29972C}" presName="descendantText" presStyleLbl="alignAcc1" presStyleIdx="1" presStyleCnt="4" custScaleY="143433" custLinFactNeighborX="200" custLinFactNeighborY="3673">
        <dgm:presLayoutVars>
          <dgm:bulletEnabled val="1"/>
        </dgm:presLayoutVars>
      </dgm:prSet>
      <dgm:spPr/>
    </dgm:pt>
    <dgm:pt modelId="{34970C1E-95EC-4AF7-B5C3-2D862BFECFDA}" type="pres">
      <dgm:prSet presAssocID="{E54A4478-9E12-4722-9791-D1C69D7BEB1A}" presName="sp" presStyleCnt="0"/>
      <dgm:spPr/>
    </dgm:pt>
    <dgm:pt modelId="{12B0F5AC-6EBC-4046-9BEB-D4BCAB075BD2}" type="pres">
      <dgm:prSet presAssocID="{60C69AD4-59F2-452F-AC63-D26613BDFFD9}" presName="composite" presStyleCnt="0"/>
      <dgm:spPr/>
    </dgm:pt>
    <dgm:pt modelId="{5769F2BF-3447-4AFB-B205-57C4F404AD5B}" type="pres">
      <dgm:prSet presAssocID="{60C69AD4-59F2-452F-AC63-D26613BDFFD9}" presName="parentText" presStyleLbl="alignNode1" presStyleIdx="2" presStyleCnt="4">
        <dgm:presLayoutVars>
          <dgm:chMax val="1"/>
          <dgm:bulletEnabled val="1"/>
        </dgm:presLayoutVars>
      </dgm:prSet>
      <dgm:spPr/>
    </dgm:pt>
    <dgm:pt modelId="{887EE761-9BB3-4DD6-81A7-C220230CE6E3}" type="pres">
      <dgm:prSet presAssocID="{60C69AD4-59F2-452F-AC63-D26613BDFFD9}" presName="descendantText" presStyleLbl="alignAcc1" presStyleIdx="2" presStyleCnt="4" custLinFactNeighborX="198" custLinFactNeighborY="18401">
        <dgm:presLayoutVars>
          <dgm:bulletEnabled val="1"/>
        </dgm:presLayoutVars>
      </dgm:prSet>
      <dgm:spPr/>
    </dgm:pt>
    <dgm:pt modelId="{F46DFAE3-35C5-4BFE-A191-EF55E76176FB}" type="pres">
      <dgm:prSet presAssocID="{33244C64-EB05-496B-9180-2BF027F6C3F0}" presName="sp" presStyleCnt="0"/>
      <dgm:spPr/>
    </dgm:pt>
    <dgm:pt modelId="{CF86A77C-B991-45DE-8994-54AC09F354A0}" type="pres">
      <dgm:prSet presAssocID="{3677245D-C3C1-4550-9933-5598BD3DF880}" presName="composite" presStyleCnt="0"/>
      <dgm:spPr/>
    </dgm:pt>
    <dgm:pt modelId="{75DEF77E-7ACE-444C-B3FE-8A47C37079EE}" type="pres">
      <dgm:prSet presAssocID="{3677245D-C3C1-4550-9933-5598BD3DF880}" presName="parentText" presStyleLbl="alignNode1" presStyleIdx="3" presStyleCnt="4">
        <dgm:presLayoutVars>
          <dgm:chMax val="1"/>
          <dgm:bulletEnabled val="1"/>
        </dgm:presLayoutVars>
      </dgm:prSet>
      <dgm:spPr/>
    </dgm:pt>
    <dgm:pt modelId="{6B007C29-F2AF-4C25-8A8B-E348C1ED3AD5}" type="pres">
      <dgm:prSet presAssocID="{3677245D-C3C1-4550-9933-5598BD3DF880}" presName="descendantText" presStyleLbl="alignAcc1" presStyleIdx="3" presStyleCnt="4" custLinFactNeighborX="1085" custLinFactNeighborY="-4273">
        <dgm:presLayoutVars>
          <dgm:bulletEnabled val="1"/>
        </dgm:presLayoutVars>
      </dgm:prSet>
      <dgm:spPr/>
    </dgm:pt>
  </dgm:ptLst>
  <dgm:cxnLst>
    <dgm:cxn modelId="{64F3F205-CC47-4EDD-AE12-55F27C3242FB}" type="presOf" srcId="{C15A60A5-591D-41E6-83BA-8C08BB7E37A8}" destId="{6B007C29-F2AF-4C25-8A8B-E348C1ED3AD5}" srcOrd="0" destOrd="0" presId="urn:microsoft.com/office/officeart/2005/8/layout/chevron2"/>
    <dgm:cxn modelId="{1D141D16-FC3E-4301-AA81-128BBC940F21}" srcId="{3D1A4CB5-483F-4DD0-924F-F49F5F9B69F8}" destId="{9DC56811-3CD3-49AF-9B1C-82163A29972C}" srcOrd="1" destOrd="0" parTransId="{0B7E823C-D90C-46D1-B1F8-F09C85613D18}" sibTransId="{E54A4478-9E12-4722-9791-D1C69D7BEB1A}"/>
    <dgm:cxn modelId="{19C4D01E-9DED-4EBC-92E2-5BFC6221CA9A}" type="presOf" srcId="{BE563136-DC9E-4DF1-AFBC-2D0B925591A9}" destId="{F993F976-208E-445D-9DF1-DAFE557A49F8}" srcOrd="0" destOrd="0" presId="urn:microsoft.com/office/officeart/2005/8/layout/chevron2"/>
    <dgm:cxn modelId="{D989CE5F-7AB3-4DCD-9869-25032ABB259F}" srcId="{60C69AD4-59F2-452F-AC63-D26613BDFFD9}" destId="{97DBCE82-3C29-4362-82A5-688EF475F9A2}" srcOrd="0" destOrd="0" parTransId="{81DF8889-C29C-4F0C-BAE4-B3E81A2668EE}" sibTransId="{EF0C9197-97AA-4A8B-84FD-07E1480E5D23}"/>
    <dgm:cxn modelId="{0A600462-0EC3-4C2C-BCF3-63605346A91B}" type="presOf" srcId="{9DC56811-3CD3-49AF-9B1C-82163A29972C}" destId="{71E7503A-69A6-448C-BE8A-E98846656122}" srcOrd="0" destOrd="0" presId="urn:microsoft.com/office/officeart/2005/8/layout/chevron2"/>
    <dgm:cxn modelId="{589A645A-DB61-4712-A68E-81E2E7BBD6CF}" type="presOf" srcId="{AA3B3922-425C-45A9-9DBF-2E3D8FFA0898}" destId="{8A51AF45-45F8-4222-86E6-551B42DA62B9}" srcOrd="0" destOrd="0" presId="urn:microsoft.com/office/officeart/2005/8/layout/chevron2"/>
    <dgm:cxn modelId="{9B40A77E-F0FE-437C-BDEE-0025F1D20F6E}" srcId="{9DC56811-3CD3-49AF-9B1C-82163A29972C}" destId="{BE563136-DC9E-4DF1-AFBC-2D0B925591A9}" srcOrd="0" destOrd="0" parTransId="{70A4F861-A72F-45EA-AEA6-3F2E249932AF}" sibTransId="{8462AB02-3E2A-4B8F-BB76-01F77AEDD9EC}"/>
    <dgm:cxn modelId="{2193E681-5FDA-42CF-83EF-BAE2A4D1CAD8}" srcId="{AA3B3922-425C-45A9-9DBF-2E3D8FFA0898}" destId="{A8884407-9E4B-4515-85EA-24849ACC82AA}" srcOrd="0" destOrd="0" parTransId="{197D01C7-1C81-40B8-9114-0423CBCA192E}" sibTransId="{E9902492-7485-4CD6-96B9-95CB2D334B8B}"/>
    <dgm:cxn modelId="{6E7B4E85-BF3F-4F01-96E9-8A47BFC5351A}" srcId="{3677245D-C3C1-4550-9933-5598BD3DF880}" destId="{C15A60A5-591D-41E6-83BA-8C08BB7E37A8}" srcOrd="0" destOrd="0" parTransId="{284783C4-D4B6-446F-BE71-C0A99C6203A5}" sibTransId="{A87D8030-CBBC-4CD3-ADC8-FE347B50727B}"/>
    <dgm:cxn modelId="{1F7A699C-5DA6-4CF5-83F4-D871E949B5D8}" type="presOf" srcId="{60C69AD4-59F2-452F-AC63-D26613BDFFD9}" destId="{5769F2BF-3447-4AFB-B205-57C4F404AD5B}" srcOrd="0" destOrd="0" presId="urn:microsoft.com/office/officeart/2005/8/layout/chevron2"/>
    <dgm:cxn modelId="{4DF7ADA2-E6B9-4767-88CE-E9073B2BF550}" type="presOf" srcId="{3D1A4CB5-483F-4DD0-924F-F49F5F9B69F8}" destId="{B52EBC87-779E-4F1B-ACCE-0B19C8AD5678}" srcOrd="0" destOrd="0" presId="urn:microsoft.com/office/officeart/2005/8/layout/chevron2"/>
    <dgm:cxn modelId="{F2EB8FA6-4192-41E9-91DE-39291440F906}" srcId="{3D1A4CB5-483F-4DD0-924F-F49F5F9B69F8}" destId="{AA3B3922-425C-45A9-9DBF-2E3D8FFA0898}" srcOrd="0" destOrd="0" parTransId="{F349730A-A4C7-48D4-A510-B88C59A4A904}" sibTransId="{396C58B3-15F5-49FD-BAB3-1E82EFB68221}"/>
    <dgm:cxn modelId="{C271FFAB-0343-40C9-95AF-0FEF73C6F90C}" type="presOf" srcId="{A8884407-9E4B-4515-85EA-24849ACC82AA}" destId="{6D10E547-6920-4ABE-84B9-D01E99B4E219}" srcOrd="0" destOrd="0" presId="urn:microsoft.com/office/officeart/2005/8/layout/chevron2"/>
    <dgm:cxn modelId="{F0552DAC-6869-4F00-A0E5-C2A1BD8AB1DB}" type="presOf" srcId="{97DBCE82-3C29-4362-82A5-688EF475F9A2}" destId="{887EE761-9BB3-4DD6-81A7-C220230CE6E3}" srcOrd="0" destOrd="0" presId="urn:microsoft.com/office/officeart/2005/8/layout/chevron2"/>
    <dgm:cxn modelId="{74730BB4-000C-4EB3-8BA6-9D7FF3BAF0E9}" srcId="{3D1A4CB5-483F-4DD0-924F-F49F5F9B69F8}" destId="{3677245D-C3C1-4550-9933-5598BD3DF880}" srcOrd="3" destOrd="0" parTransId="{B1B63825-CC60-49A2-9511-1CADE7C46F63}" sibTransId="{DF796831-1B52-4EDD-890C-66D698441FDB}"/>
    <dgm:cxn modelId="{D847E5C9-366B-4356-A3D3-4985B488BB9E}" type="presOf" srcId="{3677245D-C3C1-4550-9933-5598BD3DF880}" destId="{75DEF77E-7ACE-444C-B3FE-8A47C37079EE}" srcOrd="0" destOrd="0" presId="urn:microsoft.com/office/officeart/2005/8/layout/chevron2"/>
    <dgm:cxn modelId="{44D471F0-221D-4C63-AEB4-93636C31E31F}" srcId="{3D1A4CB5-483F-4DD0-924F-F49F5F9B69F8}" destId="{60C69AD4-59F2-452F-AC63-D26613BDFFD9}" srcOrd="2" destOrd="0" parTransId="{38C97275-97FB-486A-A9B4-B0C69492CA32}" sibTransId="{33244C64-EB05-496B-9180-2BF027F6C3F0}"/>
    <dgm:cxn modelId="{D5E9E855-7BC4-498A-867F-A7DD32303A93}" type="presParOf" srcId="{B52EBC87-779E-4F1B-ACCE-0B19C8AD5678}" destId="{500CDED0-6434-46DE-A60F-0FCEDFA44663}" srcOrd="0" destOrd="0" presId="urn:microsoft.com/office/officeart/2005/8/layout/chevron2"/>
    <dgm:cxn modelId="{438AE204-8E86-4C11-A34B-7B2D4CC8CF0A}" type="presParOf" srcId="{500CDED0-6434-46DE-A60F-0FCEDFA44663}" destId="{8A51AF45-45F8-4222-86E6-551B42DA62B9}" srcOrd="0" destOrd="0" presId="urn:microsoft.com/office/officeart/2005/8/layout/chevron2"/>
    <dgm:cxn modelId="{4F889FE5-B6F2-406C-A264-7ECDAA581014}" type="presParOf" srcId="{500CDED0-6434-46DE-A60F-0FCEDFA44663}" destId="{6D10E547-6920-4ABE-84B9-D01E99B4E219}" srcOrd="1" destOrd="0" presId="urn:microsoft.com/office/officeart/2005/8/layout/chevron2"/>
    <dgm:cxn modelId="{DD66CA8D-1C9B-4C4D-9C78-316827428B87}" type="presParOf" srcId="{B52EBC87-779E-4F1B-ACCE-0B19C8AD5678}" destId="{D80A48A6-3803-42E6-A389-4E0CC86AC2CE}" srcOrd="1" destOrd="0" presId="urn:microsoft.com/office/officeart/2005/8/layout/chevron2"/>
    <dgm:cxn modelId="{D4943E98-88CD-4408-80FF-9E10A82EA9C0}" type="presParOf" srcId="{B52EBC87-779E-4F1B-ACCE-0B19C8AD5678}" destId="{EEBBD703-93FD-4BA1-86F8-92993419CE28}" srcOrd="2" destOrd="0" presId="urn:microsoft.com/office/officeart/2005/8/layout/chevron2"/>
    <dgm:cxn modelId="{1354E744-103E-46CC-ADDE-AFDEEDC6939A}" type="presParOf" srcId="{EEBBD703-93FD-4BA1-86F8-92993419CE28}" destId="{71E7503A-69A6-448C-BE8A-E98846656122}" srcOrd="0" destOrd="0" presId="urn:microsoft.com/office/officeart/2005/8/layout/chevron2"/>
    <dgm:cxn modelId="{796AF8E8-8BA8-4214-8250-A82821751B32}" type="presParOf" srcId="{EEBBD703-93FD-4BA1-86F8-92993419CE28}" destId="{F993F976-208E-445D-9DF1-DAFE557A49F8}" srcOrd="1" destOrd="0" presId="urn:microsoft.com/office/officeart/2005/8/layout/chevron2"/>
    <dgm:cxn modelId="{8ACE534B-5BFF-4349-AE8F-4B6BEC8FD6A1}" type="presParOf" srcId="{B52EBC87-779E-4F1B-ACCE-0B19C8AD5678}" destId="{34970C1E-95EC-4AF7-B5C3-2D862BFECFDA}" srcOrd="3" destOrd="0" presId="urn:microsoft.com/office/officeart/2005/8/layout/chevron2"/>
    <dgm:cxn modelId="{D76A19D7-114B-46FF-8AC4-E4E945BC8006}" type="presParOf" srcId="{B52EBC87-779E-4F1B-ACCE-0B19C8AD5678}" destId="{12B0F5AC-6EBC-4046-9BEB-D4BCAB075BD2}" srcOrd="4" destOrd="0" presId="urn:microsoft.com/office/officeart/2005/8/layout/chevron2"/>
    <dgm:cxn modelId="{AAF776FF-A3F4-43C5-9384-8D9A7BD7FD0B}" type="presParOf" srcId="{12B0F5AC-6EBC-4046-9BEB-D4BCAB075BD2}" destId="{5769F2BF-3447-4AFB-B205-57C4F404AD5B}" srcOrd="0" destOrd="0" presId="urn:microsoft.com/office/officeart/2005/8/layout/chevron2"/>
    <dgm:cxn modelId="{7CCAB219-1EEB-4088-A8CE-FB691C1B3A36}" type="presParOf" srcId="{12B0F5AC-6EBC-4046-9BEB-D4BCAB075BD2}" destId="{887EE761-9BB3-4DD6-81A7-C220230CE6E3}" srcOrd="1" destOrd="0" presId="urn:microsoft.com/office/officeart/2005/8/layout/chevron2"/>
    <dgm:cxn modelId="{91DC5DE1-3DFB-40BA-A729-BDF1E3F93B89}" type="presParOf" srcId="{B52EBC87-779E-4F1B-ACCE-0B19C8AD5678}" destId="{F46DFAE3-35C5-4BFE-A191-EF55E76176FB}" srcOrd="5" destOrd="0" presId="urn:microsoft.com/office/officeart/2005/8/layout/chevron2"/>
    <dgm:cxn modelId="{6515BDEF-CB2F-4DC6-AB15-BD61A2667CC5}" type="presParOf" srcId="{B52EBC87-779E-4F1B-ACCE-0B19C8AD5678}" destId="{CF86A77C-B991-45DE-8994-54AC09F354A0}" srcOrd="6" destOrd="0" presId="urn:microsoft.com/office/officeart/2005/8/layout/chevron2"/>
    <dgm:cxn modelId="{6E5FDC25-C746-4D72-BB6B-9A12E1DF2A63}" type="presParOf" srcId="{CF86A77C-B991-45DE-8994-54AC09F354A0}" destId="{75DEF77E-7ACE-444C-B3FE-8A47C37079EE}" srcOrd="0" destOrd="0" presId="urn:microsoft.com/office/officeart/2005/8/layout/chevron2"/>
    <dgm:cxn modelId="{BBC4E3AF-AA93-45FE-A196-B6436F8D2268}" type="presParOf" srcId="{CF86A77C-B991-45DE-8994-54AC09F354A0}" destId="{6B007C29-F2AF-4C25-8A8B-E348C1ED3AD5}" srcOrd="1" destOrd="0" presId="urn:microsoft.com/office/officeart/2005/8/layout/chevron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A51AF45-45F8-4222-86E6-551B42DA62B9}">
      <dsp:nvSpPr>
        <dsp:cNvPr id="0" name=""/>
        <dsp:cNvSpPr/>
      </dsp:nvSpPr>
      <dsp:spPr>
        <a:xfrm rot="5400000">
          <a:off x="-171775" y="307971"/>
          <a:ext cx="1145169" cy="801618"/>
        </a:xfrm>
        <a:prstGeom prst="chevron">
          <a:avLst/>
        </a:prstGeom>
        <a:solidFill>
          <a:schemeClr val="accent2">
            <a:hueOff val="0"/>
            <a:satOff val="0"/>
            <a:lumOff val="0"/>
            <a:alphaOff val="0"/>
          </a:schemeClr>
        </a:solidFill>
        <a:ln w="25400" cap="flat" cmpd="sng" algn="ctr">
          <a:solidFill>
            <a:schemeClr val="accent2">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890" tIns="8890" rIns="8890" bIns="8890" numCol="1" spcCol="1270" anchor="ctr" anchorCtr="0">
          <a:noAutofit/>
        </a:bodyPr>
        <a:lstStyle/>
        <a:p>
          <a:pPr marL="0" lvl="0" indent="0" algn="ctr" defTabSz="622300">
            <a:lnSpc>
              <a:spcPct val="90000"/>
            </a:lnSpc>
            <a:spcBef>
              <a:spcPct val="0"/>
            </a:spcBef>
            <a:spcAft>
              <a:spcPct val="35000"/>
            </a:spcAft>
            <a:buNone/>
          </a:pPr>
          <a:r>
            <a:rPr lang="en-US" sz="1400" kern="1200" dirty="0"/>
            <a:t>1</a:t>
          </a:r>
        </a:p>
      </dsp:txBody>
      <dsp:txXfrm rot="-5400000">
        <a:off x="1" y="537004"/>
        <a:ext cx="801618" cy="343551"/>
      </dsp:txXfrm>
    </dsp:sp>
    <dsp:sp modelId="{6D10E547-6920-4ABE-84B9-D01E99B4E219}">
      <dsp:nvSpPr>
        <dsp:cNvPr id="0" name=""/>
        <dsp:cNvSpPr/>
      </dsp:nvSpPr>
      <dsp:spPr>
        <a:xfrm rot="5400000">
          <a:off x="4415151" y="-3662814"/>
          <a:ext cx="1015373" cy="8342381"/>
        </a:xfrm>
        <a:prstGeom prst="round2SameRect">
          <a:avLst/>
        </a:prstGeom>
        <a:solidFill>
          <a:schemeClr val="lt1">
            <a:alpha val="90000"/>
            <a:hueOff val="0"/>
            <a:satOff val="0"/>
            <a:lumOff val="0"/>
            <a:alphaOff val="0"/>
          </a:schemeClr>
        </a:solidFill>
        <a:ln w="25400" cap="flat" cmpd="sng" algn="ctr">
          <a:solidFill>
            <a:schemeClr val="accent2">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99568" tIns="8890" rIns="8890" bIns="8890" numCol="1" spcCol="1270" anchor="ctr" anchorCtr="0">
          <a:noAutofit/>
        </a:bodyPr>
        <a:lstStyle/>
        <a:p>
          <a:pPr marL="0" lvl="1" indent="0" algn="just" defTabSz="622300">
            <a:lnSpc>
              <a:spcPct val="90000"/>
            </a:lnSpc>
            <a:spcBef>
              <a:spcPct val="0"/>
            </a:spcBef>
            <a:spcAft>
              <a:spcPct val="15000"/>
            </a:spcAft>
            <a:buFont typeface="Arial" panose="020B0604020202020204" pitchFamily="34" charset="0"/>
            <a:buNone/>
          </a:pPr>
          <a:r>
            <a:rPr lang="en-IN" sz="1400" kern="1200" dirty="0">
              <a:latin typeface="Times New Roman" panose="02020603050405020304" pitchFamily="18" charset="0"/>
              <a:cs typeface="Times New Roman" panose="02020603050405020304" pitchFamily="18" charset="0"/>
            </a:rPr>
            <a:t>Relevant patient information was collected </a:t>
          </a:r>
          <a:r>
            <a:rPr lang="en-US" sz="1400" kern="1200" dirty="0">
              <a:latin typeface="Times New Roman" panose="02020603050405020304" pitchFamily="18" charset="0"/>
              <a:cs typeface="Times New Roman" panose="02020603050405020304" pitchFamily="18" charset="0"/>
            </a:rPr>
            <a:t>self-interviewing the patient based on the level of consciousness, stability and suitability of the patient after receiving first aid in the emergency wards, intensive care unit or general wards. </a:t>
          </a:r>
        </a:p>
      </dsp:txBody>
      <dsp:txXfrm rot="-5400000">
        <a:off x="751647" y="50256"/>
        <a:ext cx="8292815" cy="916241"/>
      </dsp:txXfrm>
    </dsp:sp>
    <dsp:sp modelId="{71E7503A-69A6-448C-BE8A-E98846656122}">
      <dsp:nvSpPr>
        <dsp:cNvPr id="0" name=""/>
        <dsp:cNvSpPr/>
      </dsp:nvSpPr>
      <dsp:spPr>
        <a:xfrm rot="5400000">
          <a:off x="-171775" y="1477469"/>
          <a:ext cx="1145169" cy="801618"/>
        </a:xfrm>
        <a:prstGeom prst="chevron">
          <a:avLst/>
        </a:prstGeom>
        <a:solidFill>
          <a:schemeClr val="accent2">
            <a:hueOff val="795929"/>
            <a:satOff val="-7595"/>
            <a:lumOff val="-2353"/>
            <a:alphaOff val="0"/>
          </a:schemeClr>
        </a:solidFill>
        <a:ln w="25400" cap="flat" cmpd="sng" algn="ctr">
          <a:solidFill>
            <a:schemeClr val="accent2">
              <a:hueOff val="795929"/>
              <a:satOff val="-7595"/>
              <a:lumOff val="-2353"/>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890" tIns="8890" rIns="8890" bIns="8890" numCol="1" spcCol="1270" anchor="ctr" anchorCtr="0">
          <a:noAutofit/>
        </a:bodyPr>
        <a:lstStyle/>
        <a:p>
          <a:pPr marL="0" lvl="0" indent="0" algn="ctr" defTabSz="622300">
            <a:lnSpc>
              <a:spcPct val="90000"/>
            </a:lnSpc>
            <a:spcBef>
              <a:spcPct val="0"/>
            </a:spcBef>
            <a:spcAft>
              <a:spcPct val="35000"/>
            </a:spcAft>
            <a:buNone/>
          </a:pPr>
          <a:r>
            <a:rPr lang="en-US" sz="1400" kern="1200" dirty="0"/>
            <a:t>2</a:t>
          </a:r>
        </a:p>
      </dsp:txBody>
      <dsp:txXfrm rot="-5400000">
        <a:off x="1" y="1706502"/>
        <a:ext cx="801618" cy="343551"/>
      </dsp:txXfrm>
    </dsp:sp>
    <dsp:sp modelId="{F993F976-208E-445D-9DF1-DAFE557A49F8}">
      <dsp:nvSpPr>
        <dsp:cNvPr id="0" name=""/>
        <dsp:cNvSpPr/>
      </dsp:nvSpPr>
      <dsp:spPr>
        <a:xfrm rot="5400000">
          <a:off x="4438980" y="-2465976"/>
          <a:ext cx="1067657" cy="8342381"/>
        </a:xfrm>
        <a:prstGeom prst="round2SameRect">
          <a:avLst/>
        </a:prstGeom>
        <a:solidFill>
          <a:schemeClr val="lt1">
            <a:alpha val="90000"/>
            <a:hueOff val="0"/>
            <a:satOff val="0"/>
            <a:lumOff val="0"/>
            <a:alphaOff val="0"/>
          </a:schemeClr>
        </a:solidFill>
        <a:ln w="25400" cap="flat" cmpd="sng" algn="ctr">
          <a:solidFill>
            <a:schemeClr val="accent2">
              <a:hueOff val="795929"/>
              <a:satOff val="-7595"/>
              <a:lumOff val="-2353"/>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99568" tIns="8890" rIns="8890" bIns="8890" numCol="1" spcCol="1270" anchor="ctr" anchorCtr="0">
          <a:noAutofit/>
        </a:bodyPr>
        <a:lstStyle/>
        <a:p>
          <a:pPr marL="114300" lvl="1" indent="-114300" algn="just" defTabSz="622300">
            <a:lnSpc>
              <a:spcPct val="100000"/>
            </a:lnSpc>
            <a:spcBef>
              <a:spcPct val="0"/>
            </a:spcBef>
            <a:spcAft>
              <a:spcPct val="15000"/>
            </a:spcAft>
            <a:buNone/>
          </a:pPr>
          <a:r>
            <a:rPr lang="en-US" sz="1400" kern="1200" dirty="0">
              <a:latin typeface="Times New Roman" panose="02020603050405020304" pitchFamily="18" charset="0"/>
              <a:cs typeface="Times New Roman" panose="02020603050405020304" pitchFamily="18" charset="0"/>
            </a:rPr>
            <a:t>Various sources such as patient’s case records, medication charts, laboratory data, MLC registers, interaction with health care professionals and their families for additional data </a:t>
          </a:r>
          <a:endParaRPr lang="en-US" sz="1600" kern="1200" dirty="0">
            <a:latin typeface="Times New Roman" panose="02020603050405020304" pitchFamily="18" charset="0"/>
            <a:cs typeface="Times New Roman" panose="02020603050405020304" pitchFamily="18" charset="0"/>
          </a:endParaRPr>
        </a:p>
      </dsp:txBody>
      <dsp:txXfrm rot="-5400000">
        <a:off x="801619" y="1223504"/>
        <a:ext cx="8290262" cy="963419"/>
      </dsp:txXfrm>
    </dsp:sp>
    <dsp:sp modelId="{5769F2BF-3447-4AFB-B205-57C4F404AD5B}">
      <dsp:nvSpPr>
        <dsp:cNvPr id="0" name=""/>
        <dsp:cNvSpPr/>
      </dsp:nvSpPr>
      <dsp:spPr>
        <a:xfrm rot="5400000">
          <a:off x="-171775" y="2485318"/>
          <a:ext cx="1145169" cy="801618"/>
        </a:xfrm>
        <a:prstGeom prst="chevron">
          <a:avLst/>
        </a:prstGeom>
        <a:solidFill>
          <a:schemeClr val="accent2">
            <a:hueOff val="1591858"/>
            <a:satOff val="-15190"/>
            <a:lumOff val="-4706"/>
            <a:alphaOff val="0"/>
          </a:schemeClr>
        </a:solidFill>
        <a:ln w="25400" cap="flat" cmpd="sng" algn="ctr">
          <a:solidFill>
            <a:schemeClr val="accent2">
              <a:hueOff val="1591858"/>
              <a:satOff val="-15190"/>
              <a:lumOff val="-4706"/>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890" tIns="8890" rIns="8890" bIns="8890" numCol="1" spcCol="1270" anchor="ctr" anchorCtr="0">
          <a:noAutofit/>
        </a:bodyPr>
        <a:lstStyle/>
        <a:p>
          <a:pPr marL="0" lvl="0" indent="0" algn="ctr" defTabSz="622300">
            <a:lnSpc>
              <a:spcPct val="90000"/>
            </a:lnSpc>
            <a:spcBef>
              <a:spcPct val="0"/>
            </a:spcBef>
            <a:spcAft>
              <a:spcPct val="35000"/>
            </a:spcAft>
            <a:buNone/>
          </a:pPr>
          <a:r>
            <a:rPr lang="en-US" sz="1400" kern="1200" dirty="0"/>
            <a:t>3</a:t>
          </a:r>
        </a:p>
      </dsp:txBody>
      <dsp:txXfrm rot="-5400000">
        <a:off x="1" y="2714351"/>
        <a:ext cx="801618" cy="343551"/>
      </dsp:txXfrm>
    </dsp:sp>
    <dsp:sp modelId="{887EE761-9BB3-4DD6-81A7-C220230CE6E3}">
      <dsp:nvSpPr>
        <dsp:cNvPr id="0" name=""/>
        <dsp:cNvSpPr/>
      </dsp:nvSpPr>
      <dsp:spPr>
        <a:xfrm rot="5400000">
          <a:off x="4600629" y="-1348498"/>
          <a:ext cx="744359" cy="8342381"/>
        </a:xfrm>
        <a:prstGeom prst="round2SameRect">
          <a:avLst/>
        </a:prstGeom>
        <a:solidFill>
          <a:schemeClr val="lt1">
            <a:alpha val="90000"/>
            <a:hueOff val="0"/>
            <a:satOff val="0"/>
            <a:lumOff val="0"/>
            <a:alphaOff val="0"/>
          </a:schemeClr>
        </a:solidFill>
        <a:ln w="25400" cap="flat" cmpd="sng" algn="ctr">
          <a:solidFill>
            <a:schemeClr val="accent2">
              <a:hueOff val="1591858"/>
              <a:satOff val="-15190"/>
              <a:lumOff val="-4706"/>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99568" tIns="8890" rIns="8890" bIns="8890" numCol="1" spcCol="1270" anchor="ctr" anchorCtr="0">
          <a:noAutofit/>
        </a:bodyPr>
        <a:lstStyle/>
        <a:p>
          <a:pPr marL="114300" lvl="1" indent="-114300" algn="just" defTabSz="622300">
            <a:lnSpc>
              <a:spcPct val="90000"/>
            </a:lnSpc>
            <a:spcBef>
              <a:spcPct val="0"/>
            </a:spcBef>
            <a:spcAft>
              <a:spcPct val="15000"/>
            </a:spcAft>
            <a:buClrTx/>
            <a:buSzTx/>
            <a:buFontTx/>
            <a:buNone/>
          </a:pPr>
          <a:r>
            <a:rPr lang="en-IN" sz="1400" kern="1200" dirty="0">
              <a:latin typeface="Times New Roman" panose="02020603050405020304" pitchFamily="18" charset="0"/>
              <a:cs typeface="Times New Roman" panose="02020603050405020304" pitchFamily="18" charset="0"/>
            </a:rPr>
            <a:t>Data was collected by a trained personnel and  transcribed into a pre-structured proforma by a trained investigator </a:t>
          </a:r>
          <a:endParaRPr lang="en-US" sz="1400" kern="1200" dirty="0"/>
        </a:p>
      </dsp:txBody>
      <dsp:txXfrm rot="-5400000">
        <a:off x="801619" y="2486849"/>
        <a:ext cx="8306044" cy="671685"/>
      </dsp:txXfrm>
    </dsp:sp>
    <dsp:sp modelId="{75DEF77E-7ACE-444C-B3FE-8A47C37079EE}">
      <dsp:nvSpPr>
        <dsp:cNvPr id="0" name=""/>
        <dsp:cNvSpPr/>
      </dsp:nvSpPr>
      <dsp:spPr>
        <a:xfrm rot="5400000">
          <a:off x="-171775" y="3493166"/>
          <a:ext cx="1145169" cy="801618"/>
        </a:xfrm>
        <a:prstGeom prst="chevron">
          <a:avLst/>
        </a:prstGeom>
        <a:solidFill>
          <a:schemeClr val="accent2">
            <a:hueOff val="2387787"/>
            <a:satOff val="-22785"/>
            <a:lumOff val="-7059"/>
            <a:alphaOff val="0"/>
          </a:schemeClr>
        </a:solidFill>
        <a:ln w="25400" cap="flat" cmpd="sng" algn="ctr">
          <a:solidFill>
            <a:schemeClr val="accent2">
              <a:hueOff val="2387787"/>
              <a:satOff val="-22785"/>
              <a:lumOff val="-7059"/>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890" tIns="8890" rIns="8890" bIns="8890" numCol="1" spcCol="1270" anchor="ctr" anchorCtr="0">
          <a:noAutofit/>
        </a:bodyPr>
        <a:lstStyle/>
        <a:p>
          <a:pPr marL="0" lvl="0" indent="0" algn="ctr" defTabSz="622300">
            <a:lnSpc>
              <a:spcPct val="90000"/>
            </a:lnSpc>
            <a:spcBef>
              <a:spcPct val="0"/>
            </a:spcBef>
            <a:spcAft>
              <a:spcPct val="35000"/>
            </a:spcAft>
            <a:buNone/>
          </a:pPr>
          <a:r>
            <a:rPr lang="en-IN" sz="1400" kern="1200" dirty="0">
              <a:latin typeface="Times New Roman" panose="02020603050405020304" pitchFamily="18" charset="0"/>
              <a:cs typeface="Times New Roman" panose="02020603050405020304" pitchFamily="18" charset="0"/>
            </a:rPr>
            <a:t> 4</a:t>
          </a:r>
          <a:endParaRPr lang="en-US" sz="1400" kern="1200" dirty="0"/>
        </a:p>
      </dsp:txBody>
      <dsp:txXfrm rot="-5400000">
        <a:off x="1" y="3722199"/>
        <a:ext cx="801618" cy="343551"/>
      </dsp:txXfrm>
    </dsp:sp>
    <dsp:sp modelId="{6B007C29-F2AF-4C25-8A8B-E348C1ED3AD5}">
      <dsp:nvSpPr>
        <dsp:cNvPr id="0" name=""/>
        <dsp:cNvSpPr/>
      </dsp:nvSpPr>
      <dsp:spPr>
        <a:xfrm rot="5400000">
          <a:off x="4600629" y="-509425"/>
          <a:ext cx="744359" cy="8342381"/>
        </a:xfrm>
        <a:prstGeom prst="round2SameRect">
          <a:avLst/>
        </a:prstGeom>
        <a:solidFill>
          <a:schemeClr val="lt1">
            <a:alpha val="90000"/>
            <a:hueOff val="0"/>
            <a:satOff val="0"/>
            <a:lumOff val="0"/>
            <a:alphaOff val="0"/>
          </a:schemeClr>
        </a:solidFill>
        <a:ln w="25400" cap="flat" cmpd="sng" algn="ctr">
          <a:solidFill>
            <a:schemeClr val="accent2">
              <a:hueOff val="2387787"/>
              <a:satOff val="-22785"/>
              <a:lumOff val="-7059"/>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99568" tIns="8890" rIns="8890" bIns="8890" numCol="1" spcCol="1270" anchor="ctr" anchorCtr="0">
          <a:noAutofit/>
        </a:bodyPr>
        <a:lstStyle/>
        <a:p>
          <a:pPr marL="114300" lvl="1" indent="0" algn="just" defTabSz="622300">
            <a:lnSpc>
              <a:spcPct val="90000"/>
            </a:lnSpc>
            <a:spcBef>
              <a:spcPct val="0"/>
            </a:spcBef>
            <a:spcAft>
              <a:spcPct val="15000"/>
            </a:spcAft>
            <a:buNone/>
          </a:pPr>
          <a:r>
            <a:rPr lang="en-IN" sz="1400" kern="1200" dirty="0">
              <a:latin typeface="Times New Roman" panose="02020603050405020304" pitchFamily="18" charset="0"/>
              <a:cs typeface="Times New Roman" panose="02020603050405020304" pitchFamily="18" charset="0"/>
            </a:rPr>
            <a:t>Transcribed data  was  entered into Microsoft access data base for analysis</a:t>
          </a:r>
          <a:r>
            <a:rPr lang="en-IN" sz="1600" kern="1200" dirty="0">
              <a:latin typeface="Times New Roman" panose="02020603050405020304" pitchFamily="18" charset="0"/>
              <a:cs typeface="Times New Roman" panose="02020603050405020304" pitchFamily="18" charset="0"/>
            </a:rPr>
            <a:t>. </a:t>
          </a:r>
          <a:endParaRPr lang="en-US" sz="1600" kern="1200" dirty="0"/>
        </a:p>
      </dsp:txBody>
      <dsp:txXfrm rot="-5400000">
        <a:off x="801619" y="3325922"/>
        <a:ext cx="8306044" cy="671685"/>
      </dsp:txXfrm>
    </dsp:sp>
  </dsp:spTree>
</dsp:drawing>
</file>

<file path=ppt/diagrams/layout1.xml><?xml version="1.0" encoding="utf-8"?>
<dgm:layoutDef xmlns:dgm="http://schemas.openxmlformats.org/drawingml/2006/diagram" xmlns:a="http://schemas.openxmlformats.org/drawingml/2006/main" uniqueId="urn:microsoft.com/office/officeart/2005/8/layout/chevron2">
  <dgm:title val=""/>
  <dgm:desc val=""/>
  <dgm:catLst>
    <dgm:cat type="process" pri="12000"/>
    <dgm:cat type="list" pri="16000"/>
    <dgm:cat type="convert" pri="11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Lst>
      <dgm:cxnLst>
        <dgm:cxn modelId="4" srcId="0" destId="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linearFlow">
    <dgm:varLst>
      <dgm:dir/>
      <dgm:animLvl val="lvl"/>
      <dgm:resizeHandles val="exact"/>
    </dgm:varLst>
    <dgm:alg type="lin">
      <dgm:param type="linDir" val="fromT"/>
      <dgm:param type="nodeHorzAlign" val="l"/>
    </dgm:alg>
    <dgm:shape xmlns:r="http://schemas.openxmlformats.org/officeDocument/2006/relationships" r:blip="">
      <dgm:adjLst/>
    </dgm:shape>
    <dgm:presOf/>
    <dgm:constrLst>
      <dgm:constr type="h" for="ch" forName="composite" refType="h"/>
      <dgm:constr type="w" for="ch" forName="composite" refType="w"/>
      <dgm:constr type="h" for="des" forName="parentText" op="equ"/>
      <dgm:constr type="h" for="ch" forName="sp" val="-14.88"/>
      <dgm:constr type="h" for="ch" forName="sp" refType="w" refFor="des" refForName="parentText" op="gte" fact="-0.3"/>
      <dgm:constr type="primFontSz" for="des" forName="parentText" op="equ" val="65"/>
      <dgm:constr type="primFontSz" for="des" forName="descendantText" op="equ" val="65"/>
    </dgm:constrLst>
    <dgm:ruleLst/>
    <dgm:forEach name="Name0" axis="ch" ptType="node">
      <dgm:layoutNode name="composite">
        <dgm:alg type="composite"/>
        <dgm:shape xmlns:r="http://schemas.openxmlformats.org/officeDocument/2006/relationships" r:blip="">
          <dgm:adjLst/>
        </dgm:shape>
        <dgm:presOf/>
        <dgm:choose name="Name1">
          <dgm:if name="Name2" func="var" arg="dir" op="equ" val="norm">
            <dgm:constrLst>
              <dgm:constr type="t" for="ch" forName="parentText"/>
              <dgm:constr type="l" for="ch" forName="parentText"/>
              <dgm:constr type="w" for="ch" forName="parentText" refType="w" fact="0.4"/>
              <dgm:constr type="h" for="ch" forName="parentText" refType="h"/>
              <dgm:constr type="w" for="ch" forName="parentText" refType="w" op="lte" fact="0.5"/>
              <dgm:constr type="w" for="ch" forName="parentText" refType="h" refFor="ch" refForName="parentText" op="lte" fact="0.7"/>
              <dgm:constr type="h" for="ch" forName="parentText" refType="w" refFor="ch" refForName="parentText" op="lte" fact="3"/>
              <dgm:constr type="l" for="ch" forName="descendantText" refType="w" refFor="ch" refForName="parentText"/>
              <dgm:constr type="w" for="ch" forName="descendantText" refType="w"/>
              <dgm:constr type="wOff" for="ch" forName="descendantText" refType="w" refFor="ch" refForName="parentText" fact="-1"/>
              <dgm:constr type="t" for="ch" forName="descendantText"/>
              <dgm:constr type="b" for="ch" forName="descendantText" refType="h" refFor="ch" refForName="parentText"/>
              <dgm:constr type="bOff" for="ch" forName="descendantText" refType="w" refFor="ch" refForName="parentText" fact="-0.5"/>
            </dgm:constrLst>
          </dgm:if>
          <dgm:else name="Name3">
            <dgm:constrLst>
              <dgm:constr type="t" for="ch" forName="parentText"/>
              <dgm:constr type="r" for="ch" forName="parentText" refType="w"/>
              <dgm:constr type="w" for="ch" forName="parentText" refType="w" fact="0.4"/>
              <dgm:constr type="h" for="ch" forName="parentText" refType="h"/>
              <dgm:constr type="w" for="ch" forName="parentText" refType="w" op="lte" fact="0.5"/>
              <dgm:constr type="w" for="ch" forName="parentText" refType="h" refFor="ch" refForName="parentText" op="lte" fact="0.7"/>
              <dgm:constr type="h" for="ch" forName="parentText" refType="w" refFor="ch" refForName="parentText" op="lte" fact="3"/>
              <dgm:constr type="l" for="ch" forName="descendantText"/>
              <dgm:constr type="w" for="ch" forName="descendantText" refType="w"/>
              <dgm:constr type="wOff" for="ch" forName="descendantText" refType="w" refFor="ch" refForName="parentText" fact="-1"/>
              <dgm:constr type="t" for="ch" forName="descendantText"/>
              <dgm:constr type="b" for="ch" forName="descendantText" refType="h" refFor="ch" refForName="parentText"/>
              <dgm:constr type="bOff" for="ch" forName="descendantText" refType="w" refFor="ch" refForName="parentText" fact="-0.5"/>
            </dgm:constrLst>
          </dgm:else>
        </dgm:choose>
        <dgm:ruleLst/>
        <dgm:layoutNode name="parentText" styleLbl="alignNode1">
          <dgm:varLst>
            <dgm:chMax val="1"/>
            <dgm:bulletEnabled val="1"/>
          </dgm:varLst>
          <dgm:alg type="tx"/>
          <dgm:shape xmlns:r="http://schemas.openxmlformats.org/officeDocument/2006/relationships" rot="90" type="chevron" r:blip="">
            <dgm:adjLst/>
          </dgm:shape>
          <dgm:presOf axis="self" ptType="node"/>
          <dgm:constrLst>
            <dgm:constr type="lMarg" refType="primFontSz" fact="0.05"/>
            <dgm:constr type="rMarg" refType="primFontSz" fact="0.05"/>
            <dgm:constr type="tMarg" refType="primFontSz" fact="0.05"/>
            <dgm:constr type="bMarg" refType="primFontSz" fact="0.05"/>
          </dgm:constrLst>
          <dgm:ruleLst>
            <dgm:rule type="h" val="100" fact="NaN" max="NaN"/>
            <dgm:rule type="primFontSz" val="24" fact="NaN" max="NaN"/>
            <dgm:rule type="h" val="110" fact="NaN" max="NaN"/>
            <dgm:rule type="primFontSz" val="18" fact="NaN" max="NaN"/>
            <dgm:rule type="h" val="INF" fact="NaN" max="NaN"/>
            <dgm:rule type="primFontSz" val="5" fact="NaN" max="NaN"/>
          </dgm:ruleLst>
        </dgm:layoutNode>
        <dgm:layoutNode name="descendantText" styleLbl="alignAcc1">
          <dgm:varLst>
            <dgm:bulletEnabled val="1"/>
          </dgm:varLst>
          <dgm:choose name="Name4">
            <dgm:if name="Name5" func="var" arg="dir" op="equ" val="norm">
              <dgm:alg type="tx">
                <dgm:param type="stBulletLvl" val="1"/>
                <dgm:param type="txAnchorVertCh" val="mid"/>
              </dgm:alg>
              <dgm:shape xmlns:r="http://schemas.openxmlformats.org/officeDocument/2006/relationships" rot="90" type="round2SameRect" r:blip="">
                <dgm:adjLst/>
              </dgm:shape>
            </dgm:if>
            <dgm:else name="Name6">
              <dgm:alg type="tx">
                <dgm:param type="stBulletLvl" val="1"/>
                <dgm:param type="txAnchorVertCh" val="mid"/>
              </dgm:alg>
              <dgm:shape xmlns:r="http://schemas.openxmlformats.org/officeDocument/2006/relationships" rot="-90" type="round2SameRect" r:blip="">
                <dgm:adjLst/>
              </dgm:shape>
            </dgm:else>
          </dgm:choose>
          <dgm:presOf axis="des" ptType="node"/>
          <dgm:choose name="Name7">
            <dgm:if name="Name8" func="var" arg="dir" op="equ" val="norm">
              <dgm:constrLst>
                <dgm:constr type="secFontSz" refType="primFontSz"/>
                <dgm:constr type="tMarg" refType="primFontSz" fact="0.05"/>
                <dgm:constr type="bMarg" refType="primFontSz" fact="0.05"/>
                <dgm:constr type="rMarg" refType="primFontSz" fact="0.05"/>
              </dgm:constrLst>
            </dgm:if>
            <dgm:else name="Name9">
              <dgm:constrLst>
                <dgm:constr type="secFontSz" refType="primFontSz"/>
                <dgm:constr type="tMarg" refType="primFontSz" fact="0.05"/>
                <dgm:constr type="bMarg" refType="primFontSz" fact="0.05"/>
                <dgm:constr type="lMarg" refType="primFontSz" fact="0.05"/>
              </dgm:constrLst>
            </dgm:else>
          </dgm:choose>
          <dgm:ruleLst>
            <dgm:rule type="primFontSz" val="5" fact="NaN" max="NaN"/>
          </dgm:ruleLst>
        </dgm:layoutNode>
      </dgm:layoutNode>
      <dgm:forEach name="Name10" axis="followSib" ptType="sibTrans" cnt="1">
        <dgm:layoutNode name="sp">
          <dgm:alg type="sp"/>
          <dgm:shape xmlns:r="http://schemas.openxmlformats.org/officeDocument/2006/relationships" r:blip="">
            <dgm:adjLst/>
          </dgm:shape>
          <dgm:presOf axis="self"/>
          <dgm:constrLst>
            <dgm:constr type="w" val="1"/>
            <dgm:constr type="h" val="37.5"/>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Shape 3"/>
          <p:cNvSpPr>
            <a:spLocks noGrp="1" noRot="1" noChangeAspect="1"/>
          </p:cNvSpPr>
          <p:nvPr>
            <p:ph type="sldImg" idx="2"/>
          </p:nvPr>
        </p:nvSpPr>
        <p:spPr>
          <a:xfrm>
            <a:off x="381175" y="685800"/>
            <a:ext cx="6096300" cy="3429000"/>
          </a:xfrm>
          <a:custGeom>
            <a:avLst/>
            <a:gdLst/>
            <a:ahLst/>
            <a:cxnLst/>
            <a:rect l="0" t="0" r="0" b="0"/>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Shape 4"/>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lstStyle>
            <a:lvl1pPr marL="457200" lvl="0" indent="-317500">
              <a:spcBef>
                <a:spcPts val="0"/>
              </a:spcBef>
              <a:spcAft>
                <a:spcPts val="0"/>
              </a:spcAft>
              <a:buSzPts val="1400"/>
              <a:buChar char="●"/>
              <a:defRPr sz="1100"/>
            </a:lvl1pPr>
            <a:lvl2pPr marL="914400" lvl="1" indent="-317500">
              <a:spcBef>
                <a:spcPts val="0"/>
              </a:spcBef>
              <a:spcAft>
                <a:spcPts val="0"/>
              </a:spcAft>
              <a:buSzPts val="1400"/>
              <a:buChar char="○"/>
              <a:defRPr sz="1100"/>
            </a:lvl2pPr>
            <a:lvl3pPr marL="1371600" lvl="2" indent="-317500">
              <a:spcBef>
                <a:spcPts val="0"/>
              </a:spcBef>
              <a:spcAft>
                <a:spcPts val="0"/>
              </a:spcAft>
              <a:buSzPts val="1400"/>
              <a:buChar char="■"/>
              <a:defRPr sz="1100"/>
            </a:lvl3pPr>
            <a:lvl4pPr marL="1828800" lvl="3" indent="-317500">
              <a:spcBef>
                <a:spcPts val="0"/>
              </a:spcBef>
              <a:spcAft>
                <a:spcPts val="0"/>
              </a:spcAft>
              <a:buSzPts val="1400"/>
              <a:buChar char="●"/>
              <a:defRPr sz="1100"/>
            </a:lvl4pPr>
            <a:lvl5pPr marL="2286000" lvl="4" indent="-317500">
              <a:spcBef>
                <a:spcPts val="0"/>
              </a:spcBef>
              <a:spcAft>
                <a:spcPts val="0"/>
              </a:spcAft>
              <a:buSzPts val="1400"/>
              <a:buChar char="○"/>
              <a:defRPr sz="1100"/>
            </a:lvl5pPr>
            <a:lvl6pPr marL="2743200" lvl="5" indent="-317500">
              <a:spcBef>
                <a:spcPts val="0"/>
              </a:spcBef>
              <a:spcAft>
                <a:spcPts val="0"/>
              </a:spcAft>
              <a:buSzPts val="1400"/>
              <a:buChar char="■"/>
              <a:defRPr sz="1100"/>
            </a:lvl6pPr>
            <a:lvl7pPr marL="3200400" lvl="6" indent="-317500">
              <a:spcBef>
                <a:spcPts val="0"/>
              </a:spcBef>
              <a:spcAft>
                <a:spcPts val="0"/>
              </a:spcAft>
              <a:buSzPts val="1400"/>
              <a:buChar char="●"/>
              <a:defRPr sz="1100"/>
            </a:lvl7pPr>
            <a:lvl8pPr marL="3657600" lvl="7" indent="-317500">
              <a:spcBef>
                <a:spcPts val="0"/>
              </a:spcBef>
              <a:spcAft>
                <a:spcPts val="0"/>
              </a:spcAft>
              <a:buSzPts val="1400"/>
              <a:buChar char="○"/>
              <a:defRPr sz="1100"/>
            </a:lvl8pPr>
            <a:lvl9pPr marL="4114800" lvl="8" indent="-317500">
              <a:spcBef>
                <a:spcPts val="0"/>
              </a:spcBef>
              <a:spcAft>
                <a:spcPts val="0"/>
              </a:spcAft>
              <a:buSzPts val="1400"/>
              <a:buChar char="■"/>
              <a:defRPr sz="1100"/>
            </a:lvl9pPr>
          </a:lstStyle>
          <a:p>
            <a:endParaRPr/>
          </a:p>
        </p:txBody>
      </p:sp>
    </p:spTree>
    <p:extLst>
      <p:ext uri="{BB962C8B-B14F-4D97-AF65-F5344CB8AC3E}">
        <p14:creationId xmlns:p14="http://schemas.microsoft.com/office/powerpoint/2010/main" val="1075024099"/>
      </p:ext>
    </p:extLst>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6"/>
        <p:cNvGrpSpPr/>
        <p:nvPr/>
      </p:nvGrpSpPr>
      <p:grpSpPr>
        <a:xfrm>
          <a:off x="0" y="0"/>
          <a:ext cx="0" cy="0"/>
          <a:chOff x="0" y="0"/>
          <a:chExt cx="0" cy="0"/>
        </a:xfrm>
      </p:grpSpPr>
      <p:sp>
        <p:nvSpPr>
          <p:cNvPr id="87" name="Shape 87"/>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88" name="Shape 88"/>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spcBef>
                <a:spcPts val="0"/>
              </a:spcBef>
              <a:spcAft>
                <a:spcPts val="0"/>
              </a:spcAft>
              <a:buNone/>
            </a:pPr>
            <a:r>
              <a:rPr lang="en-IN" b="1" dirty="0">
                <a:solidFill>
                  <a:srgbClr val="FF0000"/>
                </a:solidFill>
              </a:rPr>
              <a:t>Pattern</a:t>
            </a:r>
            <a:r>
              <a:rPr lang="en-IN" b="1" baseline="0" dirty="0">
                <a:solidFill>
                  <a:srgbClr val="FF0000"/>
                </a:solidFill>
              </a:rPr>
              <a:t> of poisoning among admitted patients in emergency ward of Tertiary Care Hospital?</a:t>
            </a:r>
            <a:endParaRPr b="1" dirty="0">
              <a:solidFill>
                <a:srgbClr val="FF0000"/>
              </a:solidFill>
            </a:endParaRPr>
          </a:p>
        </p:txBody>
      </p:sp>
    </p:spTree>
    <p:extLst>
      <p:ext uri="{BB962C8B-B14F-4D97-AF65-F5344CB8AC3E}">
        <p14:creationId xmlns:p14="http://schemas.microsoft.com/office/powerpoint/2010/main" val="227884205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r>
              <a:rPr lang="en-IN" dirty="0"/>
              <a:t>Increase font size, covert </a:t>
            </a:r>
            <a:r>
              <a:rPr lang="en-IN" dirty="0">
                <a:latin typeface="Times New Roman" panose="02020603050405020304" pitchFamily="18" charset="0"/>
                <a:cs typeface="Times New Roman" panose="02020603050405020304" pitchFamily="18" charset="0"/>
              </a:rPr>
              <a:t>46,471 to millions </a:t>
            </a:r>
            <a:endParaRPr lang="en-IN" dirty="0"/>
          </a:p>
        </p:txBody>
      </p:sp>
    </p:spTree>
    <p:extLst>
      <p:ext uri="{BB962C8B-B14F-4D97-AF65-F5344CB8AC3E}">
        <p14:creationId xmlns:p14="http://schemas.microsoft.com/office/powerpoint/2010/main" val="381705534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r>
              <a:rPr lang="en-IN" dirty="0"/>
              <a:t>Which problem?</a:t>
            </a:r>
          </a:p>
        </p:txBody>
      </p:sp>
    </p:spTree>
    <p:extLst>
      <p:ext uri="{BB962C8B-B14F-4D97-AF65-F5344CB8AC3E}">
        <p14:creationId xmlns:p14="http://schemas.microsoft.com/office/powerpoint/2010/main" val="197913668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5"/>
        <p:cNvGrpSpPr/>
        <p:nvPr/>
      </p:nvGrpSpPr>
      <p:grpSpPr>
        <a:xfrm>
          <a:off x="0" y="0"/>
          <a:ext cx="0" cy="0"/>
          <a:chOff x="0" y="0"/>
          <a:chExt cx="0" cy="0"/>
        </a:xfrm>
      </p:grpSpPr>
      <p:sp>
        <p:nvSpPr>
          <p:cNvPr id="106" name="Shape 106"/>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107" name="Shape 107"/>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spcBef>
                <a:spcPts val="0"/>
              </a:spcBef>
              <a:spcAft>
                <a:spcPts val="0"/>
              </a:spcAft>
              <a:buNone/>
            </a:pPr>
            <a:r>
              <a:rPr lang="en-IN" dirty="0"/>
              <a:t>Kind of recommendation?</a:t>
            </a:r>
            <a:endParaRPr dirty="0"/>
          </a:p>
        </p:txBody>
      </p:sp>
    </p:spTree>
    <p:extLst>
      <p:ext uri="{BB962C8B-B14F-4D97-AF65-F5344CB8AC3E}">
        <p14:creationId xmlns:p14="http://schemas.microsoft.com/office/powerpoint/2010/main" val="426492575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4"/>
        <p:cNvGrpSpPr/>
        <p:nvPr/>
      </p:nvGrpSpPr>
      <p:grpSpPr>
        <a:xfrm>
          <a:off x="0" y="0"/>
          <a:ext cx="0" cy="0"/>
          <a:chOff x="0" y="0"/>
          <a:chExt cx="0" cy="0"/>
        </a:xfrm>
      </p:grpSpPr>
      <p:sp>
        <p:nvSpPr>
          <p:cNvPr id="125" name="Shape 125"/>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126" name="Shape 126"/>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spcBef>
                <a:spcPts val="0"/>
              </a:spcBef>
              <a:spcAft>
                <a:spcPts val="0"/>
              </a:spcAft>
              <a:buNone/>
            </a:pPr>
            <a:r>
              <a:rPr lang="en-IN" dirty="0"/>
              <a:t>Not clear </a:t>
            </a:r>
            <a:endParaRPr dirty="0"/>
          </a:p>
        </p:txBody>
      </p:sp>
    </p:spTree>
    <p:extLst>
      <p:ext uri="{BB962C8B-B14F-4D97-AF65-F5344CB8AC3E}">
        <p14:creationId xmlns:p14="http://schemas.microsoft.com/office/powerpoint/2010/main" val="134498173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r>
              <a:rPr lang="en-IN" dirty="0"/>
              <a:t>Sample size estimation??? Not an inclusion criteria</a:t>
            </a:r>
          </a:p>
        </p:txBody>
      </p:sp>
    </p:spTree>
    <p:extLst>
      <p:ext uri="{BB962C8B-B14F-4D97-AF65-F5344CB8AC3E}">
        <p14:creationId xmlns:p14="http://schemas.microsoft.com/office/powerpoint/2010/main" val="210055915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IN" dirty="0"/>
          </a:p>
        </p:txBody>
      </p:sp>
    </p:spTree>
    <p:extLst>
      <p:ext uri="{BB962C8B-B14F-4D97-AF65-F5344CB8AC3E}">
        <p14:creationId xmlns:p14="http://schemas.microsoft.com/office/powerpoint/2010/main" val="206447233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2"/>
        <p:cNvGrpSpPr/>
        <p:nvPr/>
      </p:nvGrpSpPr>
      <p:grpSpPr>
        <a:xfrm>
          <a:off x="0" y="0"/>
          <a:ext cx="0" cy="0"/>
          <a:chOff x="0" y="0"/>
          <a:chExt cx="0" cy="0"/>
        </a:xfrm>
      </p:grpSpPr>
      <p:sp>
        <p:nvSpPr>
          <p:cNvPr id="113" name="Shape 113"/>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114" name="Shape 114"/>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spcBef>
                <a:spcPts val="0"/>
              </a:spcBef>
              <a:spcAft>
                <a:spcPts val="0"/>
              </a:spcAft>
              <a:buNone/>
            </a:pPr>
            <a:endParaRPr/>
          </a:p>
        </p:txBody>
      </p:sp>
    </p:spTree>
    <p:extLst>
      <p:ext uri="{BB962C8B-B14F-4D97-AF65-F5344CB8AC3E}">
        <p14:creationId xmlns:p14="http://schemas.microsoft.com/office/powerpoint/2010/main" val="293498857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6"/>
        <p:cNvGrpSpPr/>
        <p:nvPr/>
      </p:nvGrpSpPr>
      <p:grpSpPr>
        <a:xfrm>
          <a:off x="0" y="0"/>
          <a:ext cx="0" cy="0"/>
          <a:chOff x="0" y="0"/>
          <a:chExt cx="0" cy="0"/>
        </a:xfrm>
      </p:grpSpPr>
      <p:sp>
        <p:nvSpPr>
          <p:cNvPr id="137" name="Shape 137"/>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138" name="Shape 138"/>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spcBef>
                <a:spcPts val="0"/>
              </a:spcBef>
              <a:spcAft>
                <a:spcPts val="0"/>
              </a:spcAft>
              <a:buNone/>
            </a:pPr>
            <a:endParaRPr/>
          </a:p>
        </p:txBody>
      </p:sp>
    </p:spTree>
    <p:extLst>
      <p:ext uri="{BB962C8B-B14F-4D97-AF65-F5344CB8AC3E}">
        <p14:creationId xmlns:p14="http://schemas.microsoft.com/office/powerpoint/2010/main" val="6348582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5"/>
        <p:cNvGrpSpPr/>
        <p:nvPr/>
      </p:nvGrpSpPr>
      <p:grpSpPr>
        <a:xfrm>
          <a:off x="0" y="0"/>
          <a:ext cx="0" cy="0"/>
          <a:chOff x="0" y="0"/>
          <a:chExt cx="0" cy="0"/>
        </a:xfrm>
      </p:grpSpPr>
      <p:sp>
        <p:nvSpPr>
          <p:cNvPr id="156" name="Shape 156"/>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157" name="Shape 157"/>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spcBef>
                <a:spcPts val="0"/>
              </a:spcBef>
              <a:spcAft>
                <a:spcPts val="0"/>
              </a:spcAft>
              <a:buNone/>
            </a:pPr>
            <a:endParaRPr/>
          </a:p>
        </p:txBody>
      </p:sp>
    </p:spTree>
    <p:extLst>
      <p:ext uri="{BB962C8B-B14F-4D97-AF65-F5344CB8AC3E}">
        <p14:creationId xmlns:p14="http://schemas.microsoft.com/office/powerpoint/2010/main" val="261042830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2"/>
        <p:cNvGrpSpPr/>
        <p:nvPr/>
      </p:nvGrpSpPr>
      <p:grpSpPr>
        <a:xfrm>
          <a:off x="0" y="0"/>
          <a:ext cx="0" cy="0"/>
          <a:chOff x="0" y="0"/>
          <a:chExt cx="0" cy="0"/>
        </a:xfrm>
      </p:grpSpPr>
      <p:sp>
        <p:nvSpPr>
          <p:cNvPr id="183" name="Shape 183"/>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184" name="Shape 184"/>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spcBef>
                <a:spcPts val="0"/>
              </a:spcBef>
              <a:spcAft>
                <a:spcPts val="0"/>
              </a:spcAft>
              <a:buNone/>
            </a:pPr>
            <a:endParaRPr/>
          </a:p>
        </p:txBody>
      </p:sp>
    </p:spTree>
    <p:extLst>
      <p:ext uri="{BB962C8B-B14F-4D97-AF65-F5344CB8AC3E}">
        <p14:creationId xmlns:p14="http://schemas.microsoft.com/office/powerpoint/2010/main" val="195328535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7"/>
        <p:cNvGrpSpPr/>
        <p:nvPr/>
      </p:nvGrpSpPr>
      <p:grpSpPr>
        <a:xfrm>
          <a:off x="0" y="0"/>
          <a:ext cx="0" cy="0"/>
          <a:chOff x="0" y="0"/>
          <a:chExt cx="0" cy="0"/>
        </a:xfrm>
      </p:grpSpPr>
      <p:sp>
        <p:nvSpPr>
          <p:cNvPr id="208" name="Shape 208"/>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209" name="Shape 209"/>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spcBef>
                <a:spcPts val="0"/>
              </a:spcBef>
              <a:spcAft>
                <a:spcPts val="0"/>
              </a:spcAft>
              <a:buNone/>
            </a:pPr>
            <a:endParaRPr/>
          </a:p>
        </p:txBody>
      </p:sp>
    </p:spTree>
    <p:extLst>
      <p:ext uri="{BB962C8B-B14F-4D97-AF65-F5344CB8AC3E}">
        <p14:creationId xmlns:p14="http://schemas.microsoft.com/office/powerpoint/2010/main" val="3083980050"/>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25"/>
        <p:cNvGrpSpPr/>
        <p:nvPr/>
      </p:nvGrpSpPr>
      <p:grpSpPr>
        <a:xfrm>
          <a:off x="0" y="0"/>
          <a:ext cx="0" cy="0"/>
          <a:chOff x="0" y="0"/>
          <a:chExt cx="0" cy="0"/>
        </a:xfrm>
      </p:grpSpPr>
      <p:sp>
        <p:nvSpPr>
          <p:cNvPr id="226" name="Shape 226"/>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227" name="Shape 227"/>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spcBef>
                <a:spcPts val="0"/>
              </a:spcBef>
              <a:spcAft>
                <a:spcPts val="0"/>
              </a:spcAft>
              <a:buNone/>
            </a:pPr>
            <a:endParaRPr/>
          </a:p>
        </p:txBody>
      </p:sp>
    </p:spTree>
    <p:extLst>
      <p:ext uri="{BB962C8B-B14F-4D97-AF65-F5344CB8AC3E}">
        <p14:creationId xmlns:p14="http://schemas.microsoft.com/office/powerpoint/2010/main" val="166358158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61"/>
        <p:cNvGrpSpPr/>
        <p:nvPr/>
      </p:nvGrpSpPr>
      <p:grpSpPr>
        <a:xfrm>
          <a:off x="0" y="0"/>
          <a:ext cx="0" cy="0"/>
          <a:chOff x="0" y="0"/>
          <a:chExt cx="0" cy="0"/>
        </a:xfrm>
      </p:grpSpPr>
      <p:sp>
        <p:nvSpPr>
          <p:cNvPr id="362" name="Shape 362"/>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363" name="Shape 363"/>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rtl="0">
              <a:spcBef>
                <a:spcPts val="0"/>
              </a:spcBef>
              <a:spcAft>
                <a:spcPts val="0"/>
              </a:spcAft>
              <a:buNone/>
            </a:pPr>
            <a:endParaRPr/>
          </a:p>
        </p:txBody>
      </p:sp>
    </p:spTree>
    <p:extLst>
      <p:ext uri="{BB962C8B-B14F-4D97-AF65-F5344CB8AC3E}">
        <p14:creationId xmlns:p14="http://schemas.microsoft.com/office/powerpoint/2010/main" val="1258494392"/>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03"/>
        <p:cNvGrpSpPr/>
        <p:nvPr/>
      </p:nvGrpSpPr>
      <p:grpSpPr>
        <a:xfrm>
          <a:off x="0" y="0"/>
          <a:ext cx="0" cy="0"/>
          <a:chOff x="0" y="0"/>
          <a:chExt cx="0" cy="0"/>
        </a:xfrm>
      </p:grpSpPr>
      <p:sp>
        <p:nvSpPr>
          <p:cNvPr id="404" name="Shape 404"/>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405" name="Shape 405"/>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rtl="0">
              <a:spcBef>
                <a:spcPts val="0"/>
              </a:spcBef>
              <a:spcAft>
                <a:spcPts val="0"/>
              </a:spcAft>
              <a:buNone/>
            </a:pPr>
            <a:endParaRPr/>
          </a:p>
        </p:txBody>
      </p:sp>
    </p:spTree>
    <p:extLst>
      <p:ext uri="{BB962C8B-B14F-4D97-AF65-F5344CB8AC3E}">
        <p14:creationId xmlns:p14="http://schemas.microsoft.com/office/powerpoint/2010/main" val="554519958"/>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7.jp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8.jp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9.jp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type="title">
  <p:cSld name="TITLE">
    <p:bg>
      <p:bgPr>
        <a:blipFill>
          <a:blip r:embed="rId2">
            <a:alphaModFix/>
          </a:blip>
          <a:stretch>
            <a:fillRect/>
          </a:stretch>
        </a:blipFill>
        <a:effectLst/>
      </p:bgPr>
    </p:bg>
    <p:spTree>
      <p:nvGrpSpPr>
        <p:cNvPr id="1" name="Shape 9"/>
        <p:cNvGrpSpPr/>
        <p:nvPr/>
      </p:nvGrpSpPr>
      <p:grpSpPr>
        <a:xfrm>
          <a:off x="0" y="0"/>
          <a:ext cx="0" cy="0"/>
          <a:chOff x="0" y="0"/>
          <a:chExt cx="0" cy="0"/>
        </a:xfrm>
      </p:grpSpPr>
      <p:sp>
        <p:nvSpPr>
          <p:cNvPr id="10" name="Shape 10"/>
          <p:cNvSpPr txBox="1">
            <a:spLocks noGrp="1"/>
          </p:cNvSpPr>
          <p:nvPr>
            <p:ph type="ctrTitle"/>
          </p:nvPr>
        </p:nvSpPr>
        <p:spPr>
          <a:xfrm>
            <a:off x="685800" y="1915625"/>
            <a:ext cx="5727000" cy="1159800"/>
          </a:xfrm>
          <a:prstGeom prst="rect">
            <a:avLst/>
          </a:prstGeom>
        </p:spPr>
        <p:txBody>
          <a:bodyPr spcFirstLastPara="1" wrap="square" lIns="91425" tIns="91425" rIns="91425" bIns="91425" anchor="b" anchorCtr="0"/>
          <a:lstStyle>
            <a:lvl1pPr lvl="0" algn="l">
              <a:spcBef>
                <a:spcPts val="0"/>
              </a:spcBef>
              <a:spcAft>
                <a:spcPts val="0"/>
              </a:spcAft>
              <a:buClr>
                <a:srgbClr val="FFFFFF"/>
              </a:buClr>
              <a:buSzPts val="4800"/>
              <a:buNone/>
              <a:defRPr sz="4800">
                <a:solidFill>
                  <a:srgbClr val="FFFFFF"/>
                </a:solidFill>
              </a:defRPr>
            </a:lvl1pPr>
            <a:lvl2pPr lvl="1" algn="l">
              <a:spcBef>
                <a:spcPts val="0"/>
              </a:spcBef>
              <a:spcAft>
                <a:spcPts val="0"/>
              </a:spcAft>
              <a:buClr>
                <a:srgbClr val="FFFFFF"/>
              </a:buClr>
              <a:buSzPts val="4800"/>
              <a:buNone/>
              <a:defRPr sz="4800">
                <a:solidFill>
                  <a:srgbClr val="FFFFFF"/>
                </a:solidFill>
              </a:defRPr>
            </a:lvl2pPr>
            <a:lvl3pPr lvl="2" algn="l">
              <a:spcBef>
                <a:spcPts val="0"/>
              </a:spcBef>
              <a:spcAft>
                <a:spcPts val="0"/>
              </a:spcAft>
              <a:buClr>
                <a:srgbClr val="FFFFFF"/>
              </a:buClr>
              <a:buSzPts val="4800"/>
              <a:buNone/>
              <a:defRPr sz="4800">
                <a:solidFill>
                  <a:srgbClr val="FFFFFF"/>
                </a:solidFill>
              </a:defRPr>
            </a:lvl3pPr>
            <a:lvl4pPr lvl="3" algn="l">
              <a:spcBef>
                <a:spcPts val="0"/>
              </a:spcBef>
              <a:spcAft>
                <a:spcPts val="0"/>
              </a:spcAft>
              <a:buClr>
                <a:srgbClr val="FFFFFF"/>
              </a:buClr>
              <a:buSzPts val="4800"/>
              <a:buNone/>
              <a:defRPr sz="4800">
                <a:solidFill>
                  <a:srgbClr val="FFFFFF"/>
                </a:solidFill>
              </a:defRPr>
            </a:lvl4pPr>
            <a:lvl5pPr lvl="4" algn="l">
              <a:spcBef>
                <a:spcPts val="0"/>
              </a:spcBef>
              <a:spcAft>
                <a:spcPts val="0"/>
              </a:spcAft>
              <a:buClr>
                <a:srgbClr val="FFFFFF"/>
              </a:buClr>
              <a:buSzPts val="4800"/>
              <a:buNone/>
              <a:defRPr sz="4800">
                <a:solidFill>
                  <a:srgbClr val="FFFFFF"/>
                </a:solidFill>
              </a:defRPr>
            </a:lvl5pPr>
            <a:lvl6pPr lvl="5" algn="l">
              <a:spcBef>
                <a:spcPts val="0"/>
              </a:spcBef>
              <a:spcAft>
                <a:spcPts val="0"/>
              </a:spcAft>
              <a:buClr>
                <a:srgbClr val="FFFFFF"/>
              </a:buClr>
              <a:buSzPts val="4800"/>
              <a:buNone/>
              <a:defRPr sz="4800">
                <a:solidFill>
                  <a:srgbClr val="FFFFFF"/>
                </a:solidFill>
              </a:defRPr>
            </a:lvl6pPr>
            <a:lvl7pPr lvl="6" algn="l">
              <a:spcBef>
                <a:spcPts val="0"/>
              </a:spcBef>
              <a:spcAft>
                <a:spcPts val="0"/>
              </a:spcAft>
              <a:buClr>
                <a:srgbClr val="FFFFFF"/>
              </a:buClr>
              <a:buSzPts val="4800"/>
              <a:buNone/>
              <a:defRPr sz="4800">
                <a:solidFill>
                  <a:srgbClr val="FFFFFF"/>
                </a:solidFill>
              </a:defRPr>
            </a:lvl7pPr>
            <a:lvl8pPr lvl="7" algn="l">
              <a:spcBef>
                <a:spcPts val="0"/>
              </a:spcBef>
              <a:spcAft>
                <a:spcPts val="0"/>
              </a:spcAft>
              <a:buClr>
                <a:srgbClr val="FFFFFF"/>
              </a:buClr>
              <a:buSzPts val="4800"/>
              <a:buNone/>
              <a:defRPr sz="4800">
                <a:solidFill>
                  <a:srgbClr val="FFFFFF"/>
                </a:solidFill>
              </a:defRPr>
            </a:lvl8pPr>
            <a:lvl9pPr lvl="8" algn="l">
              <a:spcBef>
                <a:spcPts val="0"/>
              </a:spcBef>
              <a:spcAft>
                <a:spcPts val="0"/>
              </a:spcAft>
              <a:buClr>
                <a:srgbClr val="FFFFFF"/>
              </a:buClr>
              <a:buSzPts val="4800"/>
              <a:buNone/>
              <a:defRPr sz="4800">
                <a:solidFill>
                  <a:srgbClr val="FFFFFF"/>
                </a:solidFill>
              </a:defRPr>
            </a:lvl9pPr>
          </a:lstStyle>
          <a:p>
            <a:endParaRPr/>
          </a:p>
        </p:txBody>
      </p:sp>
      <p:sp>
        <p:nvSpPr>
          <p:cNvPr id="11" name="Shape 11"/>
          <p:cNvSpPr/>
          <p:nvPr/>
        </p:nvSpPr>
        <p:spPr>
          <a:xfrm rot="-5400000">
            <a:off x="4466275" y="-1238838"/>
            <a:ext cx="211200" cy="9144000"/>
          </a:xfrm>
          <a:prstGeom prst="rect">
            <a:avLst/>
          </a:prstGeom>
          <a:gradFill>
            <a:gsLst>
              <a:gs pos="0">
                <a:srgbClr val="000014">
                  <a:alpha val="49803"/>
                </a:srgbClr>
              </a:gs>
              <a:gs pos="100000">
                <a:srgbClr val="000014">
                  <a:alpha val="0"/>
                </a:srgbClr>
              </a:gs>
            </a:gsLst>
            <a:lin ang="0" scaled="0"/>
          </a:gra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rgbClr val="FFFFFF"/>
              </a:solidFill>
              <a:latin typeface="Calibri"/>
              <a:ea typeface="Calibri"/>
              <a:cs typeface="Calibri"/>
              <a:sym typeface="Calibri"/>
            </a:endParaRPr>
          </a:p>
        </p:txBody>
      </p:sp>
      <p:sp>
        <p:nvSpPr>
          <p:cNvPr id="12" name="Shape 12"/>
          <p:cNvSpPr/>
          <p:nvPr/>
        </p:nvSpPr>
        <p:spPr>
          <a:xfrm rot="10800000" flipH="1">
            <a:off x="0" y="3420048"/>
            <a:ext cx="9144000" cy="1730100"/>
          </a:xfrm>
          <a:prstGeom prst="rect">
            <a:avLst/>
          </a:prstGeom>
          <a:solidFill>
            <a:srgbClr val="FFFFFF"/>
          </a:solidFill>
          <a:ln>
            <a:noFill/>
          </a:ln>
        </p:spPr>
        <p:txBody>
          <a:bodyPr spcFirstLastPara="1" wrap="square" lIns="91425" tIns="91425" rIns="91425" bIns="91425" anchor="ctr" anchorCtr="0">
            <a:noAutofit/>
          </a:bodyPr>
          <a:lstStyle/>
          <a:p>
            <a:pPr marL="0" lvl="0" indent="0">
              <a:spcBef>
                <a:spcPts val="0"/>
              </a:spcBef>
              <a:spcAft>
                <a:spcPts val="0"/>
              </a:spcAft>
              <a:buNone/>
            </a:pPr>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Quote">
  <p:cSld name="TITLE_1_1">
    <p:bg>
      <p:bgPr>
        <a:blipFill>
          <a:blip r:embed="rId2">
            <a:alphaModFix/>
          </a:blip>
          <a:stretch>
            <a:fillRect/>
          </a:stretch>
        </a:blipFill>
        <a:effectLst/>
      </p:bgPr>
    </p:bg>
    <p:spTree>
      <p:nvGrpSpPr>
        <p:cNvPr id="1" name="Shape 18"/>
        <p:cNvGrpSpPr/>
        <p:nvPr/>
      </p:nvGrpSpPr>
      <p:grpSpPr>
        <a:xfrm>
          <a:off x="0" y="0"/>
          <a:ext cx="0" cy="0"/>
          <a:chOff x="0" y="0"/>
          <a:chExt cx="0" cy="0"/>
        </a:xfrm>
      </p:grpSpPr>
      <p:sp>
        <p:nvSpPr>
          <p:cNvPr id="19" name="Shape 19"/>
          <p:cNvSpPr/>
          <p:nvPr/>
        </p:nvSpPr>
        <p:spPr>
          <a:xfrm rot="-5400000" flipH="1">
            <a:off x="4497775" y="-1112255"/>
            <a:ext cx="148200" cy="9144000"/>
          </a:xfrm>
          <a:prstGeom prst="rect">
            <a:avLst/>
          </a:prstGeom>
          <a:gradFill>
            <a:gsLst>
              <a:gs pos="0">
                <a:srgbClr val="000014">
                  <a:alpha val="49803"/>
                </a:srgbClr>
              </a:gs>
              <a:gs pos="100000">
                <a:srgbClr val="000014">
                  <a:alpha val="0"/>
                </a:srgbClr>
              </a:gs>
            </a:gsLst>
            <a:lin ang="0" scaled="0"/>
          </a:gra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rgbClr val="FFFFFF"/>
              </a:solidFill>
              <a:latin typeface="Calibri"/>
              <a:ea typeface="Calibri"/>
              <a:cs typeface="Calibri"/>
              <a:sym typeface="Calibri"/>
            </a:endParaRPr>
          </a:p>
        </p:txBody>
      </p:sp>
      <p:sp>
        <p:nvSpPr>
          <p:cNvPr id="20" name="Shape 20"/>
          <p:cNvSpPr/>
          <p:nvPr/>
        </p:nvSpPr>
        <p:spPr>
          <a:xfrm>
            <a:off x="0" y="-25"/>
            <a:ext cx="9144000" cy="3418500"/>
          </a:xfrm>
          <a:prstGeom prst="rect">
            <a:avLst/>
          </a:prstGeom>
          <a:solidFill>
            <a:srgbClr val="FFFFFF"/>
          </a:solidFill>
          <a:ln>
            <a:noFill/>
          </a:ln>
        </p:spPr>
        <p:txBody>
          <a:bodyPr spcFirstLastPara="1" wrap="square" lIns="91425" tIns="91425" rIns="91425" bIns="91425" anchor="ctr" anchorCtr="0">
            <a:noAutofit/>
          </a:bodyPr>
          <a:lstStyle/>
          <a:p>
            <a:pPr marL="0" lvl="0" indent="0">
              <a:spcBef>
                <a:spcPts val="0"/>
              </a:spcBef>
              <a:spcAft>
                <a:spcPts val="0"/>
              </a:spcAft>
              <a:buNone/>
            </a:pPr>
            <a:endParaRPr/>
          </a:p>
        </p:txBody>
      </p:sp>
      <p:sp>
        <p:nvSpPr>
          <p:cNvPr id="21" name="Shape 21"/>
          <p:cNvSpPr txBox="1">
            <a:spLocks noGrp="1"/>
          </p:cNvSpPr>
          <p:nvPr>
            <p:ph type="body" idx="1"/>
          </p:nvPr>
        </p:nvSpPr>
        <p:spPr>
          <a:xfrm>
            <a:off x="1649050" y="503675"/>
            <a:ext cx="5845800" cy="2914800"/>
          </a:xfrm>
          <a:prstGeom prst="rect">
            <a:avLst/>
          </a:prstGeom>
        </p:spPr>
        <p:txBody>
          <a:bodyPr spcFirstLastPara="1" wrap="square" lIns="91425" tIns="91425" rIns="91425" bIns="91425" anchor="ctr" anchorCtr="0"/>
          <a:lstStyle>
            <a:lvl1pPr marL="457200" lvl="0" indent="-355600" algn="ctr" rtl="0">
              <a:lnSpc>
                <a:spcPct val="150000"/>
              </a:lnSpc>
              <a:spcBef>
                <a:spcPts val="600"/>
              </a:spcBef>
              <a:spcAft>
                <a:spcPts val="0"/>
              </a:spcAft>
              <a:buSzPts val="2000"/>
              <a:buFont typeface="Playfair Display"/>
              <a:buChar char="∙"/>
              <a:defRPr sz="2000" i="1">
                <a:latin typeface="Playfair Display"/>
                <a:ea typeface="Playfair Display"/>
                <a:cs typeface="Playfair Display"/>
                <a:sym typeface="Playfair Display"/>
              </a:defRPr>
            </a:lvl1pPr>
            <a:lvl2pPr marL="914400" lvl="1" indent="-355600" algn="ctr" rtl="0">
              <a:lnSpc>
                <a:spcPct val="150000"/>
              </a:lnSpc>
              <a:spcBef>
                <a:spcPts val="0"/>
              </a:spcBef>
              <a:spcAft>
                <a:spcPts val="0"/>
              </a:spcAft>
              <a:buSzPts val="2000"/>
              <a:buFont typeface="Playfair Display"/>
              <a:buChar char="∙"/>
              <a:defRPr sz="2000" i="1">
                <a:latin typeface="Playfair Display"/>
                <a:ea typeface="Playfair Display"/>
                <a:cs typeface="Playfair Display"/>
                <a:sym typeface="Playfair Display"/>
              </a:defRPr>
            </a:lvl2pPr>
            <a:lvl3pPr marL="1371600" lvl="2" indent="-355600" algn="ctr" rtl="0">
              <a:lnSpc>
                <a:spcPct val="150000"/>
              </a:lnSpc>
              <a:spcBef>
                <a:spcPts val="0"/>
              </a:spcBef>
              <a:spcAft>
                <a:spcPts val="0"/>
              </a:spcAft>
              <a:buSzPts val="2000"/>
              <a:buFont typeface="Playfair Display"/>
              <a:buChar char="∙"/>
              <a:defRPr sz="2000" i="1">
                <a:latin typeface="Playfair Display"/>
                <a:ea typeface="Playfair Display"/>
                <a:cs typeface="Playfair Display"/>
                <a:sym typeface="Playfair Display"/>
              </a:defRPr>
            </a:lvl3pPr>
            <a:lvl4pPr marL="1828800" lvl="3" indent="-355600" algn="ctr" rtl="0">
              <a:lnSpc>
                <a:spcPct val="150000"/>
              </a:lnSpc>
              <a:spcBef>
                <a:spcPts val="0"/>
              </a:spcBef>
              <a:spcAft>
                <a:spcPts val="0"/>
              </a:spcAft>
              <a:buSzPts val="2000"/>
              <a:buFont typeface="Playfair Display"/>
              <a:buChar char="∙"/>
              <a:defRPr sz="2000" i="1">
                <a:latin typeface="Playfair Display"/>
                <a:ea typeface="Playfair Display"/>
                <a:cs typeface="Playfair Display"/>
                <a:sym typeface="Playfair Display"/>
              </a:defRPr>
            </a:lvl4pPr>
            <a:lvl5pPr marL="2286000" lvl="4" indent="-355600" algn="ctr" rtl="0">
              <a:lnSpc>
                <a:spcPct val="150000"/>
              </a:lnSpc>
              <a:spcBef>
                <a:spcPts val="0"/>
              </a:spcBef>
              <a:spcAft>
                <a:spcPts val="0"/>
              </a:spcAft>
              <a:buSzPts val="2000"/>
              <a:buFont typeface="Playfair Display"/>
              <a:buChar char="∙"/>
              <a:defRPr sz="2000" i="1">
                <a:latin typeface="Playfair Display"/>
                <a:ea typeface="Playfair Display"/>
                <a:cs typeface="Playfair Display"/>
                <a:sym typeface="Playfair Display"/>
              </a:defRPr>
            </a:lvl5pPr>
            <a:lvl6pPr marL="2743200" lvl="5" indent="-355600" algn="ctr" rtl="0">
              <a:lnSpc>
                <a:spcPct val="150000"/>
              </a:lnSpc>
              <a:spcBef>
                <a:spcPts val="0"/>
              </a:spcBef>
              <a:spcAft>
                <a:spcPts val="0"/>
              </a:spcAft>
              <a:buSzPts val="2000"/>
              <a:buFont typeface="Playfair Display"/>
              <a:buChar char="∙"/>
              <a:defRPr sz="2000" i="1">
                <a:latin typeface="Playfair Display"/>
                <a:ea typeface="Playfair Display"/>
                <a:cs typeface="Playfair Display"/>
                <a:sym typeface="Playfair Display"/>
              </a:defRPr>
            </a:lvl6pPr>
            <a:lvl7pPr marL="3200400" lvl="6" indent="-355600" algn="ctr" rtl="0">
              <a:lnSpc>
                <a:spcPct val="150000"/>
              </a:lnSpc>
              <a:spcBef>
                <a:spcPts val="0"/>
              </a:spcBef>
              <a:spcAft>
                <a:spcPts val="0"/>
              </a:spcAft>
              <a:buSzPts val="2000"/>
              <a:buFont typeface="Playfair Display"/>
              <a:buChar char="∙"/>
              <a:defRPr sz="2000" i="1">
                <a:latin typeface="Playfair Display"/>
                <a:ea typeface="Playfair Display"/>
                <a:cs typeface="Playfair Display"/>
                <a:sym typeface="Playfair Display"/>
              </a:defRPr>
            </a:lvl7pPr>
            <a:lvl8pPr marL="3657600" lvl="7" indent="-355600" algn="ctr" rtl="0">
              <a:lnSpc>
                <a:spcPct val="150000"/>
              </a:lnSpc>
              <a:spcBef>
                <a:spcPts val="0"/>
              </a:spcBef>
              <a:spcAft>
                <a:spcPts val="0"/>
              </a:spcAft>
              <a:buSzPts val="2000"/>
              <a:buFont typeface="Playfair Display"/>
              <a:buChar char="∙"/>
              <a:defRPr sz="2000" i="1">
                <a:latin typeface="Playfair Display"/>
                <a:ea typeface="Playfair Display"/>
                <a:cs typeface="Playfair Display"/>
                <a:sym typeface="Playfair Display"/>
              </a:defRPr>
            </a:lvl8pPr>
            <a:lvl9pPr marL="4114800" lvl="8" indent="-355600" algn="ctr">
              <a:lnSpc>
                <a:spcPct val="150000"/>
              </a:lnSpc>
              <a:spcBef>
                <a:spcPts val="0"/>
              </a:spcBef>
              <a:spcAft>
                <a:spcPts val="0"/>
              </a:spcAft>
              <a:buSzPts val="2000"/>
              <a:buFont typeface="Playfair Display"/>
              <a:buChar char="∙"/>
              <a:defRPr sz="2000" i="1">
                <a:latin typeface="Playfair Display"/>
                <a:ea typeface="Playfair Display"/>
                <a:cs typeface="Playfair Display"/>
                <a:sym typeface="Playfair Display"/>
              </a:defRPr>
            </a:lvl9pPr>
          </a:lstStyle>
          <a:p>
            <a:endParaRPr/>
          </a:p>
        </p:txBody>
      </p:sp>
      <p:sp>
        <p:nvSpPr>
          <p:cNvPr id="22" name="Shape 22"/>
          <p:cNvSpPr txBox="1"/>
          <p:nvPr/>
        </p:nvSpPr>
        <p:spPr>
          <a:xfrm>
            <a:off x="3593400" y="191419"/>
            <a:ext cx="1957200" cy="653700"/>
          </a:xfrm>
          <a:prstGeom prst="rect">
            <a:avLst/>
          </a:prstGeom>
          <a:noFill/>
          <a:ln>
            <a:noFill/>
          </a:ln>
        </p:spPr>
        <p:txBody>
          <a:bodyPr spcFirstLastPara="1" wrap="square" lIns="91425" tIns="91425" rIns="91425" bIns="91425" anchor="t" anchorCtr="0">
            <a:noAutofit/>
          </a:bodyPr>
          <a:lstStyle/>
          <a:p>
            <a:pPr marL="0" lvl="0" indent="0" algn="ctr">
              <a:spcBef>
                <a:spcPts val="0"/>
              </a:spcBef>
              <a:spcAft>
                <a:spcPts val="0"/>
              </a:spcAft>
              <a:buNone/>
            </a:pPr>
            <a:r>
              <a:rPr lang="en" sz="4800">
                <a:solidFill>
                  <a:srgbClr val="000014"/>
                </a:solidFill>
                <a:latin typeface="Playfair Display"/>
                <a:ea typeface="Playfair Display"/>
                <a:cs typeface="Playfair Display"/>
                <a:sym typeface="Playfair Display"/>
              </a:rPr>
              <a:t>“</a:t>
            </a:r>
            <a:endParaRPr sz="4800">
              <a:solidFill>
                <a:srgbClr val="000014"/>
              </a:solidFill>
              <a:latin typeface="Playfair Display"/>
              <a:ea typeface="Playfair Display"/>
              <a:cs typeface="Playfair Display"/>
              <a:sym typeface="Playfair Display"/>
            </a:endParaRPr>
          </a:p>
        </p:txBody>
      </p:sp>
      <p:sp>
        <p:nvSpPr>
          <p:cNvPr id="23" name="Shape 23"/>
          <p:cNvSpPr txBox="1">
            <a:spLocks noGrp="1"/>
          </p:cNvSpPr>
          <p:nvPr>
            <p:ph type="sldNum" idx="12"/>
          </p:nvPr>
        </p:nvSpPr>
        <p:spPr>
          <a:xfrm>
            <a:off x="593575" y="4813750"/>
            <a:ext cx="7956600" cy="329700"/>
          </a:xfrm>
          <a:prstGeom prst="rect">
            <a:avLst/>
          </a:prstGeom>
          <a:ln>
            <a:noFill/>
          </a:ln>
        </p:spPr>
        <p:txBody>
          <a:bodyPr spcFirstLastPara="1" wrap="square" lIns="91425" tIns="91425" rIns="91425" bIns="91425" anchor="ctr" anchorCtr="0">
            <a:noAutofit/>
          </a:bodyPr>
          <a:lstStyle>
            <a:lvl1pPr lvl="0">
              <a:spcBef>
                <a:spcPts val="0"/>
              </a:spcBef>
              <a:buNone/>
              <a:defRPr>
                <a:solidFill>
                  <a:srgbClr val="FFFFFF"/>
                </a:solidFill>
              </a:defRPr>
            </a:lvl1pPr>
            <a:lvl2pPr lvl="1">
              <a:spcBef>
                <a:spcPts val="0"/>
              </a:spcBef>
              <a:buNone/>
              <a:defRPr>
                <a:solidFill>
                  <a:srgbClr val="FFFFFF"/>
                </a:solidFill>
              </a:defRPr>
            </a:lvl2pPr>
            <a:lvl3pPr lvl="2">
              <a:spcBef>
                <a:spcPts val="0"/>
              </a:spcBef>
              <a:buNone/>
              <a:defRPr>
                <a:solidFill>
                  <a:srgbClr val="FFFFFF"/>
                </a:solidFill>
              </a:defRPr>
            </a:lvl3pPr>
            <a:lvl4pPr lvl="3">
              <a:spcBef>
                <a:spcPts val="0"/>
              </a:spcBef>
              <a:buNone/>
              <a:defRPr>
                <a:solidFill>
                  <a:srgbClr val="FFFFFF"/>
                </a:solidFill>
              </a:defRPr>
            </a:lvl4pPr>
            <a:lvl5pPr lvl="4">
              <a:spcBef>
                <a:spcPts val="0"/>
              </a:spcBef>
              <a:buNone/>
              <a:defRPr>
                <a:solidFill>
                  <a:srgbClr val="FFFFFF"/>
                </a:solidFill>
              </a:defRPr>
            </a:lvl5pPr>
            <a:lvl6pPr lvl="5">
              <a:spcBef>
                <a:spcPts val="0"/>
              </a:spcBef>
              <a:buNone/>
              <a:defRPr>
                <a:solidFill>
                  <a:srgbClr val="FFFFFF"/>
                </a:solidFill>
              </a:defRPr>
            </a:lvl6pPr>
            <a:lvl7pPr lvl="6">
              <a:spcBef>
                <a:spcPts val="0"/>
              </a:spcBef>
              <a:buNone/>
              <a:defRPr>
                <a:solidFill>
                  <a:srgbClr val="FFFFFF"/>
                </a:solidFill>
              </a:defRPr>
            </a:lvl7pPr>
            <a:lvl8pPr lvl="7">
              <a:spcBef>
                <a:spcPts val="0"/>
              </a:spcBef>
              <a:buNone/>
              <a:defRPr>
                <a:solidFill>
                  <a:srgbClr val="FFFFFF"/>
                </a:solidFill>
              </a:defRPr>
            </a:lvl8pPr>
            <a:lvl9pPr lvl="8">
              <a:spcBef>
                <a:spcPts val="0"/>
              </a:spcBef>
              <a:buNone/>
              <a:defRPr>
                <a:solidFill>
                  <a:srgbClr val="FFFFFF"/>
                </a:solidFill>
              </a:defRPr>
            </a:lvl9pPr>
          </a:lstStyle>
          <a:p>
            <a:pPr marL="0" lvl="0" indent="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itle + 1 column" type="tx">
  <p:cSld name="TITLE_AND_BODY">
    <p:spTree>
      <p:nvGrpSpPr>
        <p:cNvPr id="1" name="Shape 24"/>
        <p:cNvGrpSpPr/>
        <p:nvPr/>
      </p:nvGrpSpPr>
      <p:grpSpPr>
        <a:xfrm>
          <a:off x="0" y="0"/>
          <a:ext cx="0" cy="0"/>
          <a:chOff x="0" y="0"/>
          <a:chExt cx="0" cy="0"/>
        </a:xfrm>
      </p:grpSpPr>
      <p:sp>
        <p:nvSpPr>
          <p:cNvPr id="25" name="Shape 25"/>
          <p:cNvSpPr/>
          <p:nvPr/>
        </p:nvSpPr>
        <p:spPr>
          <a:xfrm rot="-5400000">
            <a:off x="4517850" y="-3214045"/>
            <a:ext cx="108300" cy="9144000"/>
          </a:xfrm>
          <a:prstGeom prst="rect">
            <a:avLst/>
          </a:prstGeom>
          <a:gradFill>
            <a:gsLst>
              <a:gs pos="0">
                <a:srgbClr val="000014">
                  <a:alpha val="49803"/>
                </a:srgbClr>
              </a:gs>
              <a:gs pos="100000">
                <a:srgbClr val="000014">
                  <a:alpha val="0"/>
                </a:srgbClr>
              </a:gs>
            </a:gsLst>
            <a:lin ang="0" scaled="0"/>
          </a:gra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rgbClr val="FFFFFF"/>
              </a:solidFill>
              <a:latin typeface="Calibri"/>
              <a:ea typeface="Calibri"/>
              <a:cs typeface="Calibri"/>
              <a:sym typeface="Calibri"/>
            </a:endParaRPr>
          </a:p>
        </p:txBody>
      </p:sp>
      <p:sp>
        <p:nvSpPr>
          <p:cNvPr id="26" name="Shape 26"/>
          <p:cNvSpPr/>
          <p:nvPr/>
        </p:nvSpPr>
        <p:spPr>
          <a:xfrm rot="-5400000" flipH="1">
            <a:off x="4497775" y="-3854662"/>
            <a:ext cx="148200" cy="9144000"/>
          </a:xfrm>
          <a:prstGeom prst="rect">
            <a:avLst/>
          </a:prstGeom>
          <a:gradFill>
            <a:gsLst>
              <a:gs pos="0">
                <a:srgbClr val="000014">
                  <a:alpha val="49803"/>
                </a:srgbClr>
              </a:gs>
              <a:gs pos="100000">
                <a:srgbClr val="000014">
                  <a:alpha val="0"/>
                </a:srgbClr>
              </a:gs>
            </a:gsLst>
            <a:lin ang="0" scaled="0"/>
          </a:gra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rgbClr val="FFFFFF"/>
              </a:solidFill>
              <a:latin typeface="Calibri"/>
              <a:ea typeface="Calibri"/>
              <a:cs typeface="Calibri"/>
              <a:sym typeface="Calibri"/>
            </a:endParaRPr>
          </a:p>
        </p:txBody>
      </p:sp>
      <p:sp>
        <p:nvSpPr>
          <p:cNvPr id="27" name="Shape 27"/>
          <p:cNvSpPr/>
          <p:nvPr/>
        </p:nvSpPr>
        <p:spPr>
          <a:xfrm>
            <a:off x="0" y="0"/>
            <a:ext cx="9144000" cy="676200"/>
          </a:xfrm>
          <a:prstGeom prst="rect">
            <a:avLst/>
          </a:prstGeom>
          <a:solidFill>
            <a:srgbClr val="FFFFFF"/>
          </a:solidFill>
          <a:ln>
            <a:noFill/>
          </a:ln>
        </p:spPr>
        <p:txBody>
          <a:bodyPr spcFirstLastPara="1" wrap="square" lIns="91425" tIns="91425" rIns="91425" bIns="91425" anchor="ctr" anchorCtr="0">
            <a:noAutofit/>
          </a:bodyPr>
          <a:lstStyle/>
          <a:p>
            <a:pPr marL="0" lvl="0" indent="0">
              <a:spcBef>
                <a:spcPts val="0"/>
              </a:spcBef>
              <a:spcAft>
                <a:spcPts val="0"/>
              </a:spcAft>
              <a:buNone/>
            </a:pPr>
            <a:endParaRPr/>
          </a:p>
        </p:txBody>
      </p:sp>
      <p:sp>
        <p:nvSpPr>
          <p:cNvPr id="28" name="Shape 28"/>
          <p:cNvSpPr/>
          <p:nvPr/>
        </p:nvSpPr>
        <p:spPr>
          <a:xfrm>
            <a:off x="0" y="1352400"/>
            <a:ext cx="9144000" cy="3791100"/>
          </a:xfrm>
          <a:prstGeom prst="rect">
            <a:avLst/>
          </a:prstGeom>
          <a:solidFill>
            <a:srgbClr val="FFFFFF"/>
          </a:solidFill>
          <a:ln>
            <a:noFill/>
          </a:ln>
        </p:spPr>
        <p:txBody>
          <a:bodyPr spcFirstLastPara="1" wrap="square" lIns="91425" tIns="91425" rIns="91425" bIns="91425" anchor="ctr" anchorCtr="0">
            <a:noAutofit/>
          </a:bodyPr>
          <a:lstStyle/>
          <a:p>
            <a:pPr marL="0" lvl="0" indent="0">
              <a:spcBef>
                <a:spcPts val="0"/>
              </a:spcBef>
              <a:spcAft>
                <a:spcPts val="0"/>
              </a:spcAft>
              <a:buNone/>
            </a:pPr>
            <a:endParaRPr/>
          </a:p>
        </p:txBody>
      </p:sp>
      <p:cxnSp>
        <p:nvCxnSpPr>
          <p:cNvPr id="29" name="Shape 29"/>
          <p:cNvCxnSpPr/>
          <p:nvPr/>
        </p:nvCxnSpPr>
        <p:spPr>
          <a:xfrm>
            <a:off x="338100" y="4813675"/>
            <a:ext cx="8467800" cy="0"/>
          </a:xfrm>
          <a:prstGeom prst="straightConnector1">
            <a:avLst/>
          </a:prstGeom>
          <a:noFill/>
          <a:ln w="9525" cap="flat" cmpd="sng">
            <a:solidFill>
              <a:srgbClr val="D9D9D9"/>
            </a:solidFill>
            <a:prstDash val="solid"/>
            <a:round/>
            <a:headEnd type="none" w="med" len="med"/>
            <a:tailEnd type="none" w="med" len="med"/>
          </a:ln>
        </p:spPr>
      </p:cxnSp>
      <p:sp>
        <p:nvSpPr>
          <p:cNvPr id="30" name="Shape 30"/>
          <p:cNvSpPr txBox="1">
            <a:spLocks noGrp="1"/>
          </p:cNvSpPr>
          <p:nvPr>
            <p:ph type="title"/>
          </p:nvPr>
        </p:nvSpPr>
        <p:spPr>
          <a:xfrm>
            <a:off x="593575" y="0"/>
            <a:ext cx="7956600" cy="676200"/>
          </a:xfrm>
          <a:prstGeom prst="rect">
            <a:avLst/>
          </a:prstGeom>
        </p:spPr>
        <p:txBody>
          <a:bodyPr spcFirstLastPara="1" wrap="square" lIns="91425" tIns="91425" rIns="91425" bIns="91425" anchor="ctr" anchorCtr="0"/>
          <a:lstStyle>
            <a:lvl1pPr lvl="0">
              <a:spcBef>
                <a:spcPts val="0"/>
              </a:spcBef>
              <a:spcAft>
                <a:spcPts val="0"/>
              </a:spcAft>
              <a:buSzPts val="1600"/>
              <a:buNone/>
              <a:defRPr/>
            </a:lvl1pPr>
            <a:lvl2pPr lvl="1">
              <a:spcBef>
                <a:spcPts val="0"/>
              </a:spcBef>
              <a:spcAft>
                <a:spcPts val="0"/>
              </a:spcAft>
              <a:buSzPts val="1600"/>
              <a:buNone/>
              <a:defRPr/>
            </a:lvl2pPr>
            <a:lvl3pPr lvl="2">
              <a:spcBef>
                <a:spcPts val="0"/>
              </a:spcBef>
              <a:spcAft>
                <a:spcPts val="0"/>
              </a:spcAft>
              <a:buSzPts val="1600"/>
              <a:buNone/>
              <a:defRPr/>
            </a:lvl3pPr>
            <a:lvl4pPr lvl="3">
              <a:spcBef>
                <a:spcPts val="0"/>
              </a:spcBef>
              <a:spcAft>
                <a:spcPts val="0"/>
              </a:spcAft>
              <a:buSzPts val="1600"/>
              <a:buNone/>
              <a:defRPr/>
            </a:lvl4pPr>
            <a:lvl5pPr lvl="4">
              <a:spcBef>
                <a:spcPts val="0"/>
              </a:spcBef>
              <a:spcAft>
                <a:spcPts val="0"/>
              </a:spcAft>
              <a:buSzPts val="1600"/>
              <a:buNone/>
              <a:defRPr/>
            </a:lvl5pPr>
            <a:lvl6pPr lvl="5">
              <a:spcBef>
                <a:spcPts val="0"/>
              </a:spcBef>
              <a:spcAft>
                <a:spcPts val="0"/>
              </a:spcAft>
              <a:buSzPts val="1600"/>
              <a:buNone/>
              <a:defRPr/>
            </a:lvl6pPr>
            <a:lvl7pPr lvl="6">
              <a:spcBef>
                <a:spcPts val="0"/>
              </a:spcBef>
              <a:spcAft>
                <a:spcPts val="0"/>
              </a:spcAft>
              <a:buSzPts val="1600"/>
              <a:buNone/>
              <a:defRPr/>
            </a:lvl7pPr>
            <a:lvl8pPr lvl="7">
              <a:spcBef>
                <a:spcPts val="0"/>
              </a:spcBef>
              <a:spcAft>
                <a:spcPts val="0"/>
              </a:spcAft>
              <a:buSzPts val="1600"/>
              <a:buNone/>
              <a:defRPr/>
            </a:lvl8pPr>
            <a:lvl9pPr lvl="8">
              <a:spcBef>
                <a:spcPts val="0"/>
              </a:spcBef>
              <a:spcAft>
                <a:spcPts val="0"/>
              </a:spcAft>
              <a:buSzPts val="1600"/>
              <a:buNone/>
              <a:defRPr/>
            </a:lvl9pPr>
          </a:lstStyle>
          <a:p>
            <a:endParaRPr/>
          </a:p>
        </p:txBody>
      </p:sp>
      <p:sp>
        <p:nvSpPr>
          <p:cNvPr id="31" name="Shape 31"/>
          <p:cNvSpPr txBox="1">
            <a:spLocks noGrp="1"/>
          </p:cNvSpPr>
          <p:nvPr>
            <p:ph type="body" idx="1"/>
          </p:nvPr>
        </p:nvSpPr>
        <p:spPr>
          <a:xfrm>
            <a:off x="593575" y="1823700"/>
            <a:ext cx="7956600" cy="2651700"/>
          </a:xfrm>
          <a:prstGeom prst="rect">
            <a:avLst/>
          </a:prstGeom>
        </p:spPr>
        <p:txBody>
          <a:bodyPr spcFirstLastPara="1" wrap="square" lIns="91425" tIns="91425" rIns="91425" bIns="91425" anchor="t" anchorCtr="0"/>
          <a:lstStyle>
            <a:lvl1pPr marL="457200" lvl="0" indent="-330200">
              <a:spcBef>
                <a:spcPts val="600"/>
              </a:spcBef>
              <a:spcAft>
                <a:spcPts val="0"/>
              </a:spcAft>
              <a:buSzPts val="1600"/>
              <a:buChar char="∙"/>
              <a:defRPr/>
            </a:lvl1pPr>
            <a:lvl2pPr marL="914400" lvl="1" indent="-330200">
              <a:spcBef>
                <a:spcPts val="0"/>
              </a:spcBef>
              <a:spcAft>
                <a:spcPts val="0"/>
              </a:spcAft>
              <a:buSzPts val="1600"/>
              <a:buChar char="∙"/>
              <a:defRPr/>
            </a:lvl2pPr>
            <a:lvl3pPr marL="1371600" lvl="2" indent="-330200">
              <a:spcBef>
                <a:spcPts val="0"/>
              </a:spcBef>
              <a:spcAft>
                <a:spcPts val="0"/>
              </a:spcAft>
              <a:buSzPts val="1600"/>
              <a:buChar char="∙"/>
              <a:defRPr/>
            </a:lvl3pPr>
            <a:lvl4pPr marL="1828800" lvl="3" indent="-330200">
              <a:spcBef>
                <a:spcPts val="0"/>
              </a:spcBef>
              <a:spcAft>
                <a:spcPts val="0"/>
              </a:spcAft>
              <a:buSzPts val="1600"/>
              <a:buChar char="∙"/>
              <a:defRPr/>
            </a:lvl4pPr>
            <a:lvl5pPr marL="2286000" lvl="4" indent="-330200">
              <a:spcBef>
                <a:spcPts val="0"/>
              </a:spcBef>
              <a:spcAft>
                <a:spcPts val="0"/>
              </a:spcAft>
              <a:buSzPts val="1600"/>
              <a:buChar char="∙"/>
              <a:defRPr/>
            </a:lvl5pPr>
            <a:lvl6pPr marL="2743200" lvl="5" indent="-330200">
              <a:spcBef>
                <a:spcPts val="0"/>
              </a:spcBef>
              <a:spcAft>
                <a:spcPts val="0"/>
              </a:spcAft>
              <a:buSzPts val="1600"/>
              <a:buChar char="∙"/>
              <a:defRPr/>
            </a:lvl6pPr>
            <a:lvl7pPr marL="3200400" lvl="6" indent="-330200">
              <a:spcBef>
                <a:spcPts val="0"/>
              </a:spcBef>
              <a:spcAft>
                <a:spcPts val="0"/>
              </a:spcAft>
              <a:buSzPts val="1600"/>
              <a:buChar char="∙"/>
              <a:defRPr/>
            </a:lvl7pPr>
            <a:lvl8pPr marL="3657600" lvl="7" indent="-330200">
              <a:spcBef>
                <a:spcPts val="0"/>
              </a:spcBef>
              <a:spcAft>
                <a:spcPts val="0"/>
              </a:spcAft>
              <a:buSzPts val="1600"/>
              <a:buChar char="∙"/>
              <a:defRPr/>
            </a:lvl8pPr>
            <a:lvl9pPr marL="4114800" lvl="8" indent="-330200">
              <a:spcBef>
                <a:spcPts val="0"/>
              </a:spcBef>
              <a:spcAft>
                <a:spcPts val="0"/>
              </a:spcAft>
              <a:buSzPts val="1600"/>
              <a:buChar char="∙"/>
              <a:defRPr/>
            </a:lvl9pPr>
          </a:lstStyle>
          <a:p>
            <a:endParaRPr/>
          </a:p>
        </p:txBody>
      </p:sp>
      <p:sp>
        <p:nvSpPr>
          <p:cNvPr id="32" name="Shape 32"/>
          <p:cNvSpPr txBox="1">
            <a:spLocks noGrp="1"/>
          </p:cNvSpPr>
          <p:nvPr>
            <p:ph type="sldNum" idx="12"/>
          </p:nvPr>
        </p:nvSpPr>
        <p:spPr>
          <a:xfrm>
            <a:off x="593575" y="4813750"/>
            <a:ext cx="7956600" cy="329700"/>
          </a:xfrm>
          <a:prstGeom prst="rect">
            <a:avLst/>
          </a:prstGeom>
        </p:spPr>
        <p:txBody>
          <a:bodyPr spcFirstLastPara="1" wrap="square" lIns="91425" tIns="91425" rIns="91425" bIns="91425" anchor="ctr" anchorCtr="0">
            <a:noAutofit/>
          </a:bodyPr>
          <a:lstStyle>
            <a:lvl1pPr lvl="0">
              <a:spcBef>
                <a:spcPts val="0"/>
              </a:spcBef>
              <a:buNone/>
              <a:defRPr/>
            </a:lvl1pPr>
            <a:lvl2pPr lvl="1">
              <a:spcBef>
                <a:spcPts val="0"/>
              </a:spcBef>
              <a:buNone/>
              <a:defRPr/>
            </a:lvl2pPr>
            <a:lvl3pPr lvl="2">
              <a:spcBef>
                <a:spcPts val="0"/>
              </a:spcBef>
              <a:buNone/>
              <a:defRPr/>
            </a:lvl3pPr>
            <a:lvl4pPr lvl="3">
              <a:spcBef>
                <a:spcPts val="0"/>
              </a:spcBef>
              <a:buNone/>
              <a:defRPr/>
            </a:lvl4pPr>
            <a:lvl5pPr lvl="4">
              <a:spcBef>
                <a:spcPts val="0"/>
              </a:spcBef>
              <a:buNone/>
              <a:defRPr/>
            </a:lvl5pPr>
            <a:lvl6pPr lvl="5">
              <a:spcBef>
                <a:spcPts val="0"/>
              </a:spcBef>
              <a:buNone/>
              <a:defRPr/>
            </a:lvl6pPr>
            <a:lvl7pPr lvl="6">
              <a:spcBef>
                <a:spcPts val="0"/>
              </a:spcBef>
              <a:buNone/>
              <a:defRPr/>
            </a:lvl7pPr>
            <a:lvl8pPr lvl="7">
              <a:spcBef>
                <a:spcPts val="0"/>
              </a:spcBef>
              <a:buNone/>
              <a:defRPr/>
            </a:lvl8pPr>
            <a:lvl9pPr lvl="8">
              <a:spcBef>
                <a:spcPts val="0"/>
              </a:spcBef>
              <a:buNone/>
              <a:defRPr/>
            </a:lvl9pPr>
          </a:lstStyle>
          <a:p>
            <a:pPr marL="0" lvl="0" indent="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itle + 1 column half">
  <p:cSld name="TITLE_AND_BODY_1">
    <p:bg>
      <p:bgPr>
        <a:blipFill>
          <a:blip r:embed="rId2">
            <a:alphaModFix/>
          </a:blip>
          <a:stretch>
            <a:fillRect/>
          </a:stretch>
        </a:blipFill>
        <a:effectLst/>
      </p:bgPr>
    </p:bg>
    <p:spTree>
      <p:nvGrpSpPr>
        <p:cNvPr id="1" name="Shape 33"/>
        <p:cNvGrpSpPr/>
        <p:nvPr/>
      </p:nvGrpSpPr>
      <p:grpSpPr>
        <a:xfrm>
          <a:off x="0" y="0"/>
          <a:ext cx="0" cy="0"/>
          <a:chOff x="0" y="0"/>
          <a:chExt cx="0" cy="0"/>
        </a:xfrm>
      </p:grpSpPr>
      <p:sp>
        <p:nvSpPr>
          <p:cNvPr id="34" name="Shape 34"/>
          <p:cNvSpPr/>
          <p:nvPr/>
        </p:nvSpPr>
        <p:spPr>
          <a:xfrm rot="10800000" flipH="1">
            <a:off x="4543625" y="-5"/>
            <a:ext cx="148200" cy="5143500"/>
          </a:xfrm>
          <a:prstGeom prst="rect">
            <a:avLst/>
          </a:prstGeom>
          <a:gradFill>
            <a:gsLst>
              <a:gs pos="0">
                <a:srgbClr val="000014">
                  <a:alpha val="49803"/>
                </a:srgbClr>
              </a:gs>
              <a:gs pos="100000">
                <a:srgbClr val="000014">
                  <a:alpha val="0"/>
                </a:srgbClr>
              </a:gs>
            </a:gsLst>
            <a:lin ang="0" scaled="0"/>
          </a:gra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rgbClr val="FFFFFF"/>
              </a:solidFill>
              <a:latin typeface="Calibri"/>
              <a:ea typeface="Calibri"/>
              <a:cs typeface="Calibri"/>
              <a:sym typeface="Calibri"/>
            </a:endParaRPr>
          </a:p>
        </p:txBody>
      </p:sp>
      <p:sp>
        <p:nvSpPr>
          <p:cNvPr id="35" name="Shape 35"/>
          <p:cNvSpPr/>
          <p:nvPr/>
        </p:nvSpPr>
        <p:spPr>
          <a:xfrm>
            <a:off x="0" y="0"/>
            <a:ext cx="4572000" cy="5143500"/>
          </a:xfrm>
          <a:prstGeom prst="rect">
            <a:avLst/>
          </a:prstGeom>
          <a:solidFill>
            <a:srgbClr val="FFFFFF"/>
          </a:solidFill>
          <a:ln>
            <a:noFill/>
          </a:ln>
        </p:spPr>
        <p:txBody>
          <a:bodyPr spcFirstLastPara="1" wrap="square" lIns="91425" tIns="91425" rIns="91425" bIns="91425" anchor="ctr" anchorCtr="0">
            <a:noAutofit/>
          </a:bodyPr>
          <a:lstStyle/>
          <a:p>
            <a:pPr marL="0" lvl="0" indent="0">
              <a:spcBef>
                <a:spcPts val="0"/>
              </a:spcBef>
              <a:spcAft>
                <a:spcPts val="0"/>
              </a:spcAft>
              <a:buNone/>
            </a:pPr>
            <a:endParaRPr/>
          </a:p>
        </p:txBody>
      </p:sp>
      <p:cxnSp>
        <p:nvCxnSpPr>
          <p:cNvPr id="36" name="Shape 36"/>
          <p:cNvCxnSpPr/>
          <p:nvPr/>
        </p:nvCxnSpPr>
        <p:spPr>
          <a:xfrm>
            <a:off x="365850" y="4813675"/>
            <a:ext cx="3840300" cy="0"/>
          </a:xfrm>
          <a:prstGeom prst="straightConnector1">
            <a:avLst/>
          </a:prstGeom>
          <a:noFill/>
          <a:ln w="9525" cap="flat" cmpd="sng">
            <a:solidFill>
              <a:srgbClr val="D9D9D9"/>
            </a:solidFill>
            <a:prstDash val="solid"/>
            <a:round/>
            <a:headEnd type="none" w="med" len="med"/>
            <a:tailEnd type="none" w="med" len="med"/>
          </a:ln>
        </p:spPr>
      </p:cxnSp>
      <p:sp>
        <p:nvSpPr>
          <p:cNvPr id="37" name="Shape 37"/>
          <p:cNvSpPr txBox="1">
            <a:spLocks noGrp="1"/>
          </p:cNvSpPr>
          <p:nvPr>
            <p:ph type="title"/>
          </p:nvPr>
        </p:nvSpPr>
        <p:spPr>
          <a:xfrm>
            <a:off x="589350" y="819475"/>
            <a:ext cx="3393300" cy="676200"/>
          </a:xfrm>
          <a:prstGeom prst="rect">
            <a:avLst/>
          </a:prstGeom>
        </p:spPr>
        <p:txBody>
          <a:bodyPr spcFirstLastPara="1" wrap="square" lIns="91425" tIns="91425" rIns="91425" bIns="91425" anchor="b" anchorCtr="0"/>
          <a:lstStyle>
            <a:lvl1pPr lvl="0" algn="l" rtl="0">
              <a:spcBef>
                <a:spcPts val="0"/>
              </a:spcBef>
              <a:spcAft>
                <a:spcPts val="0"/>
              </a:spcAft>
              <a:buSzPts val="1600"/>
              <a:buNone/>
              <a:defRPr/>
            </a:lvl1pPr>
            <a:lvl2pPr lvl="1" algn="l" rtl="0">
              <a:spcBef>
                <a:spcPts val="0"/>
              </a:spcBef>
              <a:spcAft>
                <a:spcPts val="0"/>
              </a:spcAft>
              <a:buSzPts val="1600"/>
              <a:buNone/>
              <a:defRPr/>
            </a:lvl2pPr>
            <a:lvl3pPr lvl="2" algn="l" rtl="0">
              <a:spcBef>
                <a:spcPts val="0"/>
              </a:spcBef>
              <a:spcAft>
                <a:spcPts val="0"/>
              </a:spcAft>
              <a:buSzPts val="1600"/>
              <a:buNone/>
              <a:defRPr/>
            </a:lvl3pPr>
            <a:lvl4pPr lvl="3" algn="l" rtl="0">
              <a:spcBef>
                <a:spcPts val="0"/>
              </a:spcBef>
              <a:spcAft>
                <a:spcPts val="0"/>
              </a:spcAft>
              <a:buSzPts val="1600"/>
              <a:buNone/>
              <a:defRPr/>
            </a:lvl4pPr>
            <a:lvl5pPr lvl="4" algn="l" rtl="0">
              <a:spcBef>
                <a:spcPts val="0"/>
              </a:spcBef>
              <a:spcAft>
                <a:spcPts val="0"/>
              </a:spcAft>
              <a:buSzPts val="1600"/>
              <a:buNone/>
              <a:defRPr/>
            </a:lvl5pPr>
            <a:lvl6pPr lvl="5" algn="l" rtl="0">
              <a:spcBef>
                <a:spcPts val="0"/>
              </a:spcBef>
              <a:spcAft>
                <a:spcPts val="0"/>
              </a:spcAft>
              <a:buSzPts val="1600"/>
              <a:buNone/>
              <a:defRPr/>
            </a:lvl6pPr>
            <a:lvl7pPr lvl="6" algn="l" rtl="0">
              <a:spcBef>
                <a:spcPts val="0"/>
              </a:spcBef>
              <a:spcAft>
                <a:spcPts val="0"/>
              </a:spcAft>
              <a:buSzPts val="1600"/>
              <a:buNone/>
              <a:defRPr/>
            </a:lvl7pPr>
            <a:lvl8pPr lvl="7" algn="l" rtl="0">
              <a:spcBef>
                <a:spcPts val="0"/>
              </a:spcBef>
              <a:spcAft>
                <a:spcPts val="0"/>
              </a:spcAft>
              <a:buSzPts val="1600"/>
              <a:buNone/>
              <a:defRPr/>
            </a:lvl8pPr>
            <a:lvl9pPr lvl="8" algn="l" rtl="0">
              <a:spcBef>
                <a:spcPts val="0"/>
              </a:spcBef>
              <a:spcAft>
                <a:spcPts val="0"/>
              </a:spcAft>
              <a:buSzPts val="1600"/>
              <a:buNone/>
              <a:defRPr/>
            </a:lvl9pPr>
          </a:lstStyle>
          <a:p>
            <a:endParaRPr/>
          </a:p>
        </p:txBody>
      </p:sp>
      <p:sp>
        <p:nvSpPr>
          <p:cNvPr id="38" name="Shape 38"/>
          <p:cNvSpPr txBox="1">
            <a:spLocks noGrp="1"/>
          </p:cNvSpPr>
          <p:nvPr>
            <p:ph type="body" idx="1"/>
          </p:nvPr>
        </p:nvSpPr>
        <p:spPr>
          <a:xfrm>
            <a:off x="593575" y="1518900"/>
            <a:ext cx="3393300" cy="2651700"/>
          </a:xfrm>
          <a:prstGeom prst="rect">
            <a:avLst/>
          </a:prstGeom>
        </p:spPr>
        <p:txBody>
          <a:bodyPr spcFirstLastPara="1" wrap="square" lIns="91425" tIns="91425" rIns="91425" bIns="91425" anchor="t" anchorCtr="0"/>
          <a:lstStyle>
            <a:lvl1pPr marL="457200" lvl="0" indent="-330200" rtl="0">
              <a:spcBef>
                <a:spcPts val="600"/>
              </a:spcBef>
              <a:spcAft>
                <a:spcPts val="0"/>
              </a:spcAft>
              <a:buSzPts val="1600"/>
              <a:buChar char="∙"/>
              <a:defRPr/>
            </a:lvl1pPr>
            <a:lvl2pPr marL="914400" lvl="1" indent="-330200" rtl="0">
              <a:spcBef>
                <a:spcPts val="0"/>
              </a:spcBef>
              <a:spcAft>
                <a:spcPts val="0"/>
              </a:spcAft>
              <a:buSzPts val="1600"/>
              <a:buChar char="∙"/>
              <a:defRPr/>
            </a:lvl2pPr>
            <a:lvl3pPr marL="1371600" lvl="2" indent="-330200" rtl="0">
              <a:spcBef>
                <a:spcPts val="0"/>
              </a:spcBef>
              <a:spcAft>
                <a:spcPts val="0"/>
              </a:spcAft>
              <a:buSzPts val="1600"/>
              <a:buChar char="∙"/>
              <a:defRPr/>
            </a:lvl3pPr>
            <a:lvl4pPr marL="1828800" lvl="3" indent="-330200" rtl="0">
              <a:spcBef>
                <a:spcPts val="0"/>
              </a:spcBef>
              <a:spcAft>
                <a:spcPts val="0"/>
              </a:spcAft>
              <a:buSzPts val="1600"/>
              <a:buChar char="∙"/>
              <a:defRPr/>
            </a:lvl4pPr>
            <a:lvl5pPr marL="2286000" lvl="4" indent="-330200" rtl="0">
              <a:spcBef>
                <a:spcPts val="0"/>
              </a:spcBef>
              <a:spcAft>
                <a:spcPts val="0"/>
              </a:spcAft>
              <a:buSzPts val="1600"/>
              <a:buChar char="∙"/>
              <a:defRPr/>
            </a:lvl5pPr>
            <a:lvl6pPr marL="2743200" lvl="5" indent="-330200" rtl="0">
              <a:spcBef>
                <a:spcPts val="0"/>
              </a:spcBef>
              <a:spcAft>
                <a:spcPts val="0"/>
              </a:spcAft>
              <a:buSzPts val="1600"/>
              <a:buChar char="∙"/>
              <a:defRPr/>
            </a:lvl6pPr>
            <a:lvl7pPr marL="3200400" lvl="6" indent="-330200" rtl="0">
              <a:spcBef>
                <a:spcPts val="0"/>
              </a:spcBef>
              <a:spcAft>
                <a:spcPts val="0"/>
              </a:spcAft>
              <a:buSzPts val="1600"/>
              <a:buChar char="∙"/>
              <a:defRPr/>
            </a:lvl7pPr>
            <a:lvl8pPr marL="3657600" lvl="7" indent="-330200" rtl="0">
              <a:spcBef>
                <a:spcPts val="0"/>
              </a:spcBef>
              <a:spcAft>
                <a:spcPts val="0"/>
              </a:spcAft>
              <a:buSzPts val="1600"/>
              <a:buChar char="∙"/>
              <a:defRPr/>
            </a:lvl8pPr>
            <a:lvl9pPr marL="4114800" lvl="8" indent="-330200" rtl="0">
              <a:spcBef>
                <a:spcPts val="0"/>
              </a:spcBef>
              <a:spcAft>
                <a:spcPts val="0"/>
              </a:spcAft>
              <a:buSzPts val="1600"/>
              <a:buChar char="∙"/>
              <a:defRPr/>
            </a:lvl9pPr>
          </a:lstStyle>
          <a:p>
            <a:endParaRPr/>
          </a:p>
        </p:txBody>
      </p:sp>
      <p:sp>
        <p:nvSpPr>
          <p:cNvPr id="39" name="Shape 39"/>
          <p:cNvSpPr txBox="1">
            <a:spLocks noGrp="1"/>
          </p:cNvSpPr>
          <p:nvPr>
            <p:ph type="sldNum" idx="12"/>
          </p:nvPr>
        </p:nvSpPr>
        <p:spPr>
          <a:xfrm>
            <a:off x="595675" y="4813750"/>
            <a:ext cx="3389100" cy="329700"/>
          </a:xfrm>
          <a:prstGeom prst="rect">
            <a:avLst/>
          </a:prstGeom>
        </p:spPr>
        <p:txBody>
          <a:bodyPr spcFirstLastPara="1" wrap="square" lIns="91425" tIns="91425" rIns="91425" bIns="91425" anchor="ctr" anchorCtr="0">
            <a:noAutofit/>
          </a:bodyPr>
          <a:lstStyle>
            <a:lvl1pPr lvl="0" rtl="0">
              <a:spcBef>
                <a:spcPts val="0"/>
              </a:spcBef>
              <a:buNone/>
              <a:defRPr/>
            </a:lvl1pPr>
            <a:lvl2pPr lvl="1" rtl="0">
              <a:spcBef>
                <a:spcPts val="0"/>
              </a:spcBef>
              <a:buNone/>
              <a:defRPr/>
            </a:lvl2pPr>
            <a:lvl3pPr lvl="2" rtl="0">
              <a:spcBef>
                <a:spcPts val="0"/>
              </a:spcBef>
              <a:buNone/>
              <a:defRPr/>
            </a:lvl3pPr>
            <a:lvl4pPr lvl="3" rtl="0">
              <a:spcBef>
                <a:spcPts val="0"/>
              </a:spcBef>
              <a:buNone/>
              <a:defRPr/>
            </a:lvl4pPr>
            <a:lvl5pPr lvl="4" rtl="0">
              <a:spcBef>
                <a:spcPts val="0"/>
              </a:spcBef>
              <a:buNone/>
              <a:defRPr/>
            </a:lvl5pPr>
            <a:lvl6pPr lvl="5" rtl="0">
              <a:spcBef>
                <a:spcPts val="0"/>
              </a:spcBef>
              <a:buNone/>
              <a:defRPr/>
            </a:lvl6pPr>
            <a:lvl7pPr lvl="6" rtl="0">
              <a:spcBef>
                <a:spcPts val="0"/>
              </a:spcBef>
              <a:buNone/>
              <a:defRPr/>
            </a:lvl7pPr>
            <a:lvl8pPr lvl="7" rtl="0">
              <a:spcBef>
                <a:spcPts val="0"/>
              </a:spcBef>
              <a:buNone/>
              <a:defRPr/>
            </a:lvl8pPr>
            <a:lvl9pPr lvl="8" rtl="0">
              <a:spcBef>
                <a:spcPts val="0"/>
              </a:spcBef>
              <a:buNone/>
              <a:defRPr/>
            </a:lvl9pPr>
          </a:lstStyle>
          <a:p>
            <a:pPr marL="0" lvl="0" indent="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Title + 2 columns" type="twoColTx">
  <p:cSld name="TITLE_AND_TWO_COLUMNS">
    <p:bg>
      <p:bgPr>
        <a:blipFill>
          <a:blip r:embed="rId2">
            <a:alphaModFix/>
          </a:blip>
          <a:stretch>
            <a:fillRect/>
          </a:stretch>
        </a:blipFill>
        <a:effectLst/>
      </p:bgPr>
    </p:bg>
    <p:spTree>
      <p:nvGrpSpPr>
        <p:cNvPr id="1" name="Shape 40"/>
        <p:cNvGrpSpPr/>
        <p:nvPr/>
      </p:nvGrpSpPr>
      <p:grpSpPr>
        <a:xfrm>
          <a:off x="0" y="0"/>
          <a:ext cx="0" cy="0"/>
          <a:chOff x="0" y="0"/>
          <a:chExt cx="0" cy="0"/>
        </a:xfrm>
      </p:grpSpPr>
      <p:sp>
        <p:nvSpPr>
          <p:cNvPr id="41" name="Shape 41"/>
          <p:cNvSpPr/>
          <p:nvPr/>
        </p:nvSpPr>
        <p:spPr>
          <a:xfrm rot="-5400000">
            <a:off x="4517850" y="-3214045"/>
            <a:ext cx="108300" cy="9144000"/>
          </a:xfrm>
          <a:prstGeom prst="rect">
            <a:avLst/>
          </a:prstGeom>
          <a:gradFill>
            <a:gsLst>
              <a:gs pos="0">
                <a:srgbClr val="000014">
                  <a:alpha val="49803"/>
                </a:srgbClr>
              </a:gs>
              <a:gs pos="100000">
                <a:srgbClr val="000014">
                  <a:alpha val="0"/>
                </a:srgbClr>
              </a:gs>
            </a:gsLst>
            <a:lin ang="0" scaled="0"/>
          </a:gra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rgbClr val="FFFFFF"/>
              </a:solidFill>
              <a:latin typeface="Calibri"/>
              <a:ea typeface="Calibri"/>
              <a:cs typeface="Calibri"/>
              <a:sym typeface="Calibri"/>
            </a:endParaRPr>
          </a:p>
        </p:txBody>
      </p:sp>
      <p:sp>
        <p:nvSpPr>
          <p:cNvPr id="42" name="Shape 42"/>
          <p:cNvSpPr/>
          <p:nvPr/>
        </p:nvSpPr>
        <p:spPr>
          <a:xfrm rot="-5400000" flipH="1">
            <a:off x="4497775" y="-3854662"/>
            <a:ext cx="148200" cy="9144000"/>
          </a:xfrm>
          <a:prstGeom prst="rect">
            <a:avLst/>
          </a:prstGeom>
          <a:gradFill>
            <a:gsLst>
              <a:gs pos="0">
                <a:srgbClr val="000014">
                  <a:alpha val="49803"/>
                </a:srgbClr>
              </a:gs>
              <a:gs pos="100000">
                <a:srgbClr val="000014">
                  <a:alpha val="0"/>
                </a:srgbClr>
              </a:gs>
            </a:gsLst>
            <a:lin ang="0" scaled="0"/>
          </a:gra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rgbClr val="FFFFFF"/>
              </a:solidFill>
              <a:latin typeface="Calibri"/>
              <a:ea typeface="Calibri"/>
              <a:cs typeface="Calibri"/>
              <a:sym typeface="Calibri"/>
            </a:endParaRPr>
          </a:p>
        </p:txBody>
      </p:sp>
      <p:sp>
        <p:nvSpPr>
          <p:cNvPr id="43" name="Shape 43"/>
          <p:cNvSpPr/>
          <p:nvPr/>
        </p:nvSpPr>
        <p:spPr>
          <a:xfrm>
            <a:off x="0" y="0"/>
            <a:ext cx="9144000" cy="676200"/>
          </a:xfrm>
          <a:prstGeom prst="rect">
            <a:avLst/>
          </a:prstGeom>
          <a:solidFill>
            <a:srgbClr val="FFFFFF"/>
          </a:solidFill>
          <a:ln>
            <a:noFill/>
          </a:ln>
        </p:spPr>
        <p:txBody>
          <a:bodyPr spcFirstLastPara="1" wrap="square" lIns="91425" tIns="91425" rIns="91425" bIns="91425" anchor="ctr" anchorCtr="0">
            <a:noAutofit/>
          </a:bodyPr>
          <a:lstStyle/>
          <a:p>
            <a:pPr marL="0" lvl="0" indent="0">
              <a:spcBef>
                <a:spcPts val="0"/>
              </a:spcBef>
              <a:spcAft>
                <a:spcPts val="0"/>
              </a:spcAft>
              <a:buNone/>
            </a:pPr>
            <a:endParaRPr/>
          </a:p>
        </p:txBody>
      </p:sp>
      <p:sp>
        <p:nvSpPr>
          <p:cNvPr id="44" name="Shape 44"/>
          <p:cNvSpPr/>
          <p:nvPr/>
        </p:nvSpPr>
        <p:spPr>
          <a:xfrm>
            <a:off x="0" y="1352400"/>
            <a:ext cx="9144000" cy="3791100"/>
          </a:xfrm>
          <a:prstGeom prst="rect">
            <a:avLst/>
          </a:prstGeom>
          <a:solidFill>
            <a:srgbClr val="FFFFFF"/>
          </a:solidFill>
          <a:ln>
            <a:noFill/>
          </a:ln>
        </p:spPr>
        <p:txBody>
          <a:bodyPr spcFirstLastPara="1" wrap="square" lIns="91425" tIns="91425" rIns="91425" bIns="91425" anchor="ctr" anchorCtr="0">
            <a:noAutofit/>
          </a:bodyPr>
          <a:lstStyle/>
          <a:p>
            <a:pPr marL="0" lvl="0" indent="0">
              <a:spcBef>
                <a:spcPts val="0"/>
              </a:spcBef>
              <a:spcAft>
                <a:spcPts val="0"/>
              </a:spcAft>
              <a:buNone/>
            </a:pPr>
            <a:endParaRPr/>
          </a:p>
        </p:txBody>
      </p:sp>
      <p:cxnSp>
        <p:nvCxnSpPr>
          <p:cNvPr id="45" name="Shape 45"/>
          <p:cNvCxnSpPr/>
          <p:nvPr/>
        </p:nvCxnSpPr>
        <p:spPr>
          <a:xfrm>
            <a:off x="338100" y="4813675"/>
            <a:ext cx="8467800" cy="0"/>
          </a:xfrm>
          <a:prstGeom prst="straightConnector1">
            <a:avLst/>
          </a:prstGeom>
          <a:noFill/>
          <a:ln w="9525" cap="flat" cmpd="sng">
            <a:solidFill>
              <a:srgbClr val="D9D9D9"/>
            </a:solidFill>
            <a:prstDash val="solid"/>
            <a:round/>
            <a:headEnd type="none" w="med" len="med"/>
            <a:tailEnd type="none" w="med" len="med"/>
          </a:ln>
        </p:spPr>
      </p:cxnSp>
      <p:sp>
        <p:nvSpPr>
          <p:cNvPr id="46" name="Shape 46"/>
          <p:cNvSpPr txBox="1">
            <a:spLocks noGrp="1"/>
          </p:cNvSpPr>
          <p:nvPr>
            <p:ph type="title"/>
          </p:nvPr>
        </p:nvSpPr>
        <p:spPr>
          <a:xfrm>
            <a:off x="593575" y="0"/>
            <a:ext cx="7956600" cy="676200"/>
          </a:xfrm>
          <a:prstGeom prst="rect">
            <a:avLst/>
          </a:prstGeom>
        </p:spPr>
        <p:txBody>
          <a:bodyPr spcFirstLastPara="1" wrap="square" lIns="91425" tIns="91425" rIns="91425" bIns="91425" anchor="ctr" anchorCtr="0"/>
          <a:lstStyle>
            <a:lvl1pPr lvl="0">
              <a:spcBef>
                <a:spcPts val="0"/>
              </a:spcBef>
              <a:spcAft>
                <a:spcPts val="0"/>
              </a:spcAft>
              <a:buSzPts val="1600"/>
              <a:buNone/>
              <a:defRPr/>
            </a:lvl1pPr>
            <a:lvl2pPr lvl="1">
              <a:spcBef>
                <a:spcPts val="0"/>
              </a:spcBef>
              <a:spcAft>
                <a:spcPts val="0"/>
              </a:spcAft>
              <a:buSzPts val="1600"/>
              <a:buNone/>
              <a:defRPr/>
            </a:lvl2pPr>
            <a:lvl3pPr lvl="2">
              <a:spcBef>
                <a:spcPts val="0"/>
              </a:spcBef>
              <a:spcAft>
                <a:spcPts val="0"/>
              </a:spcAft>
              <a:buSzPts val="1600"/>
              <a:buNone/>
              <a:defRPr/>
            </a:lvl3pPr>
            <a:lvl4pPr lvl="3">
              <a:spcBef>
                <a:spcPts val="0"/>
              </a:spcBef>
              <a:spcAft>
                <a:spcPts val="0"/>
              </a:spcAft>
              <a:buSzPts val="1600"/>
              <a:buNone/>
              <a:defRPr/>
            </a:lvl4pPr>
            <a:lvl5pPr lvl="4">
              <a:spcBef>
                <a:spcPts val="0"/>
              </a:spcBef>
              <a:spcAft>
                <a:spcPts val="0"/>
              </a:spcAft>
              <a:buSzPts val="1600"/>
              <a:buNone/>
              <a:defRPr/>
            </a:lvl5pPr>
            <a:lvl6pPr lvl="5">
              <a:spcBef>
                <a:spcPts val="0"/>
              </a:spcBef>
              <a:spcAft>
                <a:spcPts val="0"/>
              </a:spcAft>
              <a:buSzPts val="1600"/>
              <a:buNone/>
              <a:defRPr/>
            </a:lvl6pPr>
            <a:lvl7pPr lvl="6">
              <a:spcBef>
                <a:spcPts val="0"/>
              </a:spcBef>
              <a:spcAft>
                <a:spcPts val="0"/>
              </a:spcAft>
              <a:buSzPts val="1600"/>
              <a:buNone/>
              <a:defRPr/>
            </a:lvl7pPr>
            <a:lvl8pPr lvl="7">
              <a:spcBef>
                <a:spcPts val="0"/>
              </a:spcBef>
              <a:spcAft>
                <a:spcPts val="0"/>
              </a:spcAft>
              <a:buSzPts val="1600"/>
              <a:buNone/>
              <a:defRPr/>
            </a:lvl8pPr>
            <a:lvl9pPr lvl="8">
              <a:spcBef>
                <a:spcPts val="0"/>
              </a:spcBef>
              <a:spcAft>
                <a:spcPts val="0"/>
              </a:spcAft>
              <a:buSzPts val="1600"/>
              <a:buNone/>
              <a:defRPr/>
            </a:lvl9pPr>
          </a:lstStyle>
          <a:p>
            <a:endParaRPr/>
          </a:p>
        </p:txBody>
      </p:sp>
      <p:sp>
        <p:nvSpPr>
          <p:cNvPr id="47" name="Shape 47"/>
          <p:cNvSpPr txBox="1">
            <a:spLocks noGrp="1"/>
          </p:cNvSpPr>
          <p:nvPr>
            <p:ph type="body" idx="1"/>
          </p:nvPr>
        </p:nvSpPr>
        <p:spPr>
          <a:xfrm>
            <a:off x="593687" y="1823700"/>
            <a:ext cx="3861900" cy="2651700"/>
          </a:xfrm>
          <a:prstGeom prst="rect">
            <a:avLst/>
          </a:prstGeom>
        </p:spPr>
        <p:txBody>
          <a:bodyPr spcFirstLastPara="1" wrap="square" lIns="91425" tIns="91425" rIns="91425" bIns="91425" anchor="t" anchorCtr="0"/>
          <a:lstStyle>
            <a:lvl1pPr marL="457200" lvl="0" indent="-317500">
              <a:spcBef>
                <a:spcPts val="600"/>
              </a:spcBef>
              <a:spcAft>
                <a:spcPts val="0"/>
              </a:spcAft>
              <a:buSzPts val="1400"/>
              <a:buChar char="∙"/>
              <a:defRPr sz="1400"/>
            </a:lvl1pPr>
            <a:lvl2pPr marL="914400" lvl="1" indent="-317500">
              <a:spcBef>
                <a:spcPts val="0"/>
              </a:spcBef>
              <a:spcAft>
                <a:spcPts val="0"/>
              </a:spcAft>
              <a:buSzPts val="1400"/>
              <a:buChar char="∙"/>
              <a:defRPr sz="1400"/>
            </a:lvl2pPr>
            <a:lvl3pPr marL="1371600" lvl="2" indent="-317500">
              <a:spcBef>
                <a:spcPts val="0"/>
              </a:spcBef>
              <a:spcAft>
                <a:spcPts val="0"/>
              </a:spcAft>
              <a:buSzPts val="1400"/>
              <a:buChar char="∙"/>
              <a:defRPr sz="1400"/>
            </a:lvl3pPr>
            <a:lvl4pPr marL="1828800" lvl="3" indent="-317500">
              <a:spcBef>
                <a:spcPts val="0"/>
              </a:spcBef>
              <a:spcAft>
                <a:spcPts val="0"/>
              </a:spcAft>
              <a:buSzPts val="1400"/>
              <a:buChar char="∙"/>
              <a:defRPr sz="1400"/>
            </a:lvl4pPr>
            <a:lvl5pPr marL="2286000" lvl="4" indent="-317500">
              <a:spcBef>
                <a:spcPts val="0"/>
              </a:spcBef>
              <a:spcAft>
                <a:spcPts val="0"/>
              </a:spcAft>
              <a:buSzPts val="1400"/>
              <a:buChar char="∙"/>
              <a:defRPr sz="1400"/>
            </a:lvl5pPr>
            <a:lvl6pPr marL="2743200" lvl="5" indent="-317500">
              <a:spcBef>
                <a:spcPts val="0"/>
              </a:spcBef>
              <a:spcAft>
                <a:spcPts val="0"/>
              </a:spcAft>
              <a:buSzPts val="1400"/>
              <a:buChar char="∙"/>
              <a:defRPr sz="1400"/>
            </a:lvl6pPr>
            <a:lvl7pPr marL="3200400" lvl="6" indent="-317500">
              <a:spcBef>
                <a:spcPts val="0"/>
              </a:spcBef>
              <a:spcAft>
                <a:spcPts val="0"/>
              </a:spcAft>
              <a:buSzPts val="1400"/>
              <a:buChar char="∙"/>
              <a:defRPr sz="1400"/>
            </a:lvl7pPr>
            <a:lvl8pPr marL="3657600" lvl="7" indent="-317500">
              <a:spcBef>
                <a:spcPts val="0"/>
              </a:spcBef>
              <a:spcAft>
                <a:spcPts val="0"/>
              </a:spcAft>
              <a:buSzPts val="1400"/>
              <a:buChar char="∙"/>
              <a:defRPr sz="1400"/>
            </a:lvl8pPr>
            <a:lvl9pPr marL="4114800" lvl="8" indent="-317500">
              <a:spcBef>
                <a:spcPts val="0"/>
              </a:spcBef>
              <a:spcAft>
                <a:spcPts val="0"/>
              </a:spcAft>
              <a:buSzPts val="1400"/>
              <a:buChar char="∙"/>
              <a:defRPr sz="1400"/>
            </a:lvl9pPr>
          </a:lstStyle>
          <a:p>
            <a:endParaRPr/>
          </a:p>
        </p:txBody>
      </p:sp>
      <p:sp>
        <p:nvSpPr>
          <p:cNvPr id="48" name="Shape 48"/>
          <p:cNvSpPr txBox="1">
            <a:spLocks noGrp="1"/>
          </p:cNvSpPr>
          <p:nvPr>
            <p:ph type="body" idx="2"/>
          </p:nvPr>
        </p:nvSpPr>
        <p:spPr>
          <a:xfrm>
            <a:off x="4688285" y="1823700"/>
            <a:ext cx="3861900" cy="2651700"/>
          </a:xfrm>
          <a:prstGeom prst="rect">
            <a:avLst/>
          </a:prstGeom>
        </p:spPr>
        <p:txBody>
          <a:bodyPr spcFirstLastPara="1" wrap="square" lIns="91425" tIns="91425" rIns="91425" bIns="91425" anchor="t" anchorCtr="0"/>
          <a:lstStyle>
            <a:lvl1pPr marL="457200" lvl="0" indent="-317500">
              <a:spcBef>
                <a:spcPts val="600"/>
              </a:spcBef>
              <a:spcAft>
                <a:spcPts val="0"/>
              </a:spcAft>
              <a:buSzPts val="1400"/>
              <a:buChar char="∙"/>
              <a:defRPr sz="1400"/>
            </a:lvl1pPr>
            <a:lvl2pPr marL="914400" lvl="1" indent="-317500">
              <a:spcBef>
                <a:spcPts val="0"/>
              </a:spcBef>
              <a:spcAft>
                <a:spcPts val="0"/>
              </a:spcAft>
              <a:buSzPts val="1400"/>
              <a:buChar char="∙"/>
              <a:defRPr sz="1400"/>
            </a:lvl2pPr>
            <a:lvl3pPr marL="1371600" lvl="2" indent="-317500">
              <a:spcBef>
                <a:spcPts val="0"/>
              </a:spcBef>
              <a:spcAft>
                <a:spcPts val="0"/>
              </a:spcAft>
              <a:buSzPts val="1400"/>
              <a:buChar char="∙"/>
              <a:defRPr sz="1400"/>
            </a:lvl3pPr>
            <a:lvl4pPr marL="1828800" lvl="3" indent="-317500">
              <a:spcBef>
                <a:spcPts val="0"/>
              </a:spcBef>
              <a:spcAft>
                <a:spcPts val="0"/>
              </a:spcAft>
              <a:buSzPts val="1400"/>
              <a:buChar char="∙"/>
              <a:defRPr sz="1400"/>
            </a:lvl4pPr>
            <a:lvl5pPr marL="2286000" lvl="4" indent="-317500">
              <a:spcBef>
                <a:spcPts val="0"/>
              </a:spcBef>
              <a:spcAft>
                <a:spcPts val="0"/>
              </a:spcAft>
              <a:buSzPts val="1400"/>
              <a:buChar char="∙"/>
              <a:defRPr sz="1400"/>
            </a:lvl5pPr>
            <a:lvl6pPr marL="2743200" lvl="5" indent="-317500">
              <a:spcBef>
                <a:spcPts val="0"/>
              </a:spcBef>
              <a:spcAft>
                <a:spcPts val="0"/>
              </a:spcAft>
              <a:buSzPts val="1400"/>
              <a:buChar char="∙"/>
              <a:defRPr sz="1400"/>
            </a:lvl6pPr>
            <a:lvl7pPr marL="3200400" lvl="6" indent="-317500">
              <a:spcBef>
                <a:spcPts val="0"/>
              </a:spcBef>
              <a:spcAft>
                <a:spcPts val="0"/>
              </a:spcAft>
              <a:buSzPts val="1400"/>
              <a:buChar char="∙"/>
              <a:defRPr sz="1400"/>
            </a:lvl7pPr>
            <a:lvl8pPr marL="3657600" lvl="7" indent="-317500">
              <a:spcBef>
                <a:spcPts val="0"/>
              </a:spcBef>
              <a:spcAft>
                <a:spcPts val="0"/>
              </a:spcAft>
              <a:buSzPts val="1400"/>
              <a:buChar char="∙"/>
              <a:defRPr sz="1400"/>
            </a:lvl8pPr>
            <a:lvl9pPr marL="4114800" lvl="8" indent="-317500">
              <a:spcBef>
                <a:spcPts val="0"/>
              </a:spcBef>
              <a:spcAft>
                <a:spcPts val="0"/>
              </a:spcAft>
              <a:buSzPts val="1400"/>
              <a:buChar char="∙"/>
              <a:defRPr sz="1400"/>
            </a:lvl9pPr>
          </a:lstStyle>
          <a:p>
            <a:endParaRPr/>
          </a:p>
        </p:txBody>
      </p:sp>
      <p:sp>
        <p:nvSpPr>
          <p:cNvPr id="49" name="Shape 49"/>
          <p:cNvSpPr txBox="1">
            <a:spLocks noGrp="1"/>
          </p:cNvSpPr>
          <p:nvPr>
            <p:ph type="sldNum" idx="12"/>
          </p:nvPr>
        </p:nvSpPr>
        <p:spPr>
          <a:xfrm>
            <a:off x="593575" y="4813750"/>
            <a:ext cx="7956600" cy="329700"/>
          </a:xfrm>
          <a:prstGeom prst="rect">
            <a:avLst/>
          </a:prstGeom>
        </p:spPr>
        <p:txBody>
          <a:bodyPr spcFirstLastPara="1" wrap="square" lIns="91425" tIns="91425" rIns="91425" bIns="91425" anchor="ctr" anchorCtr="0">
            <a:noAutofit/>
          </a:bodyPr>
          <a:lstStyle>
            <a:lvl1pPr lvl="0">
              <a:spcBef>
                <a:spcPts val="0"/>
              </a:spcBef>
              <a:buNone/>
              <a:defRPr/>
            </a:lvl1pPr>
            <a:lvl2pPr lvl="1">
              <a:spcBef>
                <a:spcPts val="0"/>
              </a:spcBef>
              <a:buNone/>
              <a:defRPr/>
            </a:lvl2pPr>
            <a:lvl3pPr lvl="2">
              <a:spcBef>
                <a:spcPts val="0"/>
              </a:spcBef>
              <a:buNone/>
              <a:defRPr/>
            </a:lvl3pPr>
            <a:lvl4pPr lvl="3">
              <a:spcBef>
                <a:spcPts val="0"/>
              </a:spcBef>
              <a:buNone/>
              <a:defRPr/>
            </a:lvl4pPr>
            <a:lvl5pPr lvl="4">
              <a:spcBef>
                <a:spcPts val="0"/>
              </a:spcBef>
              <a:buNone/>
              <a:defRPr/>
            </a:lvl5pPr>
            <a:lvl6pPr lvl="5">
              <a:spcBef>
                <a:spcPts val="0"/>
              </a:spcBef>
              <a:buNone/>
              <a:defRPr/>
            </a:lvl6pPr>
            <a:lvl7pPr lvl="6">
              <a:spcBef>
                <a:spcPts val="0"/>
              </a:spcBef>
              <a:buNone/>
              <a:defRPr/>
            </a:lvl7pPr>
            <a:lvl8pPr lvl="7">
              <a:spcBef>
                <a:spcPts val="0"/>
              </a:spcBef>
              <a:buNone/>
              <a:defRPr/>
            </a:lvl8pPr>
            <a:lvl9pPr lvl="8">
              <a:spcBef>
                <a:spcPts val="0"/>
              </a:spcBef>
              <a:buNone/>
              <a:defRPr/>
            </a:lvl9pPr>
          </a:lstStyle>
          <a:p>
            <a:pPr marL="0" lvl="0" indent="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Title + 3 columns">
  <p:cSld name="TITLE_AND_TWO_COLUMNS_1">
    <p:bg>
      <p:bgPr>
        <a:blipFill>
          <a:blip r:embed="rId2">
            <a:alphaModFix/>
          </a:blip>
          <a:stretch>
            <a:fillRect/>
          </a:stretch>
        </a:blipFill>
        <a:effectLst/>
      </p:bgPr>
    </p:bg>
    <p:spTree>
      <p:nvGrpSpPr>
        <p:cNvPr id="1" name="Shape 50"/>
        <p:cNvGrpSpPr/>
        <p:nvPr/>
      </p:nvGrpSpPr>
      <p:grpSpPr>
        <a:xfrm>
          <a:off x="0" y="0"/>
          <a:ext cx="0" cy="0"/>
          <a:chOff x="0" y="0"/>
          <a:chExt cx="0" cy="0"/>
        </a:xfrm>
      </p:grpSpPr>
      <p:sp>
        <p:nvSpPr>
          <p:cNvPr id="51" name="Shape 51"/>
          <p:cNvSpPr/>
          <p:nvPr/>
        </p:nvSpPr>
        <p:spPr>
          <a:xfrm rot="-5400000">
            <a:off x="4517850" y="-3214045"/>
            <a:ext cx="108300" cy="9144000"/>
          </a:xfrm>
          <a:prstGeom prst="rect">
            <a:avLst/>
          </a:prstGeom>
          <a:gradFill>
            <a:gsLst>
              <a:gs pos="0">
                <a:srgbClr val="000014">
                  <a:alpha val="49803"/>
                </a:srgbClr>
              </a:gs>
              <a:gs pos="100000">
                <a:srgbClr val="000014">
                  <a:alpha val="0"/>
                </a:srgbClr>
              </a:gs>
            </a:gsLst>
            <a:lin ang="0" scaled="0"/>
          </a:gra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rgbClr val="FFFFFF"/>
              </a:solidFill>
              <a:latin typeface="Calibri"/>
              <a:ea typeface="Calibri"/>
              <a:cs typeface="Calibri"/>
              <a:sym typeface="Calibri"/>
            </a:endParaRPr>
          </a:p>
        </p:txBody>
      </p:sp>
      <p:sp>
        <p:nvSpPr>
          <p:cNvPr id="52" name="Shape 52"/>
          <p:cNvSpPr/>
          <p:nvPr/>
        </p:nvSpPr>
        <p:spPr>
          <a:xfrm rot="-5400000" flipH="1">
            <a:off x="4497775" y="-3854662"/>
            <a:ext cx="148200" cy="9144000"/>
          </a:xfrm>
          <a:prstGeom prst="rect">
            <a:avLst/>
          </a:prstGeom>
          <a:gradFill>
            <a:gsLst>
              <a:gs pos="0">
                <a:srgbClr val="000014">
                  <a:alpha val="49803"/>
                </a:srgbClr>
              </a:gs>
              <a:gs pos="100000">
                <a:srgbClr val="000014">
                  <a:alpha val="0"/>
                </a:srgbClr>
              </a:gs>
            </a:gsLst>
            <a:lin ang="0" scaled="0"/>
          </a:gra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rgbClr val="FFFFFF"/>
              </a:solidFill>
              <a:latin typeface="Calibri"/>
              <a:ea typeface="Calibri"/>
              <a:cs typeface="Calibri"/>
              <a:sym typeface="Calibri"/>
            </a:endParaRPr>
          </a:p>
        </p:txBody>
      </p:sp>
      <p:sp>
        <p:nvSpPr>
          <p:cNvPr id="53" name="Shape 53"/>
          <p:cNvSpPr/>
          <p:nvPr/>
        </p:nvSpPr>
        <p:spPr>
          <a:xfrm>
            <a:off x="0" y="0"/>
            <a:ext cx="9144000" cy="676200"/>
          </a:xfrm>
          <a:prstGeom prst="rect">
            <a:avLst/>
          </a:prstGeom>
          <a:solidFill>
            <a:srgbClr val="FFFFFF"/>
          </a:solidFill>
          <a:ln>
            <a:noFill/>
          </a:ln>
        </p:spPr>
        <p:txBody>
          <a:bodyPr spcFirstLastPara="1" wrap="square" lIns="91425" tIns="91425" rIns="91425" bIns="91425" anchor="ctr" anchorCtr="0">
            <a:noAutofit/>
          </a:bodyPr>
          <a:lstStyle/>
          <a:p>
            <a:pPr marL="0" lvl="0" indent="0">
              <a:spcBef>
                <a:spcPts val="0"/>
              </a:spcBef>
              <a:spcAft>
                <a:spcPts val="0"/>
              </a:spcAft>
              <a:buNone/>
            </a:pPr>
            <a:endParaRPr/>
          </a:p>
        </p:txBody>
      </p:sp>
      <p:sp>
        <p:nvSpPr>
          <p:cNvPr id="54" name="Shape 54"/>
          <p:cNvSpPr/>
          <p:nvPr/>
        </p:nvSpPr>
        <p:spPr>
          <a:xfrm>
            <a:off x="0" y="1352400"/>
            <a:ext cx="9144000" cy="3791100"/>
          </a:xfrm>
          <a:prstGeom prst="rect">
            <a:avLst/>
          </a:prstGeom>
          <a:solidFill>
            <a:srgbClr val="FFFFFF"/>
          </a:solidFill>
          <a:ln>
            <a:noFill/>
          </a:ln>
        </p:spPr>
        <p:txBody>
          <a:bodyPr spcFirstLastPara="1" wrap="square" lIns="91425" tIns="91425" rIns="91425" bIns="91425" anchor="ctr" anchorCtr="0">
            <a:noAutofit/>
          </a:bodyPr>
          <a:lstStyle/>
          <a:p>
            <a:pPr marL="0" lvl="0" indent="0">
              <a:spcBef>
                <a:spcPts val="0"/>
              </a:spcBef>
              <a:spcAft>
                <a:spcPts val="0"/>
              </a:spcAft>
              <a:buNone/>
            </a:pPr>
            <a:endParaRPr/>
          </a:p>
        </p:txBody>
      </p:sp>
      <p:cxnSp>
        <p:nvCxnSpPr>
          <p:cNvPr id="55" name="Shape 55"/>
          <p:cNvCxnSpPr/>
          <p:nvPr/>
        </p:nvCxnSpPr>
        <p:spPr>
          <a:xfrm>
            <a:off x="338100" y="4813675"/>
            <a:ext cx="8467800" cy="0"/>
          </a:xfrm>
          <a:prstGeom prst="straightConnector1">
            <a:avLst/>
          </a:prstGeom>
          <a:noFill/>
          <a:ln w="9525" cap="flat" cmpd="sng">
            <a:solidFill>
              <a:srgbClr val="D9D9D9"/>
            </a:solidFill>
            <a:prstDash val="solid"/>
            <a:round/>
            <a:headEnd type="none" w="med" len="med"/>
            <a:tailEnd type="none" w="med" len="med"/>
          </a:ln>
        </p:spPr>
      </p:cxnSp>
      <p:sp>
        <p:nvSpPr>
          <p:cNvPr id="56" name="Shape 56"/>
          <p:cNvSpPr txBox="1">
            <a:spLocks noGrp="1"/>
          </p:cNvSpPr>
          <p:nvPr>
            <p:ph type="title"/>
          </p:nvPr>
        </p:nvSpPr>
        <p:spPr>
          <a:xfrm>
            <a:off x="593575" y="0"/>
            <a:ext cx="7956600" cy="676200"/>
          </a:xfrm>
          <a:prstGeom prst="rect">
            <a:avLst/>
          </a:prstGeom>
        </p:spPr>
        <p:txBody>
          <a:bodyPr spcFirstLastPara="1" wrap="square" lIns="91425" tIns="91425" rIns="91425" bIns="91425" anchor="ctr" anchorCtr="0"/>
          <a:lstStyle>
            <a:lvl1pPr lvl="0" rtl="0">
              <a:spcBef>
                <a:spcPts val="0"/>
              </a:spcBef>
              <a:spcAft>
                <a:spcPts val="0"/>
              </a:spcAft>
              <a:buSzPts val="1600"/>
              <a:buNone/>
              <a:defRPr/>
            </a:lvl1pPr>
            <a:lvl2pPr lvl="1" rtl="0">
              <a:spcBef>
                <a:spcPts val="0"/>
              </a:spcBef>
              <a:spcAft>
                <a:spcPts val="0"/>
              </a:spcAft>
              <a:buSzPts val="1600"/>
              <a:buNone/>
              <a:defRPr/>
            </a:lvl2pPr>
            <a:lvl3pPr lvl="2" rtl="0">
              <a:spcBef>
                <a:spcPts val="0"/>
              </a:spcBef>
              <a:spcAft>
                <a:spcPts val="0"/>
              </a:spcAft>
              <a:buSzPts val="1600"/>
              <a:buNone/>
              <a:defRPr/>
            </a:lvl3pPr>
            <a:lvl4pPr lvl="3" rtl="0">
              <a:spcBef>
                <a:spcPts val="0"/>
              </a:spcBef>
              <a:spcAft>
                <a:spcPts val="0"/>
              </a:spcAft>
              <a:buSzPts val="1600"/>
              <a:buNone/>
              <a:defRPr/>
            </a:lvl4pPr>
            <a:lvl5pPr lvl="4" rtl="0">
              <a:spcBef>
                <a:spcPts val="0"/>
              </a:spcBef>
              <a:spcAft>
                <a:spcPts val="0"/>
              </a:spcAft>
              <a:buSzPts val="1600"/>
              <a:buNone/>
              <a:defRPr/>
            </a:lvl5pPr>
            <a:lvl6pPr lvl="5" rtl="0">
              <a:spcBef>
                <a:spcPts val="0"/>
              </a:spcBef>
              <a:spcAft>
                <a:spcPts val="0"/>
              </a:spcAft>
              <a:buSzPts val="1600"/>
              <a:buNone/>
              <a:defRPr/>
            </a:lvl6pPr>
            <a:lvl7pPr lvl="6" rtl="0">
              <a:spcBef>
                <a:spcPts val="0"/>
              </a:spcBef>
              <a:spcAft>
                <a:spcPts val="0"/>
              </a:spcAft>
              <a:buSzPts val="1600"/>
              <a:buNone/>
              <a:defRPr/>
            </a:lvl7pPr>
            <a:lvl8pPr lvl="7" rtl="0">
              <a:spcBef>
                <a:spcPts val="0"/>
              </a:spcBef>
              <a:spcAft>
                <a:spcPts val="0"/>
              </a:spcAft>
              <a:buSzPts val="1600"/>
              <a:buNone/>
              <a:defRPr/>
            </a:lvl8pPr>
            <a:lvl9pPr lvl="8" rtl="0">
              <a:spcBef>
                <a:spcPts val="0"/>
              </a:spcBef>
              <a:spcAft>
                <a:spcPts val="0"/>
              </a:spcAft>
              <a:buSzPts val="1600"/>
              <a:buNone/>
              <a:defRPr/>
            </a:lvl9pPr>
          </a:lstStyle>
          <a:p>
            <a:endParaRPr/>
          </a:p>
        </p:txBody>
      </p:sp>
      <p:sp>
        <p:nvSpPr>
          <p:cNvPr id="57" name="Shape 57"/>
          <p:cNvSpPr txBox="1">
            <a:spLocks noGrp="1"/>
          </p:cNvSpPr>
          <p:nvPr>
            <p:ph type="body" idx="1"/>
          </p:nvPr>
        </p:nvSpPr>
        <p:spPr>
          <a:xfrm>
            <a:off x="593575" y="1823700"/>
            <a:ext cx="2544000" cy="2651700"/>
          </a:xfrm>
          <a:prstGeom prst="rect">
            <a:avLst/>
          </a:prstGeom>
        </p:spPr>
        <p:txBody>
          <a:bodyPr spcFirstLastPara="1" wrap="square" lIns="91425" tIns="91425" rIns="91425" bIns="91425" anchor="t" anchorCtr="0"/>
          <a:lstStyle>
            <a:lvl1pPr marL="457200" lvl="0" indent="-317500" rtl="0">
              <a:spcBef>
                <a:spcPts val="600"/>
              </a:spcBef>
              <a:spcAft>
                <a:spcPts val="0"/>
              </a:spcAft>
              <a:buSzPts val="1400"/>
              <a:buChar char="∙"/>
              <a:defRPr sz="1400"/>
            </a:lvl1pPr>
            <a:lvl2pPr marL="914400" lvl="1" indent="-317500" rtl="0">
              <a:spcBef>
                <a:spcPts val="0"/>
              </a:spcBef>
              <a:spcAft>
                <a:spcPts val="0"/>
              </a:spcAft>
              <a:buSzPts val="1400"/>
              <a:buChar char="∙"/>
              <a:defRPr sz="1400"/>
            </a:lvl2pPr>
            <a:lvl3pPr marL="1371600" lvl="2" indent="-317500" rtl="0">
              <a:spcBef>
                <a:spcPts val="0"/>
              </a:spcBef>
              <a:spcAft>
                <a:spcPts val="0"/>
              </a:spcAft>
              <a:buSzPts val="1400"/>
              <a:buChar char="∙"/>
              <a:defRPr sz="1400"/>
            </a:lvl3pPr>
            <a:lvl4pPr marL="1828800" lvl="3" indent="-317500" rtl="0">
              <a:spcBef>
                <a:spcPts val="0"/>
              </a:spcBef>
              <a:spcAft>
                <a:spcPts val="0"/>
              </a:spcAft>
              <a:buSzPts val="1400"/>
              <a:buChar char="∙"/>
              <a:defRPr sz="1400"/>
            </a:lvl4pPr>
            <a:lvl5pPr marL="2286000" lvl="4" indent="-317500" rtl="0">
              <a:spcBef>
                <a:spcPts val="0"/>
              </a:spcBef>
              <a:spcAft>
                <a:spcPts val="0"/>
              </a:spcAft>
              <a:buSzPts val="1400"/>
              <a:buChar char="∙"/>
              <a:defRPr sz="1400"/>
            </a:lvl5pPr>
            <a:lvl6pPr marL="2743200" lvl="5" indent="-317500" rtl="0">
              <a:spcBef>
                <a:spcPts val="0"/>
              </a:spcBef>
              <a:spcAft>
                <a:spcPts val="0"/>
              </a:spcAft>
              <a:buSzPts val="1400"/>
              <a:buChar char="∙"/>
              <a:defRPr sz="1400"/>
            </a:lvl6pPr>
            <a:lvl7pPr marL="3200400" lvl="6" indent="-317500" rtl="0">
              <a:spcBef>
                <a:spcPts val="0"/>
              </a:spcBef>
              <a:spcAft>
                <a:spcPts val="0"/>
              </a:spcAft>
              <a:buSzPts val="1400"/>
              <a:buChar char="∙"/>
              <a:defRPr sz="1400"/>
            </a:lvl7pPr>
            <a:lvl8pPr marL="3657600" lvl="7" indent="-317500" rtl="0">
              <a:spcBef>
                <a:spcPts val="0"/>
              </a:spcBef>
              <a:spcAft>
                <a:spcPts val="0"/>
              </a:spcAft>
              <a:buSzPts val="1400"/>
              <a:buChar char="∙"/>
              <a:defRPr sz="1400"/>
            </a:lvl8pPr>
            <a:lvl9pPr marL="4114800" lvl="8" indent="-317500" rtl="0">
              <a:spcBef>
                <a:spcPts val="0"/>
              </a:spcBef>
              <a:spcAft>
                <a:spcPts val="0"/>
              </a:spcAft>
              <a:buSzPts val="1400"/>
              <a:buChar char="∙"/>
              <a:defRPr sz="1400"/>
            </a:lvl9pPr>
          </a:lstStyle>
          <a:p>
            <a:endParaRPr/>
          </a:p>
        </p:txBody>
      </p:sp>
      <p:sp>
        <p:nvSpPr>
          <p:cNvPr id="58" name="Shape 58"/>
          <p:cNvSpPr txBox="1">
            <a:spLocks noGrp="1"/>
          </p:cNvSpPr>
          <p:nvPr>
            <p:ph type="body" idx="2"/>
          </p:nvPr>
        </p:nvSpPr>
        <p:spPr>
          <a:xfrm>
            <a:off x="3267919" y="1823700"/>
            <a:ext cx="2544000" cy="2651700"/>
          </a:xfrm>
          <a:prstGeom prst="rect">
            <a:avLst/>
          </a:prstGeom>
        </p:spPr>
        <p:txBody>
          <a:bodyPr spcFirstLastPara="1" wrap="square" lIns="91425" tIns="91425" rIns="91425" bIns="91425" anchor="t" anchorCtr="0"/>
          <a:lstStyle>
            <a:lvl1pPr marL="457200" lvl="0" indent="-317500" rtl="0">
              <a:spcBef>
                <a:spcPts val="600"/>
              </a:spcBef>
              <a:spcAft>
                <a:spcPts val="0"/>
              </a:spcAft>
              <a:buSzPts val="1400"/>
              <a:buChar char="∙"/>
              <a:defRPr sz="1400"/>
            </a:lvl1pPr>
            <a:lvl2pPr marL="914400" lvl="1" indent="-317500" rtl="0">
              <a:spcBef>
                <a:spcPts val="0"/>
              </a:spcBef>
              <a:spcAft>
                <a:spcPts val="0"/>
              </a:spcAft>
              <a:buSzPts val="1400"/>
              <a:buChar char="∙"/>
              <a:defRPr sz="1400"/>
            </a:lvl2pPr>
            <a:lvl3pPr marL="1371600" lvl="2" indent="-317500" rtl="0">
              <a:spcBef>
                <a:spcPts val="0"/>
              </a:spcBef>
              <a:spcAft>
                <a:spcPts val="0"/>
              </a:spcAft>
              <a:buSzPts val="1400"/>
              <a:buChar char="∙"/>
              <a:defRPr sz="1400"/>
            </a:lvl3pPr>
            <a:lvl4pPr marL="1828800" lvl="3" indent="-317500" rtl="0">
              <a:spcBef>
                <a:spcPts val="0"/>
              </a:spcBef>
              <a:spcAft>
                <a:spcPts val="0"/>
              </a:spcAft>
              <a:buSzPts val="1400"/>
              <a:buChar char="∙"/>
              <a:defRPr sz="1400"/>
            </a:lvl4pPr>
            <a:lvl5pPr marL="2286000" lvl="4" indent="-317500" rtl="0">
              <a:spcBef>
                <a:spcPts val="0"/>
              </a:spcBef>
              <a:spcAft>
                <a:spcPts val="0"/>
              </a:spcAft>
              <a:buSzPts val="1400"/>
              <a:buChar char="∙"/>
              <a:defRPr sz="1400"/>
            </a:lvl5pPr>
            <a:lvl6pPr marL="2743200" lvl="5" indent="-317500" rtl="0">
              <a:spcBef>
                <a:spcPts val="0"/>
              </a:spcBef>
              <a:spcAft>
                <a:spcPts val="0"/>
              </a:spcAft>
              <a:buSzPts val="1400"/>
              <a:buChar char="∙"/>
              <a:defRPr sz="1400"/>
            </a:lvl6pPr>
            <a:lvl7pPr marL="3200400" lvl="6" indent="-317500" rtl="0">
              <a:spcBef>
                <a:spcPts val="0"/>
              </a:spcBef>
              <a:spcAft>
                <a:spcPts val="0"/>
              </a:spcAft>
              <a:buSzPts val="1400"/>
              <a:buChar char="∙"/>
              <a:defRPr sz="1400"/>
            </a:lvl7pPr>
            <a:lvl8pPr marL="3657600" lvl="7" indent="-317500" rtl="0">
              <a:spcBef>
                <a:spcPts val="0"/>
              </a:spcBef>
              <a:spcAft>
                <a:spcPts val="0"/>
              </a:spcAft>
              <a:buSzPts val="1400"/>
              <a:buChar char="∙"/>
              <a:defRPr sz="1400"/>
            </a:lvl8pPr>
            <a:lvl9pPr marL="4114800" lvl="8" indent="-317500" rtl="0">
              <a:spcBef>
                <a:spcPts val="0"/>
              </a:spcBef>
              <a:spcAft>
                <a:spcPts val="0"/>
              </a:spcAft>
              <a:buSzPts val="1400"/>
              <a:buChar char="∙"/>
              <a:defRPr sz="1400"/>
            </a:lvl9pPr>
          </a:lstStyle>
          <a:p>
            <a:endParaRPr/>
          </a:p>
        </p:txBody>
      </p:sp>
      <p:sp>
        <p:nvSpPr>
          <p:cNvPr id="59" name="Shape 59"/>
          <p:cNvSpPr txBox="1">
            <a:spLocks noGrp="1"/>
          </p:cNvSpPr>
          <p:nvPr>
            <p:ph type="body" idx="3"/>
          </p:nvPr>
        </p:nvSpPr>
        <p:spPr>
          <a:xfrm>
            <a:off x="5942264" y="1823700"/>
            <a:ext cx="2544000" cy="2651700"/>
          </a:xfrm>
          <a:prstGeom prst="rect">
            <a:avLst/>
          </a:prstGeom>
        </p:spPr>
        <p:txBody>
          <a:bodyPr spcFirstLastPara="1" wrap="square" lIns="91425" tIns="91425" rIns="91425" bIns="91425" anchor="t" anchorCtr="0"/>
          <a:lstStyle>
            <a:lvl1pPr marL="457200" lvl="0" indent="-317500" rtl="0">
              <a:spcBef>
                <a:spcPts val="600"/>
              </a:spcBef>
              <a:spcAft>
                <a:spcPts val="0"/>
              </a:spcAft>
              <a:buSzPts val="1400"/>
              <a:buChar char="∙"/>
              <a:defRPr sz="1400"/>
            </a:lvl1pPr>
            <a:lvl2pPr marL="914400" lvl="1" indent="-317500" rtl="0">
              <a:spcBef>
                <a:spcPts val="0"/>
              </a:spcBef>
              <a:spcAft>
                <a:spcPts val="0"/>
              </a:spcAft>
              <a:buSzPts val="1400"/>
              <a:buChar char="∙"/>
              <a:defRPr sz="1400"/>
            </a:lvl2pPr>
            <a:lvl3pPr marL="1371600" lvl="2" indent="-317500" rtl="0">
              <a:spcBef>
                <a:spcPts val="0"/>
              </a:spcBef>
              <a:spcAft>
                <a:spcPts val="0"/>
              </a:spcAft>
              <a:buSzPts val="1400"/>
              <a:buChar char="∙"/>
              <a:defRPr sz="1400"/>
            </a:lvl3pPr>
            <a:lvl4pPr marL="1828800" lvl="3" indent="-317500" rtl="0">
              <a:spcBef>
                <a:spcPts val="0"/>
              </a:spcBef>
              <a:spcAft>
                <a:spcPts val="0"/>
              </a:spcAft>
              <a:buSzPts val="1400"/>
              <a:buChar char="∙"/>
              <a:defRPr sz="1400"/>
            </a:lvl4pPr>
            <a:lvl5pPr marL="2286000" lvl="4" indent="-317500" rtl="0">
              <a:spcBef>
                <a:spcPts val="0"/>
              </a:spcBef>
              <a:spcAft>
                <a:spcPts val="0"/>
              </a:spcAft>
              <a:buSzPts val="1400"/>
              <a:buChar char="∙"/>
              <a:defRPr sz="1400"/>
            </a:lvl5pPr>
            <a:lvl6pPr marL="2743200" lvl="5" indent="-317500" rtl="0">
              <a:spcBef>
                <a:spcPts val="0"/>
              </a:spcBef>
              <a:spcAft>
                <a:spcPts val="0"/>
              </a:spcAft>
              <a:buSzPts val="1400"/>
              <a:buChar char="∙"/>
              <a:defRPr sz="1400"/>
            </a:lvl6pPr>
            <a:lvl7pPr marL="3200400" lvl="6" indent="-317500" rtl="0">
              <a:spcBef>
                <a:spcPts val="0"/>
              </a:spcBef>
              <a:spcAft>
                <a:spcPts val="0"/>
              </a:spcAft>
              <a:buSzPts val="1400"/>
              <a:buChar char="∙"/>
              <a:defRPr sz="1400"/>
            </a:lvl7pPr>
            <a:lvl8pPr marL="3657600" lvl="7" indent="-317500" rtl="0">
              <a:spcBef>
                <a:spcPts val="0"/>
              </a:spcBef>
              <a:spcAft>
                <a:spcPts val="0"/>
              </a:spcAft>
              <a:buSzPts val="1400"/>
              <a:buChar char="∙"/>
              <a:defRPr sz="1400"/>
            </a:lvl8pPr>
            <a:lvl9pPr marL="4114800" lvl="8" indent="-317500" rtl="0">
              <a:spcBef>
                <a:spcPts val="0"/>
              </a:spcBef>
              <a:spcAft>
                <a:spcPts val="0"/>
              </a:spcAft>
              <a:buSzPts val="1400"/>
              <a:buChar char="∙"/>
              <a:defRPr sz="1400"/>
            </a:lvl9pPr>
          </a:lstStyle>
          <a:p>
            <a:endParaRPr/>
          </a:p>
        </p:txBody>
      </p:sp>
      <p:sp>
        <p:nvSpPr>
          <p:cNvPr id="60" name="Shape 60"/>
          <p:cNvSpPr txBox="1">
            <a:spLocks noGrp="1"/>
          </p:cNvSpPr>
          <p:nvPr>
            <p:ph type="sldNum" idx="12"/>
          </p:nvPr>
        </p:nvSpPr>
        <p:spPr>
          <a:xfrm>
            <a:off x="593575" y="4813750"/>
            <a:ext cx="7956600" cy="329700"/>
          </a:xfrm>
          <a:prstGeom prst="rect">
            <a:avLst/>
          </a:prstGeom>
        </p:spPr>
        <p:txBody>
          <a:bodyPr spcFirstLastPara="1" wrap="square" lIns="91425" tIns="91425" rIns="91425" bIns="91425" anchor="ctr" anchorCtr="0">
            <a:noAutofit/>
          </a:bodyPr>
          <a:lstStyle>
            <a:lvl1pPr lvl="0">
              <a:spcBef>
                <a:spcPts val="0"/>
              </a:spcBef>
              <a:buNone/>
              <a:defRPr/>
            </a:lvl1pPr>
            <a:lvl2pPr lvl="1">
              <a:spcBef>
                <a:spcPts val="0"/>
              </a:spcBef>
              <a:buNone/>
              <a:defRPr/>
            </a:lvl2pPr>
            <a:lvl3pPr lvl="2">
              <a:spcBef>
                <a:spcPts val="0"/>
              </a:spcBef>
              <a:buNone/>
              <a:defRPr/>
            </a:lvl3pPr>
            <a:lvl4pPr lvl="3">
              <a:spcBef>
                <a:spcPts val="0"/>
              </a:spcBef>
              <a:buNone/>
              <a:defRPr/>
            </a:lvl4pPr>
            <a:lvl5pPr lvl="4">
              <a:spcBef>
                <a:spcPts val="0"/>
              </a:spcBef>
              <a:buNone/>
              <a:defRPr/>
            </a:lvl5pPr>
            <a:lvl6pPr lvl="5">
              <a:spcBef>
                <a:spcPts val="0"/>
              </a:spcBef>
              <a:buNone/>
              <a:defRPr/>
            </a:lvl6pPr>
            <a:lvl7pPr lvl="6">
              <a:spcBef>
                <a:spcPts val="0"/>
              </a:spcBef>
              <a:buNone/>
              <a:defRPr/>
            </a:lvl7pPr>
            <a:lvl8pPr lvl="7">
              <a:spcBef>
                <a:spcPts val="0"/>
              </a:spcBef>
              <a:buNone/>
              <a:defRPr/>
            </a:lvl8pPr>
            <a:lvl9pPr lvl="8">
              <a:spcBef>
                <a:spcPts val="0"/>
              </a:spcBef>
              <a:buNone/>
              <a:defRPr/>
            </a:lvl9pPr>
          </a:lstStyle>
          <a:p>
            <a:pPr marL="0" lvl="0" indent="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Title only" type="titleOnly">
  <p:cSld name="TITLE_ONLY">
    <p:bg>
      <p:bgPr>
        <a:blipFill>
          <a:blip r:embed="rId2">
            <a:alphaModFix/>
          </a:blip>
          <a:stretch>
            <a:fillRect/>
          </a:stretch>
        </a:blipFill>
        <a:effectLst/>
      </p:bgPr>
    </p:bg>
    <p:spTree>
      <p:nvGrpSpPr>
        <p:cNvPr id="1" name="Shape 61"/>
        <p:cNvGrpSpPr/>
        <p:nvPr/>
      </p:nvGrpSpPr>
      <p:grpSpPr>
        <a:xfrm>
          <a:off x="0" y="0"/>
          <a:ext cx="0" cy="0"/>
          <a:chOff x="0" y="0"/>
          <a:chExt cx="0" cy="0"/>
        </a:xfrm>
      </p:grpSpPr>
      <p:sp>
        <p:nvSpPr>
          <p:cNvPr id="62" name="Shape 62"/>
          <p:cNvSpPr/>
          <p:nvPr/>
        </p:nvSpPr>
        <p:spPr>
          <a:xfrm rot="-5400000">
            <a:off x="4517850" y="-3214045"/>
            <a:ext cx="108300" cy="9144000"/>
          </a:xfrm>
          <a:prstGeom prst="rect">
            <a:avLst/>
          </a:prstGeom>
          <a:gradFill>
            <a:gsLst>
              <a:gs pos="0">
                <a:srgbClr val="000014">
                  <a:alpha val="49803"/>
                </a:srgbClr>
              </a:gs>
              <a:gs pos="100000">
                <a:srgbClr val="000014">
                  <a:alpha val="0"/>
                </a:srgbClr>
              </a:gs>
            </a:gsLst>
            <a:lin ang="0" scaled="0"/>
          </a:gra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rgbClr val="FFFFFF"/>
              </a:solidFill>
              <a:latin typeface="Calibri"/>
              <a:ea typeface="Calibri"/>
              <a:cs typeface="Calibri"/>
              <a:sym typeface="Calibri"/>
            </a:endParaRPr>
          </a:p>
        </p:txBody>
      </p:sp>
      <p:sp>
        <p:nvSpPr>
          <p:cNvPr id="63" name="Shape 63"/>
          <p:cNvSpPr/>
          <p:nvPr/>
        </p:nvSpPr>
        <p:spPr>
          <a:xfrm rot="-5400000" flipH="1">
            <a:off x="4497775" y="-3854662"/>
            <a:ext cx="148200" cy="9144000"/>
          </a:xfrm>
          <a:prstGeom prst="rect">
            <a:avLst/>
          </a:prstGeom>
          <a:gradFill>
            <a:gsLst>
              <a:gs pos="0">
                <a:srgbClr val="000014">
                  <a:alpha val="49803"/>
                </a:srgbClr>
              </a:gs>
              <a:gs pos="100000">
                <a:srgbClr val="000014">
                  <a:alpha val="0"/>
                </a:srgbClr>
              </a:gs>
            </a:gsLst>
            <a:lin ang="0" scaled="0"/>
          </a:gra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rgbClr val="FFFFFF"/>
              </a:solidFill>
              <a:latin typeface="Calibri"/>
              <a:ea typeface="Calibri"/>
              <a:cs typeface="Calibri"/>
              <a:sym typeface="Calibri"/>
            </a:endParaRPr>
          </a:p>
        </p:txBody>
      </p:sp>
      <p:sp>
        <p:nvSpPr>
          <p:cNvPr id="64" name="Shape 64"/>
          <p:cNvSpPr/>
          <p:nvPr/>
        </p:nvSpPr>
        <p:spPr>
          <a:xfrm>
            <a:off x="0" y="0"/>
            <a:ext cx="9144000" cy="676200"/>
          </a:xfrm>
          <a:prstGeom prst="rect">
            <a:avLst/>
          </a:prstGeom>
          <a:solidFill>
            <a:srgbClr val="FFFFFF"/>
          </a:solidFill>
          <a:ln>
            <a:noFill/>
          </a:ln>
        </p:spPr>
        <p:txBody>
          <a:bodyPr spcFirstLastPara="1" wrap="square" lIns="91425" tIns="91425" rIns="91425" bIns="91425" anchor="ctr" anchorCtr="0">
            <a:noAutofit/>
          </a:bodyPr>
          <a:lstStyle/>
          <a:p>
            <a:pPr marL="0" lvl="0" indent="0">
              <a:spcBef>
                <a:spcPts val="0"/>
              </a:spcBef>
              <a:spcAft>
                <a:spcPts val="0"/>
              </a:spcAft>
              <a:buNone/>
            </a:pPr>
            <a:endParaRPr/>
          </a:p>
        </p:txBody>
      </p:sp>
      <p:sp>
        <p:nvSpPr>
          <p:cNvPr id="65" name="Shape 65"/>
          <p:cNvSpPr/>
          <p:nvPr/>
        </p:nvSpPr>
        <p:spPr>
          <a:xfrm>
            <a:off x="0" y="1352400"/>
            <a:ext cx="9144000" cy="3791100"/>
          </a:xfrm>
          <a:prstGeom prst="rect">
            <a:avLst/>
          </a:prstGeom>
          <a:solidFill>
            <a:srgbClr val="FFFFFF"/>
          </a:solidFill>
          <a:ln>
            <a:noFill/>
          </a:ln>
        </p:spPr>
        <p:txBody>
          <a:bodyPr spcFirstLastPara="1" wrap="square" lIns="91425" tIns="91425" rIns="91425" bIns="91425" anchor="ctr" anchorCtr="0">
            <a:noAutofit/>
          </a:bodyPr>
          <a:lstStyle/>
          <a:p>
            <a:pPr marL="0" lvl="0" indent="0">
              <a:spcBef>
                <a:spcPts val="0"/>
              </a:spcBef>
              <a:spcAft>
                <a:spcPts val="0"/>
              </a:spcAft>
              <a:buNone/>
            </a:pPr>
            <a:endParaRPr/>
          </a:p>
        </p:txBody>
      </p:sp>
      <p:cxnSp>
        <p:nvCxnSpPr>
          <p:cNvPr id="66" name="Shape 66"/>
          <p:cNvCxnSpPr/>
          <p:nvPr/>
        </p:nvCxnSpPr>
        <p:spPr>
          <a:xfrm>
            <a:off x="338100" y="4813675"/>
            <a:ext cx="8467800" cy="0"/>
          </a:xfrm>
          <a:prstGeom prst="straightConnector1">
            <a:avLst/>
          </a:prstGeom>
          <a:noFill/>
          <a:ln w="9525" cap="flat" cmpd="sng">
            <a:solidFill>
              <a:srgbClr val="D9D9D9"/>
            </a:solidFill>
            <a:prstDash val="solid"/>
            <a:round/>
            <a:headEnd type="none" w="med" len="med"/>
            <a:tailEnd type="none" w="med" len="med"/>
          </a:ln>
        </p:spPr>
      </p:cxnSp>
      <p:sp>
        <p:nvSpPr>
          <p:cNvPr id="67" name="Shape 67"/>
          <p:cNvSpPr txBox="1">
            <a:spLocks noGrp="1"/>
          </p:cNvSpPr>
          <p:nvPr>
            <p:ph type="title"/>
          </p:nvPr>
        </p:nvSpPr>
        <p:spPr>
          <a:xfrm>
            <a:off x="593575" y="0"/>
            <a:ext cx="7956600" cy="676200"/>
          </a:xfrm>
          <a:prstGeom prst="rect">
            <a:avLst/>
          </a:prstGeom>
        </p:spPr>
        <p:txBody>
          <a:bodyPr spcFirstLastPara="1" wrap="square" lIns="91425" tIns="91425" rIns="91425" bIns="91425" anchor="ctr" anchorCtr="0"/>
          <a:lstStyle>
            <a:lvl1pPr lvl="0">
              <a:spcBef>
                <a:spcPts val="0"/>
              </a:spcBef>
              <a:spcAft>
                <a:spcPts val="0"/>
              </a:spcAft>
              <a:buSzPts val="1600"/>
              <a:buNone/>
              <a:defRPr/>
            </a:lvl1pPr>
            <a:lvl2pPr lvl="1">
              <a:spcBef>
                <a:spcPts val="0"/>
              </a:spcBef>
              <a:spcAft>
                <a:spcPts val="0"/>
              </a:spcAft>
              <a:buSzPts val="1600"/>
              <a:buNone/>
              <a:defRPr/>
            </a:lvl2pPr>
            <a:lvl3pPr lvl="2">
              <a:spcBef>
                <a:spcPts val="0"/>
              </a:spcBef>
              <a:spcAft>
                <a:spcPts val="0"/>
              </a:spcAft>
              <a:buSzPts val="1600"/>
              <a:buNone/>
              <a:defRPr/>
            </a:lvl3pPr>
            <a:lvl4pPr lvl="3">
              <a:spcBef>
                <a:spcPts val="0"/>
              </a:spcBef>
              <a:spcAft>
                <a:spcPts val="0"/>
              </a:spcAft>
              <a:buSzPts val="1600"/>
              <a:buNone/>
              <a:defRPr/>
            </a:lvl4pPr>
            <a:lvl5pPr lvl="4">
              <a:spcBef>
                <a:spcPts val="0"/>
              </a:spcBef>
              <a:spcAft>
                <a:spcPts val="0"/>
              </a:spcAft>
              <a:buSzPts val="1600"/>
              <a:buNone/>
              <a:defRPr/>
            </a:lvl5pPr>
            <a:lvl6pPr lvl="5">
              <a:spcBef>
                <a:spcPts val="0"/>
              </a:spcBef>
              <a:spcAft>
                <a:spcPts val="0"/>
              </a:spcAft>
              <a:buSzPts val="1600"/>
              <a:buNone/>
              <a:defRPr/>
            </a:lvl6pPr>
            <a:lvl7pPr lvl="6">
              <a:spcBef>
                <a:spcPts val="0"/>
              </a:spcBef>
              <a:spcAft>
                <a:spcPts val="0"/>
              </a:spcAft>
              <a:buSzPts val="1600"/>
              <a:buNone/>
              <a:defRPr/>
            </a:lvl7pPr>
            <a:lvl8pPr lvl="7">
              <a:spcBef>
                <a:spcPts val="0"/>
              </a:spcBef>
              <a:spcAft>
                <a:spcPts val="0"/>
              </a:spcAft>
              <a:buSzPts val="1600"/>
              <a:buNone/>
              <a:defRPr/>
            </a:lvl8pPr>
            <a:lvl9pPr lvl="8">
              <a:spcBef>
                <a:spcPts val="0"/>
              </a:spcBef>
              <a:spcAft>
                <a:spcPts val="0"/>
              </a:spcAft>
              <a:buSzPts val="1600"/>
              <a:buNone/>
              <a:defRPr/>
            </a:lvl9pPr>
          </a:lstStyle>
          <a:p>
            <a:endParaRPr/>
          </a:p>
        </p:txBody>
      </p:sp>
      <p:sp>
        <p:nvSpPr>
          <p:cNvPr id="68" name="Shape 68"/>
          <p:cNvSpPr txBox="1">
            <a:spLocks noGrp="1"/>
          </p:cNvSpPr>
          <p:nvPr>
            <p:ph type="sldNum" idx="12"/>
          </p:nvPr>
        </p:nvSpPr>
        <p:spPr>
          <a:xfrm>
            <a:off x="593575" y="4813750"/>
            <a:ext cx="7956600" cy="329700"/>
          </a:xfrm>
          <a:prstGeom prst="rect">
            <a:avLst/>
          </a:prstGeom>
        </p:spPr>
        <p:txBody>
          <a:bodyPr spcFirstLastPara="1" wrap="square" lIns="91425" tIns="91425" rIns="91425" bIns="91425" anchor="ctr" anchorCtr="0">
            <a:noAutofit/>
          </a:bodyPr>
          <a:lstStyle>
            <a:lvl1pPr lvl="0">
              <a:spcBef>
                <a:spcPts val="0"/>
              </a:spcBef>
              <a:buNone/>
              <a:defRPr/>
            </a:lvl1pPr>
            <a:lvl2pPr lvl="1">
              <a:spcBef>
                <a:spcPts val="0"/>
              </a:spcBef>
              <a:buNone/>
              <a:defRPr/>
            </a:lvl2pPr>
            <a:lvl3pPr lvl="2">
              <a:spcBef>
                <a:spcPts val="0"/>
              </a:spcBef>
              <a:buNone/>
              <a:defRPr/>
            </a:lvl3pPr>
            <a:lvl4pPr lvl="3">
              <a:spcBef>
                <a:spcPts val="0"/>
              </a:spcBef>
              <a:buNone/>
              <a:defRPr/>
            </a:lvl4pPr>
            <a:lvl5pPr lvl="4">
              <a:spcBef>
                <a:spcPts val="0"/>
              </a:spcBef>
              <a:buNone/>
              <a:defRPr/>
            </a:lvl5pPr>
            <a:lvl6pPr lvl="5">
              <a:spcBef>
                <a:spcPts val="0"/>
              </a:spcBef>
              <a:buNone/>
              <a:defRPr/>
            </a:lvl6pPr>
            <a:lvl7pPr lvl="6">
              <a:spcBef>
                <a:spcPts val="0"/>
              </a:spcBef>
              <a:buNone/>
              <a:defRPr/>
            </a:lvl7pPr>
            <a:lvl8pPr lvl="7">
              <a:spcBef>
                <a:spcPts val="0"/>
              </a:spcBef>
              <a:buNone/>
              <a:defRPr/>
            </a:lvl8pPr>
            <a:lvl9pPr lvl="8">
              <a:spcBef>
                <a:spcPts val="0"/>
              </a:spcBef>
              <a:buNone/>
              <a:defRPr/>
            </a:lvl9pPr>
          </a:lstStyle>
          <a:p>
            <a:pPr marL="0" lvl="0" indent="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Blank" type="blank">
  <p:cSld name="BLANK">
    <p:bg>
      <p:bgPr>
        <a:blipFill>
          <a:blip r:embed="rId2">
            <a:alphaModFix/>
          </a:blip>
          <a:stretch>
            <a:fillRect/>
          </a:stretch>
        </a:blipFill>
        <a:effectLst/>
      </p:bgPr>
    </p:bg>
    <p:spTree>
      <p:nvGrpSpPr>
        <p:cNvPr id="1" name="Shape 75"/>
        <p:cNvGrpSpPr/>
        <p:nvPr/>
      </p:nvGrpSpPr>
      <p:grpSpPr>
        <a:xfrm>
          <a:off x="0" y="0"/>
          <a:ext cx="0" cy="0"/>
          <a:chOff x="0" y="0"/>
          <a:chExt cx="0" cy="0"/>
        </a:xfrm>
      </p:grpSpPr>
      <p:sp>
        <p:nvSpPr>
          <p:cNvPr id="76" name="Shape 76"/>
          <p:cNvSpPr/>
          <p:nvPr/>
        </p:nvSpPr>
        <p:spPr>
          <a:xfrm rot="-5400000">
            <a:off x="4517850" y="-3857295"/>
            <a:ext cx="108300" cy="9144000"/>
          </a:xfrm>
          <a:prstGeom prst="rect">
            <a:avLst/>
          </a:prstGeom>
          <a:gradFill>
            <a:gsLst>
              <a:gs pos="0">
                <a:srgbClr val="000014">
                  <a:alpha val="49803"/>
                </a:srgbClr>
              </a:gs>
              <a:gs pos="100000">
                <a:srgbClr val="000014">
                  <a:alpha val="0"/>
                </a:srgbClr>
              </a:gs>
            </a:gsLst>
            <a:lin ang="0" scaled="0"/>
          </a:gra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rgbClr val="FFFFFF"/>
              </a:solidFill>
              <a:latin typeface="Calibri"/>
              <a:ea typeface="Calibri"/>
              <a:cs typeface="Calibri"/>
              <a:sym typeface="Calibri"/>
            </a:endParaRPr>
          </a:p>
        </p:txBody>
      </p:sp>
      <p:sp>
        <p:nvSpPr>
          <p:cNvPr id="77" name="Shape 77"/>
          <p:cNvSpPr/>
          <p:nvPr/>
        </p:nvSpPr>
        <p:spPr>
          <a:xfrm>
            <a:off x="0" y="709150"/>
            <a:ext cx="9144000" cy="4434300"/>
          </a:xfrm>
          <a:prstGeom prst="rect">
            <a:avLst/>
          </a:prstGeom>
          <a:solidFill>
            <a:srgbClr val="FFFFFF"/>
          </a:solidFill>
          <a:ln>
            <a:noFill/>
          </a:ln>
        </p:spPr>
        <p:txBody>
          <a:bodyPr spcFirstLastPara="1" wrap="square" lIns="91425" tIns="91425" rIns="91425" bIns="91425" anchor="ctr" anchorCtr="0">
            <a:noAutofit/>
          </a:bodyPr>
          <a:lstStyle/>
          <a:p>
            <a:pPr marL="0" lvl="0" indent="0">
              <a:spcBef>
                <a:spcPts val="0"/>
              </a:spcBef>
              <a:spcAft>
                <a:spcPts val="0"/>
              </a:spcAft>
              <a:buNone/>
            </a:pPr>
            <a:endParaRPr/>
          </a:p>
        </p:txBody>
      </p:sp>
      <p:cxnSp>
        <p:nvCxnSpPr>
          <p:cNvPr id="78" name="Shape 78"/>
          <p:cNvCxnSpPr/>
          <p:nvPr/>
        </p:nvCxnSpPr>
        <p:spPr>
          <a:xfrm>
            <a:off x="338100" y="4813675"/>
            <a:ext cx="8467800" cy="0"/>
          </a:xfrm>
          <a:prstGeom prst="straightConnector1">
            <a:avLst/>
          </a:prstGeom>
          <a:noFill/>
          <a:ln w="9525" cap="flat" cmpd="sng">
            <a:solidFill>
              <a:srgbClr val="D9D9D9"/>
            </a:solidFill>
            <a:prstDash val="solid"/>
            <a:round/>
            <a:headEnd type="none" w="med" len="med"/>
            <a:tailEnd type="none" w="med" len="med"/>
          </a:ln>
        </p:spPr>
      </p:cxnSp>
      <p:sp>
        <p:nvSpPr>
          <p:cNvPr id="79" name="Shape 79"/>
          <p:cNvSpPr txBox="1">
            <a:spLocks noGrp="1"/>
          </p:cNvSpPr>
          <p:nvPr>
            <p:ph type="sldNum" idx="12"/>
          </p:nvPr>
        </p:nvSpPr>
        <p:spPr>
          <a:xfrm>
            <a:off x="593575" y="4813750"/>
            <a:ext cx="7956600" cy="329700"/>
          </a:xfrm>
          <a:prstGeom prst="rect">
            <a:avLst/>
          </a:prstGeom>
        </p:spPr>
        <p:txBody>
          <a:bodyPr spcFirstLastPara="1" wrap="square" lIns="91425" tIns="91425" rIns="91425" bIns="91425" anchor="ctr" anchorCtr="0">
            <a:noAutofit/>
          </a:bodyPr>
          <a:lstStyle>
            <a:lvl1pPr lvl="0">
              <a:spcBef>
                <a:spcPts val="0"/>
              </a:spcBef>
              <a:buNone/>
              <a:defRPr/>
            </a:lvl1pPr>
            <a:lvl2pPr lvl="1">
              <a:spcBef>
                <a:spcPts val="0"/>
              </a:spcBef>
              <a:buNone/>
              <a:defRPr/>
            </a:lvl2pPr>
            <a:lvl3pPr lvl="2">
              <a:spcBef>
                <a:spcPts val="0"/>
              </a:spcBef>
              <a:buNone/>
              <a:defRPr/>
            </a:lvl3pPr>
            <a:lvl4pPr lvl="3">
              <a:spcBef>
                <a:spcPts val="0"/>
              </a:spcBef>
              <a:buNone/>
              <a:defRPr/>
            </a:lvl4pPr>
            <a:lvl5pPr lvl="4">
              <a:spcBef>
                <a:spcPts val="0"/>
              </a:spcBef>
              <a:buNone/>
              <a:defRPr/>
            </a:lvl5pPr>
            <a:lvl6pPr lvl="5">
              <a:spcBef>
                <a:spcPts val="0"/>
              </a:spcBef>
              <a:buNone/>
              <a:defRPr/>
            </a:lvl6pPr>
            <a:lvl7pPr lvl="6">
              <a:spcBef>
                <a:spcPts val="0"/>
              </a:spcBef>
              <a:buNone/>
              <a:defRPr/>
            </a:lvl7pPr>
            <a:lvl8pPr lvl="7">
              <a:spcBef>
                <a:spcPts val="0"/>
              </a:spcBef>
              <a:buNone/>
              <a:defRPr/>
            </a:lvl8pPr>
            <a:lvl9pPr lvl="8">
              <a:spcBef>
                <a:spcPts val="0"/>
              </a:spcBef>
              <a:buNone/>
              <a:defRPr/>
            </a:lvl9pPr>
          </a:lstStyle>
          <a:p>
            <a:pPr marL="0" lvl="0" indent="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Subtitle">
  <p:cSld name="Subtitle">
    <p:bg>
      <p:bgPr>
        <a:blipFill>
          <a:blip r:embed="rId2">
            <a:alphaModFix/>
          </a:blip>
          <a:stretch>
            <a:fillRect/>
          </a:stretch>
        </a:blipFill>
        <a:effectLst/>
      </p:bgPr>
    </p:bg>
    <p:spTree>
      <p:nvGrpSpPr>
        <p:cNvPr id="1" name="Shape 13"/>
        <p:cNvGrpSpPr/>
        <p:nvPr/>
      </p:nvGrpSpPr>
      <p:grpSpPr>
        <a:xfrm>
          <a:off x="0" y="0"/>
          <a:ext cx="0" cy="0"/>
          <a:chOff x="0" y="0"/>
          <a:chExt cx="0" cy="0"/>
        </a:xfrm>
      </p:grpSpPr>
      <p:sp>
        <p:nvSpPr>
          <p:cNvPr id="14" name="Shape 14"/>
          <p:cNvSpPr/>
          <p:nvPr/>
        </p:nvSpPr>
        <p:spPr>
          <a:xfrm rot="-5400000">
            <a:off x="4497775" y="-2041588"/>
            <a:ext cx="148200" cy="9144000"/>
          </a:xfrm>
          <a:prstGeom prst="rect">
            <a:avLst/>
          </a:prstGeom>
          <a:gradFill>
            <a:gsLst>
              <a:gs pos="0">
                <a:srgbClr val="000014">
                  <a:alpha val="49803"/>
                </a:srgbClr>
              </a:gs>
              <a:gs pos="100000">
                <a:srgbClr val="000014">
                  <a:alpha val="0"/>
                </a:srgbClr>
              </a:gs>
            </a:gsLst>
            <a:lin ang="0" scaled="0"/>
          </a:gra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rgbClr val="FFFFFF"/>
              </a:solidFill>
              <a:latin typeface="Calibri"/>
              <a:ea typeface="Calibri"/>
              <a:cs typeface="Calibri"/>
              <a:sym typeface="Calibri"/>
            </a:endParaRPr>
          </a:p>
        </p:txBody>
      </p:sp>
      <p:sp>
        <p:nvSpPr>
          <p:cNvPr id="15" name="Shape 15"/>
          <p:cNvSpPr/>
          <p:nvPr/>
        </p:nvSpPr>
        <p:spPr>
          <a:xfrm rot="10800000" flipH="1">
            <a:off x="0" y="2571593"/>
            <a:ext cx="9144000" cy="2571900"/>
          </a:xfrm>
          <a:prstGeom prst="rect">
            <a:avLst/>
          </a:prstGeom>
          <a:solidFill>
            <a:srgbClr val="FFFFFF"/>
          </a:solidFill>
          <a:ln>
            <a:noFill/>
          </a:ln>
        </p:spPr>
        <p:txBody>
          <a:bodyPr spcFirstLastPara="1" wrap="square" lIns="91425" tIns="91425" rIns="91425" bIns="91425" anchor="ctr" anchorCtr="0">
            <a:noAutofit/>
          </a:bodyPr>
          <a:lstStyle/>
          <a:p>
            <a:pPr marL="0" lvl="0" indent="0">
              <a:spcBef>
                <a:spcPts val="0"/>
              </a:spcBef>
              <a:spcAft>
                <a:spcPts val="0"/>
              </a:spcAft>
              <a:buNone/>
            </a:pPr>
            <a:endParaRPr/>
          </a:p>
        </p:txBody>
      </p:sp>
      <p:sp>
        <p:nvSpPr>
          <p:cNvPr id="16" name="Shape 16"/>
          <p:cNvSpPr txBox="1">
            <a:spLocks noGrp="1"/>
          </p:cNvSpPr>
          <p:nvPr>
            <p:ph type="ctrTitle"/>
          </p:nvPr>
        </p:nvSpPr>
        <p:spPr>
          <a:xfrm>
            <a:off x="685800" y="3031150"/>
            <a:ext cx="4558200" cy="1159800"/>
          </a:xfrm>
          <a:prstGeom prst="rect">
            <a:avLst/>
          </a:prstGeom>
        </p:spPr>
        <p:txBody>
          <a:bodyPr spcFirstLastPara="1" wrap="square" lIns="91425" tIns="91425" rIns="91425" bIns="91425" anchor="ctr" anchorCtr="0"/>
          <a:lstStyle>
            <a:lvl1pPr lvl="0" algn="l" rtl="0">
              <a:spcBef>
                <a:spcPts val="0"/>
              </a:spcBef>
              <a:spcAft>
                <a:spcPts val="0"/>
              </a:spcAft>
              <a:buSzPts val="3600"/>
              <a:buNone/>
              <a:defRPr sz="3600"/>
            </a:lvl1pPr>
            <a:lvl2pPr lvl="1" algn="l" rtl="0">
              <a:spcBef>
                <a:spcPts val="0"/>
              </a:spcBef>
              <a:spcAft>
                <a:spcPts val="0"/>
              </a:spcAft>
              <a:buSzPts val="3600"/>
              <a:buNone/>
              <a:defRPr sz="3600"/>
            </a:lvl2pPr>
            <a:lvl3pPr lvl="2" algn="l" rtl="0">
              <a:spcBef>
                <a:spcPts val="0"/>
              </a:spcBef>
              <a:spcAft>
                <a:spcPts val="0"/>
              </a:spcAft>
              <a:buSzPts val="3600"/>
              <a:buNone/>
              <a:defRPr sz="3600"/>
            </a:lvl3pPr>
            <a:lvl4pPr lvl="3" algn="l" rtl="0">
              <a:spcBef>
                <a:spcPts val="0"/>
              </a:spcBef>
              <a:spcAft>
                <a:spcPts val="0"/>
              </a:spcAft>
              <a:buSzPts val="3600"/>
              <a:buNone/>
              <a:defRPr sz="3600"/>
            </a:lvl4pPr>
            <a:lvl5pPr lvl="4" algn="l" rtl="0">
              <a:spcBef>
                <a:spcPts val="0"/>
              </a:spcBef>
              <a:spcAft>
                <a:spcPts val="0"/>
              </a:spcAft>
              <a:buSzPts val="3600"/>
              <a:buNone/>
              <a:defRPr sz="3600"/>
            </a:lvl5pPr>
            <a:lvl6pPr lvl="5" algn="l" rtl="0">
              <a:spcBef>
                <a:spcPts val="0"/>
              </a:spcBef>
              <a:spcAft>
                <a:spcPts val="0"/>
              </a:spcAft>
              <a:buSzPts val="3600"/>
              <a:buNone/>
              <a:defRPr sz="3600"/>
            </a:lvl6pPr>
            <a:lvl7pPr lvl="6" algn="l" rtl="0">
              <a:spcBef>
                <a:spcPts val="0"/>
              </a:spcBef>
              <a:spcAft>
                <a:spcPts val="0"/>
              </a:spcAft>
              <a:buSzPts val="3600"/>
              <a:buNone/>
              <a:defRPr sz="3600"/>
            </a:lvl7pPr>
            <a:lvl8pPr lvl="7" algn="l" rtl="0">
              <a:spcBef>
                <a:spcPts val="0"/>
              </a:spcBef>
              <a:spcAft>
                <a:spcPts val="0"/>
              </a:spcAft>
              <a:buSzPts val="3600"/>
              <a:buNone/>
              <a:defRPr sz="3600"/>
            </a:lvl8pPr>
            <a:lvl9pPr lvl="8" algn="l" rtl="0">
              <a:spcBef>
                <a:spcPts val="0"/>
              </a:spcBef>
              <a:spcAft>
                <a:spcPts val="0"/>
              </a:spcAft>
              <a:buSzPts val="3600"/>
              <a:buNone/>
              <a:defRPr sz="3600"/>
            </a:lvl9pPr>
          </a:lstStyle>
          <a:p>
            <a:endParaRPr/>
          </a:p>
        </p:txBody>
      </p:sp>
      <p:sp>
        <p:nvSpPr>
          <p:cNvPr id="17" name="Shape 17"/>
          <p:cNvSpPr txBox="1">
            <a:spLocks noGrp="1"/>
          </p:cNvSpPr>
          <p:nvPr>
            <p:ph type="subTitle" idx="1"/>
          </p:nvPr>
        </p:nvSpPr>
        <p:spPr>
          <a:xfrm>
            <a:off x="685800" y="4135454"/>
            <a:ext cx="4558200" cy="784800"/>
          </a:xfrm>
          <a:prstGeom prst="rect">
            <a:avLst/>
          </a:prstGeom>
        </p:spPr>
        <p:txBody>
          <a:bodyPr spcFirstLastPara="1" wrap="square" lIns="91425" tIns="91425" rIns="91425" bIns="91425" anchor="t" anchorCtr="0"/>
          <a:lstStyle>
            <a:lvl1pPr lvl="0" rtl="0">
              <a:spcBef>
                <a:spcPts val="0"/>
              </a:spcBef>
              <a:spcAft>
                <a:spcPts val="0"/>
              </a:spcAft>
              <a:buClr>
                <a:schemeClr val="dk2"/>
              </a:buClr>
              <a:buSzPts val="1400"/>
              <a:buNone/>
              <a:defRPr sz="1400">
                <a:solidFill>
                  <a:schemeClr val="dk2"/>
                </a:solidFill>
              </a:defRPr>
            </a:lvl1pPr>
            <a:lvl2pPr lvl="1" rtl="0">
              <a:spcBef>
                <a:spcPts val="0"/>
              </a:spcBef>
              <a:spcAft>
                <a:spcPts val="0"/>
              </a:spcAft>
              <a:buClr>
                <a:schemeClr val="dk2"/>
              </a:buClr>
              <a:buSzPts val="1400"/>
              <a:buNone/>
              <a:defRPr sz="1400">
                <a:solidFill>
                  <a:schemeClr val="dk2"/>
                </a:solidFill>
              </a:defRPr>
            </a:lvl2pPr>
            <a:lvl3pPr lvl="2" rtl="0">
              <a:spcBef>
                <a:spcPts val="0"/>
              </a:spcBef>
              <a:spcAft>
                <a:spcPts val="0"/>
              </a:spcAft>
              <a:buClr>
                <a:schemeClr val="dk2"/>
              </a:buClr>
              <a:buSzPts val="1400"/>
              <a:buNone/>
              <a:defRPr sz="1400">
                <a:solidFill>
                  <a:schemeClr val="dk2"/>
                </a:solidFill>
              </a:defRPr>
            </a:lvl3pPr>
            <a:lvl4pPr lvl="3" rtl="0">
              <a:spcBef>
                <a:spcPts val="0"/>
              </a:spcBef>
              <a:spcAft>
                <a:spcPts val="0"/>
              </a:spcAft>
              <a:buClr>
                <a:schemeClr val="dk2"/>
              </a:buClr>
              <a:buSzPts val="1400"/>
              <a:buNone/>
              <a:defRPr sz="1400">
                <a:solidFill>
                  <a:schemeClr val="dk2"/>
                </a:solidFill>
              </a:defRPr>
            </a:lvl4pPr>
            <a:lvl5pPr lvl="4" rtl="0">
              <a:spcBef>
                <a:spcPts val="0"/>
              </a:spcBef>
              <a:spcAft>
                <a:spcPts val="0"/>
              </a:spcAft>
              <a:buClr>
                <a:schemeClr val="dk2"/>
              </a:buClr>
              <a:buSzPts val="1400"/>
              <a:buNone/>
              <a:defRPr sz="1400">
                <a:solidFill>
                  <a:schemeClr val="dk2"/>
                </a:solidFill>
              </a:defRPr>
            </a:lvl5pPr>
            <a:lvl6pPr lvl="5" rtl="0">
              <a:spcBef>
                <a:spcPts val="0"/>
              </a:spcBef>
              <a:spcAft>
                <a:spcPts val="0"/>
              </a:spcAft>
              <a:buClr>
                <a:schemeClr val="dk2"/>
              </a:buClr>
              <a:buSzPts val="1400"/>
              <a:buNone/>
              <a:defRPr sz="1400">
                <a:solidFill>
                  <a:schemeClr val="dk2"/>
                </a:solidFill>
              </a:defRPr>
            </a:lvl6pPr>
            <a:lvl7pPr lvl="6" rtl="0">
              <a:spcBef>
                <a:spcPts val="0"/>
              </a:spcBef>
              <a:spcAft>
                <a:spcPts val="0"/>
              </a:spcAft>
              <a:buClr>
                <a:schemeClr val="dk2"/>
              </a:buClr>
              <a:buSzPts val="1400"/>
              <a:buNone/>
              <a:defRPr sz="1400">
                <a:solidFill>
                  <a:schemeClr val="dk2"/>
                </a:solidFill>
              </a:defRPr>
            </a:lvl7pPr>
            <a:lvl8pPr lvl="7" rtl="0">
              <a:spcBef>
                <a:spcPts val="0"/>
              </a:spcBef>
              <a:spcAft>
                <a:spcPts val="0"/>
              </a:spcAft>
              <a:buClr>
                <a:schemeClr val="dk2"/>
              </a:buClr>
              <a:buSzPts val="1400"/>
              <a:buNone/>
              <a:defRPr sz="1400">
                <a:solidFill>
                  <a:schemeClr val="dk2"/>
                </a:solidFill>
              </a:defRPr>
            </a:lvl8pPr>
            <a:lvl9pPr lvl="8" rtl="0">
              <a:spcBef>
                <a:spcPts val="0"/>
              </a:spcBef>
              <a:spcAft>
                <a:spcPts val="0"/>
              </a:spcAft>
              <a:buClr>
                <a:schemeClr val="dk2"/>
              </a:buClr>
              <a:buSzPts val="1400"/>
              <a:buNone/>
              <a:defRPr sz="1400">
                <a:solidFill>
                  <a:schemeClr val="dk2"/>
                </a:solidFill>
              </a:defRPr>
            </a:lvl9pPr>
          </a:lstStyle>
          <a:p>
            <a:endParaRPr/>
          </a:p>
        </p:txBody>
      </p:sp>
    </p:spTree>
    <p:extLst>
      <p:ext uri="{BB962C8B-B14F-4D97-AF65-F5344CB8AC3E}">
        <p14:creationId xmlns:p14="http://schemas.microsoft.com/office/powerpoint/2010/main" val="215289710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image" Target="../media/image1.jpg"/><Relationship Id="rId5" Type="http://schemas.openxmlformats.org/officeDocument/2006/relationships/slideLayout" Target="../slideLayouts/slideLayout5.xml"/><Relationship Id="rId10"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name="simple-light">
    <p:bg>
      <p:bgPr>
        <a:blipFill>
          <a:blip r:embed="rId11">
            <a:alphaModFix/>
          </a:blip>
          <a:stretch>
            <a:fillRect/>
          </a:stretch>
        </a:blipFill>
        <a:effectLst/>
      </p:bgPr>
    </p:bg>
    <p:spTree>
      <p:nvGrpSpPr>
        <p:cNvPr id="1" name="Shape 5"/>
        <p:cNvGrpSpPr/>
        <p:nvPr/>
      </p:nvGrpSpPr>
      <p:grpSpPr>
        <a:xfrm>
          <a:off x="0" y="0"/>
          <a:ext cx="0" cy="0"/>
          <a:chOff x="0" y="0"/>
          <a:chExt cx="0" cy="0"/>
        </a:xfrm>
      </p:grpSpPr>
      <p:sp>
        <p:nvSpPr>
          <p:cNvPr id="6" name="Shape 6"/>
          <p:cNvSpPr txBox="1">
            <a:spLocks noGrp="1"/>
          </p:cNvSpPr>
          <p:nvPr>
            <p:ph type="sldNum" idx="12"/>
          </p:nvPr>
        </p:nvSpPr>
        <p:spPr>
          <a:xfrm>
            <a:off x="593575" y="4813750"/>
            <a:ext cx="7956600" cy="329700"/>
          </a:xfrm>
          <a:prstGeom prst="rect">
            <a:avLst/>
          </a:prstGeom>
          <a:noFill/>
          <a:ln>
            <a:noFill/>
          </a:ln>
        </p:spPr>
        <p:txBody>
          <a:bodyPr spcFirstLastPara="1" wrap="square" lIns="91425" tIns="91425" rIns="91425" bIns="91425" anchor="ctr" anchorCtr="0">
            <a:noAutofit/>
          </a:bodyPr>
          <a:lstStyle>
            <a:lvl1pPr lvl="0" algn="ctr">
              <a:spcBef>
                <a:spcPts val="0"/>
              </a:spcBef>
              <a:buNone/>
              <a:defRPr sz="1000">
                <a:solidFill>
                  <a:srgbClr val="666666"/>
                </a:solidFill>
                <a:latin typeface="Playfair Display"/>
                <a:ea typeface="Playfair Display"/>
                <a:cs typeface="Playfair Display"/>
                <a:sym typeface="Playfair Display"/>
              </a:defRPr>
            </a:lvl1pPr>
            <a:lvl2pPr lvl="1" algn="ctr">
              <a:spcBef>
                <a:spcPts val="0"/>
              </a:spcBef>
              <a:buNone/>
              <a:defRPr sz="1000">
                <a:solidFill>
                  <a:srgbClr val="666666"/>
                </a:solidFill>
                <a:latin typeface="Playfair Display"/>
                <a:ea typeface="Playfair Display"/>
                <a:cs typeface="Playfair Display"/>
                <a:sym typeface="Playfair Display"/>
              </a:defRPr>
            </a:lvl2pPr>
            <a:lvl3pPr lvl="2" algn="ctr">
              <a:spcBef>
                <a:spcPts val="0"/>
              </a:spcBef>
              <a:buNone/>
              <a:defRPr sz="1000">
                <a:solidFill>
                  <a:srgbClr val="666666"/>
                </a:solidFill>
                <a:latin typeface="Playfair Display"/>
                <a:ea typeface="Playfair Display"/>
                <a:cs typeface="Playfair Display"/>
                <a:sym typeface="Playfair Display"/>
              </a:defRPr>
            </a:lvl3pPr>
            <a:lvl4pPr lvl="3" algn="ctr">
              <a:spcBef>
                <a:spcPts val="0"/>
              </a:spcBef>
              <a:buNone/>
              <a:defRPr sz="1000">
                <a:solidFill>
                  <a:srgbClr val="666666"/>
                </a:solidFill>
                <a:latin typeface="Playfair Display"/>
                <a:ea typeface="Playfair Display"/>
                <a:cs typeface="Playfair Display"/>
                <a:sym typeface="Playfair Display"/>
              </a:defRPr>
            </a:lvl4pPr>
            <a:lvl5pPr lvl="4" algn="ctr">
              <a:spcBef>
                <a:spcPts val="0"/>
              </a:spcBef>
              <a:buNone/>
              <a:defRPr sz="1000">
                <a:solidFill>
                  <a:srgbClr val="666666"/>
                </a:solidFill>
                <a:latin typeface="Playfair Display"/>
                <a:ea typeface="Playfair Display"/>
                <a:cs typeface="Playfair Display"/>
                <a:sym typeface="Playfair Display"/>
              </a:defRPr>
            </a:lvl5pPr>
            <a:lvl6pPr lvl="5" algn="ctr">
              <a:spcBef>
                <a:spcPts val="0"/>
              </a:spcBef>
              <a:buNone/>
              <a:defRPr sz="1000">
                <a:solidFill>
                  <a:srgbClr val="666666"/>
                </a:solidFill>
                <a:latin typeface="Playfair Display"/>
                <a:ea typeface="Playfair Display"/>
                <a:cs typeface="Playfair Display"/>
                <a:sym typeface="Playfair Display"/>
              </a:defRPr>
            </a:lvl6pPr>
            <a:lvl7pPr lvl="6" algn="ctr">
              <a:spcBef>
                <a:spcPts val="0"/>
              </a:spcBef>
              <a:buNone/>
              <a:defRPr sz="1000">
                <a:solidFill>
                  <a:srgbClr val="666666"/>
                </a:solidFill>
                <a:latin typeface="Playfair Display"/>
                <a:ea typeface="Playfair Display"/>
                <a:cs typeface="Playfair Display"/>
                <a:sym typeface="Playfair Display"/>
              </a:defRPr>
            </a:lvl7pPr>
            <a:lvl8pPr lvl="7" algn="ctr">
              <a:spcBef>
                <a:spcPts val="0"/>
              </a:spcBef>
              <a:buNone/>
              <a:defRPr sz="1000">
                <a:solidFill>
                  <a:srgbClr val="666666"/>
                </a:solidFill>
                <a:latin typeface="Playfair Display"/>
                <a:ea typeface="Playfair Display"/>
                <a:cs typeface="Playfair Display"/>
                <a:sym typeface="Playfair Display"/>
              </a:defRPr>
            </a:lvl8pPr>
            <a:lvl9pPr lvl="8" algn="ctr">
              <a:spcBef>
                <a:spcPts val="0"/>
              </a:spcBef>
              <a:buNone/>
              <a:defRPr sz="1000">
                <a:solidFill>
                  <a:srgbClr val="666666"/>
                </a:solidFill>
                <a:latin typeface="Playfair Display"/>
                <a:ea typeface="Playfair Display"/>
                <a:cs typeface="Playfair Display"/>
                <a:sym typeface="Playfair Display"/>
              </a:defRPr>
            </a:lvl9pPr>
          </a:lstStyle>
          <a:p>
            <a:pPr marL="0" lvl="0" indent="0">
              <a:spcBef>
                <a:spcPts val="0"/>
              </a:spcBef>
              <a:spcAft>
                <a:spcPts val="0"/>
              </a:spcAft>
              <a:buNone/>
            </a:pPr>
            <a:fld id="{00000000-1234-1234-1234-123412341234}" type="slidenum">
              <a:rPr lang="en"/>
              <a:t>‹#›</a:t>
            </a:fld>
            <a:endParaRPr/>
          </a:p>
        </p:txBody>
      </p:sp>
      <p:sp>
        <p:nvSpPr>
          <p:cNvPr id="7" name="Shape 7"/>
          <p:cNvSpPr txBox="1">
            <a:spLocks noGrp="1"/>
          </p:cNvSpPr>
          <p:nvPr>
            <p:ph type="title"/>
          </p:nvPr>
        </p:nvSpPr>
        <p:spPr>
          <a:xfrm>
            <a:off x="593575" y="0"/>
            <a:ext cx="7956600" cy="676200"/>
          </a:xfrm>
          <a:prstGeom prst="rect">
            <a:avLst/>
          </a:prstGeom>
          <a:noFill/>
          <a:ln>
            <a:noFill/>
          </a:ln>
        </p:spPr>
        <p:txBody>
          <a:bodyPr spcFirstLastPara="1" wrap="square" lIns="91425" tIns="91425" rIns="91425" bIns="91425" anchor="ctr" anchorCtr="0"/>
          <a:lstStyle>
            <a:lvl1pPr lvl="0" algn="ctr">
              <a:spcBef>
                <a:spcPts val="0"/>
              </a:spcBef>
              <a:spcAft>
                <a:spcPts val="0"/>
              </a:spcAft>
              <a:buClr>
                <a:srgbClr val="111111"/>
              </a:buClr>
              <a:buSzPts val="1600"/>
              <a:buFont typeface="Playfair Display"/>
              <a:buNone/>
              <a:defRPr sz="1600">
                <a:solidFill>
                  <a:srgbClr val="111111"/>
                </a:solidFill>
                <a:latin typeface="Playfair Display"/>
                <a:ea typeface="Playfair Display"/>
                <a:cs typeface="Playfair Display"/>
                <a:sym typeface="Playfair Display"/>
              </a:defRPr>
            </a:lvl1pPr>
            <a:lvl2pPr lvl="1" algn="ctr">
              <a:spcBef>
                <a:spcPts val="0"/>
              </a:spcBef>
              <a:spcAft>
                <a:spcPts val="0"/>
              </a:spcAft>
              <a:buClr>
                <a:srgbClr val="111111"/>
              </a:buClr>
              <a:buSzPts val="1600"/>
              <a:buFont typeface="Playfair Display"/>
              <a:buNone/>
              <a:defRPr sz="1600">
                <a:solidFill>
                  <a:srgbClr val="111111"/>
                </a:solidFill>
                <a:latin typeface="Playfair Display"/>
                <a:ea typeface="Playfair Display"/>
                <a:cs typeface="Playfair Display"/>
                <a:sym typeface="Playfair Display"/>
              </a:defRPr>
            </a:lvl2pPr>
            <a:lvl3pPr lvl="2" algn="ctr">
              <a:spcBef>
                <a:spcPts val="0"/>
              </a:spcBef>
              <a:spcAft>
                <a:spcPts val="0"/>
              </a:spcAft>
              <a:buClr>
                <a:srgbClr val="111111"/>
              </a:buClr>
              <a:buSzPts val="1600"/>
              <a:buFont typeface="Playfair Display"/>
              <a:buNone/>
              <a:defRPr sz="1600">
                <a:solidFill>
                  <a:srgbClr val="111111"/>
                </a:solidFill>
                <a:latin typeface="Playfair Display"/>
                <a:ea typeface="Playfair Display"/>
                <a:cs typeface="Playfair Display"/>
                <a:sym typeface="Playfair Display"/>
              </a:defRPr>
            </a:lvl3pPr>
            <a:lvl4pPr lvl="3" algn="ctr">
              <a:spcBef>
                <a:spcPts val="0"/>
              </a:spcBef>
              <a:spcAft>
                <a:spcPts val="0"/>
              </a:spcAft>
              <a:buClr>
                <a:srgbClr val="111111"/>
              </a:buClr>
              <a:buSzPts val="1600"/>
              <a:buFont typeface="Playfair Display"/>
              <a:buNone/>
              <a:defRPr sz="1600">
                <a:solidFill>
                  <a:srgbClr val="111111"/>
                </a:solidFill>
                <a:latin typeface="Playfair Display"/>
                <a:ea typeface="Playfair Display"/>
                <a:cs typeface="Playfair Display"/>
                <a:sym typeface="Playfair Display"/>
              </a:defRPr>
            </a:lvl4pPr>
            <a:lvl5pPr lvl="4" algn="ctr">
              <a:spcBef>
                <a:spcPts val="0"/>
              </a:spcBef>
              <a:spcAft>
                <a:spcPts val="0"/>
              </a:spcAft>
              <a:buClr>
                <a:srgbClr val="111111"/>
              </a:buClr>
              <a:buSzPts val="1600"/>
              <a:buFont typeface="Playfair Display"/>
              <a:buNone/>
              <a:defRPr sz="1600">
                <a:solidFill>
                  <a:srgbClr val="111111"/>
                </a:solidFill>
                <a:latin typeface="Playfair Display"/>
                <a:ea typeface="Playfair Display"/>
                <a:cs typeface="Playfair Display"/>
                <a:sym typeface="Playfair Display"/>
              </a:defRPr>
            </a:lvl5pPr>
            <a:lvl6pPr lvl="5" algn="ctr">
              <a:spcBef>
                <a:spcPts val="0"/>
              </a:spcBef>
              <a:spcAft>
                <a:spcPts val="0"/>
              </a:spcAft>
              <a:buClr>
                <a:srgbClr val="111111"/>
              </a:buClr>
              <a:buSzPts val="1600"/>
              <a:buFont typeface="Playfair Display"/>
              <a:buNone/>
              <a:defRPr sz="1600">
                <a:solidFill>
                  <a:srgbClr val="111111"/>
                </a:solidFill>
                <a:latin typeface="Playfair Display"/>
                <a:ea typeface="Playfair Display"/>
                <a:cs typeface="Playfair Display"/>
                <a:sym typeface="Playfair Display"/>
              </a:defRPr>
            </a:lvl6pPr>
            <a:lvl7pPr lvl="6" algn="ctr">
              <a:spcBef>
                <a:spcPts val="0"/>
              </a:spcBef>
              <a:spcAft>
                <a:spcPts val="0"/>
              </a:spcAft>
              <a:buClr>
                <a:srgbClr val="111111"/>
              </a:buClr>
              <a:buSzPts val="1600"/>
              <a:buFont typeface="Playfair Display"/>
              <a:buNone/>
              <a:defRPr sz="1600">
                <a:solidFill>
                  <a:srgbClr val="111111"/>
                </a:solidFill>
                <a:latin typeface="Playfair Display"/>
                <a:ea typeface="Playfair Display"/>
                <a:cs typeface="Playfair Display"/>
                <a:sym typeface="Playfair Display"/>
              </a:defRPr>
            </a:lvl7pPr>
            <a:lvl8pPr lvl="7" algn="ctr">
              <a:spcBef>
                <a:spcPts val="0"/>
              </a:spcBef>
              <a:spcAft>
                <a:spcPts val="0"/>
              </a:spcAft>
              <a:buClr>
                <a:srgbClr val="111111"/>
              </a:buClr>
              <a:buSzPts val="1600"/>
              <a:buFont typeface="Playfair Display"/>
              <a:buNone/>
              <a:defRPr sz="1600">
                <a:solidFill>
                  <a:srgbClr val="111111"/>
                </a:solidFill>
                <a:latin typeface="Playfair Display"/>
                <a:ea typeface="Playfair Display"/>
                <a:cs typeface="Playfair Display"/>
                <a:sym typeface="Playfair Display"/>
              </a:defRPr>
            </a:lvl8pPr>
            <a:lvl9pPr lvl="8" algn="ctr">
              <a:spcBef>
                <a:spcPts val="0"/>
              </a:spcBef>
              <a:spcAft>
                <a:spcPts val="0"/>
              </a:spcAft>
              <a:buClr>
                <a:srgbClr val="111111"/>
              </a:buClr>
              <a:buSzPts val="1600"/>
              <a:buFont typeface="Playfair Display"/>
              <a:buNone/>
              <a:defRPr sz="1600">
                <a:solidFill>
                  <a:srgbClr val="111111"/>
                </a:solidFill>
                <a:latin typeface="Playfair Display"/>
                <a:ea typeface="Playfair Display"/>
                <a:cs typeface="Playfair Display"/>
                <a:sym typeface="Playfair Display"/>
              </a:defRPr>
            </a:lvl9pPr>
          </a:lstStyle>
          <a:p>
            <a:endParaRPr/>
          </a:p>
        </p:txBody>
      </p:sp>
      <p:sp>
        <p:nvSpPr>
          <p:cNvPr id="8" name="Shape 8"/>
          <p:cNvSpPr txBox="1">
            <a:spLocks noGrp="1"/>
          </p:cNvSpPr>
          <p:nvPr>
            <p:ph type="body" idx="1"/>
          </p:nvPr>
        </p:nvSpPr>
        <p:spPr>
          <a:xfrm>
            <a:off x="593575" y="1823700"/>
            <a:ext cx="7956600" cy="2651700"/>
          </a:xfrm>
          <a:prstGeom prst="rect">
            <a:avLst/>
          </a:prstGeom>
          <a:noFill/>
          <a:ln>
            <a:noFill/>
          </a:ln>
        </p:spPr>
        <p:txBody>
          <a:bodyPr spcFirstLastPara="1" wrap="square" lIns="91425" tIns="91425" rIns="91425" bIns="91425" anchor="t" anchorCtr="0"/>
          <a:lstStyle>
            <a:lvl1pPr marL="457200" lvl="0" indent="-330200">
              <a:lnSpc>
                <a:spcPct val="150000"/>
              </a:lnSpc>
              <a:spcBef>
                <a:spcPts val="600"/>
              </a:spcBef>
              <a:spcAft>
                <a:spcPts val="0"/>
              </a:spcAft>
              <a:buClr>
                <a:srgbClr val="B7B7B7"/>
              </a:buClr>
              <a:buSzPts val="1600"/>
              <a:buFont typeface="Raleway Light"/>
              <a:buChar char="∙"/>
              <a:defRPr sz="1600">
                <a:solidFill>
                  <a:srgbClr val="111111"/>
                </a:solidFill>
                <a:latin typeface="Raleway Light"/>
                <a:ea typeface="Raleway Light"/>
                <a:cs typeface="Raleway Light"/>
                <a:sym typeface="Raleway Light"/>
              </a:defRPr>
            </a:lvl1pPr>
            <a:lvl2pPr marL="914400" lvl="1" indent="-330200">
              <a:lnSpc>
                <a:spcPct val="150000"/>
              </a:lnSpc>
              <a:spcBef>
                <a:spcPts val="0"/>
              </a:spcBef>
              <a:spcAft>
                <a:spcPts val="0"/>
              </a:spcAft>
              <a:buClr>
                <a:srgbClr val="B7B7B7"/>
              </a:buClr>
              <a:buSzPts val="1600"/>
              <a:buFont typeface="Raleway Light"/>
              <a:buChar char="∙"/>
              <a:defRPr sz="1600">
                <a:solidFill>
                  <a:srgbClr val="111111"/>
                </a:solidFill>
                <a:latin typeface="Raleway Light"/>
                <a:ea typeface="Raleway Light"/>
                <a:cs typeface="Raleway Light"/>
                <a:sym typeface="Raleway Light"/>
              </a:defRPr>
            </a:lvl2pPr>
            <a:lvl3pPr marL="1371600" lvl="2" indent="-330200">
              <a:lnSpc>
                <a:spcPct val="150000"/>
              </a:lnSpc>
              <a:spcBef>
                <a:spcPts val="0"/>
              </a:spcBef>
              <a:spcAft>
                <a:spcPts val="0"/>
              </a:spcAft>
              <a:buClr>
                <a:srgbClr val="B7B7B7"/>
              </a:buClr>
              <a:buSzPts val="1600"/>
              <a:buFont typeface="Raleway Light"/>
              <a:buChar char="∙"/>
              <a:defRPr sz="1600">
                <a:solidFill>
                  <a:srgbClr val="111111"/>
                </a:solidFill>
                <a:latin typeface="Raleway Light"/>
                <a:ea typeface="Raleway Light"/>
                <a:cs typeface="Raleway Light"/>
                <a:sym typeface="Raleway Light"/>
              </a:defRPr>
            </a:lvl3pPr>
            <a:lvl4pPr marL="1828800" lvl="3" indent="-330200">
              <a:lnSpc>
                <a:spcPct val="150000"/>
              </a:lnSpc>
              <a:spcBef>
                <a:spcPts val="0"/>
              </a:spcBef>
              <a:spcAft>
                <a:spcPts val="0"/>
              </a:spcAft>
              <a:buClr>
                <a:srgbClr val="B7B7B7"/>
              </a:buClr>
              <a:buSzPts val="1600"/>
              <a:buFont typeface="Raleway Light"/>
              <a:buChar char="∙"/>
              <a:defRPr sz="1600">
                <a:solidFill>
                  <a:srgbClr val="111111"/>
                </a:solidFill>
                <a:latin typeface="Raleway Light"/>
                <a:ea typeface="Raleway Light"/>
                <a:cs typeface="Raleway Light"/>
                <a:sym typeface="Raleway Light"/>
              </a:defRPr>
            </a:lvl4pPr>
            <a:lvl5pPr marL="2286000" lvl="4" indent="-330200">
              <a:lnSpc>
                <a:spcPct val="150000"/>
              </a:lnSpc>
              <a:spcBef>
                <a:spcPts val="0"/>
              </a:spcBef>
              <a:spcAft>
                <a:spcPts val="0"/>
              </a:spcAft>
              <a:buClr>
                <a:srgbClr val="B7B7B7"/>
              </a:buClr>
              <a:buSzPts val="1600"/>
              <a:buFont typeface="Raleway Light"/>
              <a:buChar char="∙"/>
              <a:defRPr sz="1600">
                <a:solidFill>
                  <a:srgbClr val="111111"/>
                </a:solidFill>
                <a:latin typeface="Raleway Light"/>
                <a:ea typeface="Raleway Light"/>
                <a:cs typeface="Raleway Light"/>
                <a:sym typeface="Raleway Light"/>
              </a:defRPr>
            </a:lvl5pPr>
            <a:lvl6pPr marL="2743200" lvl="5" indent="-330200">
              <a:lnSpc>
                <a:spcPct val="150000"/>
              </a:lnSpc>
              <a:spcBef>
                <a:spcPts val="0"/>
              </a:spcBef>
              <a:spcAft>
                <a:spcPts val="0"/>
              </a:spcAft>
              <a:buClr>
                <a:srgbClr val="B7B7B7"/>
              </a:buClr>
              <a:buSzPts val="1600"/>
              <a:buFont typeface="Raleway Light"/>
              <a:buChar char="∙"/>
              <a:defRPr sz="1600">
                <a:solidFill>
                  <a:srgbClr val="111111"/>
                </a:solidFill>
                <a:latin typeface="Raleway Light"/>
                <a:ea typeface="Raleway Light"/>
                <a:cs typeface="Raleway Light"/>
                <a:sym typeface="Raleway Light"/>
              </a:defRPr>
            </a:lvl6pPr>
            <a:lvl7pPr marL="3200400" lvl="6" indent="-330200">
              <a:lnSpc>
                <a:spcPct val="150000"/>
              </a:lnSpc>
              <a:spcBef>
                <a:spcPts val="0"/>
              </a:spcBef>
              <a:spcAft>
                <a:spcPts val="0"/>
              </a:spcAft>
              <a:buClr>
                <a:srgbClr val="B7B7B7"/>
              </a:buClr>
              <a:buSzPts val="1600"/>
              <a:buFont typeface="Raleway Light"/>
              <a:buChar char="∙"/>
              <a:defRPr sz="1600">
                <a:solidFill>
                  <a:srgbClr val="111111"/>
                </a:solidFill>
                <a:latin typeface="Raleway Light"/>
                <a:ea typeface="Raleway Light"/>
                <a:cs typeface="Raleway Light"/>
                <a:sym typeface="Raleway Light"/>
              </a:defRPr>
            </a:lvl7pPr>
            <a:lvl8pPr marL="3657600" lvl="7" indent="-330200">
              <a:lnSpc>
                <a:spcPct val="150000"/>
              </a:lnSpc>
              <a:spcBef>
                <a:spcPts val="0"/>
              </a:spcBef>
              <a:spcAft>
                <a:spcPts val="0"/>
              </a:spcAft>
              <a:buClr>
                <a:srgbClr val="B7B7B7"/>
              </a:buClr>
              <a:buSzPts val="1600"/>
              <a:buFont typeface="Raleway Light"/>
              <a:buChar char="∙"/>
              <a:defRPr sz="1600">
                <a:solidFill>
                  <a:srgbClr val="111111"/>
                </a:solidFill>
                <a:latin typeface="Raleway Light"/>
                <a:ea typeface="Raleway Light"/>
                <a:cs typeface="Raleway Light"/>
                <a:sym typeface="Raleway Light"/>
              </a:defRPr>
            </a:lvl8pPr>
            <a:lvl9pPr marL="4114800" lvl="8" indent="-330200">
              <a:lnSpc>
                <a:spcPct val="150000"/>
              </a:lnSpc>
              <a:spcBef>
                <a:spcPts val="0"/>
              </a:spcBef>
              <a:spcAft>
                <a:spcPts val="0"/>
              </a:spcAft>
              <a:buClr>
                <a:srgbClr val="B7B7B7"/>
              </a:buClr>
              <a:buSzPts val="1600"/>
              <a:buFont typeface="Raleway Light"/>
              <a:buChar char="∙"/>
              <a:defRPr sz="1600">
                <a:solidFill>
                  <a:srgbClr val="111111"/>
                </a:solidFill>
                <a:latin typeface="Raleway Light"/>
                <a:ea typeface="Raleway Light"/>
                <a:cs typeface="Raleway Light"/>
                <a:sym typeface="Raleway Light"/>
              </a:defRPr>
            </a:lvl9pPr>
          </a:lstStyle>
          <a:p>
            <a:endParaRPr/>
          </a:p>
        </p:txBody>
      </p:sp>
    </p:spTree>
  </p:cSld>
  <p:clrMap bg1="lt1" tx1="dk1" bg2="dk2" tx2="lt2" accent1="accent1" accent2="accent2" accent3="accent3" accent4="accent4" accent5="accent5" accent6="accent6" hlink="hlink" folHlink="folHlink"/>
  <p:sldLayoutIdLst>
    <p:sldLayoutId id="2147483648" r:id="rId1"/>
    <p:sldLayoutId id="2147483650" r:id="rId2"/>
    <p:sldLayoutId id="2147483651" r:id="rId3"/>
    <p:sldLayoutId id="2147483652" r:id="rId4"/>
    <p:sldLayoutId id="2147483653" r:id="rId5"/>
    <p:sldLayoutId id="2147483654" r:id="rId6"/>
    <p:sldLayoutId id="2147483655" r:id="rId7"/>
    <p:sldLayoutId id="2147483657" r:id="rId8"/>
    <p:sldLayoutId id="2147483660" r:id="rId9"/>
  </p:sldLayoutIdLst>
  <p:transition>
    <p:fade thruBlk="1"/>
  </p:transition>
  <p:hf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5.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5.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6.xml.rels><?xml version="1.0" encoding="UTF-8" standalone="yes"?>
<Relationships xmlns="http://schemas.openxmlformats.org/package/2006/relationships"><Relationship Id="rId3" Type="http://schemas.openxmlformats.org/officeDocument/2006/relationships/image" Target="../media/image10.jpg"/><Relationship Id="rId2" Type="http://schemas.openxmlformats.org/officeDocument/2006/relationships/notesSlide" Target="../notesSlides/notesSlide4.xml"/><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3.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6.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9.xml"/></Relationships>
</file>

<file path=ppt/slides/_rels/slide13.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8.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18.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8.xml"/></Relationships>
</file>

<file path=ppt/slides/_rels/slide19.xml.rels><?xml version="1.0" encoding="UTF-8" standalone="yes"?>
<Relationships xmlns="http://schemas.openxmlformats.org/package/2006/relationships"><Relationship Id="rId3" Type="http://schemas.openxmlformats.org/officeDocument/2006/relationships/chart" Target="../charts/chart4.xml"/><Relationship Id="rId2" Type="http://schemas.openxmlformats.org/officeDocument/2006/relationships/chart" Target="../charts/chart3.xml"/><Relationship Id="rId1" Type="http://schemas.openxmlformats.org/officeDocument/2006/relationships/slideLayout" Target="../slideLayouts/slideLayout8.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21.xml.rels><?xml version="1.0" encoding="UTF-8" standalone="yes"?>
<Relationships xmlns="http://schemas.openxmlformats.org/package/2006/relationships"><Relationship Id="rId3" Type="http://schemas.openxmlformats.org/officeDocument/2006/relationships/image" Target="../media/image11.jpg"/><Relationship Id="rId2" Type="http://schemas.openxmlformats.org/officeDocument/2006/relationships/notesSlide" Target="../notesSlides/notesSlide9.xml"/><Relationship Id="rId1" Type="http://schemas.openxmlformats.org/officeDocument/2006/relationships/slideLayout" Target="../slideLayouts/slideLayout4.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5.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7.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11.xml"/><Relationship Id="rId1" Type="http://schemas.openxmlformats.org/officeDocument/2006/relationships/slideLayout" Target="../slideLayouts/slideLayout4.xml"/></Relationships>
</file>

<file path=ppt/slides/_rels/slide28.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4.xml"/></Relationships>
</file>

<file path=ppt/slides/_rels/slide29.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12.xml"/><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4.xml"/></Relationships>
</file>

<file path=ppt/slides/_rels/slide31.xml.rels><?xml version="1.0" encoding="UTF-8" standalone="yes"?>
<Relationships xmlns="http://schemas.openxmlformats.org/package/2006/relationships"><Relationship Id="rId3" Type="http://schemas.openxmlformats.org/officeDocument/2006/relationships/hyperlink" Target="https://www.cdc.gov/nchs/data/factsheets/factsheet_drug_poisoning.htm" TargetMode="External"/><Relationship Id="rId2" Type="http://schemas.openxmlformats.org/officeDocument/2006/relationships/image" Target="../media/image16.gif"/><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3" Type="http://schemas.openxmlformats.org/officeDocument/2006/relationships/hyperlink" Target="https://www.samhsa.gov/data/sites/default/files/report_3370/ShortReport-3370.html" TargetMode="External"/><Relationship Id="rId2" Type="http://schemas.openxmlformats.org/officeDocument/2006/relationships/notesSlide" Target="../notesSlides/notesSlide13.xml"/><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3" Type="http://schemas.openxmlformats.org/officeDocument/2006/relationships/image" Target="../media/image17.jpg"/><Relationship Id="rId2" Type="http://schemas.openxmlformats.org/officeDocument/2006/relationships/notesSlide" Target="../notesSlides/notesSlide14.xml"/><Relationship Id="rId1" Type="http://schemas.openxmlformats.org/officeDocument/2006/relationships/slideLayout" Target="../slideLayouts/slideLayout4.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8.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89"/>
        <p:cNvGrpSpPr/>
        <p:nvPr/>
      </p:nvGrpSpPr>
      <p:grpSpPr>
        <a:xfrm>
          <a:off x="0" y="0"/>
          <a:ext cx="0" cy="0"/>
          <a:chOff x="0" y="0"/>
          <a:chExt cx="0" cy="0"/>
        </a:xfrm>
      </p:grpSpPr>
      <p:sp>
        <p:nvSpPr>
          <p:cNvPr id="90" name="Shape 90"/>
          <p:cNvSpPr txBox="1">
            <a:spLocks noGrp="1"/>
          </p:cNvSpPr>
          <p:nvPr>
            <p:ph type="ctrTitle"/>
          </p:nvPr>
        </p:nvSpPr>
        <p:spPr>
          <a:xfrm>
            <a:off x="596349" y="453224"/>
            <a:ext cx="8245500" cy="2487029"/>
          </a:xfrm>
          <a:prstGeom prst="rect">
            <a:avLst/>
          </a:prstGeom>
        </p:spPr>
        <p:txBody>
          <a:bodyPr spcFirstLastPara="1" wrap="square" lIns="91425" tIns="91425" rIns="91425" bIns="91425" anchor="b" anchorCtr="0">
            <a:noAutofit/>
          </a:bodyPr>
          <a:lstStyle/>
          <a:p>
            <a:pPr algn="ctr">
              <a:lnSpc>
                <a:spcPct val="150000"/>
              </a:lnSpc>
            </a:pPr>
            <a:br>
              <a:rPr lang="en-US" sz="2400" b="1" u="sng" dirty="0"/>
            </a:br>
            <a:br>
              <a:rPr lang="en-US" sz="2400" b="1" u="sng" dirty="0"/>
            </a:br>
            <a:br>
              <a:rPr lang="en-US" sz="2400" b="1" u="sng" dirty="0"/>
            </a:br>
            <a:br>
              <a:rPr lang="en-US" sz="2400" b="1" u="sng" dirty="0"/>
            </a:br>
            <a:br>
              <a:rPr lang="en-US" sz="2400" b="1" u="sng" dirty="0"/>
            </a:br>
            <a:r>
              <a:rPr lang="en-US" sz="2400" b="1" u="sng" dirty="0"/>
              <a:t>Patterns of Acute Poisoning among Patients in the Emergency Wards of a Tertiary Care Hospital</a:t>
            </a:r>
            <a:br>
              <a:rPr lang="en-IN" sz="4400" dirty="0"/>
            </a:br>
            <a:endParaRPr dirty="0"/>
          </a:p>
        </p:txBody>
      </p:sp>
      <p:sp>
        <p:nvSpPr>
          <p:cNvPr id="2" name="Rectangle 1">
            <a:extLst>
              <a:ext uri="{FF2B5EF4-FFF2-40B4-BE49-F238E27FC236}">
                <a16:creationId xmlns:a16="http://schemas.microsoft.com/office/drawing/2014/main" id="{E021D576-22C0-4C2A-84E5-7E8617661057}"/>
              </a:ext>
            </a:extLst>
          </p:cNvPr>
          <p:cNvSpPr/>
          <p:nvPr/>
        </p:nvSpPr>
        <p:spPr>
          <a:xfrm>
            <a:off x="156043" y="3581591"/>
            <a:ext cx="4572000" cy="954107"/>
          </a:xfrm>
          <a:prstGeom prst="rect">
            <a:avLst/>
          </a:prstGeom>
        </p:spPr>
        <p:txBody>
          <a:bodyPr>
            <a:spAutoFit/>
          </a:bodyPr>
          <a:lstStyle/>
          <a:p>
            <a:r>
              <a:rPr lang="en-US" dirty="0">
                <a:solidFill>
                  <a:schemeClr val="tx1">
                    <a:lumMod val="85000"/>
                  </a:schemeClr>
                </a:solidFill>
                <a:latin typeface="Times New Roman" panose="02020603050405020304" pitchFamily="18" charset="0"/>
                <a:cs typeface="Times New Roman" panose="02020603050405020304" pitchFamily="18" charset="0"/>
              </a:rPr>
              <a:t>Presentation by:</a:t>
            </a:r>
          </a:p>
          <a:p>
            <a:r>
              <a:rPr lang="en-US" dirty="0">
                <a:solidFill>
                  <a:schemeClr val="tx1">
                    <a:lumMod val="85000"/>
                  </a:schemeClr>
                </a:solidFill>
                <a:latin typeface="Times New Roman" panose="02020603050405020304" pitchFamily="18" charset="0"/>
                <a:cs typeface="Times New Roman" panose="02020603050405020304" pitchFamily="18" charset="0"/>
              </a:rPr>
              <a:t>Dr. Devi Revathi </a:t>
            </a:r>
          </a:p>
          <a:p>
            <a:r>
              <a:rPr lang="en-US" dirty="0">
                <a:solidFill>
                  <a:schemeClr val="tx1">
                    <a:lumMod val="85000"/>
                  </a:schemeClr>
                </a:solidFill>
                <a:latin typeface="Times New Roman" panose="02020603050405020304" pitchFamily="18" charset="0"/>
                <a:cs typeface="Times New Roman" panose="02020603050405020304" pitchFamily="18" charset="0"/>
              </a:rPr>
              <a:t>Pharm-d Intern </a:t>
            </a:r>
          </a:p>
          <a:p>
            <a:r>
              <a:rPr lang="en-US" dirty="0">
                <a:solidFill>
                  <a:schemeClr val="tx1">
                    <a:lumMod val="85000"/>
                  </a:schemeClr>
                </a:solidFill>
                <a:latin typeface="Times New Roman" panose="02020603050405020304" pitchFamily="18" charset="0"/>
                <a:cs typeface="Times New Roman" panose="02020603050405020304" pitchFamily="18" charset="0"/>
              </a:rPr>
              <a:t>Ms Ramaiah Memorial Hospitals Bangalore-India  </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F33E3E1C-BCB9-489D-974A-22FFB4A51452}"/>
              </a:ext>
            </a:extLst>
          </p:cNvPr>
          <p:cNvSpPr>
            <a:spLocks noGrp="1"/>
          </p:cNvSpPr>
          <p:nvPr>
            <p:ph type="body" idx="1"/>
          </p:nvPr>
        </p:nvSpPr>
        <p:spPr>
          <a:xfrm>
            <a:off x="1633146" y="622944"/>
            <a:ext cx="6294303" cy="2541675"/>
          </a:xfrm>
        </p:spPr>
        <p:txBody>
          <a:bodyPr/>
          <a:lstStyle/>
          <a:p>
            <a:r>
              <a:rPr lang="en-IN" b="1" dirty="0"/>
              <a:t>Coward’s Weapon </a:t>
            </a:r>
            <a:endParaRPr lang="en-IN" dirty="0"/>
          </a:p>
          <a:p>
            <a:r>
              <a:rPr lang="en-IN" dirty="0"/>
              <a:t>“No other form of murder in the history of homicide has been as dramatized, documented, romanticised, disparaged or has achieved such a high level of art as poisoning, which was described as 'the coward's weapon' by the Jacobean dramatist John Fletcher (1579–1625)”.</a:t>
            </a:r>
            <a:r>
              <a:rPr lang="en-IN" baseline="30000" dirty="0"/>
              <a:t>1</a:t>
            </a:r>
            <a:endParaRPr lang="en-IN" dirty="0"/>
          </a:p>
          <a:p>
            <a:endParaRPr lang="en-IN" dirty="0"/>
          </a:p>
        </p:txBody>
      </p:sp>
      <p:sp>
        <p:nvSpPr>
          <p:cNvPr id="3" name="Slide Number Placeholder 2">
            <a:extLst>
              <a:ext uri="{FF2B5EF4-FFF2-40B4-BE49-F238E27FC236}">
                <a16:creationId xmlns:a16="http://schemas.microsoft.com/office/drawing/2014/main" id="{97F94C1D-4C96-4737-B63E-70EF76049C63}"/>
              </a:ext>
            </a:extLst>
          </p:cNvPr>
          <p:cNvSpPr>
            <a:spLocks noGrp="1"/>
          </p:cNvSpPr>
          <p:nvPr>
            <p:ph type="sldNum" idx="12"/>
          </p:nvPr>
        </p:nvSpPr>
        <p:spPr/>
        <p:txBody>
          <a:bodyPr/>
          <a:lstStyle/>
          <a:p>
            <a:pPr marL="0" lvl="0" indent="0">
              <a:spcBef>
                <a:spcPts val="0"/>
              </a:spcBef>
              <a:spcAft>
                <a:spcPts val="0"/>
              </a:spcAft>
              <a:buNone/>
            </a:pPr>
            <a:fld id="{00000000-1234-1234-1234-123412341234}" type="slidenum">
              <a:rPr lang="en" smtClean="0"/>
              <a:t>2</a:t>
            </a:fld>
            <a:endParaRPr lang="en"/>
          </a:p>
        </p:txBody>
      </p:sp>
    </p:spTree>
    <p:extLst>
      <p:ext uri="{BB962C8B-B14F-4D97-AF65-F5344CB8AC3E}">
        <p14:creationId xmlns:p14="http://schemas.microsoft.com/office/powerpoint/2010/main" val="266409658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E317F2F-DF00-43B0-A82F-F6E08DD72C51}"/>
              </a:ext>
            </a:extLst>
          </p:cNvPr>
          <p:cNvSpPr>
            <a:spLocks noGrp="1"/>
          </p:cNvSpPr>
          <p:nvPr>
            <p:ph type="title"/>
          </p:nvPr>
        </p:nvSpPr>
        <p:spPr/>
        <p:txBody>
          <a:bodyPr/>
          <a:lstStyle/>
          <a:p>
            <a:r>
              <a:rPr lang="en-IN" sz="1800" b="1" dirty="0"/>
              <a:t>INTRODUCTION </a:t>
            </a:r>
          </a:p>
        </p:txBody>
      </p:sp>
      <p:sp>
        <p:nvSpPr>
          <p:cNvPr id="3" name="Text Placeholder 2">
            <a:extLst>
              <a:ext uri="{FF2B5EF4-FFF2-40B4-BE49-F238E27FC236}">
                <a16:creationId xmlns:a16="http://schemas.microsoft.com/office/drawing/2014/main" id="{2F50AF0B-B393-4168-A7F8-857342F3DB8C}"/>
              </a:ext>
            </a:extLst>
          </p:cNvPr>
          <p:cNvSpPr>
            <a:spLocks noGrp="1"/>
          </p:cNvSpPr>
          <p:nvPr>
            <p:ph type="body" idx="1"/>
          </p:nvPr>
        </p:nvSpPr>
        <p:spPr>
          <a:xfrm>
            <a:off x="333830" y="1482153"/>
            <a:ext cx="8563680" cy="3379305"/>
          </a:xfrm>
          <a:ln>
            <a:solidFill>
              <a:schemeClr val="tx1"/>
            </a:solidFill>
          </a:ln>
        </p:spPr>
        <p:txBody>
          <a:bodyPr/>
          <a:lstStyle/>
          <a:p>
            <a:pPr algn="just">
              <a:lnSpc>
                <a:spcPct val="200000"/>
              </a:lnSpc>
              <a:buFont typeface="Wingdings" panose="05000000000000000000" pitchFamily="2" charset="2"/>
              <a:buChar char="v"/>
            </a:pPr>
            <a:r>
              <a:rPr lang="en-IN" sz="1600" dirty="0">
                <a:latin typeface="Times New Roman" panose="02020603050405020304" pitchFamily="18" charset="0"/>
                <a:cs typeface="Times New Roman" panose="02020603050405020304" pitchFamily="18" charset="0"/>
              </a:rPr>
              <a:t>Poison is any substance which interferes with normal body functions after it is swallowed, inhaled, injected, or absorbed. </a:t>
            </a:r>
          </a:p>
          <a:p>
            <a:pPr algn="just">
              <a:lnSpc>
                <a:spcPct val="200000"/>
              </a:lnSpc>
              <a:buFont typeface="Wingdings" panose="05000000000000000000" pitchFamily="2" charset="2"/>
              <a:buChar char="v"/>
            </a:pPr>
            <a:r>
              <a:rPr lang="en-IN" sz="1600" dirty="0">
                <a:latin typeface="Times New Roman" panose="02020603050405020304" pitchFamily="18" charset="0"/>
                <a:cs typeface="Times New Roman" panose="02020603050405020304" pitchFamily="18" charset="0"/>
              </a:rPr>
              <a:t>This category includes deaths from poisoning and medical conditions caused by use of legal or illegal drugs, medically prescribed and excludes unintentional injuries, homicides, and other causes indirectly related to drug use. </a:t>
            </a:r>
          </a:p>
          <a:p>
            <a:pPr algn="just">
              <a:buFont typeface="Wingdings" panose="05000000000000000000" pitchFamily="2" charset="2"/>
              <a:buChar char="v"/>
            </a:pPr>
            <a:endParaRPr lang="en-IN" dirty="0">
              <a:latin typeface="Times New Roman" panose="02020603050405020304" pitchFamily="18" charset="0"/>
              <a:cs typeface="Times New Roman" panose="02020603050405020304" pitchFamily="18" charset="0"/>
            </a:endParaRPr>
          </a:p>
          <a:p>
            <a:endParaRPr lang="en-IN" dirty="0"/>
          </a:p>
        </p:txBody>
      </p:sp>
      <p:sp>
        <p:nvSpPr>
          <p:cNvPr id="5" name="Slide Number Placeholder 4">
            <a:extLst>
              <a:ext uri="{FF2B5EF4-FFF2-40B4-BE49-F238E27FC236}">
                <a16:creationId xmlns:a16="http://schemas.microsoft.com/office/drawing/2014/main" id="{7FD95C49-F0B0-4EE3-95BD-9A345824D4EE}"/>
              </a:ext>
            </a:extLst>
          </p:cNvPr>
          <p:cNvSpPr>
            <a:spLocks noGrp="1"/>
          </p:cNvSpPr>
          <p:nvPr>
            <p:ph type="sldNum" idx="12"/>
          </p:nvPr>
        </p:nvSpPr>
        <p:spPr/>
        <p:txBody>
          <a:bodyPr/>
          <a:lstStyle/>
          <a:p>
            <a:pPr marL="0" lvl="0" indent="0">
              <a:spcBef>
                <a:spcPts val="0"/>
              </a:spcBef>
              <a:spcAft>
                <a:spcPts val="0"/>
              </a:spcAft>
              <a:buNone/>
            </a:pPr>
            <a:fld id="{00000000-1234-1234-1234-123412341234}" type="slidenum">
              <a:rPr lang="en" smtClean="0"/>
              <a:t>3</a:t>
            </a:fld>
            <a:endParaRPr lang="en" dirty="0"/>
          </a:p>
        </p:txBody>
      </p:sp>
    </p:spTree>
    <p:extLst>
      <p:ext uri="{BB962C8B-B14F-4D97-AF65-F5344CB8AC3E}">
        <p14:creationId xmlns:p14="http://schemas.microsoft.com/office/powerpoint/2010/main" val="365260879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0831B002-E2D3-45BB-A0AA-C1BEB8FD6E05}"/>
              </a:ext>
            </a:extLst>
          </p:cNvPr>
          <p:cNvSpPr>
            <a:spLocks noGrp="1"/>
          </p:cNvSpPr>
          <p:nvPr>
            <p:ph type="body" idx="1"/>
          </p:nvPr>
        </p:nvSpPr>
        <p:spPr>
          <a:xfrm>
            <a:off x="0" y="-222637"/>
            <a:ext cx="9143999" cy="5200154"/>
          </a:xfrm>
        </p:spPr>
        <p:txBody>
          <a:bodyPr/>
          <a:lstStyle/>
          <a:p>
            <a:pPr marL="139700" indent="0">
              <a:buNone/>
            </a:pPr>
            <a:endParaRPr lang="en-US" dirty="0">
              <a:latin typeface="Times New Roman" panose="02020603050405020304" pitchFamily="18" charset="0"/>
              <a:ea typeface="Calibri" panose="020F0502020204030204" pitchFamily="34" charset="0"/>
            </a:endParaRPr>
          </a:p>
          <a:p>
            <a:pPr marL="139700" indent="0">
              <a:buNone/>
            </a:pPr>
            <a:endParaRPr lang="en-US" dirty="0">
              <a:latin typeface="Times New Roman" panose="02020603050405020304" pitchFamily="18" charset="0"/>
              <a:ea typeface="Calibri" panose="020F0502020204030204" pitchFamily="34" charset="0"/>
            </a:endParaRPr>
          </a:p>
          <a:p>
            <a:pPr marL="139700" indent="0">
              <a:buNone/>
            </a:pPr>
            <a:endParaRPr lang="en-US" dirty="0">
              <a:latin typeface="Times New Roman" panose="02020603050405020304" pitchFamily="18" charset="0"/>
              <a:ea typeface="Calibri" panose="020F0502020204030204" pitchFamily="34" charset="0"/>
            </a:endParaRPr>
          </a:p>
          <a:p>
            <a:pPr marL="139700" indent="0">
              <a:buNone/>
            </a:pPr>
            <a:endParaRPr lang="en-US" dirty="0">
              <a:latin typeface="Times New Roman" panose="02020603050405020304" pitchFamily="18" charset="0"/>
              <a:ea typeface="Calibri" panose="020F0502020204030204" pitchFamily="34" charset="0"/>
            </a:endParaRPr>
          </a:p>
          <a:p>
            <a:pPr marL="139700" indent="0">
              <a:buNone/>
            </a:pPr>
            <a:r>
              <a:rPr lang="en-IN" sz="1600" dirty="0">
                <a:latin typeface="Times New Roman" panose="02020603050405020304" pitchFamily="18" charset="0"/>
                <a:ea typeface="Calibri" panose="020F0502020204030204" pitchFamily="34" charset="0"/>
              </a:rPr>
              <a:t>For effective treatment and better outcomes, information on the nature of poisoning agents and extent of poisoning is required to reduce the high morbidity and mortality associated with poisoning. </a:t>
            </a:r>
            <a:endParaRPr lang="en-US" sz="1600" dirty="0">
              <a:latin typeface="Times New Roman" panose="02020603050405020304" pitchFamily="18" charset="0"/>
              <a:ea typeface="Calibri" panose="020F0502020204030204" pitchFamily="34" charset="0"/>
            </a:endParaRPr>
          </a:p>
          <a:p>
            <a:pPr marL="139700" indent="0">
              <a:buNone/>
            </a:pPr>
            <a:r>
              <a:rPr lang="en-US" sz="1600" dirty="0">
                <a:latin typeface="Times New Roman" panose="02020603050405020304" pitchFamily="18" charset="0"/>
                <a:ea typeface="Calibri" panose="020F0502020204030204" pitchFamily="34" charset="0"/>
              </a:rPr>
              <a:t>The course of clinical management and ultimate outcome of the poisoning  patients is determined by</a:t>
            </a:r>
          </a:p>
          <a:p>
            <a:pPr marL="285750" indent="-285750">
              <a:buFont typeface="Wingdings" panose="05000000000000000000" pitchFamily="2" charset="2"/>
              <a:buChar char="v"/>
            </a:pPr>
            <a:r>
              <a:rPr lang="en-US" sz="1600" dirty="0">
                <a:latin typeface="Times New Roman" panose="02020603050405020304" pitchFamily="18" charset="0"/>
                <a:ea typeface="Calibri" panose="020F0502020204030204" pitchFamily="34" charset="0"/>
              </a:rPr>
              <a:t>Type of poisoning agent</a:t>
            </a:r>
          </a:p>
          <a:p>
            <a:pPr marL="285750" indent="-285750">
              <a:buFont typeface="Wingdings" panose="05000000000000000000" pitchFamily="2" charset="2"/>
              <a:buChar char="v"/>
            </a:pPr>
            <a:r>
              <a:rPr lang="en-US" sz="1600" dirty="0">
                <a:latin typeface="Times New Roman" panose="02020603050405020304" pitchFamily="18" charset="0"/>
                <a:ea typeface="Calibri" panose="020F0502020204030204" pitchFamily="34" charset="0"/>
              </a:rPr>
              <a:t>Amount of poison consumed</a:t>
            </a:r>
          </a:p>
          <a:p>
            <a:pPr marL="285750" indent="-285750">
              <a:buFont typeface="Wingdings" panose="05000000000000000000" pitchFamily="2" charset="2"/>
              <a:buChar char="v"/>
            </a:pPr>
            <a:r>
              <a:rPr lang="en-US" sz="1600" dirty="0">
                <a:latin typeface="Times New Roman" panose="02020603050405020304" pitchFamily="18" charset="0"/>
                <a:ea typeface="Calibri" panose="020F0502020204030204" pitchFamily="34" charset="0"/>
              </a:rPr>
              <a:t>Pre-existing comorbidities</a:t>
            </a:r>
          </a:p>
          <a:p>
            <a:pPr marL="285750" indent="-285750">
              <a:buFont typeface="Wingdings" panose="05000000000000000000" pitchFamily="2" charset="2"/>
              <a:buChar char="v"/>
            </a:pPr>
            <a:r>
              <a:rPr lang="en-US" sz="1600" dirty="0">
                <a:latin typeface="Times New Roman" panose="02020603050405020304" pitchFamily="18" charset="0"/>
                <a:ea typeface="Calibri" panose="020F0502020204030204" pitchFamily="34" charset="0"/>
              </a:rPr>
              <a:t>Time from exposure to presentation at a healthcare facility and the experience of care provider and the services available at the hospital </a:t>
            </a:r>
            <a:endParaRPr lang="en-IN" sz="1600" dirty="0"/>
          </a:p>
          <a:p>
            <a:endParaRPr lang="en-IN" dirty="0"/>
          </a:p>
          <a:p>
            <a:endParaRPr lang="en-IN" dirty="0"/>
          </a:p>
        </p:txBody>
      </p:sp>
      <p:sp>
        <p:nvSpPr>
          <p:cNvPr id="5" name="Slide Number Placeholder 4">
            <a:extLst>
              <a:ext uri="{FF2B5EF4-FFF2-40B4-BE49-F238E27FC236}">
                <a16:creationId xmlns:a16="http://schemas.microsoft.com/office/drawing/2014/main" id="{A5CF14B0-4896-433D-ABD2-45BC05F490D5}"/>
              </a:ext>
            </a:extLst>
          </p:cNvPr>
          <p:cNvSpPr>
            <a:spLocks noGrp="1"/>
          </p:cNvSpPr>
          <p:nvPr>
            <p:ph type="sldNum" idx="12"/>
          </p:nvPr>
        </p:nvSpPr>
        <p:spPr/>
        <p:txBody>
          <a:bodyPr/>
          <a:lstStyle/>
          <a:p>
            <a:pPr marL="0" lvl="0" indent="0">
              <a:spcBef>
                <a:spcPts val="0"/>
              </a:spcBef>
              <a:spcAft>
                <a:spcPts val="0"/>
              </a:spcAft>
              <a:buNone/>
            </a:pPr>
            <a:fld id="{00000000-1234-1234-1234-123412341234}" type="slidenum">
              <a:rPr lang="en" smtClean="0"/>
              <a:t>4</a:t>
            </a:fld>
            <a:endParaRPr lang="en"/>
          </a:p>
        </p:txBody>
      </p:sp>
    </p:spTree>
    <p:extLst>
      <p:ext uri="{BB962C8B-B14F-4D97-AF65-F5344CB8AC3E}">
        <p14:creationId xmlns:p14="http://schemas.microsoft.com/office/powerpoint/2010/main" val="251262668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48642351-64E1-4194-A89C-FEC873E5F7B1}"/>
              </a:ext>
            </a:extLst>
          </p:cNvPr>
          <p:cNvSpPr>
            <a:spLocks noGrp="1"/>
          </p:cNvSpPr>
          <p:nvPr>
            <p:ph type="body" idx="1"/>
          </p:nvPr>
        </p:nvSpPr>
        <p:spPr>
          <a:xfrm>
            <a:off x="349857" y="1550504"/>
            <a:ext cx="8038769" cy="2924896"/>
          </a:xfrm>
        </p:spPr>
        <p:txBody>
          <a:bodyPr/>
          <a:lstStyle/>
          <a:p>
            <a:r>
              <a:rPr lang="en-IN" sz="1600" dirty="0">
                <a:latin typeface="Times New Roman" panose="02020603050405020304" pitchFamily="18" charset="0"/>
                <a:cs typeface="Times New Roman" panose="02020603050405020304" pitchFamily="18" charset="0"/>
              </a:rPr>
              <a:t>The present study was conducted:-</a:t>
            </a:r>
          </a:p>
          <a:p>
            <a:pPr>
              <a:buFont typeface="Wingdings" panose="05000000000000000000" pitchFamily="2" charset="2"/>
              <a:buChar char="v"/>
            </a:pPr>
            <a:r>
              <a:rPr lang="en-IN" sz="1600" dirty="0">
                <a:latin typeface="Times New Roman" panose="02020603050405020304" pitchFamily="18" charset="0"/>
                <a:cs typeface="Times New Roman" panose="02020603050405020304" pitchFamily="18" charset="0"/>
              </a:rPr>
              <a:t>Due to the scarcity of poisoning data in the surrounding provinces</a:t>
            </a:r>
          </a:p>
          <a:p>
            <a:pPr>
              <a:buFont typeface="Wingdings" panose="05000000000000000000" pitchFamily="2" charset="2"/>
              <a:buChar char="v"/>
            </a:pPr>
            <a:r>
              <a:rPr lang="en-IN" sz="1600" dirty="0">
                <a:latin typeface="Times New Roman" panose="02020603050405020304" pitchFamily="18" charset="0"/>
                <a:cs typeface="Times New Roman" panose="02020603050405020304" pitchFamily="18" charset="0"/>
              </a:rPr>
              <a:t>Changing trends in poisoning every year </a:t>
            </a:r>
          </a:p>
          <a:p>
            <a:pPr>
              <a:buFont typeface="Wingdings" panose="05000000000000000000" pitchFamily="2" charset="2"/>
              <a:buChar char="v"/>
            </a:pPr>
            <a:r>
              <a:rPr lang="en-IN" sz="1600" dirty="0">
                <a:latin typeface="Times New Roman" panose="02020603050405020304" pitchFamily="18" charset="0"/>
                <a:cs typeface="Times New Roman" panose="02020603050405020304" pitchFamily="18" charset="0"/>
              </a:rPr>
              <a:t>Information obtained from previous studies were unclear about pattern of  poisoning</a:t>
            </a:r>
          </a:p>
          <a:p>
            <a:endParaRPr lang="en-IN" dirty="0"/>
          </a:p>
        </p:txBody>
      </p:sp>
      <p:sp>
        <p:nvSpPr>
          <p:cNvPr id="5" name="Slide Number Placeholder 4">
            <a:extLst>
              <a:ext uri="{FF2B5EF4-FFF2-40B4-BE49-F238E27FC236}">
                <a16:creationId xmlns:a16="http://schemas.microsoft.com/office/drawing/2014/main" id="{3E95A83A-BFCF-403E-942D-B40431B35901}"/>
              </a:ext>
            </a:extLst>
          </p:cNvPr>
          <p:cNvSpPr>
            <a:spLocks noGrp="1"/>
          </p:cNvSpPr>
          <p:nvPr>
            <p:ph type="sldNum" idx="12"/>
          </p:nvPr>
        </p:nvSpPr>
        <p:spPr/>
        <p:txBody>
          <a:bodyPr/>
          <a:lstStyle/>
          <a:p>
            <a:pPr marL="0" lvl="0" indent="0">
              <a:spcBef>
                <a:spcPts val="0"/>
              </a:spcBef>
              <a:spcAft>
                <a:spcPts val="0"/>
              </a:spcAft>
              <a:buNone/>
            </a:pPr>
            <a:fld id="{00000000-1234-1234-1234-123412341234}" type="slidenum">
              <a:rPr lang="en" smtClean="0"/>
              <a:t>5</a:t>
            </a:fld>
            <a:endParaRPr lang="en"/>
          </a:p>
        </p:txBody>
      </p:sp>
    </p:spTree>
    <p:extLst>
      <p:ext uri="{BB962C8B-B14F-4D97-AF65-F5344CB8AC3E}">
        <p14:creationId xmlns:p14="http://schemas.microsoft.com/office/powerpoint/2010/main" val="415602213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108"/>
        <p:cNvGrpSpPr/>
        <p:nvPr/>
      </p:nvGrpSpPr>
      <p:grpSpPr>
        <a:xfrm>
          <a:off x="0" y="0"/>
          <a:ext cx="0" cy="0"/>
          <a:chOff x="0" y="0"/>
          <a:chExt cx="0" cy="0"/>
        </a:xfrm>
      </p:grpSpPr>
      <p:sp>
        <p:nvSpPr>
          <p:cNvPr id="111" name="Shape 111"/>
          <p:cNvSpPr txBox="1">
            <a:spLocks noGrp="1"/>
          </p:cNvSpPr>
          <p:nvPr>
            <p:ph type="sldNum" idx="12"/>
          </p:nvPr>
        </p:nvSpPr>
        <p:spPr>
          <a:xfrm>
            <a:off x="595675" y="4813750"/>
            <a:ext cx="3389100" cy="329700"/>
          </a:xfrm>
          <a:prstGeom prst="rect">
            <a:avLst/>
          </a:prstGeom>
        </p:spPr>
        <p:txBody>
          <a:bodyPr spcFirstLastPara="1" wrap="square" lIns="91425" tIns="91425" rIns="91425" bIns="91425" anchor="ctr" anchorCtr="0">
            <a:noAutofit/>
          </a:bodyPr>
          <a:lstStyle/>
          <a:p>
            <a:pPr marL="0" lvl="0" indent="0">
              <a:spcBef>
                <a:spcPts val="0"/>
              </a:spcBef>
              <a:spcAft>
                <a:spcPts val="0"/>
              </a:spcAft>
              <a:buNone/>
            </a:pPr>
            <a:fld id="{00000000-1234-1234-1234-123412341234}" type="slidenum">
              <a:rPr lang="en"/>
              <a:t>6</a:t>
            </a:fld>
            <a:endParaRPr/>
          </a:p>
        </p:txBody>
      </p:sp>
      <p:sp>
        <p:nvSpPr>
          <p:cNvPr id="7" name="Title 2">
            <a:extLst>
              <a:ext uri="{FF2B5EF4-FFF2-40B4-BE49-F238E27FC236}">
                <a16:creationId xmlns:a16="http://schemas.microsoft.com/office/drawing/2014/main" id="{6236F263-C7AB-4CD4-A406-BC6D095C6CDD}"/>
              </a:ext>
            </a:extLst>
          </p:cNvPr>
          <p:cNvSpPr>
            <a:spLocks noGrp="1"/>
          </p:cNvSpPr>
          <p:nvPr>
            <p:ph type="body" idx="1"/>
          </p:nvPr>
        </p:nvSpPr>
        <p:spPr>
          <a:xfrm>
            <a:off x="1" y="79374"/>
            <a:ext cx="4571999" cy="5064126"/>
          </a:xfrm>
        </p:spPr>
        <p:txBody>
          <a:bodyPr/>
          <a:lstStyle/>
          <a:p>
            <a:pPr marL="127000" indent="0" algn="just">
              <a:buNone/>
            </a:pPr>
            <a:r>
              <a:rPr lang="en-US" b="1" u="sng" dirty="0">
                <a:latin typeface="Times New Roman" panose="02020603050405020304" pitchFamily="18" charset="0"/>
                <a:cs typeface="Times New Roman" panose="02020603050405020304" pitchFamily="18" charset="0"/>
              </a:rPr>
              <a:t>OBJECTIVE </a:t>
            </a:r>
          </a:p>
          <a:p>
            <a:pPr algn="just">
              <a:buFont typeface="Wingdings" panose="05000000000000000000" pitchFamily="2" charset="2"/>
              <a:buChar char="v"/>
            </a:pPr>
            <a:r>
              <a:rPr lang="en-US" dirty="0">
                <a:latin typeface="Times New Roman" panose="02020603050405020304" pitchFamily="18" charset="0"/>
                <a:cs typeface="Times New Roman" panose="02020603050405020304" pitchFamily="18" charset="0"/>
              </a:rPr>
              <a:t>To study the pattern of poisoning and their treatment outcomes. </a:t>
            </a:r>
          </a:p>
          <a:p>
            <a:pPr algn="just">
              <a:buFont typeface="Wingdings" panose="05000000000000000000" pitchFamily="2" charset="2"/>
              <a:buChar char="v"/>
            </a:pPr>
            <a:r>
              <a:rPr lang="en-US" dirty="0">
                <a:latin typeface="Times New Roman" panose="02020603050405020304" pitchFamily="18" charset="0"/>
                <a:cs typeface="Times New Roman" panose="02020603050405020304" pitchFamily="18" charset="0"/>
              </a:rPr>
              <a:t>Demographic Characteristics and Hospital admission characteristics </a:t>
            </a:r>
          </a:p>
          <a:p>
            <a:pPr algn="just">
              <a:buFont typeface="Wingdings" panose="05000000000000000000" pitchFamily="2" charset="2"/>
              <a:buChar char="v"/>
            </a:pPr>
            <a:r>
              <a:rPr lang="en-US" dirty="0">
                <a:latin typeface="Times New Roman" panose="02020603050405020304" pitchFamily="18" charset="0"/>
                <a:cs typeface="Times New Roman" panose="02020603050405020304" pitchFamily="18" charset="0"/>
              </a:rPr>
              <a:t>Demographic characteristics in association with pattern of poisoning </a:t>
            </a:r>
          </a:p>
          <a:p>
            <a:pPr algn="just"/>
            <a:endParaRPr lang="en-US" b="1" dirty="0">
              <a:latin typeface="Times New Roman" panose="02020603050405020304" pitchFamily="18" charset="0"/>
              <a:cs typeface="Times New Roman" panose="02020603050405020304" pitchFamily="18" charset="0"/>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127"/>
        <p:cNvGrpSpPr/>
        <p:nvPr/>
      </p:nvGrpSpPr>
      <p:grpSpPr>
        <a:xfrm>
          <a:off x="0" y="0"/>
          <a:ext cx="0" cy="0"/>
          <a:chOff x="0" y="0"/>
          <a:chExt cx="0" cy="0"/>
        </a:xfrm>
      </p:grpSpPr>
      <p:sp>
        <p:nvSpPr>
          <p:cNvPr id="129" name="Shape 129"/>
          <p:cNvSpPr txBox="1">
            <a:spLocks noGrp="1"/>
          </p:cNvSpPr>
          <p:nvPr>
            <p:ph type="body" idx="1"/>
          </p:nvPr>
        </p:nvSpPr>
        <p:spPr>
          <a:xfrm>
            <a:off x="103367" y="1447137"/>
            <a:ext cx="9040633" cy="3490623"/>
          </a:xfrm>
          <a:prstGeom prst="rect">
            <a:avLst/>
          </a:prstGeom>
        </p:spPr>
        <p:txBody>
          <a:bodyPr spcFirstLastPara="1" wrap="square" lIns="91425" tIns="91425" rIns="91425" bIns="91425" anchor="t" anchorCtr="0">
            <a:noAutofit/>
          </a:bodyPr>
          <a:lstStyle/>
          <a:p>
            <a:pPr marL="0" indent="0" algn="just">
              <a:lnSpc>
                <a:spcPct val="200000"/>
              </a:lnSpc>
              <a:buNone/>
            </a:pPr>
            <a:r>
              <a:rPr lang="en-US" b="1" dirty="0">
                <a:latin typeface="Times New Roman" panose="02020603050405020304" pitchFamily="18" charset="0"/>
                <a:cs typeface="Times New Roman" panose="02020603050405020304" pitchFamily="18" charset="0"/>
              </a:rPr>
              <a:t>Study design</a:t>
            </a:r>
            <a:r>
              <a:rPr lang="en-US" dirty="0">
                <a:latin typeface="Times New Roman" panose="02020603050405020304" pitchFamily="18" charset="0"/>
                <a:cs typeface="Times New Roman" panose="02020603050405020304" pitchFamily="18" charset="0"/>
              </a:rPr>
              <a:t>: Cross-sectional descriptive study</a:t>
            </a:r>
            <a:r>
              <a:rPr lang="en-US" dirty="0">
                <a:solidFill>
                  <a:schemeClr val="tx1"/>
                </a:solidFill>
                <a:latin typeface="Times New Roman" panose="02020603050405020304" pitchFamily="18" charset="0"/>
                <a:cs typeface="Times New Roman" panose="02020603050405020304" pitchFamily="18" charset="0"/>
              </a:rPr>
              <a:t>.</a:t>
            </a:r>
          </a:p>
          <a:p>
            <a:pPr marL="0" indent="0" algn="just">
              <a:lnSpc>
                <a:spcPct val="200000"/>
              </a:lnSpc>
              <a:buNone/>
            </a:pPr>
            <a:r>
              <a:rPr lang="en-US" b="1" dirty="0">
                <a:latin typeface="Times New Roman" panose="02020603050405020304" pitchFamily="18" charset="0"/>
                <a:cs typeface="Times New Roman" panose="02020603050405020304" pitchFamily="18" charset="0"/>
              </a:rPr>
              <a:t>Study duration</a:t>
            </a:r>
            <a:r>
              <a:rPr lang="en-US" dirty="0">
                <a:latin typeface="Times New Roman" panose="02020603050405020304" pitchFamily="18" charset="0"/>
                <a:cs typeface="Times New Roman" panose="02020603050405020304" pitchFamily="18" charset="0"/>
              </a:rPr>
              <a:t>:  The study was conducted for a period of Six months (November 16-April 2017)  </a:t>
            </a:r>
          </a:p>
          <a:p>
            <a:pPr marL="0" indent="0" algn="just">
              <a:lnSpc>
                <a:spcPct val="200000"/>
              </a:lnSpc>
              <a:buNone/>
            </a:pPr>
            <a:r>
              <a:rPr lang="en-US" b="1" dirty="0">
                <a:latin typeface="Times New Roman" panose="02020603050405020304" pitchFamily="18" charset="0"/>
                <a:cs typeface="Times New Roman" panose="02020603050405020304" pitchFamily="18" charset="0"/>
              </a:rPr>
              <a:t>Study setting:</a:t>
            </a:r>
            <a:r>
              <a:rPr lang="en-US" dirty="0">
                <a:latin typeface="Times New Roman" panose="02020603050405020304" pitchFamily="18" charset="0"/>
                <a:cs typeface="Times New Roman" panose="02020603050405020304" pitchFamily="18" charset="0"/>
              </a:rPr>
              <a:t> Accident and  Emergency department of M. S Ramaiah Memorial And Teaching Hospitals.</a:t>
            </a:r>
          </a:p>
          <a:p>
            <a:pPr marL="0" indent="0" algn="just">
              <a:lnSpc>
                <a:spcPct val="200000"/>
              </a:lnSpc>
              <a:buNone/>
            </a:pPr>
            <a:r>
              <a:rPr lang="en-US" b="1" dirty="0">
                <a:latin typeface="Times New Roman" panose="02020603050405020304" pitchFamily="18" charset="0"/>
                <a:cs typeface="Times New Roman" panose="02020603050405020304" pitchFamily="18" charset="0"/>
              </a:rPr>
              <a:t>Study Tools:</a:t>
            </a:r>
            <a:r>
              <a:rPr lang="en-US" dirty="0">
                <a:latin typeface="Times New Roman" panose="02020603050405020304" pitchFamily="18" charset="0"/>
                <a:cs typeface="Times New Roman" panose="02020603050405020304" pitchFamily="18" charset="0"/>
              </a:rPr>
              <a:t> Patient documentation form and study information sheets.</a:t>
            </a:r>
          </a:p>
          <a:p>
            <a:pPr marL="0" indent="0" algn="just">
              <a:lnSpc>
                <a:spcPct val="200000"/>
              </a:lnSpc>
              <a:buNone/>
            </a:pPr>
            <a:r>
              <a:rPr lang="en-US" b="1" dirty="0">
                <a:latin typeface="Times New Roman" panose="02020603050405020304" pitchFamily="18" charset="0"/>
                <a:cs typeface="Times New Roman" panose="02020603050405020304" pitchFamily="18" charset="0"/>
              </a:rPr>
              <a:t>Ethical Clearance: </a:t>
            </a:r>
            <a:r>
              <a:rPr lang="en-US" dirty="0">
                <a:latin typeface="Times New Roman" panose="02020603050405020304" pitchFamily="18" charset="0"/>
                <a:cs typeface="Times New Roman" panose="02020603050405020304" pitchFamily="18" charset="0"/>
              </a:rPr>
              <a:t>Institutional Ethics Committee </a:t>
            </a:r>
          </a:p>
          <a:p>
            <a:pPr marL="0" indent="0" algn="just">
              <a:lnSpc>
                <a:spcPct val="200000"/>
              </a:lnSpc>
              <a:buNone/>
            </a:pPr>
            <a:r>
              <a:rPr lang="en-IN" b="1" dirty="0">
                <a:latin typeface="Times New Roman" panose="02020603050405020304" pitchFamily="18" charset="0"/>
                <a:cs typeface="Times New Roman" panose="02020603050405020304" pitchFamily="18" charset="0"/>
              </a:rPr>
              <a:t>Informed Consent: </a:t>
            </a:r>
            <a:r>
              <a:rPr lang="en-IN" dirty="0">
                <a:latin typeface="Times New Roman" panose="02020603050405020304" pitchFamily="18" charset="0"/>
                <a:cs typeface="Times New Roman" panose="02020603050405020304" pitchFamily="18" charset="0"/>
              </a:rPr>
              <a:t>Written Informed Consent from the study participants </a:t>
            </a:r>
          </a:p>
          <a:p>
            <a:pPr marL="0" lvl="0" indent="0" rtl="0">
              <a:spcBef>
                <a:spcPts val="600"/>
              </a:spcBef>
              <a:spcAft>
                <a:spcPts val="0"/>
              </a:spcAft>
              <a:buNone/>
            </a:pPr>
            <a:endParaRPr dirty="0"/>
          </a:p>
        </p:txBody>
      </p:sp>
      <p:sp>
        <p:nvSpPr>
          <p:cNvPr id="130" name="Shape 130"/>
          <p:cNvSpPr txBox="1">
            <a:spLocks noGrp="1"/>
          </p:cNvSpPr>
          <p:nvPr>
            <p:ph type="sldNum" idx="12"/>
          </p:nvPr>
        </p:nvSpPr>
        <p:spPr>
          <a:xfrm>
            <a:off x="593575" y="4813750"/>
            <a:ext cx="7956600" cy="329700"/>
          </a:xfrm>
          <a:prstGeom prst="rect">
            <a:avLst/>
          </a:prstGeom>
        </p:spPr>
        <p:txBody>
          <a:bodyPr spcFirstLastPara="1" wrap="square" lIns="91425" tIns="91425" rIns="91425" bIns="91425" anchor="ctr" anchorCtr="0">
            <a:noAutofit/>
          </a:bodyPr>
          <a:lstStyle/>
          <a:p>
            <a:pPr marL="0" lvl="0" indent="0">
              <a:spcBef>
                <a:spcPts val="0"/>
              </a:spcBef>
              <a:spcAft>
                <a:spcPts val="0"/>
              </a:spcAft>
              <a:buNone/>
            </a:pPr>
            <a:fld id="{00000000-1234-1234-1234-123412341234}" type="slidenum">
              <a:rPr lang="en"/>
              <a:t>7</a:t>
            </a:fld>
            <a:endParaRPr/>
          </a:p>
        </p:txBody>
      </p:sp>
      <p:sp>
        <p:nvSpPr>
          <p:cNvPr id="12" name="Title 1">
            <a:extLst>
              <a:ext uri="{FF2B5EF4-FFF2-40B4-BE49-F238E27FC236}">
                <a16:creationId xmlns:a16="http://schemas.microsoft.com/office/drawing/2014/main" id="{0C58DDF0-433F-423B-9D14-7040DD719860}"/>
              </a:ext>
            </a:extLst>
          </p:cNvPr>
          <p:cNvSpPr>
            <a:spLocks noGrp="1"/>
          </p:cNvSpPr>
          <p:nvPr>
            <p:ph type="title"/>
          </p:nvPr>
        </p:nvSpPr>
        <p:spPr>
          <a:xfrm>
            <a:off x="593575" y="0"/>
            <a:ext cx="7956600" cy="676200"/>
          </a:xfrm>
        </p:spPr>
        <p:txBody>
          <a:bodyPr/>
          <a:lstStyle/>
          <a:p>
            <a:r>
              <a:rPr lang="en-US" sz="1800" b="1" dirty="0">
                <a:latin typeface="Playfair Display" panose="020B0604020202020204" charset="0"/>
                <a:cs typeface="Times New Roman" pitchFamily="18" charset="0"/>
              </a:rPr>
              <a:t>METHODOLOGY </a:t>
            </a:r>
            <a:endParaRPr lang="en-IN" sz="1800"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FF9CEC2-D6DD-446A-AC5A-CEEF644D4194}"/>
              </a:ext>
            </a:extLst>
          </p:cNvPr>
          <p:cNvSpPr>
            <a:spLocks noGrp="1"/>
          </p:cNvSpPr>
          <p:nvPr>
            <p:ph type="title"/>
          </p:nvPr>
        </p:nvSpPr>
        <p:spPr/>
        <p:txBody>
          <a:bodyPr/>
          <a:lstStyle/>
          <a:p>
            <a:br>
              <a:rPr lang="en-US" sz="1800" b="1" dirty="0">
                <a:latin typeface="Playfair Display" panose="020B0604020202020204" charset="0"/>
                <a:cs typeface="Times New Roman" pitchFamily="18" charset="0"/>
              </a:rPr>
            </a:br>
            <a:r>
              <a:rPr lang="en-US" sz="1800" b="1" dirty="0">
                <a:latin typeface="Playfair Display" panose="020B0604020202020204" charset="0"/>
                <a:cs typeface="Times New Roman" pitchFamily="18" charset="0"/>
              </a:rPr>
              <a:t>STUDY CRITERIA </a:t>
            </a:r>
            <a:br>
              <a:rPr lang="en-US" sz="1800" b="1" dirty="0">
                <a:latin typeface="Times New Roman" pitchFamily="18" charset="0"/>
                <a:cs typeface="Times New Roman" pitchFamily="18" charset="0"/>
              </a:rPr>
            </a:br>
            <a:endParaRPr lang="en-IN" sz="1800" dirty="0"/>
          </a:p>
        </p:txBody>
      </p:sp>
      <p:sp>
        <p:nvSpPr>
          <p:cNvPr id="3" name="Text Placeholder 2">
            <a:extLst>
              <a:ext uri="{FF2B5EF4-FFF2-40B4-BE49-F238E27FC236}">
                <a16:creationId xmlns:a16="http://schemas.microsoft.com/office/drawing/2014/main" id="{D0A5AF86-1978-4B24-90CF-404107F18896}"/>
              </a:ext>
            </a:extLst>
          </p:cNvPr>
          <p:cNvSpPr>
            <a:spLocks noGrp="1"/>
          </p:cNvSpPr>
          <p:nvPr>
            <p:ph type="body" idx="1"/>
          </p:nvPr>
        </p:nvSpPr>
        <p:spPr>
          <a:xfrm>
            <a:off x="111318" y="1200647"/>
            <a:ext cx="9096292" cy="3864334"/>
          </a:xfrm>
        </p:spPr>
        <p:txBody>
          <a:bodyPr/>
          <a:lstStyle/>
          <a:p>
            <a:pPr marL="0" indent="0" algn="just">
              <a:lnSpc>
                <a:spcPct val="170000"/>
              </a:lnSpc>
              <a:buNone/>
            </a:pPr>
            <a:r>
              <a:rPr lang="en-US" b="1" dirty="0">
                <a:latin typeface="Times New Roman" pitchFamily="18" charset="0"/>
                <a:cs typeface="Times New Roman" pitchFamily="18" charset="0"/>
              </a:rPr>
              <a:t>Inclusion Criteria:  </a:t>
            </a:r>
          </a:p>
          <a:p>
            <a:pPr marL="0" indent="0" algn="just">
              <a:buNone/>
            </a:pPr>
            <a:r>
              <a:rPr lang="en-US" dirty="0">
                <a:latin typeface="Times New Roman" pitchFamily="18" charset="0"/>
                <a:cs typeface="Times New Roman" pitchFamily="18" charset="0"/>
              </a:rPr>
              <a:t>Acute poisoning patients of known and unknown origin.</a:t>
            </a:r>
          </a:p>
          <a:p>
            <a:pPr marL="0" indent="0" algn="just">
              <a:buNone/>
            </a:pPr>
            <a:r>
              <a:rPr lang="en-US" b="1" dirty="0">
                <a:latin typeface="Times New Roman" pitchFamily="18" charset="0"/>
                <a:cs typeface="Times New Roman" pitchFamily="18" charset="0"/>
              </a:rPr>
              <a:t>Exclusion Criteria:</a:t>
            </a:r>
            <a:endParaRPr lang="en-IN" dirty="0">
              <a:latin typeface="Times New Roman" panose="02020603050405020304" pitchFamily="18" charset="0"/>
              <a:cs typeface="Times New Roman" panose="02020603050405020304" pitchFamily="18" charset="0"/>
            </a:endParaRPr>
          </a:p>
          <a:p>
            <a:pPr marL="342900" lvl="0" indent="-342900" algn="just">
              <a:lnSpc>
                <a:spcPct val="170000"/>
              </a:lnSpc>
              <a:spcBef>
                <a:spcPts val="0"/>
              </a:spcBef>
              <a:buFont typeface="Symbol" panose="05050102010706020507" pitchFamily="18" charset="2"/>
              <a:buChar char=""/>
              <a:tabLst>
                <a:tab pos="160020" algn="l"/>
              </a:tabLst>
            </a:pPr>
            <a:r>
              <a:rPr lang="en-US" dirty="0">
                <a:latin typeface="Times New Roman" panose="02020603050405020304" pitchFamily="18" charset="0"/>
                <a:ea typeface="Calibri" panose="020F0502020204030204" pitchFamily="34" charset="0"/>
                <a:cs typeface="Gautami" panose="020B0502040204020203" pitchFamily="34" charset="0"/>
              </a:rPr>
              <a:t>Ingestion of  non-</a:t>
            </a:r>
            <a:r>
              <a:rPr lang="en-US" dirty="0" err="1">
                <a:latin typeface="Times New Roman" panose="02020603050405020304" pitchFamily="18" charset="0"/>
                <a:ea typeface="Calibri" panose="020F0502020204030204" pitchFamily="34" charset="0"/>
                <a:cs typeface="Gautami" panose="020B0502040204020203" pitchFamily="34" charset="0"/>
              </a:rPr>
              <a:t>digestable</a:t>
            </a:r>
            <a:r>
              <a:rPr lang="en-US" dirty="0">
                <a:latin typeface="Times New Roman" panose="02020603050405020304" pitchFamily="18" charset="0"/>
                <a:ea typeface="Calibri" panose="020F0502020204030204" pitchFamily="34" charset="0"/>
                <a:cs typeface="Gautami" panose="020B0502040204020203" pitchFamily="34" charset="0"/>
              </a:rPr>
              <a:t> substances such as coins , pins and plastics. </a:t>
            </a:r>
            <a:endParaRPr lang="en-US" dirty="0">
              <a:latin typeface="Calibri" panose="020F0502020204030204" pitchFamily="34" charset="0"/>
              <a:ea typeface="Calibri" panose="020F0502020204030204" pitchFamily="34" charset="0"/>
              <a:cs typeface="Gautami" panose="020B0502040204020203" pitchFamily="34" charset="0"/>
            </a:endParaRPr>
          </a:p>
          <a:p>
            <a:pPr marL="342900" lvl="0" indent="-342900" algn="just">
              <a:lnSpc>
                <a:spcPct val="170000"/>
              </a:lnSpc>
              <a:spcBef>
                <a:spcPts val="0"/>
              </a:spcBef>
              <a:spcAft>
                <a:spcPts val="1000"/>
              </a:spcAft>
              <a:buFont typeface="Symbol" panose="05050102010706020507" pitchFamily="18" charset="2"/>
              <a:buChar char=""/>
              <a:tabLst>
                <a:tab pos="160020" algn="l"/>
              </a:tabLst>
            </a:pPr>
            <a:r>
              <a:rPr lang="en-US" dirty="0">
                <a:latin typeface="Times New Roman" panose="02020603050405020304" pitchFamily="18" charset="0"/>
                <a:ea typeface="Calibri" panose="020F0502020204030204" pitchFamily="34" charset="0"/>
                <a:cs typeface="Gautami" panose="020B0502040204020203" pitchFamily="34" charset="0"/>
              </a:rPr>
              <a:t>Deliberate physical self harm such as hanging, self - inflicted wounds, burns and  bruises. </a:t>
            </a:r>
          </a:p>
          <a:p>
            <a:pPr marL="342900" lvl="0" indent="-342900" algn="just">
              <a:lnSpc>
                <a:spcPct val="170000"/>
              </a:lnSpc>
              <a:spcBef>
                <a:spcPts val="0"/>
              </a:spcBef>
              <a:spcAft>
                <a:spcPts val="1000"/>
              </a:spcAft>
              <a:buFont typeface="Symbol" panose="05050102010706020507" pitchFamily="18" charset="2"/>
              <a:buChar char=""/>
              <a:tabLst>
                <a:tab pos="160020" algn="l"/>
              </a:tabLst>
            </a:pPr>
            <a:r>
              <a:rPr lang="en-US" dirty="0">
                <a:latin typeface="Times New Roman" panose="02020603050405020304" pitchFamily="18" charset="0"/>
                <a:ea typeface="Calibri" panose="020F0502020204030204" pitchFamily="34" charset="0"/>
                <a:cs typeface="Gautami" panose="020B0502040204020203" pitchFamily="34" charset="0"/>
              </a:rPr>
              <a:t>Sexual assault, road traffic accidents, criminal abortion. </a:t>
            </a:r>
          </a:p>
          <a:p>
            <a:pPr marL="0" lvl="0" indent="0" algn="just">
              <a:lnSpc>
                <a:spcPct val="170000"/>
              </a:lnSpc>
              <a:spcBef>
                <a:spcPts val="0"/>
              </a:spcBef>
              <a:spcAft>
                <a:spcPts val="1000"/>
              </a:spcAft>
              <a:buNone/>
              <a:tabLst>
                <a:tab pos="160020" algn="l"/>
              </a:tabLst>
            </a:pPr>
            <a:r>
              <a:rPr lang="en-US" b="1" dirty="0">
                <a:latin typeface="Times New Roman" panose="02020603050405020304" pitchFamily="18" charset="0"/>
                <a:ea typeface="Calibri" panose="020F0502020204030204" pitchFamily="34" charset="0"/>
                <a:cs typeface="Gautami" panose="020B0502040204020203" pitchFamily="34" charset="0"/>
              </a:rPr>
              <a:t>Sample Size</a:t>
            </a:r>
            <a:r>
              <a:rPr lang="en-US" dirty="0">
                <a:latin typeface="Times New Roman" panose="02020603050405020304" pitchFamily="18" charset="0"/>
                <a:ea typeface="Calibri" panose="020F0502020204030204" pitchFamily="34" charset="0"/>
                <a:cs typeface="Gautami" panose="020B0502040204020203" pitchFamily="34" charset="0"/>
              </a:rPr>
              <a:t>: n=133 patients</a:t>
            </a:r>
            <a:endParaRPr lang="en-US" dirty="0">
              <a:latin typeface="Calibri" panose="020F0502020204030204" pitchFamily="34" charset="0"/>
              <a:ea typeface="Calibri" panose="020F0502020204030204" pitchFamily="34" charset="0"/>
              <a:cs typeface="Gautami" panose="020B0502040204020203" pitchFamily="34" charset="0"/>
            </a:endParaRPr>
          </a:p>
          <a:p>
            <a:endParaRPr lang="en-IN" dirty="0"/>
          </a:p>
        </p:txBody>
      </p:sp>
      <p:sp>
        <p:nvSpPr>
          <p:cNvPr id="4" name="Slide Number Placeholder 3">
            <a:extLst>
              <a:ext uri="{FF2B5EF4-FFF2-40B4-BE49-F238E27FC236}">
                <a16:creationId xmlns:a16="http://schemas.microsoft.com/office/drawing/2014/main" id="{0FD20124-183E-46A6-8A19-0BB354D125F2}"/>
              </a:ext>
            </a:extLst>
          </p:cNvPr>
          <p:cNvSpPr>
            <a:spLocks noGrp="1"/>
          </p:cNvSpPr>
          <p:nvPr>
            <p:ph type="sldNum" idx="12"/>
          </p:nvPr>
        </p:nvSpPr>
        <p:spPr/>
        <p:txBody>
          <a:bodyPr/>
          <a:lstStyle/>
          <a:p>
            <a:pPr marL="0" lvl="0" indent="0">
              <a:spcBef>
                <a:spcPts val="0"/>
              </a:spcBef>
              <a:spcAft>
                <a:spcPts val="0"/>
              </a:spcAft>
              <a:buNone/>
            </a:pPr>
            <a:fld id="{00000000-1234-1234-1234-123412341234}" type="slidenum">
              <a:rPr lang="en" smtClean="0"/>
              <a:t>8</a:t>
            </a:fld>
            <a:endParaRPr lang="en" dirty="0"/>
          </a:p>
        </p:txBody>
      </p:sp>
    </p:spTree>
    <p:extLst>
      <p:ext uri="{BB962C8B-B14F-4D97-AF65-F5344CB8AC3E}">
        <p14:creationId xmlns:p14="http://schemas.microsoft.com/office/powerpoint/2010/main" val="271521634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CC54C83-0D9F-4601-AB57-99A498C74516}"/>
              </a:ext>
            </a:extLst>
          </p:cNvPr>
          <p:cNvSpPr>
            <a:spLocks noGrp="1"/>
          </p:cNvSpPr>
          <p:nvPr>
            <p:ph type="title"/>
          </p:nvPr>
        </p:nvSpPr>
        <p:spPr/>
        <p:txBody>
          <a:bodyPr/>
          <a:lstStyle/>
          <a:p>
            <a:r>
              <a:rPr lang="en-IN" b="1" dirty="0"/>
              <a:t>STUDY PROCEDURE </a:t>
            </a:r>
          </a:p>
        </p:txBody>
      </p:sp>
      <p:sp>
        <p:nvSpPr>
          <p:cNvPr id="4" name="Slide Number Placeholder 3">
            <a:extLst>
              <a:ext uri="{FF2B5EF4-FFF2-40B4-BE49-F238E27FC236}">
                <a16:creationId xmlns:a16="http://schemas.microsoft.com/office/drawing/2014/main" id="{C197A8F8-89B8-4A45-8B92-23A4EE060F1A}"/>
              </a:ext>
            </a:extLst>
          </p:cNvPr>
          <p:cNvSpPr>
            <a:spLocks noGrp="1"/>
          </p:cNvSpPr>
          <p:nvPr>
            <p:ph type="sldNum" idx="12"/>
          </p:nvPr>
        </p:nvSpPr>
        <p:spPr/>
        <p:txBody>
          <a:bodyPr/>
          <a:lstStyle/>
          <a:p>
            <a:pPr marL="0" lvl="0" indent="0">
              <a:spcBef>
                <a:spcPts val="0"/>
              </a:spcBef>
              <a:spcAft>
                <a:spcPts val="0"/>
              </a:spcAft>
              <a:buNone/>
            </a:pPr>
            <a:fld id="{00000000-1234-1234-1234-123412341234}" type="slidenum">
              <a:rPr lang="en" smtClean="0"/>
              <a:t>9</a:t>
            </a:fld>
            <a:endParaRPr lang="en"/>
          </a:p>
        </p:txBody>
      </p:sp>
      <p:graphicFrame>
        <p:nvGraphicFramePr>
          <p:cNvPr id="5" name="Diagram 4">
            <a:extLst>
              <a:ext uri="{FF2B5EF4-FFF2-40B4-BE49-F238E27FC236}">
                <a16:creationId xmlns:a16="http://schemas.microsoft.com/office/drawing/2014/main" id="{F5AEFD18-3D7E-4C98-B178-C70E88E6133B}"/>
              </a:ext>
            </a:extLst>
          </p:cNvPr>
          <p:cNvGraphicFramePr/>
          <p:nvPr>
            <p:extLst>
              <p:ext uri="{D42A27DB-BD31-4B8C-83A1-F6EECF244321}">
                <p14:modId xmlns:p14="http://schemas.microsoft.com/office/powerpoint/2010/main" val="3968347746"/>
              </p:ext>
            </p:extLst>
          </p:nvPr>
        </p:nvGraphicFramePr>
        <p:xfrm>
          <a:off x="0" y="676200"/>
          <a:ext cx="9144000" cy="446725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95086384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ppt_x"/>
                                          </p:val>
                                        </p:tav>
                                        <p:tav tm="100000">
                                          <p:val>
                                            <p:strVal val="#ppt_x"/>
                                          </p:val>
                                        </p:tav>
                                      </p:tavLst>
                                    </p:anim>
                                    <p:anim calcmode="lin" valueType="num">
                                      <p:cBhvr additive="base">
                                        <p:cTn id="8" dur="500" fill="hold"/>
                                        <p:tgtEl>
                                          <p:spTgt spid="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5" grpId="0">
        <p:bldAsOne/>
      </p:bldGraphic>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9902A5F-B26A-4C12-8612-68B7979B5EA5}"/>
              </a:ext>
            </a:extLst>
          </p:cNvPr>
          <p:cNvSpPr>
            <a:spLocks noGrp="1"/>
          </p:cNvSpPr>
          <p:nvPr>
            <p:ph type="title"/>
          </p:nvPr>
        </p:nvSpPr>
        <p:spPr/>
        <p:txBody>
          <a:bodyPr/>
          <a:lstStyle/>
          <a:p>
            <a:r>
              <a:rPr lang="en-IN" b="1" dirty="0"/>
              <a:t>STUDY PROFORMA </a:t>
            </a:r>
          </a:p>
        </p:txBody>
      </p:sp>
      <p:sp>
        <p:nvSpPr>
          <p:cNvPr id="4" name="Slide Number Placeholder 3">
            <a:extLst>
              <a:ext uri="{FF2B5EF4-FFF2-40B4-BE49-F238E27FC236}">
                <a16:creationId xmlns:a16="http://schemas.microsoft.com/office/drawing/2014/main" id="{6C2502E5-7407-460B-B97D-D82A8B91CDDD}"/>
              </a:ext>
            </a:extLst>
          </p:cNvPr>
          <p:cNvSpPr>
            <a:spLocks noGrp="1"/>
          </p:cNvSpPr>
          <p:nvPr>
            <p:ph type="sldNum" idx="12"/>
          </p:nvPr>
        </p:nvSpPr>
        <p:spPr/>
        <p:txBody>
          <a:bodyPr/>
          <a:lstStyle/>
          <a:p>
            <a:pPr marL="0" lvl="0" indent="0">
              <a:spcBef>
                <a:spcPts val="0"/>
              </a:spcBef>
              <a:spcAft>
                <a:spcPts val="0"/>
              </a:spcAft>
              <a:buNone/>
            </a:pPr>
            <a:fld id="{00000000-1234-1234-1234-123412341234}" type="slidenum">
              <a:rPr lang="en" smtClean="0"/>
              <a:t>10</a:t>
            </a:fld>
            <a:endParaRPr lang="en"/>
          </a:p>
        </p:txBody>
      </p:sp>
      <p:graphicFrame>
        <p:nvGraphicFramePr>
          <p:cNvPr id="5" name="Table 4">
            <a:extLst>
              <a:ext uri="{FF2B5EF4-FFF2-40B4-BE49-F238E27FC236}">
                <a16:creationId xmlns:a16="http://schemas.microsoft.com/office/drawing/2014/main" id="{D3D5A7EB-BA6E-42E1-8330-88FBAE0B5088}"/>
              </a:ext>
            </a:extLst>
          </p:cNvPr>
          <p:cNvGraphicFramePr>
            <a:graphicFrameLocks noGrp="1"/>
          </p:cNvGraphicFramePr>
          <p:nvPr>
            <p:extLst>
              <p:ext uri="{D42A27DB-BD31-4B8C-83A1-F6EECF244321}">
                <p14:modId xmlns:p14="http://schemas.microsoft.com/office/powerpoint/2010/main" val="4148572976"/>
              </p:ext>
            </p:extLst>
          </p:nvPr>
        </p:nvGraphicFramePr>
        <p:xfrm>
          <a:off x="111319" y="1598212"/>
          <a:ext cx="8961121" cy="3116910"/>
        </p:xfrm>
        <a:graphic>
          <a:graphicData uri="http://schemas.openxmlformats.org/drawingml/2006/table">
            <a:tbl>
              <a:tblPr firstRow="1" bandRow="1">
                <a:tableStyleId>{2F79E8B0-FAA4-4277-BFA6-D7414CD5D3C3}</a:tableStyleId>
              </a:tblPr>
              <a:tblGrid>
                <a:gridCol w="2950228">
                  <a:extLst>
                    <a:ext uri="{9D8B030D-6E8A-4147-A177-3AD203B41FA5}">
                      <a16:colId xmlns:a16="http://schemas.microsoft.com/office/drawing/2014/main" val="3291920394"/>
                    </a:ext>
                  </a:extLst>
                </a:gridCol>
                <a:gridCol w="3013335">
                  <a:extLst>
                    <a:ext uri="{9D8B030D-6E8A-4147-A177-3AD203B41FA5}">
                      <a16:colId xmlns:a16="http://schemas.microsoft.com/office/drawing/2014/main" val="1461082554"/>
                    </a:ext>
                  </a:extLst>
                </a:gridCol>
                <a:gridCol w="2997558">
                  <a:extLst>
                    <a:ext uri="{9D8B030D-6E8A-4147-A177-3AD203B41FA5}">
                      <a16:colId xmlns:a16="http://schemas.microsoft.com/office/drawing/2014/main" val="2047336577"/>
                    </a:ext>
                  </a:extLst>
                </a:gridCol>
              </a:tblGrid>
              <a:tr h="501060">
                <a:tc>
                  <a:txBody>
                    <a:bodyPr/>
                    <a:lstStyle/>
                    <a:p>
                      <a:pPr marL="0" indent="0" algn="ctr">
                        <a:buFont typeface="Wingdings" panose="05000000000000000000" pitchFamily="2" charset="2"/>
                        <a:buNone/>
                      </a:pPr>
                      <a:r>
                        <a:rPr lang="en-IN" b="1" dirty="0">
                          <a:latin typeface="Times New Roman" panose="02020603050405020304" pitchFamily="18" charset="0"/>
                          <a:cs typeface="Times New Roman" panose="02020603050405020304" pitchFamily="18" charset="0"/>
                        </a:rPr>
                        <a:t>Demographic Details </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marL="0" indent="0" algn="ctr">
                        <a:buFont typeface="Wingdings" panose="05000000000000000000" pitchFamily="2" charset="2"/>
                        <a:buNone/>
                      </a:pPr>
                      <a:r>
                        <a:rPr lang="en-IN" b="1" dirty="0">
                          <a:latin typeface="Times New Roman" panose="02020603050405020304" pitchFamily="18" charset="0"/>
                          <a:cs typeface="Times New Roman" panose="02020603050405020304" pitchFamily="18" charset="0"/>
                        </a:rPr>
                        <a:t>Patterns of poisoning </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marL="0" indent="0" algn="ctr">
                        <a:buFont typeface="Wingdings" panose="05000000000000000000" pitchFamily="2" charset="2"/>
                        <a:buNone/>
                      </a:pPr>
                      <a:r>
                        <a:rPr lang="en-IN" b="1" dirty="0">
                          <a:latin typeface="Times New Roman" panose="02020603050405020304" pitchFamily="18" charset="0"/>
                          <a:cs typeface="Times New Roman" panose="02020603050405020304" pitchFamily="18" charset="0"/>
                        </a:rPr>
                        <a:t>Hospital Attendance pattern </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2379847226"/>
                  </a:ext>
                </a:extLst>
              </a:tr>
              <a:tr h="376177">
                <a:tc>
                  <a:txBody>
                    <a:bodyPr/>
                    <a:lstStyle/>
                    <a:p>
                      <a:pPr marL="285750" indent="-285750">
                        <a:buFont typeface="Wingdings" panose="05000000000000000000" pitchFamily="2" charset="2"/>
                        <a:buChar char="Ø"/>
                      </a:pPr>
                      <a:r>
                        <a:rPr lang="en-IN" dirty="0">
                          <a:latin typeface="Times New Roman" panose="02020603050405020304" pitchFamily="18" charset="0"/>
                          <a:cs typeface="Times New Roman" panose="02020603050405020304" pitchFamily="18" charset="0"/>
                        </a:rPr>
                        <a:t>Age </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marL="285750" indent="-285750">
                        <a:buFont typeface="Wingdings" panose="05000000000000000000" pitchFamily="2" charset="2"/>
                        <a:buChar char="Ø"/>
                      </a:pPr>
                      <a:r>
                        <a:rPr lang="en-IN" dirty="0">
                          <a:latin typeface="Times New Roman" panose="02020603050405020304" pitchFamily="18" charset="0"/>
                          <a:cs typeface="Times New Roman" panose="02020603050405020304" pitchFamily="18" charset="0"/>
                        </a:rPr>
                        <a:t>Reasons for poisoning</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marL="285750" indent="-285750">
                        <a:buFont typeface="Wingdings" panose="05000000000000000000" pitchFamily="2" charset="2"/>
                        <a:buChar char="Ø"/>
                      </a:pPr>
                      <a:r>
                        <a:rPr lang="en-IN" dirty="0">
                          <a:latin typeface="Times New Roman" panose="02020603050405020304" pitchFamily="18" charset="0"/>
                          <a:cs typeface="Times New Roman" panose="02020603050405020304" pitchFamily="18" charset="0"/>
                        </a:rPr>
                        <a:t>Hospitalisation time after exposure </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3121670078"/>
                  </a:ext>
                </a:extLst>
              </a:tr>
              <a:tr h="376177">
                <a:tc>
                  <a:txBody>
                    <a:bodyPr/>
                    <a:lstStyle/>
                    <a:p>
                      <a:pPr marL="285750" indent="-285750">
                        <a:buFont typeface="Wingdings" panose="05000000000000000000" pitchFamily="2" charset="2"/>
                        <a:buChar char="Ø"/>
                      </a:pPr>
                      <a:r>
                        <a:rPr lang="en-IN" dirty="0">
                          <a:latin typeface="Times New Roman" panose="02020603050405020304" pitchFamily="18" charset="0"/>
                          <a:cs typeface="Times New Roman" panose="02020603050405020304" pitchFamily="18" charset="0"/>
                        </a:rPr>
                        <a:t>Gender </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marL="285750" indent="-285750">
                        <a:buFont typeface="Wingdings" panose="05000000000000000000" pitchFamily="2" charset="2"/>
                        <a:buChar char="Ø"/>
                      </a:pPr>
                      <a:r>
                        <a:rPr lang="en-IN" dirty="0">
                          <a:latin typeface="Times New Roman" panose="02020603050405020304" pitchFamily="18" charset="0"/>
                          <a:cs typeface="Times New Roman" panose="02020603050405020304" pitchFamily="18" charset="0"/>
                        </a:rPr>
                        <a:t>Route of poisoning </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marL="285750" indent="-285750">
                        <a:buFont typeface="Wingdings" panose="05000000000000000000" pitchFamily="2" charset="2"/>
                        <a:buChar char="Ø"/>
                      </a:pPr>
                      <a:r>
                        <a:rPr lang="en-IN" dirty="0">
                          <a:latin typeface="Times New Roman" panose="02020603050405020304" pitchFamily="18" charset="0"/>
                          <a:cs typeface="Times New Roman" panose="02020603050405020304" pitchFamily="18" charset="0"/>
                        </a:rPr>
                        <a:t>Reason for delay</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9486256"/>
                  </a:ext>
                </a:extLst>
              </a:tr>
              <a:tr h="376177">
                <a:tc>
                  <a:txBody>
                    <a:bodyPr/>
                    <a:lstStyle/>
                    <a:p>
                      <a:pPr marL="285750" indent="-285750">
                        <a:buFont typeface="Wingdings" panose="05000000000000000000" pitchFamily="2" charset="2"/>
                        <a:buChar char="Ø"/>
                      </a:pPr>
                      <a:r>
                        <a:rPr lang="en-IN" dirty="0">
                          <a:latin typeface="Times New Roman" panose="02020603050405020304" pitchFamily="18" charset="0"/>
                          <a:cs typeface="Times New Roman" panose="02020603050405020304" pitchFamily="18" charset="0"/>
                        </a:rPr>
                        <a:t>Marital Status </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marL="285750" indent="-285750">
                        <a:buFont typeface="Wingdings" panose="05000000000000000000" pitchFamily="2" charset="2"/>
                        <a:buChar char="Ø"/>
                      </a:pPr>
                      <a:r>
                        <a:rPr lang="en-IN" dirty="0">
                          <a:latin typeface="Times New Roman" panose="02020603050405020304" pitchFamily="18" charset="0"/>
                          <a:cs typeface="Times New Roman" panose="02020603050405020304" pitchFamily="18" charset="0"/>
                        </a:rPr>
                        <a:t>Physical form</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marL="285750" indent="-285750">
                        <a:buFont typeface="Wingdings" panose="05000000000000000000" pitchFamily="2" charset="2"/>
                        <a:buChar char="Ø"/>
                      </a:pPr>
                      <a:r>
                        <a:rPr lang="en-IN" dirty="0">
                          <a:latin typeface="Times New Roman" panose="02020603050405020304" pitchFamily="18" charset="0"/>
                          <a:cs typeface="Times New Roman" panose="02020603050405020304" pitchFamily="18" charset="0"/>
                        </a:rPr>
                        <a:t>Location of exposure </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4227578020"/>
                  </a:ext>
                </a:extLst>
              </a:tr>
              <a:tr h="376177">
                <a:tc>
                  <a:txBody>
                    <a:bodyPr/>
                    <a:lstStyle/>
                    <a:p>
                      <a:endParaRPr lang="en-IN"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marL="285750" indent="-285750">
                        <a:buFont typeface="Wingdings" panose="05000000000000000000" pitchFamily="2" charset="2"/>
                        <a:buChar char="Ø"/>
                      </a:pPr>
                      <a:r>
                        <a:rPr lang="en-IN" dirty="0">
                          <a:latin typeface="Times New Roman" panose="02020603050405020304" pitchFamily="18" charset="0"/>
                          <a:cs typeface="Times New Roman" panose="02020603050405020304" pitchFamily="18" charset="0"/>
                        </a:rPr>
                        <a:t>Intended use of poisoning </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marL="285750" indent="-285750">
                        <a:buFont typeface="Wingdings" panose="05000000000000000000" pitchFamily="2" charset="2"/>
                        <a:buChar char="Ø"/>
                      </a:pPr>
                      <a:r>
                        <a:rPr lang="en-IN" dirty="0">
                          <a:latin typeface="Times New Roman" panose="02020603050405020304" pitchFamily="18" charset="0"/>
                          <a:cs typeface="Times New Roman" panose="02020603050405020304" pitchFamily="18" charset="0"/>
                        </a:rPr>
                        <a:t>First Aid </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28817482"/>
                  </a:ext>
                </a:extLst>
              </a:tr>
              <a:tr h="358788">
                <a:tc>
                  <a:txBody>
                    <a:bodyPr/>
                    <a:lstStyle/>
                    <a:p>
                      <a:pPr algn="ctr"/>
                      <a:endParaRPr lang="en-IN"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marL="285750" indent="-285750">
                        <a:buFont typeface="Wingdings" panose="05000000000000000000" pitchFamily="2" charset="2"/>
                        <a:buChar char="Ø"/>
                      </a:pPr>
                      <a:endParaRPr lang="en-IN" dirty="0">
                        <a:latin typeface="Times New Roman" panose="02020603050405020304" pitchFamily="18" charset="0"/>
                        <a:cs typeface="Times New Roman" panose="02020603050405020304" pitchFamily="18"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marL="285750" indent="-285750">
                        <a:buFont typeface="Wingdings" panose="05000000000000000000" pitchFamily="2" charset="2"/>
                        <a:buChar char="Ø"/>
                      </a:pPr>
                      <a:r>
                        <a:rPr lang="en-IN" dirty="0">
                          <a:latin typeface="Times New Roman" panose="02020603050405020304" pitchFamily="18" charset="0"/>
                          <a:cs typeface="Times New Roman" panose="02020603050405020304" pitchFamily="18" charset="0"/>
                        </a:rPr>
                        <a:t>Treatment given </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2907693842"/>
                  </a:ext>
                </a:extLst>
              </a:tr>
              <a:tr h="376177">
                <a:tc>
                  <a:txBody>
                    <a:bodyPr/>
                    <a:lstStyle/>
                    <a:p>
                      <a:endParaRPr lang="en-IN"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marL="285750" indent="-285750">
                        <a:buFont typeface="Wingdings" panose="05000000000000000000" pitchFamily="2" charset="2"/>
                        <a:buChar char="Ø"/>
                      </a:pPr>
                      <a:endParaRPr lang="en-IN" dirty="0">
                        <a:latin typeface="Times New Roman" panose="02020603050405020304" pitchFamily="18" charset="0"/>
                        <a:cs typeface="Times New Roman" panose="02020603050405020304" pitchFamily="18"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marL="285750" indent="-285750">
                        <a:buFont typeface="Wingdings" panose="05000000000000000000" pitchFamily="2" charset="2"/>
                        <a:buChar char="Ø"/>
                      </a:pPr>
                      <a:r>
                        <a:rPr lang="en-IN" dirty="0">
                          <a:latin typeface="Times New Roman" panose="02020603050405020304" pitchFamily="18" charset="0"/>
                          <a:cs typeface="Times New Roman" panose="02020603050405020304" pitchFamily="18" charset="0"/>
                        </a:rPr>
                        <a:t>Symptoms of poisoning </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535285668"/>
                  </a:ext>
                </a:extLst>
              </a:tr>
              <a:tr h="376177">
                <a:tc>
                  <a:txBody>
                    <a:bodyPr/>
                    <a:lstStyle/>
                    <a:p>
                      <a:endParaRPr lang="en-IN"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marL="285750" indent="-285750">
                        <a:buFont typeface="Wingdings" panose="05000000000000000000" pitchFamily="2" charset="2"/>
                        <a:buChar char="Ø"/>
                      </a:pPr>
                      <a:endParaRPr lang="en-IN" dirty="0">
                        <a:latin typeface="Times New Roman" panose="02020603050405020304" pitchFamily="18" charset="0"/>
                        <a:cs typeface="Times New Roman" panose="02020603050405020304" pitchFamily="18"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marL="285750" indent="-285750">
                        <a:buFont typeface="Wingdings" panose="05000000000000000000" pitchFamily="2" charset="2"/>
                        <a:buChar char="Ø"/>
                      </a:pPr>
                      <a:r>
                        <a:rPr lang="en-IN" dirty="0">
                          <a:latin typeface="Times New Roman" panose="02020603050405020304" pitchFamily="18" charset="0"/>
                          <a:cs typeface="Times New Roman" panose="02020603050405020304" pitchFamily="18" charset="0"/>
                        </a:rPr>
                        <a:t>Poison Severity Score </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663607986"/>
                  </a:ext>
                </a:extLst>
              </a:tr>
            </a:tbl>
          </a:graphicData>
        </a:graphic>
      </p:graphicFrame>
    </p:spTree>
    <p:extLst>
      <p:ext uri="{BB962C8B-B14F-4D97-AF65-F5344CB8AC3E}">
        <p14:creationId xmlns:p14="http://schemas.microsoft.com/office/powerpoint/2010/main" val="67732327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barn(inVertical)">
                                      <p:cBhvr>
                                        <p:cTn id="7"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05BA3AA-AA98-44AC-806C-E3F70FE685A5}"/>
              </a:ext>
            </a:extLst>
          </p:cNvPr>
          <p:cNvSpPr>
            <a:spLocks noGrp="1"/>
          </p:cNvSpPr>
          <p:nvPr>
            <p:ph type="title"/>
          </p:nvPr>
        </p:nvSpPr>
        <p:spPr/>
        <p:txBody>
          <a:bodyPr/>
          <a:lstStyle/>
          <a:p>
            <a:r>
              <a:rPr lang="en-IN" b="1" dirty="0"/>
              <a:t>DATA ANALYSIS </a:t>
            </a:r>
          </a:p>
        </p:txBody>
      </p:sp>
      <p:sp>
        <p:nvSpPr>
          <p:cNvPr id="4" name="Text Placeholder 3">
            <a:extLst>
              <a:ext uri="{FF2B5EF4-FFF2-40B4-BE49-F238E27FC236}">
                <a16:creationId xmlns:a16="http://schemas.microsoft.com/office/drawing/2014/main" id="{55171487-E7E6-489B-850C-2F801A1247BC}"/>
              </a:ext>
            </a:extLst>
          </p:cNvPr>
          <p:cNvSpPr>
            <a:spLocks noGrp="1"/>
          </p:cNvSpPr>
          <p:nvPr>
            <p:ph type="body" idx="2"/>
          </p:nvPr>
        </p:nvSpPr>
        <p:spPr>
          <a:xfrm>
            <a:off x="3339548" y="1991801"/>
            <a:ext cx="2305670" cy="1836752"/>
          </a:xfrm>
          <a:ln>
            <a:solidFill>
              <a:schemeClr val="tx1"/>
            </a:solidFill>
          </a:ln>
        </p:spPr>
        <p:txBody>
          <a:bodyPr/>
          <a:lstStyle/>
          <a:p>
            <a:pPr marL="139700" indent="0" algn="just">
              <a:buNone/>
            </a:pPr>
            <a:r>
              <a:rPr lang="en-US" dirty="0">
                <a:latin typeface="Times New Roman" panose="02020603050405020304" pitchFamily="18" charset="0"/>
                <a:cs typeface="Times New Roman" panose="02020603050405020304" pitchFamily="18" charset="0"/>
              </a:rPr>
              <a:t>Demographic and hospital attendant variables were categorized and were subjected to analysis. </a:t>
            </a:r>
            <a:endParaRPr lang="en-IN" dirty="0">
              <a:latin typeface="Times New Roman" panose="02020603050405020304" pitchFamily="18" charset="0"/>
              <a:cs typeface="Times New Roman" panose="02020603050405020304" pitchFamily="18" charset="0"/>
            </a:endParaRPr>
          </a:p>
        </p:txBody>
      </p:sp>
      <p:sp>
        <p:nvSpPr>
          <p:cNvPr id="5" name="Text Placeholder 4">
            <a:extLst>
              <a:ext uri="{FF2B5EF4-FFF2-40B4-BE49-F238E27FC236}">
                <a16:creationId xmlns:a16="http://schemas.microsoft.com/office/drawing/2014/main" id="{78FC5F56-242B-4039-B329-87210D68B3F3}"/>
              </a:ext>
            </a:extLst>
          </p:cNvPr>
          <p:cNvSpPr>
            <a:spLocks noGrp="1"/>
          </p:cNvSpPr>
          <p:nvPr>
            <p:ph type="body" idx="3"/>
          </p:nvPr>
        </p:nvSpPr>
        <p:spPr>
          <a:xfrm>
            <a:off x="6043033" y="1606816"/>
            <a:ext cx="2904957" cy="2990050"/>
          </a:xfrm>
          <a:ln>
            <a:solidFill>
              <a:schemeClr val="tx1"/>
            </a:solidFill>
          </a:ln>
        </p:spPr>
        <p:txBody>
          <a:bodyPr/>
          <a:lstStyle/>
          <a:p>
            <a:pPr marL="139700" indent="0" algn="just">
              <a:buNone/>
            </a:pPr>
            <a:r>
              <a:rPr lang="en-US" dirty="0">
                <a:latin typeface="Times New Roman" panose="02020603050405020304" pitchFamily="18" charset="0"/>
                <a:cs typeface="Times New Roman" panose="02020603050405020304" pitchFamily="18" charset="0"/>
              </a:rPr>
              <a:t>Binary logistic regression was applied to check the relationship between demographic profile and pattern of poisoning. </a:t>
            </a:r>
          </a:p>
          <a:p>
            <a:pPr marL="139700" indent="0" algn="just">
              <a:buNone/>
            </a:pPr>
            <a:r>
              <a:rPr lang="en-US" dirty="0">
                <a:latin typeface="Times New Roman" panose="02020603050405020304" pitchFamily="18" charset="0"/>
                <a:cs typeface="Times New Roman" panose="02020603050405020304" pitchFamily="18" charset="0"/>
              </a:rPr>
              <a:t>Statistical significance was considered at p&lt;0.05(confidence interval of 95%). </a:t>
            </a:r>
            <a:endParaRPr lang="en-IN" dirty="0">
              <a:latin typeface="Times New Roman" panose="02020603050405020304" pitchFamily="18" charset="0"/>
              <a:cs typeface="Times New Roman" panose="02020603050405020304" pitchFamily="18" charset="0"/>
            </a:endParaRPr>
          </a:p>
          <a:p>
            <a:endParaRPr lang="en-IN" dirty="0"/>
          </a:p>
        </p:txBody>
      </p:sp>
      <p:sp>
        <p:nvSpPr>
          <p:cNvPr id="6" name="Slide Number Placeholder 5">
            <a:extLst>
              <a:ext uri="{FF2B5EF4-FFF2-40B4-BE49-F238E27FC236}">
                <a16:creationId xmlns:a16="http://schemas.microsoft.com/office/drawing/2014/main" id="{DE9089F4-4721-4B2E-ACCA-A6F8B1E1625A}"/>
              </a:ext>
            </a:extLst>
          </p:cNvPr>
          <p:cNvSpPr>
            <a:spLocks noGrp="1"/>
          </p:cNvSpPr>
          <p:nvPr>
            <p:ph type="sldNum" idx="12"/>
          </p:nvPr>
        </p:nvSpPr>
        <p:spPr/>
        <p:txBody>
          <a:bodyPr/>
          <a:lstStyle/>
          <a:p>
            <a:pPr marL="0" lvl="0" indent="0">
              <a:spcBef>
                <a:spcPts val="0"/>
              </a:spcBef>
              <a:spcAft>
                <a:spcPts val="0"/>
              </a:spcAft>
              <a:buNone/>
            </a:pPr>
            <a:fld id="{00000000-1234-1234-1234-123412341234}" type="slidenum">
              <a:rPr lang="en" smtClean="0"/>
              <a:t>11</a:t>
            </a:fld>
            <a:endParaRPr lang="en"/>
          </a:p>
        </p:txBody>
      </p:sp>
      <p:sp>
        <p:nvSpPr>
          <p:cNvPr id="9" name="Text Placeholder 8">
            <a:extLst>
              <a:ext uri="{FF2B5EF4-FFF2-40B4-BE49-F238E27FC236}">
                <a16:creationId xmlns:a16="http://schemas.microsoft.com/office/drawing/2014/main" id="{E49AE804-A9C5-4D6D-8789-601964B8B072}"/>
              </a:ext>
            </a:extLst>
          </p:cNvPr>
          <p:cNvSpPr>
            <a:spLocks noGrp="1"/>
          </p:cNvSpPr>
          <p:nvPr>
            <p:ph type="body" idx="1"/>
          </p:nvPr>
        </p:nvSpPr>
        <p:spPr>
          <a:xfrm>
            <a:off x="196010" y="1654525"/>
            <a:ext cx="2608162" cy="2990050"/>
          </a:xfrm>
          <a:ln>
            <a:solidFill>
              <a:schemeClr val="tx1"/>
            </a:solidFill>
          </a:ln>
        </p:spPr>
        <p:txBody>
          <a:bodyPr/>
          <a:lstStyle/>
          <a:p>
            <a:pPr marL="139700" indent="0" algn="just">
              <a:buNone/>
            </a:pPr>
            <a:r>
              <a:rPr lang="en-US" dirty="0">
                <a:latin typeface="Times New Roman" panose="02020603050405020304" pitchFamily="18" charset="0"/>
                <a:cs typeface="Times New Roman" panose="02020603050405020304" pitchFamily="18" charset="0"/>
              </a:rPr>
              <a:t>The data collected was entered into an excel spread sheet. </a:t>
            </a:r>
          </a:p>
          <a:p>
            <a:pPr marL="139700" indent="0" algn="just">
              <a:buNone/>
            </a:pPr>
            <a:r>
              <a:rPr lang="en-US" dirty="0">
                <a:latin typeface="Times New Roman" panose="02020603050405020304" pitchFamily="18" charset="0"/>
                <a:cs typeface="Times New Roman" panose="02020603050405020304" pitchFamily="18" charset="0"/>
              </a:rPr>
              <a:t>Data was analyzed using the Statistical Package for Social Sciences (SPSS) version 22 (SPSS Inc., Chicago, IL, USA). </a:t>
            </a:r>
            <a:endParaRPr lang="en-IN" dirty="0">
              <a:latin typeface="Times New Roman" panose="02020603050405020304" pitchFamily="18" charset="0"/>
              <a:cs typeface="Times New Roman" panose="02020603050405020304" pitchFamily="18" charset="0"/>
            </a:endParaRPr>
          </a:p>
        </p:txBody>
      </p:sp>
      <p:sp>
        <p:nvSpPr>
          <p:cNvPr id="11" name="Arrow: Right 10">
            <a:extLst>
              <a:ext uri="{FF2B5EF4-FFF2-40B4-BE49-F238E27FC236}">
                <a16:creationId xmlns:a16="http://schemas.microsoft.com/office/drawing/2014/main" id="{581D9E02-974C-4118-A778-2EE98908F3DB}"/>
              </a:ext>
            </a:extLst>
          </p:cNvPr>
          <p:cNvSpPr/>
          <p:nvPr/>
        </p:nvSpPr>
        <p:spPr>
          <a:xfrm>
            <a:off x="2804172" y="2910177"/>
            <a:ext cx="535376" cy="166978"/>
          </a:xfrm>
          <a:prstGeom prst="rightArrow">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12" name="Arrow: Right 11">
            <a:extLst>
              <a:ext uri="{FF2B5EF4-FFF2-40B4-BE49-F238E27FC236}">
                <a16:creationId xmlns:a16="http://schemas.microsoft.com/office/drawing/2014/main" id="{453C00A9-859A-4381-BC79-D95EE14BA1B9}"/>
              </a:ext>
            </a:extLst>
          </p:cNvPr>
          <p:cNvSpPr/>
          <p:nvPr/>
        </p:nvSpPr>
        <p:spPr>
          <a:xfrm>
            <a:off x="5645218" y="2826688"/>
            <a:ext cx="397815" cy="166978"/>
          </a:xfrm>
          <a:prstGeom prst="rightArrow">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Tree>
    <p:extLst>
      <p:ext uri="{BB962C8B-B14F-4D97-AF65-F5344CB8AC3E}">
        <p14:creationId xmlns:p14="http://schemas.microsoft.com/office/powerpoint/2010/main" val="117205202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9">
                                            <p:bg/>
                                          </p:spTgt>
                                        </p:tgtEl>
                                        <p:attrNameLst>
                                          <p:attrName>style.visibility</p:attrName>
                                        </p:attrNameLst>
                                      </p:cBhvr>
                                      <p:to>
                                        <p:strVal val="visible"/>
                                      </p:to>
                                    </p:set>
                                    <p:animEffect transition="in" filter="wipe(down)">
                                      <p:cBhvr>
                                        <p:cTn id="7" dur="500"/>
                                        <p:tgtEl>
                                          <p:spTgt spid="9">
                                            <p:bg/>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grpId="0" nodeType="clickEffect">
                                  <p:stCondLst>
                                    <p:cond delay="0"/>
                                  </p:stCondLst>
                                  <p:childTnLst>
                                    <p:set>
                                      <p:cBhvr>
                                        <p:cTn id="11" dur="1" fill="hold">
                                          <p:stCondLst>
                                            <p:cond delay="0"/>
                                          </p:stCondLst>
                                        </p:cTn>
                                        <p:tgtEl>
                                          <p:spTgt spid="9">
                                            <p:txEl>
                                              <p:pRg st="0" end="0"/>
                                            </p:txEl>
                                          </p:spTgt>
                                        </p:tgtEl>
                                        <p:attrNameLst>
                                          <p:attrName>style.visibility</p:attrName>
                                        </p:attrNameLst>
                                      </p:cBhvr>
                                      <p:to>
                                        <p:strVal val="visible"/>
                                      </p:to>
                                    </p:set>
                                    <p:animEffect transition="in" filter="wipe(down)">
                                      <p:cBhvr>
                                        <p:cTn id="12" dur="500"/>
                                        <p:tgtEl>
                                          <p:spTgt spid="9">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4" fill="hold" grpId="0" nodeType="clickEffect">
                                  <p:stCondLst>
                                    <p:cond delay="0"/>
                                  </p:stCondLst>
                                  <p:childTnLst>
                                    <p:set>
                                      <p:cBhvr>
                                        <p:cTn id="16" dur="1" fill="hold">
                                          <p:stCondLst>
                                            <p:cond delay="0"/>
                                          </p:stCondLst>
                                        </p:cTn>
                                        <p:tgtEl>
                                          <p:spTgt spid="9">
                                            <p:txEl>
                                              <p:pRg st="1" end="1"/>
                                            </p:txEl>
                                          </p:spTgt>
                                        </p:tgtEl>
                                        <p:attrNameLst>
                                          <p:attrName>style.visibility</p:attrName>
                                        </p:attrNameLst>
                                      </p:cBhvr>
                                      <p:to>
                                        <p:strVal val="visible"/>
                                      </p:to>
                                    </p:set>
                                    <p:animEffect transition="in" filter="wipe(down)">
                                      <p:cBhvr>
                                        <p:cTn id="17" dur="500"/>
                                        <p:tgtEl>
                                          <p:spTgt spid="9">
                                            <p:txEl>
                                              <p:pRg st="1" end="1"/>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6" presetClass="entr" presetSubtype="21" fill="hold" grpId="0" nodeType="clickEffect">
                                  <p:stCondLst>
                                    <p:cond delay="0"/>
                                  </p:stCondLst>
                                  <p:childTnLst>
                                    <p:set>
                                      <p:cBhvr>
                                        <p:cTn id="21" dur="1" fill="hold">
                                          <p:stCondLst>
                                            <p:cond delay="0"/>
                                          </p:stCondLst>
                                        </p:cTn>
                                        <p:tgtEl>
                                          <p:spTgt spid="4">
                                            <p:bg/>
                                          </p:spTgt>
                                        </p:tgtEl>
                                        <p:attrNameLst>
                                          <p:attrName>style.visibility</p:attrName>
                                        </p:attrNameLst>
                                      </p:cBhvr>
                                      <p:to>
                                        <p:strVal val="visible"/>
                                      </p:to>
                                    </p:set>
                                    <p:animEffect transition="in" filter="barn(inVertical)">
                                      <p:cBhvr>
                                        <p:cTn id="22" dur="500"/>
                                        <p:tgtEl>
                                          <p:spTgt spid="4">
                                            <p:bg/>
                                          </p:spTgt>
                                        </p:tgtEl>
                                      </p:cBhvr>
                                    </p:animEffect>
                                  </p:childTnLst>
                                </p:cTn>
                              </p:par>
                            </p:childTnLst>
                          </p:cTn>
                        </p:par>
                      </p:childTnLst>
                    </p:cTn>
                  </p:par>
                  <p:par>
                    <p:cTn id="23" fill="hold">
                      <p:stCondLst>
                        <p:cond delay="indefinite"/>
                      </p:stCondLst>
                      <p:childTnLst>
                        <p:par>
                          <p:cTn id="24" fill="hold">
                            <p:stCondLst>
                              <p:cond delay="0"/>
                            </p:stCondLst>
                            <p:childTnLst>
                              <p:par>
                                <p:cTn id="25" presetID="16" presetClass="entr" presetSubtype="21" fill="hold" grpId="0" nodeType="clickEffect">
                                  <p:stCondLst>
                                    <p:cond delay="0"/>
                                  </p:stCondLst>
                                  <p:childTnLst>
                                    <p:set>
                                      <p:cBhvr>
                                        <p:cTn id="26" dur="1" fill="hold">
                                          <p:stCondLst>
                                            <p:cond delay="0"/>
                                          </p:stCondLst>
                                        </p:cTn>
                                        <p:tgtEl>
                                          <p:spTgt spid="4">
                                            <p:txEl>
                                              <p:pRg st="0" end="0"/>
                                            </p:txEl>
                                          </p:spTgt>
                                        </p:tgtEl>
                                        <p:attrNameLst>
                                          <p:attrName>style.visibility</p:attrName>
                                        </p:attrNameLst>
                                      </p:cBhvr>
                                      <p:to>
                                        <p:strVal val="visible"/>
                                      </p:to>
                                    </p:set>
                                    <p:animEffect transition="in" filter="barn(inVertical)">
                                      <p:cBhvr>
                                        <p:cTn id="27" dur="500"/>
                                        <p:tgtEl>
                                          <p:spTgt spid="4">
                                            <p:txEl>
                                              <p:pRg st="0" end="0"/>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42" presetClass="entr" presetSubtype="0" fill="hold" grpId="0" nodeType="clickEffect">
                                  <p:stCondLst>
                                    <p:cond delay="0"/>
                                  </p:stCondLst>
                                  <p:childTnLst>
                                    <p:set>
                                      <p:cBhvr>
                                        <p:cTn id="31" dur="1" fill="hold">
                                          <p:stCondLst>
                                            <p:cond delay="0"/>
                                          </p:stCondLst>
                                        </p:cTn>
                                        <p:tgtEl>
                                          <p:spTgt spid="5">
                                            <p:bg/>
                                          </p:spTgt>
                                        </p:tgtEl>
                                        <p:attrNameLst>
                                          <p:attrName>style.visibility</p:attrName>
                                        </p:attrNameLst>
                                      </p:cBhvr>
                                      <p:to>
                                        <p:strVal val="visible"/>
                                      </p:to>
                                    </p:set>
                                    <p:animEffect transition="in" filter="fade">
                                      <p:cBhvr>
                                        <p:cTn id="32" dur="1000"/>
                                        <p:tgtEl>
                                          <p:spTgt spid="5">
                                            <p:bg/>
                                          </p:spTgt>
                                        </p:tgtEl>
                                      </p:cBhvr>
                                    </p:animEffect>
                                    <p:anim calcmode="lin" valueType="num">
                                      <p:cBhvr>
                                        <p:cTn id="33" dur="1000" fill="hold"/>
                                        <p:tgtEl>
                                          <p:spTgt spid="5">
                                            <p:bg/>
                                          </p:spTgt>
                                        </p:tgtEl>
                                        <p:attrNameLst>
                                          <p:attrName>ppt_x</p:attrName>
                                        </p:attrNameLst>
                                      </p:cBhvr>
                                      <p:tavLst>
                                        <p:tav tm="0">
                                          <p:val>
                                            <p:strVal val="#ppt_x"/>
                                          </p:val>
                                        </p:tav>
                                        <p:tav tm="100000">
                                          <p:val>
                                            <p:strVal val="#ppt_x"/>
                                          </p:val>
                                        </p:tav>
                                      </p:tavLst>
                                    </p:anim>
                                    <p:anim calcmode="lin" valueType="num">
                                      <p:cBhvr>
                                        <p:cTn id="34" dur="1000" fill="hold"/>
                                        <p:tgtEl>
                                          <p:spTgt spid="5">
                                            <p:bg/>
                                          </p:spTgt>
                                        </p:tgtEl>
                                        <p:attrNameLst>
                                          <p:attrName>ppt_y</p:attrName>
                                        </p:attrNameLst>
                                      </p:cBhvr>
                                      <p:tavLst>
                                        <p:tav tm="0">
                                          <p:val>
                                            <p:strVal val="#ppt_y+.1"/>
                                          </p:val>
                                        </p:tav>
                                        <p:tav tm="100000">
                                          <p:val>
                                            <p:strVal val="#ppt_y"/>
                                          </p:val>
                                        </p:tav>
                                      </p:tavLst>
                                    </p:anim>
                                  </p:childTnLst>
                                </p:cTn>
                              </p:par>
                            </p:childTnLst>
                          </p:cTn>
                        </p:par>
                      </p:childTnLst>
                    </p:cTn>
                  </p:par>
                  <p:par>
                    <p:cTn id="35" fill="hold">
                      <p:stCondLst>
                        <p:cond delay="indefinite"/>
                      </p:stCondLst>
                      <p:childTnLst>
                        <p:par>
                          <p:cTn id="36" fill="hold">
                            <p:stCondLst>
                              <p:cond delay="0"/>
                            </p:stCondLst>
                            <p:childTnLst>
                              <p:par>
                                <p:cTn id="37" presetID="42" presetClass="entr" presetSubtype="0" fill="hold" grpId="0" nodeType="clickEffect">
                                  <p:stCondLst>
                                    <p:cond delay="0"/>
                                  </p:stCondLst>
                                  <p:childTnLst>
                                    <p:set>
                                      <p:cBhvr>
                                        <p:cTn id="38" dur="1" fill="hold">
                                          <p:stCondLst>
                                            <p:cond delay="0"/>
                                          </p:stCondLst>
                                        </p:cTn>
                                        <p:tgtEl>
                                          <p:spTgt spid="5">
                                            <p:txEl>
                                              <p:pRg st="0" end="0"/>
                                            </p:txEl>
                                          </p:spTgt>
                                        </p:tgtEl>
                                        <p:attrNameLst>
                                          <p:attrName>style.visibility</p:attrName>
                                        </p:attrNameLst>
                                      </p:cBhvr>
                                      <p:to>
                                        <p:strVal val="visible"/>
                                      </p:to>
                                    </p:set>
                                    <p:animEffect transition="in" filter="fade">
                                      <p:cBhvr>
                                        <p:cTn id="39" dur="1000"/>
                                        <p:tgtEl>
                                          <p:spTgt spid="5">
                                            <p:txEl>
                                              <p:pRg st="0" end="0"/>
                                            </p:txEl>
                                          </p:spTgt>
                                        </p:tgtEl>
                                      </p:cBhvr>
                                    </p:animEffect>
                                    <p:anim calcmode="lin" valueType="num">
                                      <p:cBhvr>
                                        <p:cTn id="40" dur="1000" fill="hold"/>
                                        <p:tgtEl>
                                          <p:spTgt spid="5">
                                            <p:txEl>
                                              <p:pRg st="0" end="0"/>
                                            </p:txEl>
                                          </p:spTgt>
                                        </p:tgtEl>
                                        <p:attrNameLst>
                                          <p:attrName>ppt_x</p:attrName>
                                        </p:attrNameLst>
                                      </p:cBhvr>
                                      <p:tavLst>
                                        <p:tav tm="0">
                                          <p:val>
                                            <p:strVal val="#ppt_x"/>
                                          </p:val>
                                        </p:tav>
                                        <p:tav tm="100000">
                                          <p:val>
                                            <p:strVal val="#ppt_x"/>
                                          </p:val>
                                        </p:tav>
                                      </p:tavLst>
                                    </p:anim>
                                    <p:anim calcmode="lin" valueType="num">
                                      <p:cBhvr>
                                        <p:cTn id="41" dur="1000" fill="hold"/>
                                        <p:tgtEl>
                                          <p:spTgt spid="5">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42" fill="hold">
                      <p:stCondLst>
                        <p:cond delay="indefinite"/>
                      </p:stCondLst>
                      <p:childTnLst>
                        <p:par>
                          <p:cTn id="43" fill="hold">
                            <p:stCondLst>
                              <p:cond delay="0"/>
                            </p:stCondLst>
                            <p:childTnLst>
                              <p:par>
                                <p:cTn id="44" presetID="42" presetClass="entr" presetSubtype="0" fill="hold" grpId="0" nodeType="clickEffect">
                                  <p:stCondLst>
                                    <p:cond delay="0"/>
                                  </p:stCondLst>
                                  <p:childTnLst>
                                    <p:set>
                                      <p:cBhvr>
                                        <p:cTn id="45" dur="1" fill="hold">
                                          <p:stCondLst>
                                            <p:cond delay="0"/>
                                          </p:stCondLst>
                                        </p:cTn>
                                        <p:tgtEl>
                                          <p:spTgt spid="5">
                                            <p:txEl>
                                              <p:pRg st="1" end="1"/>
                                            </p:txEl>
                                          </p:spTgt>
                                        </p:tgtEl>
                                        <p:attrNameLst>
                                          <p:attrName>style.visibility</p:attrName>
                                        </p:attrNameLst>
                                      </p:cBhvr>
                                      <p:to>
                                        <p:strVal val="visible"/>
                                      </p:to>
                                    </p:set>
                                    <p:animEffect transition="in" filter="fade">
                                      <p:cBhvr>
                                        <p:cTn id="46" dur="1000"/>
                                        <p:tgtEl>
                                          <p:spTgt spid="5">
                                            <p:txEl>
                                              <p:pRg st="1" end="1"/>
                                            </p:txEl>
                                          </p:spTgt>
                                        </p:tgtEl>
                                      </p:cBhvr>
                                    </p:animEffect>
                                    <p:anim calcmode="lin" valueType="num">
                                      <p:cBhvr>
                                        <p:cTn id="47" dur="1000" fill="hold"/>
                                        <p:tgtEl>
                                          <p:spTgt spid="5">
                                            <p:txEl>
                                              <p:pRg st="1" end="1"/>
                                            </p:txEl>
                                          </p:spTgt>
                                        </p:tgtEl>
                                        <p:attrNameLst>
                                          <p:attrName>ppt_x</p:attrName>
                                        </p:attrNameLst>
                                      </p:cBhvr>
                                      <p:tavLst>
                                        <p:tav tm="0">
                                          <p:val>
                                            <p:strVal val="#ppt_x"/>
                                          </p:val>
                                        </p:tav>
                                        <p:tav tm="100000">
                                          <p:val>
                                            <p:strVal val="#ppt_x"/>
                                          </p:val>
                                        </p:tav>
                                      </p:tavLst>
                                    </p:anim>
                                    <p:anim calcmode="lin" valueType="num">
                                      <p:cBhvr>
                                        <p:cTn id="48" dur="1000" fill="hold"/>
                                        <p:tgtEl>
                                          <p:spTgt spid="5">
                                            <p:txEl>
                                              <p:pRg st="1" end="1"/>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uild="p" animBg="1"/>
      <p:bldP spid="5" grpId="0" build="p" animBg="1"/>
      <p:bldP spid="9" grpId="0" build="p" animBg="1"/>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115"/>
        <p:cNvGrpSpPr/>
        <p:nvPr/>
      </p:nvGrpSpPr>
      <p:grpSpPr>
        <a:xfrm>
          <a:off x="0" y="0"/>
          <a:ext cx="0" cy="0"/>
          <a:chOff x="0" y="0"/>
          <a:chExt cx="0" cy="0"/>
        </a:xfrm>
      </p:grpSpPr>
      <p:sp>
        <p:nvSpPr>
          <p:cNvPr id="116" name="Shape 116"/>
          <p:cNvSpPr txBox="1">
            <a:spLocks noGrp="1"/>
          </p:cNvSpPr>
          <p:nvPr>
            <p:ph type="ctrTitle"/>
          </p:nvPr>
        </p:nvSpPr>
        <p:spPr>
          <a:xfrm>
            <a:off x="685800" y="3031150"/>
            <a:ext cx="4558200" cy="1159800"/>
          </a:xfrm>
          <a:prstGeom prst="rect">
            <a:avLst/>
          </a:prstGeom>
        </p:spPr>
        <p:txBody>
          <a:bodyPr spcFirstLastPara="1" wrap="square" lIns="91425" tIns="91425" rIns="91425" bIns="91425" anchor="ctr" anchorCtr="0">
            <a:noAutofit/>
          </a:bodyPr>
          <a:lstStyle/>
          <a:p>
            <a:pPr marL="0" lvl="0" indent="0" rtl="0">
              <a:spcBef>
                <a:spcPts val="0"/>
              </a:spcBef>
              <a:spcAft>
                <a:spcPts val="0"/>
              </a:spcAft>
              <a:buNone/>
            </a:pPr>
            <a:r>
              <a:rPr lang="en-IN" dirty="0"/>
              <a:t>RESULTS </a:t>
            </a:r>
            <a:endParaRPr dirty="0"/>
          </a:p>
        </p:txBody>
      </p:sp>
    </p:spTree>
    <p:extLst>
      <p:ext uri="{BB962C8B-B14F-4D97-AF65-F5344CB8AC3E}">
        <p14:creationId xmlns:p14="http://schemas.microsoft.com/office/powerpoint/2010/main" val="234077839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447D9EFB-85BE-4F33-BCFD-F7A8D3EAE403}"/>
              </a:ext>
            </a:extLst>
          </p:cNvPr>
          <p:cNvSpPr>
            <a:spLocks noGrp="1"/>
          </p:cNvSpPr>
          <p:nvPr>
            <p:ph type="sldNum" idx="12"/>
          </p:nvPr>
        </p:nvSpPr>
        <p:spPr/>
        <p:txBody>
          <a:bodyPr/>
          <a:lstStyle/>
          <a:p>
            <a:pPr marL="0" lvl="0" indent="0">
              <a:spcBef>
                <a:spcPts val="0"/>
              </a:spcBef>
              <a:spcAft>
                <a:spcPts val="0"/>
              </a:spcAft>
              <a:buNone/>
            </a:pPr>
            <a:fld id="{00000000-1234-1234-1234-123412341234}" type="slidenum">
              <a:rPr lang="en" smtClean="0"/>
              <a:t>13</a:t>
            </a:fld>
            <a:endParaRPr lang="en"/>
          </a:p>
        </p:txBody>
      </p:sp>
      <p:sp>
        <p:nvSpPr>
          <p:cNvPr id="4" name="Rectangle 1">
            <a:extLst>
              <a:ext uri="{FF2B5EF4-FFF2-40B4-BE49-F238E27FC236}">
                <a16:creationId xmlns:a16="http://schemas.microsoft.com/office/drawing/2014/main" id="{9EE0945D-B44F-4009-9BAE-BC5CD5F1209A}"/>
              </a:ext>
            </a:extLst>
          </p:cNvPr>
          <p:cNvSpPr>
            <a:spLocks noChangeArrowheads="1"/>
          </p:cNvSpPr>
          <p:nvPr/>
        </p:nvSpPr>
        <p:spPr bwMode="auto">
          <a:xfrm>
            <a:off x="135172" y="678579"/>
            <a:ext cx="9629029" cy="61555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lang="en-US" altLang="en-US" sz="1600" b="1" i="1" u="sng" dirty="0">
                <a:solidFill>
                  <a:schemeClr val="tx1"/>
                </a:solidFill>
                <a:latin typeface="Times New Roman" panose="02020603050405020304" pitchFamily="18" charset="0"/>
                <a:ea typeface="Calibri" panose="020F0502020204030204" pitchFamily="34" charset="0"/>
                <a:cs typeface="Times New Roman" panose="02020603050405020304" pitchFamily="18" charset="0"/>
              </a:rPr>
              <a:t>Figure 1</a:t>
            </a:r>
            <a:r>
              <a:rPr kumimoji="0" lang="en-US" altLang="en-US" sz="1600" b="1" i="1" u="sng" strike="noStrike" cap="none" normalizeH="0" baseline="0" dirty="0">
                <a:ln>
                  <a:noFill/>
                </a:ln>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altLang="en-US" sz="1600" b="1" i="1" u="sng" dirty="0">
                <a:solidFill>
                  <a:schemeClr val="tx1"/>
                </a:solidFill>
                <a:latin typeface="Times New Roman" panose="02020603050405020304" pitchFamily="18" charset="0"/>
                <a:ea typeface="Calibri" panose="020F0502020204030204" pitchFamily="34" charset="0"/>
                <a:cs typeface="Times New Roman" panose="02020603050405020304" pitchFamily="18" charset="0"/>
              </a:rPr>
              <a:t>D</a:t>
            </a:r>
            <a:r>
              <a:rPr kumimoji="0" lang="en-US" altLang="en-US" sz="1600" b="1" i="1" u="sng" strike="noStrike" cap="none" normalizeH="0" baseline="0" dirty="0">
                <a:ln>
                  <a:noFill/>
                </a:ln>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emographic variables of the study participants</a:t>
            </a:r>
            <a:endParaRPr kumimoji="0" lang="en-US" altLang="en-US" sz="700" b="0" i="1" u="none" strike="noStrike" cap="none" normalizeH="0" baseline="0" dirty="0">
              <a:ln>
                <a:noFill/>
              </a:ln>
              <a:solidFill>
                <a:schemeClr val="tx1"/>
              </a:solidFill>
              <a:effectLst/>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en-US" altLang="en-US" sz="1800" b="0" i="0" u="none" strike="noStrike" cap="none" normalizeH="0" baseline="0" dirty="0">
              <a:ln>
                <a:noFill/>
              </a:ln>
              <a:solidFill>
                <a:schemeClr val="tx1"/>
              </a:solidFill>
              <a:effectLst/>
              <a:latin typeface="Arial" panose="020B0604020202020204" pitchFamily="34" charset="0"/>
            </a:endParaRPr>
          </a:p>
        </p:txBody>
      </p:sp>
      <p:graphicFrame>
        <p:nvGraphicFramePr>
          <p:cNvPr id="6" name="Chart 5">
            <a:extLst>
              <a:ext uri="{FF2B5EF4-FFF2-40B4-BE49-F238E27FC236}">
                <a16:creationId xmlns:a16="http://schemas.microsoft.com/office/drawing/2014/main" id="{2A4689A2-66E5-425C-852C-113D93E3E2EE}"/>
              </a:ext>
            </a:extLst>
          </p:cNvPr>
          <p:cNvGraphicFramePr>
            <a:graphicFrameLocks/>
          </p:cNvGraphicFramePr>
          <p:nvPr>
            <p:extLst>
              <p:ext uri="{D42A27DB-BD31-4B8C-83A1-F6EECF244321}">
                <p14:modId xmlns:p14="http://schemas.microsoft.com/office/powerpoint/2010/main" val="69227873"/>
              </p:ext>
            </p:extLst>
          </p:nvPr>
        </p:nvGraphicFramePr>
        <p:xfrm>
          <a:off x="310101" y="1431236"/>
          <a:ext cx="8070574" cy="3033685"/>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5921876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E0257A6C-1436-4B23-A9C7-0D4D749FEB32}"/>
              </a:ext>
            </a:extLst>
          </p:cNvPr>
          <p:cNvSpPr>
            <a:spLocks noGrp="1"/>
          </p:cNvSpPr>
          <p:nvPr>
            <p:ph type="sldNum" idx="12"/>
          </p:nvPr>
        </p:nvSpPr>
        <p:spPr/>
        <p:txBody>
          <a:bodyPr/>
          <a:lstStyle/>
          <a:p>
            <a:pPr marL="0" lvl="0" indent="0">
              <a:spcBef>
                <a:spcPts val="0"/>
              </a:spcBef>
              <a:spcAft>
                <a:spcPts val="0"/>
              </a:spcAft>
              <a:buNone/>
            </a:pPr>
            <a:fld id="{00000000-1234-1234-1234-123412341234}" type="slidenum">
              <a:rPr lang="en" smtClean="0"/>
              <a:t>14</a:t>
            </a:fld>
            <a:endParaRPr lang="en"/>
          </a:p>
        </p:txBody>
      </p:sp>
      <p:graphicFrame>
        <p:nvGraphicFramePr>
          <p:cNvPr id="3" name="Table 2">
            <a:extLst>
              <a:ext uri="{FF2B5EF4-FFF2-40B4-BE49-F238E27FC236}">
                <a16:creationId xmlns:a16="http://schemas.microsoft.com/office/drawing/2014/main" id="{E41C2E73-0E12-4AF6-90A4-7B473F47BD2F}"/>
              </a:ext>
            </a:extLst>
          </p:cNvPr>
          <p:cNvGraphicFramePr>
            <a:graphicFrameLocks noGrp="1"/>
          </p:cNvGraphicFramePr>
          <p:nvPr>
            <p:extLst>
              <p:ext uri="{D42A27DB-BD31-4B8C-83A1-F6EECF244321}">
                <p14:modId xmlns:p14="http://schemas.microsoft.com/office/powerpoint/2010/main" val="2526516702"/>
              </p:ext>
            </p:extLst>
          </p:nvPr>
        </p:nvGraphicFramePr>
        <p:xfrm>
          <a:off x="222637" y="1447137"/>
          <a:ext cx="8817997" cy="3366617"/>
        </p:xfrm>
        <a:graphic>
          <a:graphicData uri="http://schemas.openxmlformats.org/drawingml/2006/table">
            <a:tbl>
              <a:tblPr firstRow="1" firstCol="1" bandRow="1">
                <a:tableStyleId>{2F79E8B0-FAA4-4277-BFA6-D7414CD5D3C3}</a:tableStyleId>
              </a:tblPr>
              <a:tblGrid>
                <a:gridCol w="4436827">
                  <a:extLst>
                    <a:ext uri="{9D8B030D-6E8A-4147-A177-3AD203B41FA5}">
                      <a16:colId xmlns:a16="http://schemas.microsoft.com/office/drawing/2014/main" val="772135246"/>
                    </a:ext>
                  </a:extLst>
                </a:gridCol>
                <a:gridCol w="4381170">
                  <a:extLst>
                    <a:ext uri="{9D8B030D-6E8A-4147-A177-3AD203B41FA5}">
                      <a16:colId xmlns:a16="http://schemas.microsoft.com/office/drawing/2014/main" val="3171070681"/>
                    </a:ext>
                  </a:extLst>
                </a:gridCol>
              </a:tblGrid>
              <a:tr h="345227">
                <a:tc>
                  <a:txBody>
                    <a:bodyPr/>
                    <a:lstStyle/>
                    <a:p>
                      <a:pPr algn="ctr">
                        <a:lnSpc>
                          <a:spcPct val="115000"/>
                        </a:lnSpc>
                        <a:spcAft>
                          <a:spcPts val="0"/>
                        </a:spcAft>
                      </a:pPr>
                      <a:r>
                        <a:rPr lang="en-IN" sz="1600" b="1" u="none" dirty="0">
                          <a:effectLst/>
                          <a:latin typeface="Times New Roman" panose="02020603050405020304" pitchFamily="18" charset="0"/>
                          <a:cs typeface="Times New Roman" panose="02020603050405020304" pitchFamily="18" charset="0"/>
                        </a:rPr>
                        <a:t>Variable </a:t>
                      </a:r>
                      <a:endParaRPr lang="en-IN" sz="1400" b="1" i="0" u="none"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40842" marR="40842" marT="0" marB="0"/>
                </a:tc>
                <a:tc>
                  <a:txBody>
                    <a:bodyPr/>
                    <a:lstStyle/>
                    <a:p>
                      <a:pPr algn="ctr">
                        <a:lnSpc>
                          <a:spcPct val="115000"/>
                        </a:lnSpc>
                        <a:spcAft>
                          <a:spcPts val="0"/>
                        </a:spcAft>
                      </a:pPr>
                      <a:r>
                        <a:rPr lang="en-IN" sz="1600" b="1" u="none" dirty="0">
                          <a:effectLst/>
                          <a:latin typeface="Times New Roman" panose="02020603050405020304" pitchFamily="18" charset="0"/>
                          <a:cs typeface="Times New Roman" panose="02020603050405020304" pitchFamily="18" charset="0"/>
                        </a:rPr>
                        <a:t>N(%)=133</a:t>
                      </a:r>
                      <a:endParaRPr lang="en-IN" sz="1400" b="1" i="0" u="none"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40842" marR="40842" marT="0" marB="0"/>
                </a:tc>
                <a:extLst>
                  <a:ext uri="{0D108BD9-81ED-4DB2-BD59-A6C34878D82A}">
                    <a16:rowId xmlns:a16="http://schemas.microsoft.com/office/drawing/2014/main" val="1067934907"/>
                  </a:ext>
                </a:extLst>
              </a:tr>
              <a:tr h="302139">
                <a:tc>
                  <a:txBody>
                    <a:bodyPr/>
                    <a:lstStyle/>
                    <a:p>
                      <a:pPr algn="ctr">
                        <a:lnSpc>
                          <a:spcPct val="115000"/>
                        </a:lnSpc>
                        <a:spcAft>
                          <a:spcPts val="0"/>
                        </a:spcAft>
                      </a:pPr>
                      <a:r>
                        <a:rPr lang="en-IN" sz="1400" b="1" u="none" dirty="0">
                          <a:effectLst/>
                          <a:latin typeface="Times New Roman" panose="02020603050405020304" pitchFamily="18" charset="0"/>
                          <a:cs typeface="Times New Roman" panose="02020603050405020304" pitchFamily="18" charset="0"/>
                        </a:rPr>
                        <a:t>Reason for poisoning </a:t>
                      </a:r>
                      <a:endParaRPr lang="en-IN" sz="1400" b="1" i="1" u="none"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40842" marR="40842" marT="0" marB="0"/>
                </a:tc>
                <a:tc>
                  <a:txBody>
                    <a:bodyPr/>
                    <a:lstStyle/>
                    <a:p>
                      <a:pPr algn="ctr">
                        <a:lnSpc>
                          <a:spcPct val="115000"/>
                        </a:lnSpc>
                        <a:spcAft>
                          <a:spcPts val="0"/>
                        </a:spcAft>
                      </a:pPr>
                      <a:r>
                        <a:rPr lang="en-IN" sz="1400" u="sng" dirty="0">
                          <a:effectLst/>
                          <a:latin typeface="Times New Roman" panose="02020603050405020304" pitchFamily="18" charset="0"/>
                          <a:cs typeface="Times New Roman" panose="02020603050405020304" pitchFamily="18" charset="0"/>
                        </a:rPr>
                        <a:t> </a:t>
                      </a:r>
                      <a:endParaRPr lang="en-IN" sz="1400" b="1" i="0" u="sng"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40842" marR="40842" marT="0" marB="0"/>
                </a:tc>
                <a:extLst>
                  <a:ext uri="{0D108BD9-81ED-4DB2-BD59-A6C34878D82A}">
                    <a16:rowId xmlns:a16="http://schemas.microsoft.com/office/drawing/2014/main" val="2906596773"/>
                  </a:ext>
                </a:extLst>
              </a:tr>
              <a:tr h="302139">
                <a:tc>
                  <a:txBody>
                    <a:bodyPr/>
                    <a:lstStyle/>
                    <a:p>
                      <a:pPr algn="ctr">
                        <a:lnSpc>
                          <a:spcPct val="115000"/>
                        </a:lnSpc>
                        <a:spcAft>
                          <a:spcPts val="0"/>
                        </a:spcAft>
                      </a:pPr>
                      <a:r>
                        <a:rPr lang="en-IN" sz="1400" dirty="0">
                          <a:effectLst/>
                          <a:latin typeface="Times New Roman" panose="02020603050405020304" pitchFamily="18" charset="0"/>
                          <a:cs typeface="Times New Roman" panose="02020603050405020304" pitchFamily="18" charset="0"/>
                        </a:rPr>
                        <a:t>Intentional </a:t>
                      </a:r>
                      <a:endParaRPr lang="en-IN" sz="14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40842" marR="40842" marT="0" marB="0"/>
                </a:tc>
                <a:tc>
                  <a:txBody>
                    <a:bodyPr/>
                    <a:lstStyle/>
                    <a:p>
                      <a:pPr algn="ctr">
                        <a:lnSpc>
                          <a:spcPct val="115000"/>
                        </a:lnSpc>
                        <a:spcAft>
                          <a:spcPts val="0"/>
                        </a:spcAft>
                      </a:pPr>
                      <a:r>
                        <a:rPr lang="en-IN" sz="1400" dirty="0">
                          <a:effectLst/>
                          <a:latin typeface="Times New Roman" panose="02020603050405020304" pitchFamily="18" charset="0"/>
                          <a:cs typeface="Times New Roman" panose="02020603050405020304" pitchFamily="18" charset="0"/>
                        </a:rPr>
                        <a:t>92(69.1)</a:t>
                      </a:r>
                      <a:endParaRPr lang="en-IN" sz="14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40842" marR="40842" marT="0" marB="0"/>
                </a:tc>
                <a:extLst>
                  <a:ext uri="{0D108BD9-81ED-4DB2-BD59-A6C34878D82A}">
                    <a16:rowId xmlns:a16="http://schemas.microsoft.com/office/drawing/2014/main" val="2898884619"/>
                  </a:ext>
                </a:extLst>
              </a:tr>
              <a:tr h="302139">
                <a:tc>
                  <a:txBody>
                    <a:bodyPr/>
                    <a:lstStyle/>
                    <a:p>
                      <a:pPr algn="ctr">
                        <a:lnSpc>
                          <a:spcPct val="115000"/>
                        </a:lnSpc>
                        <a:spcAft>
                          <a:spcPts val="0"/>
                        </a:spcAft>
                      </a:pPr>
                      <a:r>
                        <a:rPr lang="en-IN" sz="1400" dirty="0">
                          <a:effectLst/>
                          <a:latin typeface="Times New Roman" panose="02020603050405020304" pitchFamily="18" charset="0"/>
                          <a:cs typeface="Times New Roman" panose="02020603050405020304" pitchFamily="18" charset="0"/>
                        </a:rPr>
                        <a:t>Non-Intentional</a:t>
                      </a:r>
                      <a:endParaRPr lang="en-IN" sz="14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40842" marR="40842" marT="0" marB="0"/>
                </a:tc>
                <a:tc>
                  <a:txBody>
                    <a:bodyPr/>
                    <a:lstStyle/>
                    <a:p>
                      <a:pPr algn="ctr">
                        <a:lnSpc>
                          <a:spcPct val="115000"/>
                        </a:lnSpc>
                        <a:spcAft>
                          <a:spcPts val="0"/>
                        </a:spcAft>
                      </a:pPr>
                      <a:r>
                        <a:rPr lang="en-IN" sz="1400" dirty="0">
                          <a:effectLst/>
                          <a:latin typeface="Times New Roman" panose="02020603050405020304" pitchFamily="18" charset="0"/>
                          <a:cs typeface="Times New Roman" panose="02020603050405020304" pitchFamily="18" charset="0"/>
                        </a:rPr>
                        <a:t>41(30.8)</a:t>
                      </a:r>
                      <a:endParaRPr lang="en-IN" sz="14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40842" marR="40842" marT="0" marB="0"/>
                </a:tc>
                <a:extLst>
                  <a:ext uri="{0D108BD9-81ED-4DB2-BD59-A6C34878D82A}">
                    <a16:rowId xmlns:a16="http://schemas.microsoft.com/office/drawing/2014/main" val="2296423440"/>
                  </a:ext>
                </a:extLst>
              </a:tr>
              <a:tr h="302139">
                <a:tc>
                  <a:txBody>
                    <a:bodyPr/>
                    <a:lstStyle/>
                    <a:p>
                      <a:pPr algn="ctr">
                        <a:lnSpc>
                          <a:spcPct val="115000"/>
                        </a:lnSpc>
                        <a:spcAft>
                          <a:spcPts val="0"/>
                        </a:spcAft>
                      </a:pPr>
                      <a:r>
                        <a:rPr lang="en-IN" sz="1400" b="1" dirty="0">
                          <a:effectLst/>
                          <a:latin typeface="Times New Roman" panose="02020603050405020304" pitchFamily="18" charset="0"/>
                          <a:cs typeface="Times New Roman" panose="02020603050405020304" pitchFamily="18" charset="0"/>
                        </a:rPr>
                        <a:t>If non intentional            </a:t>
                      </a:r>
                      <a:endParaRPr lang="en-IN" sz="1400" b="1" i="1"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40842" marR="40842" marT="0" marB="0"/>
                </a:tc>
                <a:tc>
                  <a:txBody>
                    <a:bodyPr/>
                    <a:lstStyle/>
                    <a:p>
                      <a:pPr algn="ctr">
                        <a:lnSpc>
                          <a:spcPct val="115000"/>
                        </a:lnSpc>
                        <a:spcAft>
                          <a:spcPts val="0"/>
                        </a:spcAft>
                      </a:pPr>
                      <a:r>
                        <a:rPr lang="en-IN" sz="1400" b="1" dirty="0">
                          <a:effectLst/>
                          <a:latin typeface="Times New Roman" panose="02020603050405020304" pitchFamily="18" charset="0"/>
                          <a:cs typeface="Times New Roman" panose="02020603050405020304" pitchFamily="18" charset="0"/>
                        </a:rPr>
                        <a:t>n(%)=41</a:t>
                      </a:r>
                      <a:endParaRPr lang="en-IN" sz="1400" b="1"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40842" marR="40842" marT="0" marB="0"/>
                </a:tc>
                <a:extLst>
                  <a:ext uri="{0D108BD9-81ED-4DB2-BD59-A6C34878D82A}">
                    <a16:rowId xmlns:a16="http://schemas.microsoft.com/office/drawing/2014/main" val="873483048"/>
                  </a:ext>
                </a:extLst>
              </a:tr>
              <a:tr h="302139">
                <a:tc>
                  <a:txBody>
                    <a:bodyPr/>
                    <a:lstStyle/>
                    <a:p>
                      <a:pPr algn="ctr">
                        <a:lnSpc>
                          <a:spcPct val="115000"/>
                        </a:lnSpc>
                        <a:spcAft>
                          <a:spcPts val="0"/>
                        </a:spcAft>
                      </a:pPr>
                      <a:r>
                        <a:rPr lang="en-IN" sz="1400" dirty="0">
                          <a:effectLst/>
                          <a:latin typeface="Times New Roman" panose="02020603050405020304" pitchFamily="18" charset="0"/>
                          <a:cs typeface="Times New Roman" panose="02020603050405020304" pitchFamily="18" charset="0"/>
                        </a:rPr>
                        <a:t>Accidental                   </a:t>
                      </a:r>
                      <a:endParaRPr lang="en-IN" sz="14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40842" marR="40842" marT="0" marB="0"/>
                </a:tc>
                <a:tc>
                  <a:txBody>
                    <a:bodyPr/>
                    <a:lstStyle/>
                    <a:p>
                      <a:pPr algn="ctr">
                        <a:lnSpc>
                          <a:spcPct val="115000"/>
                        </a:lnSpc>
                        <a:spcAft>
                          <a:spcPts val="0"/>
                        </a:spcAft>
                      </a:pPr>
                      <a:r>
                        <a:rPr lang="en-IN" sz="1400" dirty="0">
                          <a:effectLst/>
                          <a:latin typeface="Times New Roman" panose="02020603050405020304" pitchFamily="18" charset="0"/>
                          <a:cs typeface="Times New Roman" panose="02020603050405020304" pitchFamily="18" charset="0"/>
                        </a:rPr>
                        <a:t>17(41.4)</a:t>
                      </a:r>
                      <a:endParaRPr lang="en-IN" sz="14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40842" marR="40842" marT="0" marB="0"/>
                </a:tc>
                <a:extLst>
                  <a:ext uri="{0D108BD9-81ED-4DB2-BD59-A6C34878D82A}">
                    <a16:rowId xmlns:a16="http://schemas.microsoft.com/office/drawing/2014/main" val="636605241"/>
                  </a:ext>
                </a:extLst>
              </a:tr>
              <a:tr h="302139">
                <a:tc>
                  <a:txBody>
                    <a:bodyPr/>
                    <a:lstStyle/>
                    <a:p>
                      <a:pPr algn="ctr">
                        <a:lnSpc>
                          <a:spcPct val="115000"/>
                        </a:lnSpc>
                        <a:spcAft>
                          <a:spcPts val="0"/>
                        </a:spcAft>
                      </a:pPr>
                      <a:r>
                        <a:rPr lang="en-IN" sz="1400">
                          <a:effectLst/>
                          <a:latin typeface="Times New Roman" panose="02020603050405020304" pitchFamily="18" charset="0"/>
                          <a:cs typeface="Times New Roman" panose="02020603050405020304" pitchFamily="18" charset="0"/>
                        </a:rPr>
                        <a:t>Snake bite                     </a:t>
                      </a:r>
                      <a:endParaRPr lang="en-IN" sz="1400">
                        <a:effectLst/>
                        <a:latin typeface="Times New Roman" panose="02020603050405020304" pitchFamily="18" charset="0"/>
                        <a:ea typeface="Calibri" panose="020F0502020204030204" pitchFamily="34" charset="0"/>
                        <a:cs typeface="Times New Roman" panose="02020603050405020304" pitchFamily="18" charset="0"/>
                      </a:endParaRPr>
                    </a:p>
                  </a:txBody>
                  <a:tcPr marL="40842" marR="40842" marT="0" marB="0"/>
                </a:tc>
                <a:tc>
                  <a:txBody>
                    <a:bodyPr/>
                    <a:lstStyle/>
                    <a:p>
                      <a:pPr algn="ctr">
                        <a:lnSpc>
                          <a:spcPct val="115000"/>
                        </a:lnSpc>
                        <a:spcAft>
                          <a:spcPts val="0"/>
                        </a:spcAft>
                      </a:pPr>
                      <a:r>
                        <a:rPr lang="en-IN" sz="1400" dirty="0">
                          <a:effectLst/>
                          <a:latin typeface="Times New Roman" panose="02020603050405020304" pitchFamily="18" charset="0"/>
                          <a:cs typeface="Times New Roman" panose="02020603050405020304" pitchFamily="18" charset="0"/>
                        </a:rPr>
                        <a:t>09 (21.9)</a:t>
                      </a:r>
                      <a:endParaRPr lang="en-IN" sz="14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40842" marR="40842" marT="0" marB="0"/>
                </a:tc>
                <a:extLst>
                  <a:ext uri="{0D108BD9-81ED-4DB2-BD59-A6C34878D82A}">
                    <a16:rowId xmlns:a16="http://schemas.microsoft.com/office/drawing/2014/main" val="2361325834"/>
                  </a:ext>
                </a:extLst>
              </a:tr>
              <a:tr h="302139">
                <a:tc>
                  <a:txBody>
                    <a:bodyPr/>
                    <a:lstStyle/>
                    <a:p>
                      <a:pPr algn="ctr">
                        <a:lnSpc>
                          <a:spcPct val="115000"/>
                        </a:lnSpc>
                        <a:spcAft>
                          <a:spcPts val="0"/>
                        </a:spcAft>
                      </a:pPr>
                      <a:r>
                        <a:rPr lang="en-IN" sz="1400" dirty="0">
                          <a:effectLst/>
                          <a:latin typeface="Times New Roman" panose="02020603050405020304" pitchFamily="18" charset="0"/>
                          <a:cs typeface="Times New Roman" panose="02020603050405020304" pitchFamily="18" charset="0"/>
                        </a:rPr>
                        <a:t>Bee stings</a:t>
                      </a:r>
                      <a:endParaRPr lang="en-IN" sz="14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40842" marR="40842" marT="0" marB="0"/>
                </a:tc>
                <a:tc>
                  <a:txBody>
                    <a:bodyPr/>
                    <a:lstStyle/>
                    <a:p>
                      <a:pPr algn="ctr">
                        <a:lnSpc>
                          <a:spcPct val="115000"/>
                        </a:lnSpc>
                        <a:spcAft>
                          <a:spcPts val="0"/>
                        </a:spcAft>
                      </a:pPr>
                      <a:r>
                        <a:rPr lang="en-IN" sz="1400" dirty="0">
                          <a:effectLst/>
                          <a:latin typeface="Times New Roman" panose="02020603050405020304" pitchFamily="18" charset="0"/>
                          <a:cs typeface="Times New Roman" panose="02020603050405020304" pitchFamily="18" charset="0"/>
                        </a:rPr>
                        <a:t>15 (36.5)</a:t>
                      </a:r>
                      <a:endParaRPr lang="en-IN" sz="14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40842" marR="40842" marT="0" marB="0"/>
                </a:tc>
                <a:extLst>
                  <a:ext uri="{0D108BD9-81ED-4DB2-BD59-A6C34878D82A}">
                    <a16:rowId xmlns:a16="http://schemas.microsoft.com/office/drawing/2014/main" val="393198544"/>
                  </a:ext>
                </a:extLst>
              </a:tr>
              <a:tr h="302139">
                <a:tc>
                  <a:txBody>
                    <a:bodyPr/>
                    <a:lstStyle/>
                    <a:p>
                      <a:pPr algn="ctr">
                        <a:lnSpc>
                          <a:spcPct val="115000"/>
                        </a:lnSpc>
                        <a:spcAft>
                          <a:spcPts val="0"/>
                        </a:spcAft>
                      </a:pPr>
                      <a:r>
                        <a:rPr lang="en-IN" sz="1400" b="1" dirty="0">
                          <a:effectLst/>
                          <a:latin typeface="Times New Roman" panose="02020603050405020304" pitchFamily="18" charset="0"/>
                          <a:cs typeface="Times New Roman" panose="02020603050405020304" pitchFamily="18" charset="0"/>
                        </a:rPr>
                        <a:t>Route of poisoning </a:t>
                      </a:r>
                      <a:endParaRPr lang="en-IN" sz="1400" b="1" i="1"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40842" marR="40842" marT="0" marB="0"/>
                </a:tc>
                <a:tc>
                  <a:txBody>
                    <a:bodyPr/>
                    <a:lstStyle/>
                    <a:p>
                      <a:pPr algn="ctr">
                        <a:lnSpc>
                          <a:spcPct val="115000"/>
                        </a:lnSpc>
                        <a:spcAft>
                          <a:spcPts val="0"/>
                        </a:spcAft>
                      </a:pPr>
                      <a:r>
                        <a:rPr lang="en-IN" sz="1400" b="1" dirty="0">
                          <a:effectLst/>
                          <a:latin typeface="Times New Roman" panose="02020603050405020304" pitchFamily="18" charset="0"/>
                          <a:cs typeface="Times New Roman" panose="02020603050405020304" pitchFamily="18" charset="0"/>
                        </a:rPr>
                        <a:t> n(%)=133</a:t>
                      </a:r>
                      <a:endParaRPr lang="en-IN" sz="1400" b="1"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40842" marR="40842" marT="0" marB="0"/>
                </a:tc>
                <a:extLst>
                  <a:ext uri="{0D108BD9-81ED-4DB2-BD59-A6C34878D82A}">
                    <a16:rowId xmlns:a16="http://schemas.microsoft.com/office/drawing/2014/main" val="1089924877"/>
                  </a:ext>
                </a:extLst>
              </a:tr>
              <a:tr h="302139">
                <a:tc>
                  <a:txBody>
                    <a:bodyPr/>
                    <a:lstStyle/>
                    <a:p>
                      <a:pPr algn="ctr">
                        <a:lnSpc>
                          <a:spcPct val="115000"/>
                        </a:lnSpc>
                        <a:spcAft>
                          <a:spcPts val="0"/>
                        </a:spcAft>
                      </a:pPr>
                      <a:r>
                        <a:rPr lang="en-IN" sz="1400" dirty="0">
                          <a:effectLst/>
                          <a:latin typeface="Times New Roman" panose="02020603050405020304" pitchFamily="18" charset="0"/>
                          <a:cs typeface="Times New Roman" panose="02020603050405020304" pitchFamily="18" charset="0"/>
                        </a:rPr>
                        <a:t>Ingestion </a:t>
                      </a:r>
                      <a:endParaRPr lang="en-IN" sz="14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40842" marR="40842" marT="0" marB="0"/>
                </a:tc>
                <a:tc>
                  <a:txBody>
                    <a:bodyPr/>
                    <a:lstStyle/>
                    <a:p>
                      <a:pPr algn="ctr">
                        <a:lnSpc>
                          <a:spcPct val="115000"/>
                        </a:lnSpc>
                        <a:spcAft>
                          <a:spcPts val="0"/>
                        </a:spcAft>
                      </a:pPr>
                      <a:r>
                        <a:rPr lang="en-IN" sz="1400" dirty="0">
                          <a:effectLst/>
                          <a:latin typeface="Times New Roman" panose="02020603050405020304" pitchFamily="18" charset="0"/>
                          <a:cs typeface="Times New Roman" panose="02020603050405020304" pitchFamily="18" charset="0"/>
                        </a:rPr>
                        <a:t>108(81.2)</a:t>
                      </a:r>
                      <a:endParaRPr lang="en-IN" sz="14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40842" marR="40842" marT="0" marB="0"/>
                </a:tc>
                <a:extLst>
                  <a:ext uri="{0D108BD9-81ED-4DB2-BD59-A6C34878D82A}">
                    <a16:rowId xmlns:a16="http://schemas.microsoft.com/office/drawing/2014/main" val="2674034709"/>
                  </a:ext>
                </a:extLst>
              </a:tr>
              <a:tr h="302139">
                <a:tc>
                  <a:txBody>
                    <a:bodyPr/>
                    <a:lstStyle/>
                    <a:p>
                      <a:pPr algn="ctr">
                        <a:lnSpc>
                          <a:spcPct val="115000"/>
                        </a:lnSpc>
                        <a:spcAft>
                          <a:spcPts val="0"/>
                        </a:spcAft>
                      </a:pPr>
                      <a:r>
                        <a:rPr lang="en-IN" sz="1400" dirty="0">
                          <a:effectLst/>
                          <a:latin typeface="Times New Roman" panose="02020603050405020304" pitchFamily="18" charset="0"/>
                          <a:cs typeface="Times New Roman" panose="02020603050405020304" pitchFamily="18" charset="0"/>
                        </a:rPr>
                        <a:t>Other route </a:t>
                      </a:r>
                      <a:endParaRPr lang="en-IN" sz="14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40842" marR="40842" marT="0" marB="0"/>
                </a:tc>
                <a:tc>
                  <a:txBody>
                    <a:bodyPr/>
                    <a:lstStyle/>
                    <a:p>
                      <a:pPr algn="ctr">
                        <a:lnSpc>
                          <a:spcPct val="115000"/>
                        </a:lnSpc>
                        <a:spcAft>
                          <a:spcPts val="0"/>
                        </a:spcAft>
                      </a:pPr>
                      <a:r>
                        <a:rPr lang="en-IN" sz="1400" dirty="0">
                          <a:effectLst/>
                          <a:latin typeface="Times New Roman" panose="02020603050405020304" pitchFamily="18" charset="0"/>
                          <a:cs typeface="Times New Roman" panose="02020603050405020304" pitchFamily="18" charset="0"/>
                        </a:rPr>
                        <a:t>25(18.8)</a:t>
                      </a:r>
                      <a:endParaRPr lang="en-IN" sz="14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40842" marR="40842" marT="0" marB="0"/>
                </a:tc>
                <a:extLst>
                  <a:ext uri="{0D108BD9-81ED-4DB2-BD59-A6C34878D82A}">
                    <a16:rowId xmlns:a16="http://schemas.microsoft.com/office/drawing/2014/main" val="2832670540"/>
                  </a:ext>
                </a:extLst>
              </a:tr>
            </a:tbl>
          </a:graphicData>
        </a:graphic>
      </p:graphicFrame>
      <p:sp>
        <p:nvSpPr>
          <p:cNvPr id="5" name="Rectangle 4">
            <a:extLst>
              <a:ext uri="{FF2B5EF4-FFF2-40B4-BE49-F238E27FC236}">
                <a16:creationId xmlns:a16="http://schemas.microsoft.com/office/drawing/2014/main" id="{B77BD051-E3FE-4CDD-9E0E-8AB3A645B6C3}"/>
              </a:ext>
            </a:extLst>
          </p:cNvPr>
          <p:cNvSpPr/>
          <p:nvPr/>
        </p:nvSpPr>
        <p:spPr>
          <a:xfrm>
            <a:off x="409491" y="551043"/>
            <a:ext cx="4572000" cy="786882"/>
          </a:xfrm>
          <a:prstGeom prst="rect">
            <a:avLst/>
          </a:prstGeom>
        </p:spPr>
        <p:txBody>
          <a:bodyPr>
            <a:spAutoFit/>
          </a:bodyPr>
          <a:lstStyle/>
          <a:p>
            <a:pPr>
              <a:lnSpc>
                <a:spcPct val="115000"/>
              </a:lnSpc>
              <a:spcAft>
                <a:spcPts val="1000"/>
              </a:spcAft>
            </a:pPr>
            <a:r>
              <a:rPr lang="en-US" sz="1600" b="1" i="1" dirty="0">
                <a:latin typeface="Times New Roman" panose="02020603050405020304" pitchFamily="18" charset="0"/>
                <a:ea typeface="Calibri" panose="020F0502020204030204" pitchFamily="34" charset="0"/>
                <a:cs typeface="Times New Roman" panose="02020603050405020304" pitchFamily="18" charset="0"/>
              </a:rPr>
              <a:t> </a:t>
            </a:r>
            <a:endParaRPr lang="en-IN" sz="1200" i="1" dirty="0">
              <a:latin typeface="Calibri" panose="020F0502020204030204" pitchFamily="34" charset="0"/>
              <a:ea typeface="Calibri" panose="020F0502020204030204" pitchFamily="34" charset="0"/>
              <a:cs typeface="Times New Roman" panose="02020603050405020304" pitchFamily="18" charset="0"/>
            </a:endParaRPr>
          </a:p>
          <a:p>
            <a:pPr algn="ctr">
              <a:lnSpc>
                <a:spcPct val="115000"/>
              </a:lnSpc>
              <a:spcAft>
                <a:spcPts val="1000"/>
              </a:spcAft>
            </a:pPr>
            <a:r>
              <a:rPr lang="en-US" sz="1600" b="1" i="1" u="sng" dirty="0">
                <a:solidFill>
                  <a:schemeClr val="tx1"/>
                </a:solidFill>
                <a:latin typeface="Times New Roman" panose="02020603050405020304" pitchFamily="18" charset="0"/>
                <a:ea typeface="Calibri" panose="020F0502020204030204" pitchFamily="34" charset="0"/>
                <a:cs typeface="Times New Roman" panose="02020603050405020304" pitchFamily="18" charset="0"/>
              </a:rPr>
              <a:t>Table 2: Pattern of poisoning of study participants</a:t>
            </a:r>
            <a:endParaRPr lang="en-IN" b="1" i="1"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406795045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3AC7C26-EB56-49AC-A1AD-9C438888BDD0}"/>
              </a:ext>
            </a:extLst>
          </p:cNvPr>
          <p:cNvSpPr>
            <a:spLocks noGrp="1"/>
          </p:cNvSpPr>
          <p:nvPr>
            <p:ph type="title"/>
          </p:nvPr>
        </p:nvSpPr>
        <p:spPr/>
        <p:txBody>
          <a:bodyPr/>
          <a:lstStyle/>
          <a:p>
            <a:endParaRPr lang="en-IN"/>
          </a:p>
        </p:txBody>
      </p:sp>
      <p:sp>
        <p:nvSpPr>
          <p:cNvPr id="3" name="Slide Number Placeholder 2">
            <a:extLst>
              <a:ext uri="{FF2B5EF4-FFF2-40B4-BE49-F238E27FC236}">
                <a16:creationId xmlns:a16="http://schemas.microsoft.com/office/drawing/2014/main" id="{5EE4B2CA-4886-4F69-8866-8E90B6299D8B}"/>
              </a:ext>
            </a:extLst>
          </p:cNvPr>
          <p:cNvSpPr>
            <a:spLocks noGrp="1"/>
          </p:cNvSpPr>
          <p:nvPr>
            <p:ph type="sldNum" idx="12"/>
          </p:nvPr>
        </p:nvSpPr>
        <p:spPr/>
        <p:txBody>
          <a:bodyPr/>
          <a:lstStyle/>
          <a:p>
            <a:pPr marL="0" lvl="0" indent="0">
              <a:spcBef>
                <a:spcPts val="0"/>
              </a:spcBef>
              <a:spcAft>
                <a:spcPts val="0"/>
              </a:spcAft>
              <a:buNone/>
            </a:pPr>
            <a:fld id="{00000000-1234-1234-1234-123412341234}" type="slidenum">
              <a:rPr lang="en" smtClean="0"/>
              <a:t>15</a:t>
            </a:fld>
            <a:endParaRPr lang="en"/>
          </a:p>
        </p:txBody>
      </p:sp>
      <p:graphicFrame>
        <p:nvGraphicFramePr>
          <p:cNvPr id="4" name="Table 3">
            <a:extLst>
              <a:ext uri="{FF2B5EF4-FFF2-40B4-BE49-F238E27FC236}">
                <a16:creationId xmlns:a16="http://schemas.microsoft.com/office/drawing/2014/main" id="{16FF129F-697B-4DFC-9F4D-859A8DC866C6}"/>
              </a:ext>
            </a:extLst>
          </p:cNvPr>
          <p:cNvGraphicFramePr>
            <a:graphicFrameLocks noGrp="1"/>
          </p:cNvGraphicFramePr>
          <p:nvPr>
            <p:extLst>
              <p:ext uri="{D42A27DB-BD31-4B8C-83A1-F6EECF244321}">
                <p14:modId xmlns:p14="http://schemas.microsoft.com/office/powerpoint/2010/main" val="2874810524"/>
              </p:ext>
            </p:extLst>
          </p:nvPr>
        </p:nvGraphicFramePr>
        <p:xfrm>
          <a:off x="492981" y="1550503"/>
          <a:ext cx="8057195" cy="3204378"/>
        </p:xfrm>
        <a:graphic>
          <a:graphicData uri="http://schemas.openxmlformats.org/drawingml/2006/table">
            <a:tbl>
              <a:tblPr firstRow="1" firstCol="1" bandRow="1">
                <a:tableStyleId>{2F79E8B0-FAA4-4277-BFA6-D7414CD5D3C3}</a:tableStyleId>
              </a:tblPr>
              <a:tblGrid>
                <a:gridCol w="3848431">
                  <a:extLst>
                    <a:ext uri="{9D8B030D-6E8A-4147-A177-3AD203B41FA5}">
                      <a16:colId xmlns:a16="http://schemas.microsoft.com/office/drawing/2014/main" val="638216059"/>
                    </a:ext>
                  </a:extLst>
                </a:gridCol>
                <a:gridCol w="4208764">
                  <a:extLst>
                    <a:ext uri="{9D8B030D-6E8A-4147-A177-3AD203B41FA5}">
                      <a16:colId xmlns:a16="http://schemas.microsoft.com/office/drawing/2014/main" val="3884717885"/>
                    </a:ext>
                  </a:extLst>
                </a:gridCol>
              </a:tblGrid>
              <a:tr h="356042">
                <a:tc>
                  <a:txBody>
                    <a:bodyPr/>
                    <a:lstStyle/>
                    <a:p>
                      <a:pPr algn="ctr">
                        <a:lnSpc>
                          <a:spcPct val="115000"/>
                        </a:lnSpc>
                        <a:spcAft>
                          <a:spcPts val="0"/>
                        </a:spcAft>
                      </a:pPr>
                      <a:r>
                        <a:rPr lang="en-IN" sz="1400" b="1" dirty="0">
                          <a:effectLst/>
                          <a:latin typeface="Times New Roman" panose="02020603050405020304" pitchFamily="18" charset="0"/>
                          <a:cs typeface="Times New Roman" panose="02020603050405020304" pitchFamily="18" charset="0"/>
                        </a:rPr>
                        <a:t>Ingestion Physical form</a:t>
                      </a:r>
                      <a:endParaRPr lang="en-IN" sz="1400" b="1" i="1"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40842" marR="40842" marT="0" marB="0"/>
                </a:tc>
                <a:tc>
                  <a:txBody>
                    <a:bodyPr/>
                    <a:lstStyle/>
                    <a:p>
                      <a:pPr algn="ctr">
                        <a:lnSpc>
                          <a:spcPct val="115000"/>
                        </a:lnSpc>
                        <a:spcAft>
                          <a:spcPts val="0"/>
                        </a:spcAft>
                      </a:pPr>
                      <a:r>
                        <a:rPr lang="en-IN" sz="1400" b="1" dirty="0">
                          <a:effectLst/>
                          <a:latin typeface="Times New Roman" panose="02020603050405020304" pitchFamily="18" charset="0"/>
                          <a:cs typeface="Times New Roman" panose="02020603050405020304" pitchFamily="18" charset="0"/>
                        </a:rPr>
                        <a:t>n(%)=108</a:t>
                      </a:r>
                      <a:endParaRPr lang="en-IN" sz="1400" b="1"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40842" marR="40842" marT="0" marB="0"/>
                </a:tc>
                <a:extLst>
                  <a:ext uri="{0D108BD9-81ED-4DB2-BD59-A6C34878D82A}">
                    <a16:rowId xmlns:a16="http://schemas.microsoft.com/office/drawing/2014/main" val="668092942"/>
                  </a:ext>
                </a:extLst>
              </a:tr>
              <a:tr h="356042">
                <a:tc>
                  <a:txBody>
                    <a:bodyPr/>
                    <a:lstStyle/>
                    <a:p>
                      <a:pPr algn="ctr">
                        <a:lnSpc>
                          <a:spcPct val="115000"/>
                        </a:lnSpc>
                        <a:spcAft>
                          <a:spcPts val="0"/>
                        </a:spcAft>
                      </a:pPr>
                      <a:r>
                        <a:rPr lang="en-IN" sz="1400" dirty="0">
                          <a:effectLst/>
                          <a:latin typeface="Times New Roman" panose="02020603050405020304" pitchFamily="18" charset="0"/>
                          <a:cs typeface="Times New Roman" panose="02020603050405020304" pitchFamily="18" charset="0"/>
                        </a:rPr>
                        <a:t>Solid </a:t>
                      </a:r>
                      <a:endParaRPr lang="en-IN" sz="14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40842" marR="40842" marT="0" marB="0"/>
                </a:tc>
                <a:tc>
                  <a:txBody>
                    <a:bodyPr/>
                    <a:lstStyle/>
                    <a:p>
                      <a:pPr algn="ctr">
                        <a:lnSpc>
                          <a:spcPct val="115000"/>
                        </a:lnSpc>
                        <a:spcAft>
                          <a:spcPts val="0"/>
                        </a:spcAft>
                      </a:pPr>
                      <a:r>
                        <a:rPr lang="en-IN" sz="1400" dirty="0">
                          <a:effectLst/>
                          <a:latin typeface="Times New Roman" panose="02020603050405020304" pitchFamily="18" charset="0"/>
                          <a:cs typeface="Times New Roman" panose="02020603050405020304" pitchFamily="18" charset="0"/>
                        </a:rPr>
                        <a:t>65(60.2)</a:t>
                      </a:r>
                      <a:endParaRPr lang="en-IN" sz="14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40842" marR="40842" marT="0" marB="0"/>
                </a:tc>
                <a:extLst>
                  <a:ext uri="{0D108BD9-81ED-4DB2-BD59-A6C34878D82A}">
                    <a16:rowId xmlns:a16="http://schemas.microsoft.com/office/drawing/2014/main" val="2985699235"/>
                  </a:ext>
                </a:extLst>
              </a:tr>
              <a:tr h="356042">
                <a:tc>
                  <a:txBody>
                    <a:bodyPr/>
                    <a:lstStyle/>
                    <a:p>
                      <a:pPr algn="ctr">
                        <a:lnSpc>
                          <a:spcPct val="115000"/>
                        </a:lnSpc>
                        <a:spcAft>
                          <a:spcPts val="0"/>
                        </a:spcAft>
                      </a:pPr>
                      <a:r>
                        <a:rPr lang="en-IN" sz="1400" dirty="0">
                          <a:effectLst/>
                          <a:latin typeface="Times New Roman" panose="02020603050405020304" pitchFamily="18" charset="0"/>
                          <a:cs typeface="Times New Roman" panose="02020603050405020304" pitchFamily="18" charset="0"/>
                        </a:rPr>
                        <a:t>Liquid </a:t>
                      </a:r>
                      <a:endParaRPr lang="en-IN" sz="14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40842" marR="40842" marT="0" marB="0"/>
                </a:tc>
                <a:tc>
                  <a:txBody>
                    <a:bodyPr/>
                    <a:lstStyle/>
                    <a:p>
                      <a:pPr algn="ctr">
                        <a:lnSpc>
                          <a:spcPct val="115000"/>
                        </a:lnSpc>
                        <a:spcAft>
                          <a:spcPts val="0"/>
                        </a:spcAft>
                      </a:pPr>
                      <a:r>
                        <a:rPr lang="en-IN" sz="1400" dirty="0">
                          <a:effectLst/>
                          <a:latin typeface="Times New Roman" panose="02020603050405020304" pitchFamily="18" charset="0"/>
                          <a:cs typeface="Times New Roman" panose="02020603050405020304" pitchFamily="18" charset="0"/>
                        </a:rPr>
                        <a:t>38 (35.2)</a:t>
                      </a:r>
                      <a:endParaRPr lang="en-IN" sz="14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40842" marR="40842" marT="0" marB="0"/>
                </a:tc>
                <a:extLst>
                  <a:ext uri="{0D108BD9-81ED-4DB2-BD59-A6C34878D82A}">
                    <a16:rowId xmlns:a16="http://schemas.microsoft.com/office/drawing/2014/main" val="402545587"/>
                  </a:ext>
                </a:extLst>
              </a:tr>
              <a:tr h="356042">
                <a:tc>
                  <a:txBody>
                    <a:bodyPr/>
                    <a:lstStyle/>
                    <a:p>
                      <a:pPr algn="ctr">
                        <a:lnSpc>
                          <a:spcPct val="115000"/>
                        </a:lnSpc>
                        <a:spcAft>
                          <a:spcPts val="0"/>
                        </a:spcAft>
                      </a:pPr>
                      <a:r>
                        <a:rPr lang="en-IN" sz="1400" dirty="0">
                          <a:effectLst/>
                          <a:latin typeface="Times New Roman" panose="02020603050405020304" pitchFamily="18" charset="0"/>
                          <a:cs typeface="Times New Roman" panose="02020603050405020304" pitchFamily="18" charset="0"/>
                        </a:rPr>
                        <a:t>Gas </a:t>
                      </a:r>
                      <a:endParaRPr lang="en-IN" sz="14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40842" marR="40842" marT="0" marB="0"/>
                </a:tc>
                <a:tc>
                  <a:txBody>
                    <a:bodyPr/>
                    <a:lstStyle/>
                    <a:p>
                      <a:pPr algn="ctr">
                        <a:lnSpc>
                          <a:spcPct val="115000"/>
                        </a:lnSpc>
                        <a:spcAft>
                          <a:spcPts val="0"/>
                        </a:spcAft>
                      </a:pPr>
                      <a:r>
                        <a:rPr lang="en-IN" sz="1400" dirty="0">
                          <a:effectLst/>
                          <a:latin typeface="Times New Roman" panose="02020603050405020304" pitchFamily="18" charset="0"/>
                          <a:cs typeface="Times New Roman" panose="02020603050405020304" pitchFamily="18" charset="0"/>
                        </a:rPr>
                        <a:t>05 (4.6)</a:t>
                      </a:r>
                      <a:endParaRPr lang="en-IN" sz="14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40842" marR="40842" marT="0" marB="0"/>
                </a:tc>
                <a:extLst>
                  <a:ext uri="{0D108BD9-81ED-4DB2-BD59-A6C34878D82A}">
                    <a16:rowId xmlns:a16="http://schemas.microsoft.com/office/drawing/2014/main" val="1351405691"/>
                  </a:ext>
                </a:extLst>
              </a:tr>
              <a:tr h="356042">
                <a:tc>
                  <a:txBody>
                    <a:bodyPr/>
                    <a:lstStyle/>
                    <a:p>
                      <a:pPr algn="ctr">
                        <a:lnSpc>
                          <a:spcPct val="115000"/>
                        </a:lnSpc>
                        <a:spcAft>
                          <a:spcPts val="0"/>
                        </a:spcAft>
                      </a:pPr>
                      <a:r>
                        <a:rPr lang="en-IN" sz="1400" b="1" dirty="0">
                          <a:effectLst/>
                          <a:latin typeface="Times New Roman" panose="02020603050405020304" pitchFamily="18" charset="0"/>
                          <a:cs typeface="Times New Roman" panose="02020603050405020304" pitchFamily="18" charset="0"/>
                        </a:rPr>
                        <a:t>Intended use of poisoning   </a:t>
                      </a:r>
                      <a:endParaRPr lang="en-IN" sz="1400" b="1" i="1"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40842" marR="40842" marT="0" marB="0"/>
                </a:tc>
                <a:tc>
                  <a:txBody>
                    <a:bodyPr/>
                    <a:lstStyle/>
                    <a:p>
                      <a:pPr algn="ctr">
                        <a:lnSpc>
                          <a:spcPct val="115000"/>
                        </a:lnSpc>
                        <a:spcAft>
                          <a:spcPts val="0"/>
                        </a:spcAft>
                      </a:pPr>
                      <a:r>
                        <a:rPr lang="en-IN" sz="1400" b="1" dirty="0">
                          <a:effectLst/>
                          <a:latin typeface="Times New Roman" panose="02020603050405020304" pitchFamily="18" charset="0"/>
                          <a:cs typeface="Times New Roman" panose="02020603050405020304" pitchFamily="18" charset="0"/>
                        </a:rPr>
                        <a:t>n(%)= 91</a:t>
                      </a:r>
                      <a:endParaRPr lang="en-IN" sz="1400" b="1"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40842" marR="40842" marT="0" marB="0"/>
                </a:tc>
                <a:extLst>
                  <a:ext uri="{0D108BD9-81ED-4DB2-BD59-A6C34878D82A}">
                    <a16:rowId xmlns:a16="http://schemas.microsoft.com/office/drawing/2014/main" val="1869023021"/>
                  </a:ext>
                </a:extLst>
              </a:tr>
              <a:tr h="356042">
                <a:tc>
                  <a:txBody>
                    <a:bodyPr/>
                    <a:lstStyle/>
                    <a:p>
                      <a:pPr algn="ctr">
                        <a:lnSpc>
                          <a:spcPct val="115000"/>
                        </a:lnSpc>
                        <a:spcAft>
                          <a:spcPts val="0"/>
                        </a:spcAft>
                      </a:pPr>
                      <a:r>
                        <a:rPr lang="en-IN" sz="1400">
                          <a:effectLst/>
                          <a:latin typeface="Times New Roman" panose="02020603050405020304" pitchFamily="18" charset="0"/>
                          <a:cs typeface="Times New Roman" panose="02020603050405020304" pitchFamily="18" charset="0"/>
                        </a:rPr>
                        <a:t>Medication </a:t>
                      </a:r>
                      <a:endParaRPr lang="en-IN" sz="1400">
                        <a:effectLst/>
                        <a:latin typeface="Times New Roman" panose="02020603050405020304" pitchFamily="18" charset="0"/>
                        <a:ea typeface="Calibri" panose="020F0502020204030204" pitchFamily="34" charset="0"/>
                        <a:cs typeface="Times New Roman" panose="02020603050405020304" pitchFamily="18" charset="0"/>
                      </a:endParaRPr>
                    </a:p>
                  </a:txBody>
                  <a:tcPr marL="40842" marR="40842" marT="0" marB="0"/>
                </a:tc>
                <a:tc>
                  <a:txBody>
                    <a:bodyPr/>
                    <a:lstStyle/>
                    <a:p>
                      <a:pPr algn="ctr">
                        <a:lnSpc>
                          <a:spcPct val="115000"/>
                        </a:lnSpc>
                        <a:spcAft>
                          <a:spcPts val="0"/>
                        </a:spcAft>
                      </a:pPr>
                      <a:r>
                        <a:rPr lang="en-IN" sz="1400" dirty="0">
                          <a:effectLst/>
                          <a:latin typeface="Times New Roman" panose="02020603050405020304" pitchFamily="18" charset="0"/>
                          <a:cs typeface="Times New Roman" panose="02020603050405020304" pitchFamily="18" charset="0"/>
                        </a:rPr>
                        <a:t>47 (51.6)</a:t>
                      </a:r>
                      <a:endParaRPr lang="en-IN" sz="14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40842" marR="40842" marT="0" marB="0"/>
                </a:tc>
                <a:extLst>
                  <a:ext uri="{0D108BD9-81ED-4DB2-BD59-A6C34878D82A}">
                    <a16:rowId xmlns:a16="http://schemas.microsoft.com/office/drawing/2014/main" val="1131552811"/>
                  </a:ext>
                </a:extLst>
              </a:tr>
              <a:tr h="356042">
                <a:tc>
                  <a:txBody>
                    <a:bodyPr/>
                    <a:lstStyle/>
                    <a:p>
                      <a:pPr algn="ctr">
                        <a:lnSpc>
                          <a:spcPct val="115000"/>
                        </a:lnSpc>
                        <a:spcAft>
                          <a:spcPts val="0"/>
                        </a:spcAft>
                      </a:pPr>
                      <a:r>
                        <a:rPr lang="en-IN" sz="1400">
                          <a:effectLst/>
                          <a:latin typeface="Times New Roman" panose="02020603050405020304" pitchFamily="18" charset="0"/>
                          <a:cs typeface="Times New Roman" panose="02020603050405020304" pitchFamily="18" charset="0"/>
                        </a:rPr>
                        <a:t>Insecticides </a:t>
                      </a:r>
                      <a:endParaRPr lang="en-IN" sz="1400">
                        <a:effectLst/>
                        <a:latin typeface="Times New Roman" panose="02020603050405020304" pitchFamily="18" charset="0"/>
                        <a:ea typeface="Calibri" panose="020F0502020204030204" pitchFamily="34" charset="0"/>
                        <a:cs typeface="Times New Roman" panose="02020603050405020304" pitchFamily="18" charset="0"/>
                      </a:endParaRPr>
                    </a:p>
                  </a:txBody>
                  <a:tcPr marL="40842" marR="40842" marT="0" marB="0"/>
                </a:tc>
                <a:tc>
                  <a:txBody>
                    <a:bodyPr/>
                    <a:lstStyle/>
                    <a:p>
                      <a:pPr algn="ctr">
                        <a:lnSpc>
                          <a:spcPct val="115000"/>
                        </a:lnSpc>
                        <a:spcAft>
                          <a:spcPts val="0"/>
                        </a:spcAft>
                      </a:pPr>
                      <a:r>
                        <a:rPr lang="en-IN" sz="1400" dirty="0">
                          <a:effectLst/>
                          <a:latin typeface="Times New Roman" panose="02020603050405020304" pitchFamily="18" charset="0"/>
                          <a:cs typeface="Times New Roman" panose="02020603050405020304" pitchFamily="18" charset="0"/>
                        </a:rPr>
                        <a:t>19 (20.9)</a:t>
                      </a:r>
                      <a:endParaRPr lang="en-IN" sz="14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40842" marR="40842" marT="0" marB="0"/>
                </a:tc>
                <a:extLst>
                  <a:ext uri="{0D108BD9-81ED-4DB2-BD59-A6C34878D82A}">
                    <a16:rowId xmlns:a16="http://schemas.microsoft.com/office/drawing/2014/main" val="3332803158"/>
                  </a:ext>
                </a:extLst>
              </a:tr>
              <a:tr h="356042">
                <a:tc>
                  <a:txBody>
                    <a:bodyPr/>
                    <a:lstStyle/>
                    <a:p>
                      <a:pPr algn="ctr">
                        <a:lnSpc>
                          <a:spcPct val="115000"/>
                        </a:lnSpc>
                        <a:spcAft>
                          <a:spcPts val="0"/>
                        </a:spcAft>
                      </a:pPr>
                      <a:r>
                        <a:rPr lang="en-IN" sz="1400">
                          <a:effectLst/>
                          <a:latin typeface="Times New Roman" panose="02020603050405020304" pitchFamily="18" charset="0"/>
                          <a:cs typeface="Times New Roman" panose="02020603050405020304" pitchFamily="18" charset="0"/>
                        </a:rPr>
                        <a:t>Rodenticides </a:t>
                      </a:r>
                      <a:endParaRPr lang="en-IN" sz="1400">
                        <a:effectLst/>
                        <a:latin typeface="Times New Roman" panose="02020603050405020304" pitchFamily="18" charset="0"/>
                        <a:ea typeface="Calibri" panose="020F0502020204030204" pitchFamily="34" charset="0"/>
                        <a:cs typeface="Times New Roman" panose="02020603050405020304" pitchFamily="18" charset="0"/>
                      </a:endParaRPr>
                    </a:p>
                  </a:txBody>
                  <a:tcPr marL="40842" marR="40842" marT="0" marB="0"/>
                </a:tc>
                <a:tc>
                  <a:txBody>
                    <a:bodyPr/>
                    <a:lstStyle/>
                    <a:p>
                      <a:pPr algn="ctr">
                        <a:lnSpc>
                          <a:spcPct val="115000"/>
                        </a:lnSpc>
                        <a:spcAft>
                          <a:spcPts val="0"/>
                        </a:spcAft>
                      </a:pPr>
                      <a:r>
                        <a:rPr lang="en-IN" sz="1400" dirty="0">
                          <a:effectLst/>
                          <a:latin typeface="Times New Roman" panose="02020603050405020304" pitchFamily="18" charset="0"/>
                          <a:cs typeface="Times New Roman" panose="02020603050405020304" pitchFamily="18" charset="0"/>
                        </a:rPr>
                        <a:t>12(13.2)</a:t>
                      </a:r>
                      <a:endParaRPr lang="en-IN" sz="14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40842" marR="40842" marT="0" marB="0"/>
                </a:tc>
                <a:extLst>
                  <a:ext uri="{0D108BD9-81ED-4DB2-BD59-A6C34878D82A}">
                    <a16:rowId xmlns:a16="http://schemas.microsoft.com/office/drawing/2014/main" val="3065849457"/>
                  </a:ext>
                </a:extLst>
              </a:tr>
              <a:tr h="356042">
                <a:tc>
                  <a:txBody>
                    <a:bodyPr/>
                    <a:lstStyle/>
                    <a:p>
                      <a:pPr algn="ctr">
                        <a:lnSpc>
                          <a:spcPct val="115000"/>
                        </a:lnSpc>
                        <a:spcAft>
                          <a:spcPts val="0"/>
                        </a:spcAft>
                      </a:pPr>
                      <a:r>
                        <a:rPr lang="en-IN" sz="1400" dirty="0">
                          <a:effectLst/>
                          <a:latin typeface="Times New Roman" panose="02020603050405020304" pitchFamily="18" charset="0"/>
                          <a:cs typeface="Times New Roman" panose="02020603050405020304" pitchFamily="18" charset="0"/>
                        </a:rPr>
                        <a:t>Household chemicals</a:t>
                      </a:r>
                      <a:endParaRPr lang="en-IN" sz="14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40842" marR="40842" marT="0" marB="0"/>
                </a:tc>
                <a:tc>
                  <a:txBody>
                    <a:bodyPr/>
                    <a:lstStyle/>
                    <a:p>
                      <a:pPr algn="ctr">
                        <a:lnSpc>
                          <a:spcPct val="115000"/>
                        </a:lnSpc>
                        <a:spcAft>
                          <a:spcPts val="0"/>
                        </a:spcAft>
                      </a:pPr>
                      <a:r>
                        <a:rPr lang="en-IN" sz="1400" dirty="0">
                          <a:effectLst/>
                          <a:latin typeface="Times New Roman" panose="02020603050405020304" pitchFamily="18" charset="0"/>
                          <a:cs typeface="Times New Roman" panose="02020603050405020304" pitchFamily="18" charset="0"/>
                        </a:rPr>
                        <a:t>31(34.0)</a:t>
                      </a:r>
                      <a:endParaRPr lang="en-IN" sz="14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40842" marR="40842" marT="0" marB="0"/>
                </a:tc>
                <a:extLst>
                  <a:ext uri="{0D108BD9-81ED-4DB2-BD59-A6C34878D82A}">
                    <a16:rowId xmlns:a16="http://schemas.microsoft.com/office/drawing/2014/main" val="2632260172"/>
                  </a:ext>
                </a:extLst>
              </a:tr>
            </a:tbl>
          </a:graphicData>
        </a:graphic>
      </p:graphicFrame>
    </p:spTree>
    <p:extLst>
      <p:ext uri="{BB962C8B-B14F-4D97-AF65-F5344CB8AC3E}">
        <p14:creationId xmlns:p14="http://schemas.microsoft.com/office/powerpoint/2010/main" val="405175251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EEB3D5F8-36D5-4A23-98A8-0F99678F41E6}"/>
              </a:ext>
            </a:extLst>
          </p:cNvPr>
          <p:cNvSpPr>
            <a:spLocks noGrp="1"/>
          </p:cNvSpPr>
          <p:nvPr>
            <p:ph type="sldNum" idx="12"/>
          </p:nvPr>
        </p:nvSpPr>
        <p:spPr/>
        <p:txBody>
          <a:bodyPr/>
          <a:lstStyle/>
          <a:p>
            <a:pPr marL="0" lvl="0" indent="0">
              <a:spcBef>
                <a:spcPts val="0"/>
              </a:spcBef>
              <a:spcAft>
                <a:spcPts val="0"/>
              </a:spcAft>
              <a:buNone/>
            </a:pPr>
            <a:fld id="{00000000-1234-1234-1234-123412341234}" type="slidenum">
              <a:rPr lang="en" smtClean="0"/>
              <a:t>16</a:t>
            </a:fld>
            <a:endParaRPr lang="en"/>
          </a:p>
        </p:txBody>
      </p:sp>
      <p:sp>
        <p:nvSpPr>
          <p:cNvPr id="4" name="Rectangle 1">
            <a:extLst>
              <a:ext uri="{FF2B5EF4-FFF2-40B4-BE49-F238E27FC236}">
                <a16:creationId xmlns:a16="http://schemas.microsoft.com/office/drawing/2014/main" id="{C6FC5ABD-9CE4-4DEB-84E9-74C1F3F4136E}"/>
              </a:ext>
            </a:extLst>
          </p:cNvPr>
          <p:cNvSpPr>
            <a:spLocks noChangeArrowheads="1"/>
          </p:cNvSpPr>
          <p:nvPr/>
        </p:nvSpPr>
        <p:spPr bwMode="auto">
          <a:xfrm>
            <a:off x="58142" y="789590"/>
            <a:ext cx="9144000" cy="61555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altLang="en-US" sz="1600" b="1" i="1" u="sng" strike="noStrike" cap="none" normalizeH="0" baseline="0" dirty="0">
                <a:ln>
                  <a:noFill/>
                </a:ln>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  TABLE 3: Hospital attendance pattern of the poisoning of the study participants</a:t>
            </a:r>
            <a:endParaRPr kumimoji="0" lang="en-US" altLang="en-US" sz="1050" b="1" i="0" u="none" strike="noStrike" cap="none" normalizeH="0" baseline="0" dirty="0">
              <a:ln>
                <a:noFill/>
              </a:ln>
              <a:solidFill>
                <a:schemeClr val="tx1"/>
              </a:solidFill>
              <a:effectLst/>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en-US" altLang="en-US" sz="1800" b="0" i="0" u="none" strike="noStrike" cap="none" normalizeH="0" baseline="0" dirty="0">
              <a:ln>
                <a:noFill/>
              </a:ln>
              <a:solidFill>
                <a:schemeClr val="tx1"/>
              </a:solidFill>
              <a:effectLst/>
              <a:latin typeface="Arial" panose="020B0604020202020204" pitchFamily="34" charset="0"/>
            </a:endParaRPr>
          </a:p>
        </p:txBody>
      </p:sp>
      <p:graphicFrame>
        <p:nvGraphicFramePr>
          <p:cNvPr id="5" name="Table 4">
            <a:extLst>
              <a:ext uri="{FF2B5EF4-FFF2-40B4-BE49-F238E27FC236}">
                <a16:creationId xmlns:a16="http://schemas.microsoft.com/office/drawing/2014/main" id="{78D57F3D-C09A-45A8-AFAE-AE9B176932EE}"/>
              </a:ext>
            </a:extLst>
          </p:cNvPr>
          <p:cNvGraphicFramePr>
            <a:graphicFrameLocks noGrp="1"/>
          </p:cNvGraphicFramePr>
          <p:nvPr>
            <p:extLst/>
          </p:nvPr>
        </p:nvGraphicFramePr>
        <p:xfrm>
          <a:off x="652007" y="1264258"/>
          <a:ext cx="8126233" cy="3686753"/>
        </p:xfrm>
        <a:graphic>
          <a:graphicData uri="http://schemas.openxmlformats.org/drawingml/2006/table">
            <a:tbl>
              <a:tblPr firstRow="1" firstCol="1" bandRow="1">
                <a:tableStyleId>{2F79E8B0-FAA4-4277-BFA6-D7414CD5D3C3}</a:tableStyleId>
              </a:tblPr>
              <a:tblGrid>
                <a:gridCol w="3867381">
                  <a:extLst>
                    <a:ext uri="{9D8B030D-6E8A-4147-A177-3AD203B41FA5}">
                      <a16:colId xmlns:a16="http://schemas.microsoft.com/office/drawing/2014/main" val="1313539284"/>
                    </a:ext>
                  </a:extLst>
                </a:gridCol>
                <a:gridCol w="4258852">
                  <a:extLst>
                    <a:ext uri="{9D8B030D-6E8A-4147-A177-3AD203B41FA5}">
                      <a16:colId xmlns:a16="http://schemas.microsoft.com/office/drawing/2014/main" val="2460426796"/>
                    </a:ext>
                  </a:extLst>
                </a:gridCol>
              </a:tblGrid>
              <a:tr h="242172">
                <a:tc>
                  <a:txBody>
                    <a:bodyPr/>
                    <a:lstStyle/>
                    <a:p>
                      <a:pPr algn="ctr">
                        <a:lnSpc>
                          <a:spcPct val="115000"/>
                        </a:lnSpc>
                        <a:spcAft>
                          <a:spcPts val="0"/>
                        </a:spcAft>
                      </a:pPr>
                      <a:r>
                        <a:rPr lang="en-IN" sz="1400" b="1" dirty="0">
                          <a:effectLst/>
                          <a:latin typeface="Times New Roman" panose="02020603050405020304" pitchFamily="18" charset="0"/>
                          <a:cs typeface="Times New Roman" panose="02020603050405020304" pitchFamily="18" charset="0"/>
                        </a:rPr>
                        <a:t>Variables </a:t>
                      </a:r>
                      <a:endParaRPr lang="en-IN" sz="1800" b="1" i="1"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15000"/>
                        </a:lnSpc>
                        <a:spcAft>
                          <a:spcPts val="0"/>
                        </a:spcAft>
                      </a:pPr>
                      <a:r>
                        <a:rPr lang="en-IN" sz="1400" b="1" dirty="0">
                          <a:effectLst/>
                          <a:latin typeface="Times New Roman" panose="02020603050405020304" pitchFamily="18" charset="0"/>
                          <a:cs typeface="Times New Roman" panose="02020603050405020304" pitchFamily="18" charset="0"/>
                        </a:rPr>
                        <a:t>N(%)=133</a:t>
                      </a:r>
                      <a:endParaRPr lang="en-IN" sz="1800" b="1" i="1"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616220642"/>
                  </a:ext>
                </a:extLst>
              </a:tr>
              <a:tr h="243960">
                <a:tc>
                  <a:txBody>
                    <a:bodyPr/>
                    <a:lstStyle/>
                    <a:p>
                      <a:pPr algn="ctr">
                        <a:lnSpc>
                          <a:spcPct val="115000"/>
                        </a:lnSpc>
                        <a:spcAft>
                          <a:spcPts val="0"/>
                        </a:spcAft>
                      </a:pPr>
                      <a:r>
                        <a:rPr lang="en-IN" sz="1400" b="1" dirty="0">
                          <a:effectLst/>
                          <a:latin typeface="Times New Roman" panose="02020603050405020304" pitchFamily="18" charset="0"/>
                          <a:cs typeface="Times New Roman" panose="02020603050405020304" pitchFamily="18" charset="0"/>
                        </a:rPr>
                        <a:t>Hospitalisation time after exposure  </a:t>
                      </a:r>
                      <a:endParaRPr lang="en-IN" sz="1800" b="1" i="1"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15000"/>
                        </a:lnSpc>
                        <a:spcAft>
                          <a:spcPts val="0"/>
                        </a:spcAft>
                      </a:pPr>
                      <a:r>
                        <a:rPr lang="en-IN" sz="1400">
                          <a:effectLst/>
                          <a:latin typeface="Times New Roman" panose="02020603050405020304" pitchFamily="18" charset="0"/>
                          <a:cs typeface="Times New Roman" panose="02020603050405020304" pitchFamily="18" charset="0"/>
                        </a:rPr>
                        <a:t> </a:t>
                      </a:r>
                      <a:endParaRPr lang="en-IN" sz="180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995558169"/>
                  </a:ext>
                </a:extLst>
              </a:tr>
              <a:tr h="243960">
                <a:tc>
                  <a:txBody>
                    <a:bodyPr/>
                    <a:lstStyle/>
                    <a:p>
                      <a:pPr algn="ctr">
                        <a:lnSpc>
                          <a:spcPct val="115000"/>
                        </a:lnSpc>
                        <a:spcAft>
                          <a:spcPts val="0"/>
                        </a:spcAft>
                      </a:pPr>
                      <a:r>
                        <a:rPr lang="en-IN" sz="1400" dirty="0">
                          <a:effectLst/>
                          <a:latin typeface="Times New Roman" panose="02020603050405020304" pitchFamily="18" charset="0"/>
                          <a:cs typeface="Times New Roman" panose="02020603050405020304" pitchFamily="18" charset="0"/>
                        </a:rPr>
                        <a:t>≤60 mins </a:t>
                      </a:r>
                      <a:endParaRPr lang="en-IN" sz="18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15000"/>
                        </a:lnSpc>
                        <a:spcAft>
                          <a:spcPts val="0"/>
                        </a:spcAft>
                      </a:pPr>
                      <a:r>
                        <a:rPr lang="en-IN" sz="1400">
                          <a:effectLst/>
                          <a:latin typeface="Times New Roman" panose="02020603050405020304" pitchFamily="18" charset="0"/>
                          <a:cs typeface="Times New Roman" panose="02020603050405020304" pitchFamily="18" charset="0"/>
                        </a:rPr>
                        <a:t>45(33.8)</a:t>
                      </a:r>
                      <a:endParaRPr lang="en-IN" sz="180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3256897354"/>
                  </a:ext>
                </a:extLst>
              </a:tr>
              <a:tr h="251657">
                <a:tc>
                  <a:txBody>
                    <a:bodyPr/>
                    <a:lstStyle/>
                    <a:p>
                      <a:pPr algn="ctr">
                        <a:lnSpc>
                          <a:spcPct val="115000"/>
                        </a:lnSpc>
                        <a:spcAft>
                          <a:spcPts val="0"/>
                        </a:spcAft>
                      </a:pPr>
                      <a:r>
                        <a:rPr lang="en-IN" sz="1400" dirty="0">
                          <a:effectLst/>
                          <a:latin typeface="Times New Roman" panose="02020603050405020304" pitchFamily="18" charset="0"/>
                          <a:cs typeface="Times New Roman" panose="02020603050405020304" pitchFamily="18" charset="0"/>
                        </a:rPr>
                        <a:t>&gt;60 mins</a:t>
                      </a:r>
                      <a:endParaRPr lang="en-IN" sz="18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15000"/>
                        </a:lnSpc>
                        <a:spcAft>
                          <a:spcPts val="0"/>
                        </a:spcAft>
                      </a:pPr>
                      <a:r>
                        <a:rPr lang="en-IN" sz="1400">
                          <a:effectLst/>
                          <a:latin typeface="Times New Roman" panose="02020603050405020304" pitchFamily="18" charset="0"/>
                          <a:cs typeface="Times New Roman" panose="02020603050405020304" pitchFamily="18" charset="0"/>
                        </a:rPr>
                        <a:t>88(66.2)</a:t>
                      </a:r>
                      <a:endParaRPr lang="en-IN" sz="180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3880330230"/>
                  </a:ext>
                </a:extLst>
              </a:tr>
              <a:tr h="243960">
                <a:tc>
                  <a:txBody>
                    <a:bodyPr/>
                    <a:lstStyle/>
                    <a:p>
                      <a:pPr algn="ctr">
                        <a:lnSpc>
                          <a:spcPct val="115000"/>
                        </a:lnSpc>
                        <a:spcAft>
                          <a:spcPts val="0"/>
                        </a:spcAft>
                      </a:pPr>
                      <a:r>
                        <a:rPr lang="en-IN" sz="1400" b="1" dirty="0">
                          <a:effectLst/>
                          <a:latin typeface="Times New Roman" panose="02020603050405020304" pitchFamily="18" charset="0"/>
                          <a:cs typeface="Times New Roman" panose="02020603050405020304" pitchFamily="18" charset="0"/>
                        </a:rPr>
                        <a:t>Reason for delay, if &gt;60 mins.</a:t>
                      </a:r>
                      <a:endParaRPr lang="en-IN" sz="1800" b="1" i="1"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15000"/>
                        </a:lnSpc>
                        <a:spcAft>
                          <a:spcPts val="0"/>
                        </a:spcAft>
                      </a:pPr>
                      <a:r>
                        <a:rPr lang="en-IN" sz="1400">
                          <a:effectLst/>
                          <a:latin typeface="Times New Roman" panose="02020603050405020304" pitchFamily="18" charset="0"/>
                          <a:cs typeface="Times New Roman" panose="02020603050405020304" pitchFamily="18" charset="0"/>
                        </a:rPr>
                        <a:t> </a:t>
                      </a:r>
                      <a:endParaRPr lang="en-IN" sz="180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1171434565"/>
                  </a:ext>
                </a:extLst>
              </a:tr>
              <a:tr h="243960">
                <a:tc>
                  <a:txBody>
                    <a:bodyPr/>
                    <a:lstStyle/>
                    <a:p>
                      <a:pPr algn="ctr">
                        <a:lnSpc>
                          <a:spcPct val="115000"/>
                        </a:lnSpc>
                        <a:spcAft>
                          <a:spcPts val="0"/>
                        </a:spcAft>
                      </a:pPr>
                      <a:r>
                        <a:rPr lang="en-IN" sz="1400" dirty="0">
                          <a:effectLst/>
                          <a:latin typeface="Times New Roman" panose="02020603050405020304" pitchFamily="18" charset="0"/>
                          <a:cs typeface="Times New Roman" panose="02020603050405020304" pitchFamily="18" charset="0"/>
                        </a:rPr>
                        <a:t>Traffic/ transport </a:t>
                      </a:r>
                      <a:endParaRPr lang="en-IN" sz="18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15000"/>
                        </a:lnSpc>
                        <a:spcAft>
                          <a:spcPts val="0"/>
                        </a:spcAft>
                      </a:pPr>
                      <a:r>
                        <a:rPr lang="en-IN" sz="1400">
                          <a:effectLst/>
                          <a:latin typeface="Times New Roman" panose="02020603050405020304" pitchFamily="18" charset="0"/>
                          <a:cs typeface="Times New Roman" panose="02020603050405020304" pitchFamily="18" charset="0"/>
                        </a:rPr>
                        <a:t>67 (76.2)</a:t>
                      </a:r>
                      <a:endParaRPr lang="en-IN" sz="180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2506852708"/>
                  </a:ext>
                </a:extLst>
              </a:tr>
              <a:tr h="243960">
                <a:tc>
                  <a:txBody>
                    <a:bodyPr/>
                    <a:lstStyle/>
                    <a:p>
                      <a:pPr algn="ctr">
                        <a:lnSpc>
                          <a:spcPct val="115000"/>
                        </a:lnSpc>
                        <a:spcAft>
                          <a:spcPts val="0"/>
                        </a:spcAft>
                      </a:pPr>
                      <a:r>
                        <a:rPr lang="en-IN" sz="1400">
                          <a:effectLst/>
                          <a:latin typeface="Times New Roman" panose="02020603050405020304" pitchFamily="18" charset="0"/>
                          <a:cs typeface="Times New Roman" panose="02020603050405020304" pitchFamily="18" charset="0"/>
                        </a:rPr>
                        <a:t>Medical referral </a:t>
                      </a:r>
                      <a:endParaRPr lang="en-IN" sz="180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15000"/>
                        </a:lnSpc>
                        <a:spcAft>
                          <a:spcPts val="0"/>
                        </a:spcAft>
                      </a:pPr>
                      <a:r>
                        <a:rPr lang="en-IN" sz="1400" dirty="0">
                          <a:effectLst/>
                          <a:latin typeface="Times New Roman" panose="02020603050405020304" pitchFamily="18" charset="0"/>
                          <a:cs typeface="Times New Roman" panose="02020603050405020304" pitchFamily="18" charset="0"/>
                        </a:rPr>
                        <a:t>06 (06.8)</a:t>
                      </a:r>
                      <a:endParaRPr lang="en-IN" sz="18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794488429"/>
                  </a:ext>
                </a:extLst>
              </a:tr>
              <a:tr h="243960">
                <a:tc>
                  <a:txBody>
                    <a:bodyPr/>
                    <a:lstStyle/>
                    <a:p>
                      <a:pPr algn="ctr">
                        <a:lnSpc>
                          <a:spcPct val="115000"/>
                        </a:lnSpc>
                        <a:spcAft>
                          <a:spcPts val="0"/>
                        </a:spcAft>
                      </a:pPr>
                      <a:r>
                        <a:rPr lang="en-IN" sz="1400" dirty="0">
                          <a:effectLst/>
                          <a:latin typeface="Times New Roman" panose="02020603050405020304" pitchFamily="18" charset="0"/>
                          <a:cs typeface="Times New Roman" panose="02020603050405020304" pitchFamily="18" charset="0"/>
                        </a:rPr>
                        <a:t>Others </a:t>
                      </a:r>
                      <a:endParaRPr lang="en-IN" sz="18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15000"/>
                        </a:lnSpc>
                        <a:spcAft>
                          <a:spcPts val="0"/>
                        </a:spcAft>
                      </a:pPr>
                      <a:r>
                        <a:rPr lang="en-IN" sz="1400">
                          <a:effectLst/>
                          <a:latin typeface="Times New Roman" panose="02020603050405020304" pitchFamily="18" charset="0"/>
                          <a:cs typeface="Times New Roman" panose="02020603050405020304" pitchFamily="18" charset="0"/>
                        </a:rPr>
                        <a:t>15 (17.0)</a:t>
                      </a:r>
                      <a:endParaRPr lang="en-IN" sz="180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2202352254"/>
                  </a:ext>
                </a:extLst>
              </a:tr>
              <a:tr h="243960">
                <a:tc>
                  <a:txBody>
                    <a:bodyPr/>
                    <a:lstStyle/>
                    <a:p>
                      <a:pPr algn="ctr">
                        <a:lnSpc>
                          <a:spcPct val="115000"/>
                        </a:lnSpc>
                        <a:spcAft>
                          <a:spcPts val="0"/>
                        </a:spcAft>
                      </a:pPr>
                      <a:r>
                        <a:rPr lang="en-IN" sz="1400" b="1" dirty="0">
                          <a:effectLst/>
                          <a:latin typeface="Times New Roman" panose="02020603050405020304" pitchFamily="18" charset="0"/>
                          <a:cs typeface="Times New Roman" panose="02020603050405020304" pitchFamily="18" charset="0"/>
                        </a:rPr>
                        <a:t>Location of exposure </a:t>
                      </a:r>
                      <a:endParaRPr lang="en-IN" sz="1800" b="1" i="1"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15000"/>
                        </a:lnSpc>
                        <a:spcAft>
                          <a:spcPts val="0"/>
                        </a:spcAft>
                      </a:pPr>
                      <a:r>
                        <a:rPr lang="en-IN" sz="1400" dirty="0">
                          <a:effectLst/>
                          <a:latin typeface="Times New Roman" panose="02020603050405020304" pitchFamily="18" charset="0"/>
                          <a:cs typeface="Times New Roman" panose="02020603050405020304" pitchFamily="18" charset="0"/>
                        </a:rPr>
                        <a:t> </a:t>
                      </a:r>
                      <a:endParaRPr lang="en-IN" sz="18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1385577247"/>
                  </a:ext>
                </a:extLst>
              </a:tr>
              <a:tr h="243960">
                <a:tc>
                  <a:txBody>
                    <a:bodyPr/>
                    <a:lstStyle/>
                    <a:p>
                      <a:pPr algn="ctr">
                        <a:lnSpc>
                          <a:spcPct val="115000"/>
                        </a:lnSpc>
                        <a:spcAft>
                          <a:spcPts val="0"/>
                        </a:spcAft>
                      </a:pPr>
                      <a:r>
                        <a:rPr lang="en-IN" sz="1400">
                          <a:effectLst/>
                          <a:latin typeface="Times New Roman" panose="02020603050405020304" pitchFamily="18" charset="0"/>
                          <a:cs typeface="Times New Roman" panose="02020603050405020304" pitchFamily="18" charset="0"/>
                        </a:rPr>
                        <a:t>Home </a:t>
                      </a:r>
                      <a:endParaRPr lang="en-IN" sz="180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15000"/>
                        </a:lnSpc>
                        <a:spcAft>
                          <a:spcPts val="0"/>
                        </a:spcAft>
                      </a:pPr>
                      <a:r>
                        <a:rPr lang="en-IN" sz="1400" dirty="0">
                          <a:effectLst/>
                          <a:latin typeface="Times New Roman" panose="02020603050405020304" pitchFamily="18" charset="0"/>
                          <a:cs typeface="Times New Roman" panose="02020603050405020304" pitchFamily="18" charset="0"/>
                        </a:rPr>
                        <a:t>109(82.0)</a:t>
                      </a:r>
                      <a:endParaRPr lang="en-IN" sz="18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711827837"/>
                  </a:ext>
                </a:extLst>
              </a:tr>
              <a:tr h="243960">
                <a:tc>
                  <a:txBody>
                    <a:bodyPr/>
                    <a:lstStyle/>
                    <a:p>
                      <a:pPr algn="ctr">
                        <a:lnSpc>
                          <a:spcPct val="115000"/>
                        </a:lnSpc>
                        <a:spcAft>
                          <a:spcPts val="0"/>
                        </a:spcAft>
                      </a:pPr>
                      <a:r>
                        <a:rPr lang="en-IN" sz="1400">
                          <a:effectLst/>
                          <a:latin typeface="Times New Roman" panose="02020603050405020304" pitchFamily="18" charset="0"/>
                          <a:cs typeface="Times New Roman" panose="02020603050405020304" pitchFamily="18" charset="0"/>
                        </a:rPr>
                        <a:t>Workplace </a:t>
                      </a:r>
                      <a:endParaRPr lang="en-IN" sz="180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15000"/>
                        </a:lnSpc>
                        <a:spcAft>
                          <a:spcPts val="0"/>
                        </a:spcAft>
                      </a:pPr>
                      <a:r>
                        <a:rPr lang="en-IN" sz="1400" dirty="0">
                          <a:effectLst/>
                          <a:latin typeface="Times New Roman" panose="02020603050405020304" pitchFamily="18" charset="0"/>
                          <a:cs typeface="Times New Roman" panose="02020603050405020304" pitchFamily="18" charset="0"/>
                        </a:rPr>
                        <a:t>14(10.5)</a:t>
                      </a:r>
                      <a:endParaRPr lang="en-IN" sz="18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738890896"/>
                  </a:ext>
                </a:extLst>
              </a:tr>
              <a:tr h="243960">
                <a:tc>
                  <a:txBody>
                    <a:bodyPr/>
                    <a:lstStyle/>
                    <a:p>
                      <a:pPr algn="ctr">
                        <a:lnSpc>
                          <a:spcPct val="115000"/>
                        </a:lnSpc>
                        <a:spcAft>
                          <a:spcPts val="0"/>
                        </a:spcAft>
                      </a:pPr>
                      <a:r>
                        <a:rPr lang="en-IN" sz="1400">
                          <a:effectLst/>
                          <a:latin typeface="Times New Roman" panose="02020603050405020304" pitchFamily="18" charset="0"/>
                          <a:cs typeface="Times New Roman" panose="02020603050405020304" pitchFamily="18" charset="0"/>
                        </a:rPr>
                        <a:t>Others </a:t>
                      </a:r>
                      <a:endParaRPr lang="en-IN" sz="180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15000"/>
                        </a:lnSpc>
                        <a:spcAft>
                          <a:spcPts val="0"/>
                        </a:spcAft>
                      </a:pPr>
                      <a:r>
                        <a:rPr lang="en-IN" sz="1400">
                          <a:effectLst/>
                          <a:latin typeface="Times New Roman" panose="02020603050405020304" pitchFamily="18" charset="0"/>
                          <a:cs typeface="Times New Roman" panose="02020603050405020304" pitchFamily="18" charset="0"/>
                        </a:rPr>
                        <a:t>10(7.5)</a:t>
                      </a:r>
                      <a:endParaRPr lang="en-IN" sz="180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904847758"/>
                  </a:ext>
                </a:extLst>
              </a:tr>
              <a:tr h="243960">
                <a:tc>
                  <a:txBody>
                    <a:bodyPr/>
                    <a:lstStyle/>
                    <a:p>
                      <a:pPr algn="ctr">
                        <a:lnSpc>
                          <a:spcPct val="115000"/>
                        </a:lnSpc>
                        <a:spcAft>
                          <a:spcPts val="0"/>
                        </a:spcAft>
                      </a:pPr>
                      <a:r>
                        <a:rPr lang="en-IN" sz="1400" b="1" dirty="0">
                          <a:effectLst/>
                          <a:latin typeface="Times New Roman" panose="02020603050405020304" pitchFamily="18" charset="0"/>
                          <a:cs typeface="Times New Roman" panose="02020603050405020304" pitchFamily="18" charset="0"/>
                        </a:rPr>
                        <a:t>First aid </a:t>
                      </a:r>
                      <a:endParaRPr lang="en-IN" sz="1800" b="1" i="1"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15000"/>
                        </a:lnSpc>
                        <a:spcAft>
                          <a:spcPts val="0"/>
                        </a:spcAft>
                      </a:pPr>
                      <a:r>
                        <a:rPr lang="en-IN" sz="1400" dirty="0">
                          <a:effectLst/>
                          <a:latin typeface="Times New Roman" panose="02020603050405020304" pitchFamily="18" charset="0"/>
                          <a:cs typeface="Times New Roman" panose="02020603050405020304" pitchFamily="18" charset="0"/>
                        </a:rPr>
                        <a:t> </a:t>
                      </a:r>
                      <a:endParaRPr lang="en-IN" sz="18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3938792401"/>
                  </a:ext>
                </a:extLst>
              </a:tr>
              <a:tr h="243960">
                <a:tc>
                  <a:txBody>
                    <a:bodyPr/>
                    <a:lstStyle/>
                    <a:p>
                      <a:pPr algn="ctr">
                        <a:lnSpc>
                          <a:spcPct val="115000"/>
                        </a:lnSpc>
                        <a:spcAft>
                          <a:spcPts val="0"/>
                        </a:spcAft>
                      </a:pPr>
                      <a:r>
                        <a:rPr lang="en-IN" sz="1400" dirty="0">
                          <a:effectLst/>
                          <a:latin typeface="Times New Roman" panose="02020603050405020304" pitchFamily="18" charset="0"/>
                          <a:cs typeface="Times New Roman" panose="02020603050405020304" pitchFamily="18" charset="0"/>
                        </a:rPr>
                        <a:t>Yes </a:t>
                      </a:r>
                      <a:endParaRPr lang="en-IN" sz="18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15000"/>
                        </a:lnSpc>
                        <a:spcAft>
                          <a:spcPts val="0"/>
                        </a:spcAft>
                      </a:pPr>
                      <a:r>
                        <a:rPr lang="en-IN" sz="1400" dirty="0">
                          <a:effectLst/>
                          <a:latin typeface="Times New Roman" panose="02020603050405020304" pitchFamily="18" charset="0"/>
                          <a:cs typeface="Times New Roman" panose="02020603050405020304" pitchFamily="18" charset="0"/>
                        </a:rPr>
                        <a:t>83(62.4)</a:t>
                      </a:r>
                      <a:endParaRPr lang="en-IN" sz="18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3537810657"/>
                  </a:ext>
                </a:extLst>
              </a:tr>
              <a:tr h="243960">
                <a:tc>
                  <a:txBody>
                    <a:bodyPr/>
                    <a:lstStyle/>
                    <a:p>
                      <a:pPr algn="ctr">
                        <a:lnSpc>
                          <a:spcPct val="115000"/>
                        </a:lnSpc>
                        <a:spcAft>
                          <a:spcPts val="0"/>
                        </a:spcAft>
                      </a:pPr>
                      <a:r>
                        <a:rPr lang="en-IN" sz="1400">
                          <a:effectLst/>
                          <a:latin typeface="Times New Roman" panose="02020603050405020304" pitchFamily="18" charset="0"/>
                          <a:cs typeface="Times New Roman" panose="02020603050405020304" pitchFamily="18" charset="0"/>
                        </a:rPr>
                        <a:t>No </a:t>
                      </a:r>
                      <a:endParaRPr lang="en-IN" sz="180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15000"/>
                        </a:lnSpc>
                        <a:spcAft>
                          <a:spcPts val="0"/>
                        </a:spcAft>
                      </a:pPr>
                      <a:r>
                        <a:rPr lang="en-IN" sz="1400" dirty="0">
                          <a:effectLst/>
                          <a:latin typeface="Times New Roman" panose="02020603050405020304" pitchFamily="18" charset="0"/>
                          <a:cs typeface="Times New Roman" panose="02020603050405020304" pitchFamily="18" charset="0"/>
                        </a:rPr>
                        <a:t>49(36.8)</a:t>
                      </a:r>
                      <a:endParaRPr lang="en-IN" sz="18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2899257533"/>
                  </a:ext>
                </a:extLst>
              </a:tr>
            </a:tbl>
          </a:graphicData>
        </a:graphic>
      </p:graphicFrame>
    </p:spTree>
    <p:extLst>
      <p:ext uri="{BB962C8B-B14F-4D97-AF65-F5344CB8AC3E}">
        <p14:creationId xmlns:p14="http://schemas.microsoft.com/office/powerpoint/2010/main" val="126952516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DB966721-32ED-4B74-9BEF-CA6CEDFF8228}"/>
              </a:ext>
            </a:extLst>
          </p:cNvPr>
          <p:cNvSpPr>
            <a:spLocks noGrp="1"/>
          </p:cNvSpPr>
          <p:nvPr>
            <p:ph type="sldNum" idx="12"/>
          </p:nvPr>
        </p:nvSpPr>
        <p:spPr/>
        <p:txBody>
          <a:bodyPr/>
          <a:lstStyle/>
          <a:p>
            <a:pPr marL="0" lvl="0" indent="0">
              <a:spcBef>
                <a:spcPts val="0"/>
              </a:spcBef>
              <a:spcAft>
                <a:spcPts val="0"/>
              </a:spcAft>
              <a:buNone/>
            </a:pPr>
            <a:fld id="{00000000-1234-1234-1234-123412341234}" type="slidenum">
              <a:rPr lang="en" smtClean="0"/>
              <a:t>17</a:t>
            </a:fld>
            <a:endParaRPr lang="en"/>
          </a:p>
        </p:txBody>
      </p:sp>
      <p:graphicFrame>
        <p:nvGraphicFramePr>
          <p:cNvPr id="3" name="Table 2">
            <a:extLst>
              <a:ext uri="{FF2B5EF4-FFF2-40B4-BE49-F238E27FC236}">
                <a16:creationId xmlns:a16="http://schemas.microsoft.com/office/drawing/2014/main" id="{6D83B36D-F0FE-49DB-BA8A-5B52444AED59}"/>
              </a:ext>
            </a:extLst>
          </p:cNvPr>
          <p:cNvGraphicFramePr>
            <a:graphicFrameLocks noGrp="1"/>
          </p:cNvGraphicFramePr>
          <p:nvPr>
            <p:extLst/>
          </p:nvPr>
        </p:nvGraphicFramePr>
        <p:xfrm>
          <a:off x="1160890" y="1033670"/>
          <a:ext cx="6941489" cy="3952320"/>
        </p:xfrm>
        <a:graphic>
          <a:graphicData uri="http://schemas.openxmlformats.org/drawingml/2006/table">
            <a:tbl>
              <a:tblPr firstRow="1" firstCol="1" bandRow="1">
                <a:tableStyleId>{2F79E8B0-FAA4-4277-BFA6-D7414CD5D3C3}</a:tableStyleId>
              </a:tblPr>
              <a:tblGrid>
                <a:gridCol w="3554233">
                  <a:extLst>
                    <a:ext uri="{9D8B030D-6E8A-4147-A177-3AD203B41FA5}">
                      <a16:colId xmlns:a16="http://schemas.microsoft.com/office/drawing/2014/main" val="4138890504"/>
                    </a:ext>
                  </a:extLst>
                </a:gridCol>
                <a:gridCol w="3387256">
                  <a:extLst>
                    <a:ext uri="{9D8B030D-6E8A-4147-A177-3AD203B41FA5}">
                      <a16:colId xmlns:a16="http://schemas.microsoft.com/office/drawing/2014/main" val="3070074838"/>
                    </a:ext>
                  </a:extLst>
                </a:gridCol>
              </a:tblGrid>
              <a:tr h="247020">
                <a:tc>
                  <a:txBody>
                    <a:bodyPr/>
                    <a:lstStyle/>
                    <a:p>
                      <a:pPr algn="ctr">
                        <a:lnSpc>
                          <a:spcPct val="115000"/>
                        </a:lnSpc>
                        <a:spcAft>
                          <a:spcPts val="0"/>
                        </a:spcAft>
                      </a:pPr>
                      <a:r>
                        <a:rPr lang="en-IN" sz="1400" b="1" dirty="0">
                          <a:effectLst/>
                          <a:latin typeface="Times New Roman" panose="02020603050405020304" pitchFamily="18" charset="0"/>
                          <a:cs typeface="Times New Roman" panose="02020603050405020304" pitchFamily="18" charset="0"/>
                        </a:rPr>
                        <a:t>Treatment given </a:t>
                      </a:r>
                      <a:endParaRPr lang="en-IN" sz="1800" b="1" i="1"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15000"/>
                        </a:lnSpc>
                        <a:spcAft>
                          <a:spcPts val="0"/>
                        </a:spcAft>
                      </a:pPr>
                      <a:r>
                        <a:rPr lang="en-IN" sz="1400">
                          <a:effectLst/>
                          <a:latin typeface="Times New Roman" panose="02020603050405020304" pitchFamily="18" charset="0"/>
                          <a:cs typeface="Times New Roman" panose="02020603050405020304" pitchFamily="18" charset="0"/>
                        </a:rPr>
                        <a:t> </a:t>
                      </a:r>
                      <a:endParaRPr lang="en-IN" sz="180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1141312184"/>
                  </a:ext>
                </a:extLst>
              </a:tr>
              <a:tr h="247020">
                <a:tc>
                  <a:txBody>
                    <a:bodyPr/>
                    <a:lstStyle/>
                    <a:p>
                      <a:pPr algn="ctr">
                        <a:lnSpc>
                          <a:spcPct val="115000"/>
                        </a:lnSpc>
                        <a:spcAft>
                          <a:spcPts val="0"/>
                        </a:spcAft>
                      </a:pPr>
                      <a:r>
                        <a:rPr lang="en-IN" sz="1400" dirty="0">
                          <a:effectLst/>
                          <a:latin typeface="Times New Roman" panose="02020603050405020304" pitchFamily="18" charset="0"/>
                          <a:cs typeface="Times New Roman" panose="02020603050405020304" pitchFamily="18" charset="0"/>
                        </a:rPr>
                        <a:t>Symptomatic </a:t>
                      </a:r>
                      <a:endParaRPr lang="en-IN" sz="18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15000"/>
                        </a:lnSpc>
                        <a:spcAft>
                          <a:spcPts val="0"/>
                        </a:spcAft>
                      </a:pPr>
                      <a:r>
                        <a:rPr lang="en-IN" sz="1400">
                          <a:effectLst/>
                          <a:latin typeface="Times New Roman" panose="02020603050405020304" pitchFamily="18" charset="0"/>
                          <a:cs typeface="Times New Roman" panose="02020603050405020304" pitchFamily="18" charset="0"/>
                        </a:rPr>
                        <a:t>31(23.3)</a:t>
                      </a:r>
                      <a:endParaRPr lang="en-IN" sz="180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42038910"/>
                  </a:ext>
                </a:extLst>
              </a:tr>
              <a:tr h="247020">
                <a:tc>
                  <a:txBody>
                    <a:bodyPr/>
                    <a:lstStyle/>
                    <a:p>
                      <a:pPr algn="ctr">
                        <a:lnSpc>
                          <a:spcPct val="115000"/>
                        </a:lnSpc>
                        <a:spcAft>
                          <a:spcPts val="0"/>
                        </a:spcAft>
                      </a:pPr>
                      <a:r>
                        <a:rPr lang="en-IN" sz="1400" dirty="0">
                          <a:effectLst/>
                          <a:latin typeface="Times New Roman" panose="02020603050405020304" pitchFamily="18" charset="0"/>
                          <a:cs typeface="Times New Roman" panose="02020603050405020304" pitchFamily="18" charset="0"/>
                        </a:rPr>
                        <a:t>Supportive</a:t>
                      </a:r>
                      <a:endParaRPr lang="en-IN" sz="18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15000"/>
                        </a:lnSpc>
                        <a:spcAft>
                          <a:spcPts val="0"/>
                        </a:spcAft>
                      </a:pPr>
                      <a:r>
                        <a:rPr lang="en-IN" sz="1400" dirty="0">
                          <a:effectLst/>
                          <a:latin typeface="Times New Roman" panose="02020603050405020304" pitchFamily="18" charset="0"/>
                          <a:cs typeface="Times New Roman" panose="02020603050405020304" pitchFamily="18" charset="0"/>
                        </a:rPr>
                        <a:t>70(52.7)</a:t>
                      </a:r>
                      <a:endParaRPr lang="en-IN" sz="18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3351563933"/>
                  </a:ext>
                </a:extLst>
              </a:tr>
              <a:tr h="247020">
                <a:tc>
                  <a:txBody>
                    <a:bodyPr/>
                    <a:lstStyle/>
                    <a:p>
                      <a:pPr algn="ctr">
                        <a:lnSpc>
                          <a:spcPct val="115000"/>
                        </a:lnSpc>
                        <a:spcAft>
                          <a:spcPts val="0"/>
                        </a:spcAft>
                      </a:pPr>
                      <a:r>
                        <a:rPr lang="en-IN" sz="1400" dirty="0">
                          <a:effectLst/>
                          <a:latin typeface="Times New Roman" panose="02020603050405020304" pitchFamily="18" charset="0"/>
                          <a:cs typeface="Times New Roman" panose="02020603050405020304" pitchFamily="18" charset="0"/>
                        </a:rPr>
                        <a:t>Specific </a:t>
                      </a:r>
                      <a:endParaRPr lang="en-IN" sz="18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15000"/>
                        </a:lnSpc>
                        <a:spcAft>
                          <a:spcPts val="0"/>
                        </a:spcAft>
                      </a:pPr>
                      <a:r>
                        <a:rPr lang="en-IN" sz="1400" dirty="0">
                          <a:effectLst/>
                          <a:latin typeface="Times New Roman" panose="02020603050405020304" pitchFamily="18" charset="0"/>
                          <a:cs typeface="Times New Roman" panose="02020603050405020304" pitchFamily="18" charset="0"/>
                        </a:rPr>
                        <a:t>32(24.0)</a:t>
                      </a:r>
                      <a:endParaRPr lang="en-IN" sz="18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1136785971"/>
                  </a:ext>
                </a:extLst>
              </a:tr>
              <a:tr h="247020">
                <a:tc>
                  <a:txBody>
                    <a:bodyPr/>
                    <a:lstStyle/>
                    <a:p>
                      <a:pPr algn="ctr">
                        <a:lnSpc>
                          <a:spcPct val="115000"/>
                        </a:lnSpc>
                        <a:spcAft>
                          <a:spcPts val="0"/>
                        </a:spcAft>
                      </a:pPr>
                      <a:r>
                        <a:rPr lang="en-IN" sz="1400" b="1" dirty="0">
                          <a:effectLst/>
                          <a:latin typeface="Times New Roman" panose="02020603050405020304" pitchFamily="18" charset="0"/>
                          <a:cs typeface="Times New Roman" panose="02020603050405020304" pitchFamily="18" charset="0"/>
                        </a:rPr>
                        <a:t>Symptoms due to poisoning </a:t>
                      </a:r>
                      <a:endParaRPr lang="en-IN" sz="1800" b="1" i="1"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15000"/>
                        </a:lnSpc>
                        <a:spcAft>
                          <a:spcPts val="0"/>
                        </a:spcAft>
                      </a:pPr>
                      <a:r>
                        <a:rPr lang="en-IN" sz="1400" dirty="0">
                          <a:effectLst/>
                          <a:latin typeface="Times New Roman" panose="02020603050405020304" pitchFamily="18" charset="0"/>
                          <a:cs typeface="Times New Roman" panose="02020603050405020304" pitchFamily="18" charset="0"/>
                        </a:rPr>
                        <a:t> </a:t>
                      </a:r>
                      <a:endParaRPr lang="en-IN" sz="18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23666534"/>
                  </a:ext>
                </a:extLst>
              </a:tr>
              <a:tr h="247020">
                <a:tc>
                  <a:txBody>
                    <a:bodyPr/>
                    <a:lstStyle/>
                    <a:p>
                      <a:pPr algn="ctr">
                        <a:lnSpc>
                          <a:spcPct val="115000"/>
                        </a:lnSpc>
                        <a:spcAft>
                          <a:spcPts val="0"/>
                        </a:spcAft>
                      </a:pPr>
                      <a:r>
                        <a:rPr lang="en-IN" sz="1400" dirty="0">
                          <a:effectLst/>
                          <a:latin typeface="Times New Roman" panose="02020603050405020304" pitchFamily="18" charset="0"/>
                          <a:cs typeface="Times New Roman" panose="02020603050405020304" pitchFamily="18" charset="0"/>
                        </a:rPr>
                        <a:t>Yes </a:t>
                      </a:r>
                      <a:endParaRPr lang="en-IN" sz="18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15000"/>
                        </a:lnSpc>
                        <a:spcAft>
                          <a:spcPts val="0"/>
                        </a:spcAft>
                      </a:pPr>
                      <a:r>
                        <a:rPr lang="en-IN" sz="1400" dirty="0">
                          <a:effectLst/>
                          <a:latin typeface="Times New Roman" panose="02020603050405020304" pitchFamily="18" charset="0"/>
                          <a:cs typeface="Times New Roman" panose="02020603050405020304" pitchFamily="18" charset="0"/>
                        </a:rPr>
                        <a:t>108(81.2)</a:t>
                      </a:r>
                      <a:endParaRPr lang="en-IN" sz="18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1381122528"/>
                  </a:ext>
                </a:extLst>
              </a:tr>
              <a:tr h="247020">
                <a:tc>
                  <a:txBody>
                    <a:bodyPr/>
                    <a:lstStyle/>
                    <a:p>
                      <a:pPr algn="ctr">
                        <a:lnSpc>
                          <a:spcPct val="115000"/>
                        </a:lnSpc>
                        <a:spcAft>
                          <a:spcPts val="0"/>
                        </a:spcAft>
                      </a:pPr>
                      <a:r>
                        <a:rPr lang="en-IN" sz="1400">
                          <a:effectLst/>
                          <a:latin typeface="Times New Roman" panose="02020603050405020304" pitchFamily="18" charset="0"/>
                          <a:cs typeface="Times New Roman" panose="02020603050405020304" pitchFamily="18" charset="0"/>
                        </a:rPr>
                        <a:t>No </a:t>
                      </a:r>
                      <a:endParaRPr lang="en-IN" sz="180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15000"/>
                        </a:lnSpc>
                        <a:spcAft>
                          <a:spcPts val="0"/>
                        </a:spcAft>
                      </a:pPr>
                      <a:r>
                        <a:rPr lang="en-IN" sz="1400" dirty="0">
                          <a:effectLst/>
                          <a:latin typeface="Times New Roman" panose="02020603050405020304" pitchFamily="18" charset="0"/>
                          <a:cs typeface="Times New Roman" panose="02020603050405020304" pitchFamily="18" charset="0"/>
                        </a:rPr>
                        <a:t>25(18.8)</a:t>
                      </a:r>
                      <a:endParaRPr lang="en-IN" sz="18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10779296"/>
                  </a:ext>
                </a:extLst>
              </a:tr>
              <a:tr h="247020">
                <a:tc>
                  <a:txBody>
                    <a:bodyPr/>
                    <a:lstStyle/>
                    <a:p>
                      <a:pPr algn="ctr">
                        <a:lnSpc>
                          <a:spcPct val="115000"/>
                        </a:lnSpc>
                        <a:spcAft>
                          <a:spcPts val="0"/>
                        </a:spcAft>
                      </a:pPr>
                      <a:r>
                        <a:rPr lang="en-IN" sz="1400" b="1" dirty="0">
                          <a:effectLst/>
                          <a:latin typeface="Times New Roman" panose="02020603050405020304" pitchFamily="18" charset="0"/>
                          <a:cs typeface="Times New Roman" panose="02020603050405020304" pitchFamily="18" charset="0"/>
                        </a:rPr>
                        <a:t>Type of symptoms </a:t>
                      </a:r>
                      <a:endParaRPr lang="en-IN" sz="1800" b="1" i="1"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15000"/>
                        </a:lnSpc>
                        <a:spcAft>
                          <a:spcPts val="0"/>
                        </a:spcAft>
                      </a:pPr>
                      <a:r>
                        <a:rPr lang="en-IN" sz="1400">
                          <a:effectLst/>
                          <a:latin typeface="Times New Roman" panose="02020603050405020304" pitchFamily="18" charset="0"/>
                          <a:cs typeface="Times New Roman" panose="02020603050405020304" pitchFamily="18" charset="0"/>
                        </a:rPr>
                        <a:t> </a:t>
                      </a:r>
                      <a:endParaRPr lang="en-IN" sz="180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3726760056"/>
                  </a:ext>
                </a:extLst>
              </a:tr>
              <a:tr h="247020">
                <a:tc>
                  <a:txBody>
                    <a:bodyPr/>
                    <a:lstStyle/>
                    <a:p>
                      <a:pPr algn="ctr">
                        <a:lnSpc>
                          <a:spcPct val="115000"/>
                        </a:lnSpc>
                        <a:spcAft>
                          <a:spcPts val="0"/>
                        </a:spcAft>
                      </a:pPr>
                      <a:r>
                        <a:rPr lang="en-IN" sz="1400" dirty="0">
                          <a:effectLst/>
                          <a:latin typeface="Times New Roman" panose="02020603050405020304" pitchFamily="18" charset="0"/>
                          <a:cs typeface="Times New Roman" panose="02020603050405020304" pitchFamily="18" charset="0"/>
                        </a:rPr>
                        <a:t>Systemic </a:t>
                      </a:r>
                      <a:endParaRPr lang="en-IN" sz="18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15000"/>
                        </a:lnSpc>
                        <a:spcAft>
                          <a:spcPts val="0"/>
                        </a:spcAft>
                      </a:pPr>
                      <a:r>
                        <a:rPr lang="en-IN" sz="1400" dirty="0">
                          <a:effectLst/>
                          <a:latin typeface="Times New Roman" panose="02020603050405020304" pitchFamily="18" charset="0"/>
                          <a:cs typeface="Times New Roman" panose="02020603050405020304" pitchFamily="18" charset="0"/>
                        </a:rPr>
                        <a:t>76(70.4)</a:t>
                      </a:r>
                      <a:endParaRPr lang="en-IN" sz="18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2762189235"/>
                  </a:ext>
                </a:extLst>
              </a:tr>
              <a:tr h="247020">
                <a:tc>
                  <a:txBody>
                    <a:bodyPr/>
                    <a:lstStyle/>
                    <a:p>
                      <a:pPr algn="ctr">
                        <a:lnSpc>
                          <a:spcPct val="115000"/>
                        </a:lnSpc>
                        <a:spcAft>
                          <a:spcPts val="0"/>
                        </a:spcAft>
                      </a:pPr>
                      <a:r>
                        <a:rPr lang="en-IN" sz="1400" dirty="0">
                          <a:effectLst/>
                          <a:latin typeface="Times New Roman" panose="02020603050405020304" pitchFamily="18" charset="0"/>
                          <a:cs typeface="Times New Roman" panose="02020603050405020304" pitchFamily="18" charset="0"/>
                        </a:rPr>
                        <a:t>Local </a:t>
                      </a:r>
                      <a:endParaRPr lang="en-IN" sz="18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15000"/>
                        </a:lnSpc>
                        <a:spcAft>
                          <a:spcPts val="0"/>
                        </a:spcAft>
                      </a:pPr>
                      <a:r>
                        <a:rPr lang="en-IN" sz="1400" dirty="0">
                          <a:effectLst/>
                          <a:latin typeface="Times New Roman" panose="02020603050405020304" pitchFamily="18" charset="0"/>
                          <a:cs typeface="Times New Roman" panose="02020603050405020304" pitchFamily="18" charset="0"/>
                        </a:rPr>
                        <a:t>16(14.8)</a:t>
                      </a:r>
                      <a:endParaRPr lang="en-IN" sz="18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2599831597"/>
                  </a:ext>
                </a:extLst>
              </a:tr>
              <a:tr h="247020">
                <a:tc>
                  <a:txBody>
                    <a:bodyPr/>
                    <a:lstStyle/>
                    <a:p>
                      <a:pPr algn="ctr">
                        <a:lnSpc>
                          <a:spcPct val="115000"/>
                        </a:lnSpc>
                        <a:spcAft>
                          <a:spcPts val="0"/>
                        </a:spcAft>
                      </a:pPr>
                      <a:r>
                        <a:rPr lang="en-IN" sz="1400" dirty="0">
                          <a:effectLst/>
                          <a:latin typeface="Times New Roman" panose="02020603050405020304" pitchFamily="18" charset="0"/>
                          <a:cs typeface="Times New Roman" panose="02020603050405020304" pitchFamily="18" charset="0"/>
                        </a:rPr>
                        <a:t>Both </a:t>
                      </a:r>
                      <a:endParaRPr lang="en-IN" sz="18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15000"/>
                        </a:lnSpc>
                        <a:spcAft>
                          <a:spcPts val="0"/>
                        </a:spcAft>
                      </a:pPr>
                      <a:r>
                        <a:rPr lang="en-IN" sz="1400" dirty="0">
                          <a:effectLst/>
                          <a:latin typeface="Times New Roman" panose="02020603050405020304" pitchFamily="18" charset="0"/>
                          <a:cs typeface="Times New Roman" panose="02020603050405020304" pitchFamily="18" charset="0"/>
                        </a:rPr>
                        <a:t>16(14.8)</a:t>
                      </a:r>
                      <a:endParaRPr lang="en-IN" sz="18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3994256833"/>
                  </a:ext>
                </a:extLst>
              </a:tr>
              <a:tr h="247020">
                <a:tc>
                  <a:txBody>
                    <a:bodyPr/>
                    <a:lstStyle/>
                    <a:p>
                      <a:pPr algn="ctr">
                        <a:lnSpc>
                          <a:spcPct val="115000"/>
                        </a:lnSpc>
                        <a:spcAft>
                          <a:spcPts val="0"/>
                        </a:spcAft>
                      </a:pPr>
                      <a:r>
                        <a:rPr lang="en-IN" sz="1400" b="1" dirty="0">
                          <a:effectLst/>
                          <a:latin typeface="Times New Roman" panose="02020603050405020304" pitchFamily="18" charset="0"/>
                          <a:cs typeface="Times New Roman" panose="02020603050405020304" pitchFamily="18" charset="0"/>
                        </a:rPr>
                        <a:t>Poison severity scale</a:t>
                      </a:r>
                      <a:endParaRPr lang="en-IN" sz="1800" b="1" i="1"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15000"/>
                        </a:lnSpc>
                        <a:spcAft>
                          <a:spcPts val="0"/>
                        </a:spcAft>
                      </a:pPr>
                      <a:r>
                        <a:rPr lang="en-IN" sz="1400" dirty="0">
                          <a:effectLst/>
                          <a:latin typeface="Times New Roman" panose="02020603050405020304" pitchFamily="18" charset="0"/>
                          <a:cs typeface="Times New Roman" panose="02020603050405020304" pitchFamily="18" charset="0"/>
                        </a:rPr>
                        <a:t> </a:t>
                      </a:r>
                      <a:endParaRPr lang="en-IN" sz="18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2558247289"/>
                  </a:ext>
                </a:extLst>
              </a:tr>
              <a:tr h="247020">
                <a:tc>
                  <a:txBody>
                    <a:bodyPr/>
                    <a:lstStyle/>
                    <a:p>
                      <a:pPr algn="ctr">
                        <a:lnSpc>
                          <a:spcPct val="115000"/>
                        </a:lnSpc>
                        <a:spcAft>
                          <a:spcPts val="0"/>
                        </a:spcAft>
                      </a:pPr>
                      <a:r>
                        <a:rPr lang="en-IN" sz="1400" b="0" i="0"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None</a:t>
                      </a:r>
                      <a:endParaRPr lang="en-IN" sz="1200" b="0" i="0"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15000"/>
                        </a:lnSpc>
                        <a:spcAft>
                          <a:spcPts val="0"/>
                        </a:spcAft>
                      </a:pPr>
                      <a:r>
                        <a:rPr lang="en-IN" sz="1400" dirty="0">
                          <a:effectLst/>
                          <a:latin typeface="Times New Roman" panose="02020603050405020304" pitchFamily="18" charset="0"/>
                          <a:ea typeface="Calibri" panose="020F0502020204030204" pitchFamily="34" charset="0"/>
                          <a:cs typeface="Times New Roman" panose="02020603050405020304" pitchFamily="18" charset="0"/>
                        </a:rPr>
                        <a:t>25(18.79)</a:t>
                      </a:r>
                    </a:p>
                  </a:txBody>
                  <a:tcPr marL="68580" marR="68580" marT="0" marB="0"/>
                </a:tc>
                <a:extLst>
                  <a:ext uri="{0D108BD9-81ED-4DB2-BD59-A6C34878D82A}">
                    <a16:rowId xmlns:a16="http://schemas.microsoft.com/office/drawing/2014/main" val="2517136256"/>
                  </a:ext>
                </a:extLst>
              </a:tr>
              <a:tr h="247020">
                <a:tc>
                  <a:txBody>
                    <a:bodyPr/>
                    <a:lstStyle/>
                    <a:p>
                      <a:pPr algn="ctr">
                        <a:lnSpc>
                          <a:spcPct val="115000"/>
                        </a:lnSpc>
                        <a:spcAft>
                          <a:spcPts val="0"/>
                        </a:spcAft>
                      </a:pPr>
                      <a:r>
                        <a:rPr lang="en-IN" sz="1400">
                          <a:effectLst/>
                          <a:latin typeface="Times New Roman" panose="02020603050405020304" pitchFamily="18" charset="0"/>
                          <a:cs typeface="Times New Roman" panose="02020603050405020304" pitchFamily="18" charset="0"/>
                        </a:rPr>
                        <a:t>Minor </a:t>
                      </a:r>
                      <a:endParaRPr lang="en-IN" sz="180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15000"/>
                        </a:lnSpc>
                        <a:spcAft>
                          <a:spcPts val="0"/>
                        </a:spcAft>
                      </a:pPr>
                      <a:r>
                        <a:rPr lang="en-IN" sz="1400" dirty="0">
                          <a:effectLst/>
                          <a:latin typeface="Times New Roman" panose="02020603050405020304" pitchFamily="18" charset="0"/>
                          <a:cs typeface="Times New Roman" panose="02020603050405020304" pitchFamily="18" charset="0"/>
                        </a:rPr>
                        <a:t>81(60.90)</a:t>
                      </a:r>
                      <a:endParaRPr lang="en-IN" sz="18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2500053024"/>
                  </a:ext>
                </a:extLst>
              </a:tr>
              <a:tr h="247020">
                <a:tc>
                  <a:txBody>
                    <a:bodyPr/>
                    <a:lstStyle/>
                    <a:p>
                      <a:pPr algn="ctr">
                        <a:lnSpc>
                          <a:spcPct val="115000"/>
                        </a:lnSpc>
                        <a:spcAft>
                          <a:spcPts val="0"/>
                        </a:spcAft>
                      </a:pPr>
                      <a:r>
                        <a:rPr lang="en-IN" sz="1400" dirty="0">
                          <a:effectLst/>
                          <a:latin typeface="Times New Roman" panose="02020603050405020304" pitchFamily="18" charset="0"/>
                          <a:cs typeface="Times New Roman" panose="02020603050405020304" pitchFamily="18" charset="0"/>
                        </a:rPr>
                        <a:t>Moderate </a:t>
                      </a:r>
                      <a:endParaRPr lang="en-IN" sz="18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15000"/>
                        </a:lnSpc>
                        <a:spcAft>
                          <a:spcPts val="0"/>
                        </a:spcAft>
                      </a:pPr>
                      <a:r>
                        <a:rPr lang="en-IN" sz="1400" dirty="0">
                          <a:effectLst/>
                          <a:latin typeface="Times New Roman" panose="02020603050405020304" pitchFamily="18" charset="0"/>
                          <a:cs typeface="Times New Roman" panose="02020603050405020304" pitchFamily="18" charset="0"/>
                        </a:rPr>
                        <a:t>21(15.78)</a:t>
                      </a:r>
                      <a:endParaRPr lang="en-IN" sz="18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1072991930"/>
                  </a:ext>
                </a:extLst>
              </a:tr>
              <a:tr h="247020">
                <a:tc>
                  <a:txBody>
                    <a:bodyPr/>
                    <a:lstStyle/>
                    <a:p>
                      <a:pPr algn="ctr">
                        <a:lnSpc>
                          <a:spcPct val="115000"/>
                        </a:lnSpc>
                        <a:spcAft>
                          <a:spcPts val="0"/>
                        </a:spcAft>
                      </a:pPr>
                      <a:r>
                        <a:rPr lang="en-IN" sz="1400">
                          <a:effectLst/>
                          <a:latin typeface="Times New Roman" panose="02020603050405020304" pitchFamily="18" charset="0"/>
                          <a:cs typeface="Times New Roman" panose="02020603050405020304" pitchFamily="18" charset="0"/>
                        </a:rPr>
                        <a:t>Severe /fatal </a:t>
                      </a:r>
                      <a:endParaRPr lang="en-IN" sz="180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15000"/>
                        </a:lnSpc>
                        <a:spcAft>
                          <a:spcPts val="0"/>
                        </a:spcAft>
                      </a:pPr>
                      <a:r>
                        <a:rPr lang="en-IN" sz="1400" dirty="0">
                          <a:effectLst/>
                          <a:latin typeface="Times New Roman" panose="02020603050405020304" pitchFamily="18" charset="0"/>
                          <a:cs typeface="Times New Roman" panose="02020603050405020304" pitchFamily="18" charset="0"/>
                        </a:rPr>
                        <a:t>06(4.51)</a:t>
                      </a:r>
                      <a:endParaRPr lang="en-IN" sz="18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4009892899"/>
                  </a:ext>
                </a:extLst>
              </a:tr>
            </a:tbl>
          </a:graphicData>
        </a:graphic>
      </p:graphicFrame>
    </p:spTree>
    <p:extLst>
      <p:ext uri="{BB962C8B-B14F-4D97-AF65-F5344CB8AC3E}">
        <p14:creationId xmlns:p14="http://schemas.microsoft.com/office/powerpoint/2010/main" val="195165661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1E37AC61-7EF4-439D-BD9E-192278D67547}"/>
              </a:ext>
            </a:extLst>
          </p:cNvPr>
          <p:cNvSpPr>
            <a:spLocks noGrp="1"/>
          </p:cNvSpPr>
          <p:nvPr>
            <p:ph type="sldNum" idx="12"/>
          </p:nvPr>
        </p:nvSpPr>
        <p:spPr/>
        <p:txBody>
          <a:bodyPr/>
          <a:lstStyle/>
          <a:p>
            <a:pPr marL="0" lvl="0" indent="0">
              <a:spcBef>
                <a:spcPts val="0"/>
              </a:spcBef>
              <a:spcAft>
                <a:spcPts val="0"/>
              </a:spcAft>
              <a:buNone/>
            </a:pPr>
            <a:fld id="{00000000-1234-1234-1234-123412341234}" type="slidenum">
              <a:rPr lang="en" smtClean="0"/>
              <a:t>18</a:t>
            </a:fld>
            <a:endParaRPr lang="en"/>
          </a:p>
        </p:txBody>
      </p:sp>
      <p:sp>
        <p:nvSpPr>
          <p:cNvPr id="3" name="Rectangle 2">
            <a:extLst>
              <a:ext uri="{FF2B5EF4-FFF2-40B4-BE49-F238E27FC236}">
                <a16:creationId xmlns:a16="http://schemas.microsoft.com/office/drawing/2014/main" id="{3B7FE5E7-BBE5-4E82-8321-82DE03DA40B0}"/>
              </a:ext>
            </a:extLst>
          </p:cNvPr>
          <p:cNvSpPr>
            <a:spLocks noChangeArrowheads="1"/>
          </p:cNvSpPr>
          <p:nvPr/>
        </p:nvSpPr>
        <p:spPr bwMode="auto">
          <a:xfrm>
            <a:off x="357808" y="926016"/>
            <a:ext cx="8192367" cy="33855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altLang="en-US" sz="1600" b="1" i="1" u="sng" strike="noStrike" cap="none" normalizeH="0" baseline="0" dirty="0">
                <a:ln>
                  <a:noFill/>
                </a:ln>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Figure 2: Classification of symptoms</a:t>
            </a:r>
            <a:endParaRPr kumimoji="0" lang="en-US" altLang="en-US" sz="1800" b="0" i="0" u="none" strike="noStrike" cap="none" normalizeH="0" baseline="0" dirty="0">
              <a:ln>
                <a:noFill/>
              </a:ln>
              <a:solidFill>
                <a:schemeClr val="tx1"/>
              </a:solidFill>
              <a:effectLst/>
              <a:latin typeface="Arial" panose="020B0604020202020204" pitchFamily="34" charset="0"/>
            </a:endParaRPr>
          </a:p>
        </p:txBody>
      </p:sp>
      <p:graphicFrame>
        <p:nvGraphicFramePr>
          <p:cNvPr id="4" name="Chart 3">
            <a:extLst>
              <a:ext uri="{FF2B5EF4-FFF2-40B4-BE49-F238E27FC236}">
                <a16:creationId xmlns:a16="http://schemas.microsoft.com/office/drawing/2014/main" id="{A27356D0-B1E4-4A30-9A22-8D8338B32B89}"/>
              </a:ext>
            </a:extLst>
          </p:cNvPr>
          <p:cNvGraphicFramePr/>
          <p:nvPr>
            <p:extLst/>
          </p:nvPr>
        </p:nvGraphicFramePr>
        <p:xfrm>
          <a:off x="1387778" y="1630018"/>
          <a:ext cx="6571477" cy="2692346"/>
        </p:xfrm>
        <a:graphic>
          <a:graphicData uri="http://schemas.openxmlformats.org/drawingml/2006/chart">
            <c:chart xmlns:c="http://schemas.openxmlformats.org/drawingml/2006/chart" xmlns:r="http://schemas.openxmlformats.org/officeDocument/2006/relationships" r:id="rId2"/>
          </a:graphicData>
        </a:graphic>
      </p:graphicFrame>
      <p:sp>
        <p:nvSpPr>
          <p:cNvPr id="5" name="Rectangle 3">
            <a:extLst>
              <a:ext uri="{FF2B5EF4-FFF2-40B4-BE49-F238E27FC236}">
                <a16:creationId xmlns:a16="http://schemas.microsoft.com/office/drawing/2014/main" id="{B3EFAECB-7A8B-4709-B643-87C2084B19E9}"/>
              </a:ext>
            </a:extLst>
          </p:cNvPr>
          <p:cNvSpPr>
            <a:spLocks noChangeArrowheads="1"/>
          </p:cNvSpPr>
          <p:nvPr/>
        </p:nvSpPr>
        <p:spPr bwMode="auto">
          <a:xfrm>
            <a:off x="357808" y="1323893"/>
            <a:ext cx="11265389"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endParaRPr lang="en-IN"/>
          </a:p>
        </p:txBody>
      </p:sp>
    </p:spTree>
    <p:extLst>
      <p:ext uri="{BB962C8B-B14F-4D97-AF65-F5344CB8AC3E}">
        <p14:creationId xmlns:p14="http://schemas.microsoft.com/office/powerpoint/2010/main" val="237506947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75BD439D-7524-49EF-80B4-043A763ED376}"/>
              </a:ext>
            </a:extLst>
          </p:cNvPr>
          <p:cNvSpPr>
            <a:spLocks noGrp="1"/>
          </p:cNvSpPr>
          <p:nvPr>
            <p:ph type="sldNum" idx="12"/>
          </p:nvPr>
        </p:nvSpPr>
        <p:spPr/>
        <p:txBody>
          <a:bodyPr/>
          <a:lstStyle/>
          <a:p>
            <a:pPr marL="0" lvl="0" indent="0">
              <a:spcBef>
                <a:spcPts val="0"/>
              </a:spcBef>
              <a:spcAft>
                <a:spcPts val="0"/>
              </a:spcAft>
              <a:buNone/>
            </a:pPr>
            <a:fld id="{00000000-1234-1234-1234-123412341234}" type="slidenum">
              <a:rPr lang="en" smtClean="0"/>
              <a:t>19</a:t>
            </a:fld>
            <a:endParaRPr lang="en"/>
          </a:p>
        </p:txBody>
      </p:sp>
      <p:sp>
        <p:nvSpPr>
          <p:cNvPr id="3" name="Rectangle 2">
            <a:extLst>
              <a:ext uri="{FF2B5EF4-FFF2-40B4-BE49-F238E27FC236}">
                <a16:creationId xmlns:a16="http://schemas.microsoft.com/office/drawing/2014/main" id="{D01BC0C3-9782-482F-8D5B-2D3CFFCDC0DE}"/>
              </a:ext>
            </a:extLst>
          </p:cNvPr>
          <p:cNvSpPr>
            <a:spLocks noChangeArrowheads="1"/>
          </p:cNvSpPr>
          <p:nvPr/>
        </p:nvSpPr>
        <p:spPr bwMode="auto">
          <a:xfrm>
            <a:off x="699714" y="270345"/>
            <a:ext cx="1079779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endParaRPr lang="en-IN"/>
          </a:p>
        </p:txBody>
      </p:sp>
      <p:graphicFrame>
        <p:nvGraphicFramePr>
          <p:cNvPr id="4" name="Chart 3">
            <a:extLst>
              <a:ext uri="{FF2B5EF4-FFF2-40B4-BE49-F238E27FC236}">
                <a16:creationId xmlns:a16="http://schemas.microsoft.com/office/drawing/2014/main" id="{BD7BF71E-0D06-4198-A9D9-5E2FE6B191C3}"/>
              </a:ext>
            </a:extLst>
          </p:cNvPr>
          <p:cNvGraphicFramePr/>
          <p:nvPr>
            <p:extLst/>
          </p:nvPr>
        </p:nvGraphicFramePr>
        <p:xfrm>
          <a:off x="1461713" y="5158575"/>
          <a:ext cx="6982571" cy="1810385"/>
        </p:xfrm>
        <a:graphic>
          <a:graphicData uri="http://schemas.openxmlformats.org/drawingml/2006/chart">
            <c:chart xmlns:c="http://schemas.openxmlformats.org/drawingml/2006/chart" xmlns:r="http://schemas.openxmlformats.org/officeDocument/2006/relationships" r:id="rId2"/>
          </a:graphicData>
        </a:graphic>
      </p:graphicFrame>
      <p:sp>
        <p:nvSpPr>
          <p:cNvPr id="5" name="Rectangle 3">
            <a:extLst>
              <a:ext uri="{FF2B5EF4-FFF2-40B4-BE49-F238E27FC236}">
                <a16:creationId xmlns:a16="http://schemas.microsoft.com/office/drawing/2014/main" id="{8B499167-F016-46A2-AA95-35A5DB672940}"/>
              </a:ext>
            </a:extLst>
          </p:cNvPr>
          <p:cNvSpPr>
            <a:spLocks noChangeArrowheads="1"/>
          </p:cNvSpPr>
          <p:nvPr/>
        </p:nvSpPr>
        <p:spPr bwMode="auto">
          <a:xfrm>
            <a:off x="143122" y="712156"/>
            <a:ext cx="8571508" cy="61555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altLang="en-US" sz="1600" b="1" i="1" u="sng" strike="noStrike" cap="none" normalizeH="0" baseline="0" dirty="0">
                <a:ln>
                  <a:noFill/>
                </a:ln>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Figure 3: Therapeutic drugs administered</a:t>
            </a:r>
            <a:endParaRPr kumimoji="0" lang="en-US" altLang="en-US" sz="8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en-US" altLang="en-US" sz="1800" b="0" i="0" u="none" strike="noStrike" cap="none" normalizeH="0" baseline="0" dirty="0">
              <a:ln>
                <a:noFill/>
              </a:ln>
              <a:solidFill>
                <a:schemeClr val="tx1"/>
              </a:solidFill>
              <a:effectLst/>
              <a:latin typeface="Arial" panose="020B0604020202020204" pitchFamily="34" charset="0"/>
            </a:endParaRPr>
          </a:p>
        </p:txBody>
      </p:sp>
      <p:graphicFrame>
        <p:nvGraphicFramePr>
          <p:cNvPr id="6" name="Chart 5">
            <a:extLst>
              <a:ext uri="{FF2B5EF4-FFF2-40B4-BE49-F238E27FC236}">
                <a16:creationId xmlns:a16="http://schemas.microsoft.com/office/drawing/2014/main" id="{063D048C-0BFF-4C3A-B687-BC5D7E40102D}"/>
              </a:ext>
            </a:extLst>
          </p:cNvPr>
          <p:cNvGraphicFramePr/>
          <p:nvPr>
            <p:extLst/>
          </p:nvPr>
        </p:nvGraphicFramePr>
        <p:xfrm>
          <a:off x="1001864" y="1342835"/>
          <a:ext cx="7442420" cy="2632818"/>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155549043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4F1F817A-1A82-45B3-A56F-7504AC535615}"/>
              </a:ext>
            </a:extLst>
          </p:cNvPr>
          <p:cNvSpPr>
            <a:spLocks noGrp="1"/>
          </p:cNvSpPr>
          <p:nvPr>
            <p:ph type="sldNum" idx="12"/>
          </p:nvPr>
        </p:nvSpPr>
        <p:spPr/>
        <p:txBody>
          <a:bodyPr/>
          <a:lstStyle/>
          <a:p>
            <a:pPr marL="0" lvl="0" indent="0">
              <a:spcBef>
                <a:spcPts val="0"/>
              </a:spcBef>
              <a:spcAft>
                <a:spcPts val="0"/>
              </a:spcAft>
              <a:buNone/>
            </a:pPr>
            <a:fld id="{00000000-1234-1234-1234-123412341234}" type="slidenum">
              <a:rPr lang="en" smtClean="0"/>
              <a:t>20</a:t>
            </a:fld>
            <a:endParaRPr lang="en"/>
          </a:p>
        </p:txBody>
      </p:sp>
      <p:graphicFrame>
        <p:nvGraphicFramePr>
          <p:cNvPr id="3" name="Table 2">
            <a:extLst>
              <a:ext uri="{FF2B5EF4-FFF2-40B4-BE49-F238E27FC236}">
                <a16:creationId xmlns:a16="http://schemas.microsoft.com/office/drawing/2014/main" id="{42EC40C9-B414-465A-ABE7-2811A08E4F69}"/>
              </a:ext>
            </a:extLst>
          </p:cNvPr>
          <p:cNvGraphicFramePr>
            <a:graphicFrameLocks noGrp="1"/>
          </p:cNvGraphicFramePr>
          <p:nvPr>
            <p:extLst>
              <p:ext uri="{D42A27DB-BD31-4B8C-83A1-F6EECF244321}">
                <p14:modId xmlns:p14="http://schemas.microsoft.com/office/powerpoint/2010/main" val="4014996760"/>
              </p:ext>
            </p:extLst>
          </p:nvPr>
        </p:nvGraphicFramePr>
        <p:xfrm>
          <a:off x="1272209" y="1589582"/>
          <a:ext cx="6488264" cy="3047331"/>
        </p:xfrm>
        <a:graphic>
          <a:graphicData uri="http://schemas.openxmlformats.org/drawingml/2006/table">
            <a:tbl>
              <a:tblPr firstRow="1" firstCol="1" bandRow="1">
                <a:tableStyleId>{2F79E8B0-FAA4-4277-BFA6-D7414CD5D3C3}</a:tableStyleId>
              </a:tblPr>
              <a:tblGrid>
                <a:gridCol w="1288330">
                  <a:extLst>
                    <a:ext uri="{9D8B030D-6E8A-4147-A177-3AD203B41FA5}">
                      <a16:colId xmlns:a16="http://schemas.microsoft.com/office/drawing/2014/main" val="1793077444"/>
                    </a:ext>
                  </a:extLst>
                </a:gridCol>
                <a:gridCol w="1911741">
                  <a:extLst>
                    <a:ext uri="{9D8B030D-6E8A-4147-A177-3AD203B41FA5}">
                      <a16:colId xmlns:a16="http://schemas.microsoft.com/office/drawing/2014/main" val="3387085080"/>
                    </a:ext>
                  </a:extLst>
                </a:gridCol>
                <a:gridCol w="1911741">
                  <a:extLst>
                    <a:ext uri="{9D8B030D-6E8A-4147-A177-3AD203B41FA5}">
                      <a16:colId xmlns:a16="http://schemas.microsoft.com/office/drawing/2014/main" val="3784590422"/>
                    </a:ext>
                  </a:extLst>
                </a:gridCol>
                <a:gridCol w="1376452">
                  <a:extLst>
                    <a:ext uri="{9D8B030D-6E8A-4147-A177-3AD203B41FA5}">
                      <a16:colId xmlns:a16="http://schemas.microsoft.com/office/drawing/2014/main" val="293418104"/>
                    </a:ext>
                  </a:extLst>
                </a:gridCol>
              </a:tblGrid>
              <a:tr h="248521">
                <a:tc>
                  <a:txBody>
                    <a:bodyPr/>
                    <a:lstStyle/>
                    <a:p>
                      <a:pPr algn="ctr">
                        <a:lnSpc>
                          <a:spcPct val="115000"/>
                        </a:lnSpc>
                        <a:spcAft>
                          <a:spcPts val="0"/>
                        </a:spcAft>
                      </a:pPr>
                      <a:r>
                        <a:rPr lang="en-IN" sz="1400" b="1" dirty="0">
                          <a:effectLst/>
                          <a:latin typeface="Times New Roman" panose="02020603050405020304" pitchFamily="18" charset="0"/>
                          <a:cs typeface="Times New Roman" panose="02020603050405020304" pitchFamily="18" charset="0"/>
                        </a:rPr>
                        <a:t>Variable</a:t>
                      </a:r>
                      <a:endParaRPr lang="en-IN" sz="1400" b="1" i="1"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15000"/>
                        </a:lnSpc>
                        <a:spcAft>
                          <a:spcPts val="0"/>
                        </a:spcAft>
                      </a:pPr>
                      <a:r>
                        <a:rPr lang="en-IN" sz="1400" b="1" dirty="0">
                          <a:effectLst/>
                          <a:latin typeface="Times New Roman" panose="02020603050405020304" pitchFamily="18" charset="0"/>
                          <a:cs typeface="Times New Roman" panose="02020603050405020304" pitchFamily="18" charset="0"/>
                        </a:rPr>
                        <a:t>Reason of exposure</a:t>
                      </a:r>
                      <a:endParaRPr lang="en-IN" sz="1400" b="1" i="1"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15000"/>
                        </a:lnSpc>
                        <a:spcAft>
                          <a:spcPts val="0"/>
                        </a:spcAft>
                      </a:pPr>
                      <a:r>
                        <a:rPr lang="en-IN" sz="1400" b="1" dirty="0">
                          <a:effectLst/>
                          <a:latin typeface="Times New Roman" panose="02020603050405020304" pitchFamily="18" charset="0"/>
                          <a:cs typeface="Times New Roman" panose="02020603050405020304" pitchFamily="18" charset="0"/>
                        </a:rPr>
                        <a:t>Route of exposure</a:t>
                      </a:r>
                      <a:endParaRPr lang="en-IN" sz="1400" b="1" i="1"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15000"/>
                        </a:lnSpc>
                        <a:spcAft>
                          <a:spcPts val="0"/>
                        </a:spcAft>
                      </a:pPr>
                      <a:r>
                        <a:rPr lang="en-IN" sz="1400" b="1" dirty="0">
                          <a:effectLst/>
                          <a:latin typeface="Times New Roman" panose="02020603050405020304" pitchFamily="18" charset="0"/>
                          <a:cs typeface="Times New Roman" panose="02020603050405020304" pitchFamily="18" charset="0"/>
                        </a:rPr>
                        <a:t>Physical form</a:t>
                      </a:r>
                      <a:endParaRPr lang="en-IN" sz="1400" b="1" i="1"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902280988"/>
                  </a:ext>
                </a:extLst>
              </a:tr>
              <a:tr h="371440">
                <a:tc rowSpan="2">
                  <a:txBody>
                    <a:bodyPr/>
                    <a:lstStyle/>
                    <a:p>
                      <a:pPr algn="ctr">
                        <a:lnSpc>
                          <a:spcPct val="115000"/>
                        </a:lnSpc>
                        <a:spcAft>
                          <a:spcPts val="0"/>
                        </a:spcAft>
                      </a:pPr>
                      <a:r>
                        <a:rPr lang="en-IN" sz="1400" b="1" dirty="0">
                          <a:effectLst/>
                          <a:latin typeface="Times New Roman" panose="02020603050405020304" pitchFamily="18" charset="0"/>
                          <a:cs typeface="Times New Roman" panose="02020603050405020304" pitchFamily="18" charset="0"/>
                        </a:rPr>
                        <a:t> </a:t>
                      </a:r>
                    </a:p>
                    <a:p>
                      <a:pPr algn="ctr">
                        <a:lnSpc>
                          <a:spcPct val="115000"/>
                        </a:lnSpc>
                        <a:spcAft>
                          <a:spcPts val="0"/>
                        </a:spcAft>
                      </a:pPr>
                      <a:r>
                        <a:rPr lang="en-IN" sz="1400" b="1" dirty="0">
                          <a:effectLst/>
                          <a:latin typeface="Times New Roman" panose="02020603050405020304" pitchFamily="18" charset="0"/>
                          <a:cs typeface="Times New Roman" panose="02020603050405020304" pitchFamily="18" charset="0"/>
                        </a:rPr>
                        <a:t> </a:t>
                      </a:r>
                    </a:p>
                    <a:p>
                      <a:pPr algn="ctr">
                        <a:lnSpc>
                          <a:spcPct val="115000"/>
                        </a:lnSpc>
                        <a:spcAft>
                          <a:spcPts val="0"/>
                        </a:spcAft>
                      </a:pPr>
                      <a:r>
                        <a:rPr lang="en-IN" sz="1400" b="1" dirty="0">
                          <a:effectLst/>
                          <a:latin typeface="Times New Roman" panose="02020603050405020304" pitchFamily="18" charset="0"/>
                          <a:cs typeface="Times New Roman" panose="02020603050405020304" pitchFamily="18" charset="0"/>
                        </a:rPr>
                        <a:t>Age</a:t>
                      </a:r>
                      <a:endParaRPr lang="en-IN" sz="1400" b="1" i="1"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15000"/>
                        </a:lnSpc>
                        <a:spcAft>
                          <a:spcPts val="0"/>
                        </a:spcAft>
                      </a:pPr>
                      <a:r>
                        <a:rPr lang="en-IN" sz="1200" b="1" dirty="0">
                          <a:effectLst/>
                          <a:latin typeface="Times New Roman" panose="02020603050405020304" pitchFamily="18" charset="0"/>
                          <a:cs typeface="Times New Roman" panose="02020603050405020304" pitchFamily="18" charset="0"/>
                        </a:rPr>
                        <a:t>OR: 95% CI</a:t>
                      </a:r>
                      <a:endParaRPr lang="en-IN" sz="1200" b="1" i="1"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15000"/>
                        </a:lnSpc>
                        <a:spcAft>
                          <a:spcPts val="0"/>
                        </a:spcAft>
                      </a:pPr>
                      <a:r>
                        <a:rPr lang="en-IN" sz="1200" b="1" dirty="0">
                          <a:effectLst/>
                          <a:latin typeface="Times New Roman" panose="02020603050405020304" pitchFamily="18" charset="0"/>
                          <a:cs typeface="Times New Roman" panose="02020603050405020304" pitchFamily="18" charset="0"/>
                        </a:rPr>
                        <a:t>OR :95%CI</a:t>
                      </a:r>
                      <a:endParaRPr lang="en-IN" sz="1200" b="1" i="1"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15000"/>
                        </a:lnSpc>
                        <a:spcAft>
                          <a:spcPts val="0"/>
                        </a:spcAft>
                      </a:pPr>
                      <a:r>
                        <a:rPr lang="en-IN" sz="1200" b="1" dirty="0">
                          <a:effectLst/>
                          <a:latin typeface="Times New Roman" panose="02020603050405020304" pitchFamily="18" charset="0"/>
                          <a:cs typeface="Times New Roman" panose="02020603050405020304" pitchFamily="18" charset="0"/>
                        </a:rPr>
                        <a:t>OR: 95%CI</a:t>
                      </a:r>
                      <a:endParaRPr lang="en-IN" sz="1200" b="1" i="1"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nchor="ctr"/>
                </a:tc>
                <a:extLst>
                  <a:ext uri="{0D108BD9-81ED-4DB2-BD59-A6C34878D82A}">
                    <a16:rowId xmlns:a16="http://schemas.microsoft.com/office/drawing/2014/main" val="2618634195"/>
                  </a:ext>
                </a:extLst>
              </a:tr>
              <a:tr h="464458">
                <a:tc vMerge="1">
                  <a:txBody>
                    <a:bodyPr/>
                    <a:lstStyle/>
                    <a:p>
                      <a:endParaRPr lang="en-IN"/>
                    </a:p>
                  </a:txBody>
                  <a:tcPr/>
                </a:tc>
                <a:tc>
                  <a:txBody>
                    <a:bodyPr/>
                    <a:lstStyle/>
                    <a:p>
                      <a:pPr algn="ctr">
                        <a:lnSpc>
                          <a:spcPct val="115000"/>
                        </a:lnSpc>
                        <a:spcAft>
                          <a:spcPts val="0"/>
                        </a:spcAft>
                      </a:pPr>
                      <a:r>
                        <a:rPr lang="en-IN" sz="1400" dirty="0">
                          <a:effectLst/>
                          <a:latin typeface="Times New Roman" panose="02020603050405020304" pitchFamily="18" charset="0"/>
                          <a:cs typeface="Times New Roman" panose="02020603050405020304" pitchFamily="18" charset="0"/>
                        </a:rPr>
                        <a:t>.523</a:t>
                      </a:r>
                    </a:p>
                    <a:p>
                      <a:pPr algn="ctr">
                        <a:lnSpc>
                          <a:spcPct val="115000"/>
                        </a:lnSpc>
                        <a:spcAft>
                          <a:spcPts val="0"/>
                        </a:spcAft>
                      </a:pPr>
                      <a:r>
                        <a:rPr lang="en-IN" sz="1400" dirty="0">
                          <a:effectLst/>
                          <a:latin typeface="Times New Roman" panose="02020603050405020304" pitchFamily="18" charset="0"/>
                          <a:cs typeface="Times New Roman" panose="02020603050405020304" pitchFamily="18" charset="0"/>
                        </a:rPr>
                        <a:t>(.14-1.94)</a:t>
                      </a:r>
                      <a:endParaRPr lang="en-IN" sz="1400" b="0" i="0" dirty="0">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15000"/>
                        </a:lnSpc>
                        <a:spcAft>
                          <a:spcPts val="0"/>
                        </a:spcAft>
                      </a:pPr>
                      <a:r>
                        <a:rPr lang="en-IN" sz="1400" dirty="0">
                          <a:effectLst/>
                          <a:latin typeface="Times New Roman" panose="02020603050405020304" pitchFamily="18" charset="0"/>
                          <a:cs typeface="Times New Roman" panose="02020603050405020304" pitchFamily="18" charset="0"/>
                        </a:rPr>
                        <a:t>1.232</a:t>
                      </a:r>
                    </a:p>
                    <a:p>
                      <a:pPr algn="ctr">
                        <a:lnSpc>
                          <a:spcPct val="115000"/>
                        </a:lnSpc>
                        <a:spcAft>
                          <a:spcPts val="0"/>
                        </a:spcAft>
                      </a:pPr>
                      <a:r>
                        <a:rPr lang="en-IN" sz="1400" dirty="0">
                          <a:effectLst/>
                          <a:latin typeface="Times New Roman" panose="02020603050405020304" pitchFamily="18" charset="0"/>
                          <a:cs typeface="Times New Roman" panose="02020603050405020304" pitchFamily="18" charset="0"/>
                        </a:rPr>
                        <a:t>(.21-7.09)</a:t>
                      </a:r>
                      <a:endParaRPr lang="en-IN" sz="1400" b="0" i="0" dirty="0">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15000"/>
                        </a:lnSpc>
                        <a:spcAft>
                          <a:spcPts val="0"/>
                        </a:spcAft>
                      </a:pPr>
                      <a:r>
                        <a:rPr lang="en-IN" sz="1400" dirty="0">
                          <a:effectLst/>
                          <a:latin typeface="Times New Roman" panose="02020603050405020304" pitchFamily="18" charset="0"/>
                          <a:cs typeface="Times New Roman" panose="02020603050405020304" pitchFamily="18" charset="0"/>
                        </a:rPr>
                        <a:t>1.182</a:t>
                      </a:r>
                    </a:p>
                    <a:p>
                      <a:pPr algn="ctr">
                        <a:lnSpc>
                          <a:spcPct val="115000"/>
                        </a:lnSpc>
                        <a:spcAft>
                          <a:spcPts val="0"/>
                        </a:spcAft>
                      </a:pPr>
                      <a:r>
                        <a:rPr lang="en-IN" sz="1400" dirty="0">
                          <a:effectLst/>
                          <a:latin typeface="Times New Roman" panose="02020603050405020304" pitchFamily="18" charset="0"/>
                          <a:cs typeface="Times New Roman" panose="02020603050405020304" pitchFamily="18" charset="0"/>
                        </a:rPr>
                        <a:t>(.47-2.92)</a:t>
                      </a:r>
                      <a:endParaRPr lang="en-IN" sz="1400" b="0" i="0" dirty="0">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3364173230"/>
                  </a:ext>
                </a:extLst>
              </a:tr>
              <a:tr h="464458">
                <a:tc>
                  <a:txBody>
                    <a:bodyPr/>
                    <a:lstStyle/>
                    <a:p>
                      <a:pPr algn="ctr">
                        <a:lnSpc>
                          <a:spcPct val="115000"/>
                        </a:lnSpc>
                        <a:spcAft>
                          <a:spcPts val="0"/>
                        </a:spcAft>
                      </a:pPr>
                      <a:r>
                        <a:rPr lang="en-IN" sz="1400" b="1" dirty="0">
                          <a:effectLst/>
                          <a:latin typeface="Times New Roman" panose="02020603050405020304" pitchFamily="18" charset="0"/>
                          <a:cs typeface="Times New Roman" panose="02020603050405020304" pitchFamily="18" charset="0"/>
                        </a:rPr>
                        <a:t>Gender</a:t>
                      </a:r>
                      <a:endParaRPr lang="en-IN" sz="1400" b="1" i="1"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15000"/>
                        </a:lnSpc>
                        <a:spcAft>
                          <a:spcPts val="0"/>
                        </a:spcAft>
                      </a:pPr>
                      <a:r>
                        <a:rPr lang="en-IN" sz="1400" dirty="0">
                          <a:effectLst/>
                          <a:latin typeface="Times New Roman" panose="02020603050405020304" pitchFamily="18" charset="0"/>
                          <a:cs typeface="Times New Roman" panose="02020603050405020304" pitchFamily="18" charset="0"/>
                        </a:rPr>
                        <a:t>.722</a:t>
                      </a:r>
                    </a:p>
                    <a:p>
                      <a:pPr algn="ctr">
                        <a:lnSpc>
                          <a:spcPct val="115000"/>
                        </a:lnSpc>
                        <a:spcAft>
                          <a:spcPts val="0"/>
                        </a:spcAft>
                      </a:pPr>
                      <a:r>
                        <a:rPr lang="en-IN" sz="1400" dirty="0">
                          <a:effectLst/>
                          <a:latin typeface="Times New Roman" panose="02020603050405020304" pitchFamily="18" charset="0"/>
                          <a:cs typeface="Times New Roman" panose="02020603050405020304" pitchFamily="18" charset="0"/>
                        </a:rPr>
                        <a:t>(.231-2.25)</a:t>
                      </a:r>
                      <a:endParaRPr lang="en-IN" sz="1400" b="0" i="0" dirty="0">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15000"/>
                        </a:lnSpc>
                        <a:spcAft>
                          <a:spcPts val="0"/>
                        </a:spcAft>
                      </a:pPr>
                      <a:r>
                        <a:rPr lang="en-IN" sz="1400" dirty="0">
                          <a:effectLst/>
                          <a:latin typeface="Times New Roman" panose="02020603050405020304" pitchFamily="18" charset="0"/>
                          <a:cs typeface="Times New Roman" panose="02020603050405020304" pitchFamily="18" charset="0"/>
                        </a:rPr>
                        <a:t>1.115</a:t>
                      </a:r>
                    </a:p>
                    <a:p>
                      <a:pPr algn="ctr">
                        <a:lnSpc>
                          <a:spcPct val="115000"/>
                        </a:lnSpc>
                        <a:spcAft>
                          <a:spcPts val="0"/>
                        </a:spcAft>
                      </a:pPr>
                      <a:r>
                        <a:rPr lang="en-IN" sz="1400" dirty="0">
                          <a:effectLst/>
                          <a:latin typeface="Times New Roman" panose="02020603050405020304" pitchFamily="18" charset="0"/>
                          <a:cs typeface="Times New Roman" panose="02020603050405020304" pitchFamily="18" charset="0"/>
                        </a:rPr>
                        <a:t>(.48-2.54)</a:t>
                      </a:r>
                      <a:endParaRPr lang="en-IN" sz="1400" b="0" i="0" dirty="0">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15000"/>
                        </a:lnSpc>
                        <a:spcAft>
                          <a:spcPts val="0"/>
                        </a:spcAft>
                      </a:pPr>
                      <a:r>
                        <a:rPr lang="en-IN" sz="1400" dirty="0">
                          <a:effectLst/>
                          <a:latin typeface="Times New Roman" panose="02020603050405020304" pitchFamily="18" charset="0"/>
                          <a:cs typeface="Times New Roman" panose="02020603050405020304" pitchFamily="18" charset="0"/>
                        </a:rPr>
                        <a:t>.717</a:t>
                      </a:r>
                    </a:p>
                    <a:p>
                      <a:pPr algn="ctr">
                        <a:lnSpc>
                          <a:spcPct val="115000"/>
                        </a:lnSpc>
                        <a:spcAft>
                          <a:spcPts val="0"/>
                        </a:spcAft>
                      </a:pPr>
                      <a:r>
                        <a:rPr lang="en-IN" sz="1400" dirty="0">
                          <a:effectLst/>
                          <a:latin typeface="Times New Roman" panose="02020603050405020304" pitchFamily="18" charset="0"/>
                          <a:cs typeface="Times New Roman" panose="02020603050405020304" pitchFamily="18" charset="0"/>
                        </a:rPr>
                        <a:t>(0.33-1.52)</a:t>
                      </a:r>
                      <a:endParaRPr lang="en-IN" sz="1400" b="0" i="0" dirty="0">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2127647350"/>
                  </a:ext>
                </a:extLst>
              </a:tr>
              <a:tr h="464458">
                <a:tc>
                  <a:txBody>
                    <a:bodyPr/>
                    <a:lstStyle/>
                    <a:p>
                      <a:pPr algn="ctr">
                        <a:lnSpc>
                          <a:spcPct val="115000"/>
                        </a:lnSpc>
                        <a:spcAft>
                          <a:spcPts val="0"/>
                        </a:spcAft>
                      </a:pPr>
                      <a:r>
                        <a:rPr lang="en-IN" sz="1400" b="1" dirty="0">
                          <a:effectLst/>
                          <a:latin typeface="Times New Roman" panose="02020603050405020304" pitchFamily="18" charset="0"/>
                          <a:cs typeface="Times New Roman" panose="02020603050405020304" pitchFamily="18" charset="0"/>
                        </a:rPr>
                        <a:t>Marital Status</a:t>
                      </a:r>
                      <a:endParaRPr lang="en-IN" sz="1400" b="1" i="1"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nchor="ctr"/>
                </a:tc>
                <a:tc gridSpan="3">
                  <a:txBody>
                    <a:bodyPr/>
                    <a:lstStyle/>
                    <a:p>
                      <a:pPr algn="ctr">
                        <a:lnSpc>
                          <a:spcPct val="115000"/>
                        </a:lnSpc>
                        <a:spcAft>
                          <a:spcPts val="0"/>
                        </a:spcAft>
                      </a:pPr>
                      <a:r>
                        <a:rPr lang="en-IN" sz="1400" dirty="0">
                          <a:effectLst/>
                          <a:latin typeface="Times New Roman" panose="02020603050405020304" pitchFamily="18" charset="0"/>
                          <a:cs typeface="Times New Roman" panose="02020603050405020304" pitchFamily="18" charset="0"/>
                        </a:rPr>
                        <a:t> </a:t>
                      </a:r>
                      <a:endParaRPr lang="en-IN" sz="1400" b="0" i="0" dirty="0">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tc hMerge="1">
                  <a:txBody>
                    <a:bodyPr/>
                    <a:lstStyle/>
                    <a:p>
                      <a:endParaRPr lang="en-IN"/>
                    </a:p>
                  </a:txBody>
                  <a:tcPr/>
                </a:tc>
                <a:tc hMerge="1">
                  <a:txBody>
                    <a:bodyPr/>
                    <a:lstStyle/>
                    <a:p>
                      <a:endParaRPr lang="en-IN"/>
                    </a:p>
                  </a:txBody>
                  <a:tcPr/>
                </a:tc>
                <a:extLst>
                  <a:ext uri="{0D108BD9-81ED-4DB2-BD59-A6C34878D82A}">
                    <a16:rowId xmlns:a16="http://schemas.microsoft.com/office/drawing/2014/main" val="1043760889"/>
                  </a:ext>
                </a:extLst>
              </a:tr>
              <a:tr h="482081">
                <a:tc>
                  <a:txBody>
                    <a:bodyPr/>
                    <a:lstStyle/>
                    <a:p>
                      <a:pPr algn="ctr">
                        <a:lnSpc>
                          <a:spcPct val="115000"/>
                        </a:lnSpc>
                        <a:spcAft>
                          <a:spcPts val="0"/>
                        </a:spcAft>
                      </a:pPr>
                      <a:r>
                        <a:rPr lang="en-IN" sz="1400" b="1" dirty="0">
                          <a:effectLst/>
                          <a:latin typeface="Times New Roman" panose="02020603050405020304" pitchFamily="18" charset="0"/>
                          <a:cs typeface="Times New Roman" panose="02020603050405020304" pitchFamily="18" charset="0"/>
                        </a:rPr>
                        <a:t> </a:t>
                      </a:r>
                    </a:p>
                    <a:p>
                      <a:pPr algn="ctr">
                        <a:lnSpc>
                          <a:spcPct val="115000"/>
                        </a:lnSpc>
                        <a:spcAft>
                          <a:spcPts val="0"/>
                        </a:spcAft>
                      </a:pPr>
                      <a:r>
                        <a:rPr lang="en-IN" sz="1400" b="1" dirty="0">
                          <a:effectLst/>
                          <a:latin typeface="Times New Roman" panose="02020603050405020304" pitchFamily="18" charset="0"/>
                          <a:cs typeface="Times New Roman" panose="02020603050405020304" pitchFamily="18" charset="0"/>
                        </a:rPr>
                        <a:t>a. Single</a:t>
                      </a:r>
                      <a:endParaRPr lang="en-IN" sz="1400" b="1" i="1"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15000"/>
                        </a:lnSpc>
                        <a:spcAft>
                          <a:spcPts val="0"/>
                        </a:spcAft>
                      </a:pPr>
                      <a:r>
                        <a:rPr lang="en-IN" sz="1400">
                          <a:effectLst/>
                          <a:latin typeface="Times New Roman" panose="02020603050405020304" pitchFamily="18" charset="0"/>
                          <a:cs typeface="Times New Roman" panose="02020603050405020304" pitchFamily="18" charset="0"/>
                        </a:rPr>
                        <a:t>18.525</a:t>
                      </a:r>
                    </a:p>
                    <a:p>
                      <a:pPr algn="ctr">
                        <a:lnSpc>
                          <a:spcPct val="115000"/>
                        </a:lnSpc>
                        <a:spcAft>
                          <a:spcPts val="0"/>
                        </a:spcAft>
                      </a:pPr>
                      <a:r>
                        <a:rPr lang="en-IN" sz="1400">
                          <a:effectLst/>
                          <a:latin typeface="Times New Roman" panose="02020603050405020304" pitchFamily="18" charset="0"/>
                          <a:cs typeface="Times New Roman" panose="02020603050405020304" pitchFamily="18" charset="0"/>
                        </a:rPr>
                        <a:t>(5.33-64.31)*</a:t>
                      </a:r>
                      <a:endParaRPr lang="en-IN" sz="1400" b="0" i="0">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15000"/>
                        </a:lnSpc>
                        <a:spcAft>
                          <a:spcPts val="0"/>
                        </a:spcAft>
                      </a:pPr>
                      <a:r>
                        <a:rPr lang="en-IN" sz="1400" dirty="0">
                          <a:effectLst/>
                          <a:latin typeface="Times New Roman" panose="02020603050405020304" pitchFamily="18" charset="0"/>
                          <a:cs typeface="Times New Roman" panose="02020603050405020304" pitchFamily="18" charset="0"/>
                        </a:rPr>
                        <a:t>1.206</a:t>
                      </a:r>
                    </a:p>
                    <a:p>
                      <a:pPr algn="ctr">
                        <a:lnSpc>
                          <a:spcPct val="115000"/>
                        </a:lnSpc>
                        <a:spcAft>
                          <a:spcPts val="0"/>
                        </a:spcAft>
                      </a:pPr>
                      <a:r>
                        <a:rPr lang="en-IN" sz="1400" dirty="0">
                          <a:effectLst/>
                          <a:latin typeface="Times New Roman" panose="02020603050405020304" pitchFamily="18" charset="0"/>
                          <a:cs typeface="Times New Roman" panose="02020603050405020304" pitchFamily="18" charset="0"/>
                        </a:rPr>
                        <a:t>(.27-5.38)</a:t>
                      </a:r>
                      <a:endParaRPr lang="en-IN" sz="1400" b="0" i="0" dirty="0">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15000"/>
                        </a:lnSpc>
                        <a:spcAft>
                          <a:spcPts val="0"/>
                        </a:spcAft>
                      </a:pPr>
                      <a:r>
                        <a:rPr lang="en-IN" sz="1400" dirty="0">
                          <a:effectLst/>
                          <a:latin typeface="Times New Roman" panose="02020603050405020304" pitchFamily="18" charset="0"/>
                          <a:cs typeface="Times New Roman" panose="02020603050405020304" pitchFamily="18" charset="0"/>
                        </a:rPr>
                        <a:t>4.2</a:t>
                      </a:r>
                    </a:p>
                    <a:p>
                      <a:pPr algn="ctr">
                        <a:lnSpc>
                          <a:spcPct val="115000"/>
                        </a:lnSpc>
                        <a:spcAft>
                          <a:spcPts val="0"/>
                        </a:spcAft>
                      </a:pPr>
                      <a:r>
                        <a:rPr lang="en-IN" sz="1400" dirty="0">
                          <a:effectLst/>
                          <a:latin typeface="Times New Roman" panose="02020603050405020304" pitchFamily="18" charset="0"/>
                          <a:cs typeface="Times New Roman" panose="02020603050405020304" pitchFamily="18" charset="0"/>
                        </a:rPr>
                        <a:t>(1.33-13.25)</a:t>
                      </a:r>
                      <a:endParaRPr lang="en-IN" sz="1400" b="0" i="0" dirty="0">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3310872631"/>
                  </a:ext>
                </a:extLst>
              </a:tr>
              <a:tr h="464458">
                <a:tc>
                  <a:txBody>
                    <a:bodyPr/>
                    <a:lstStyle/>
                    <a:p>
                      <a:pPr algn="ctr">
                        <a:lnSpc>
                          <a:spcPct val="115000"/>
                        </a:lnSpc>
                        <a:spcAft>
                          <a:spcPts val="0"/>
                        </a:spcAft>
                      </a:pPr>
                      <a:r>
                        <a:rPr lang="en-IN" sz="1400" b="1" dirty="0">
                          <a:effectLst/>
                          <a:latin typeface="Times New Roman" panose="02020603050405020304" pitchFamily="18" charset="0"/>
                          <a:cs typeface="Times New Roman" panose="02020603050405020304" pitchFamily="18" charset="0"/>
                        </a:rPr>
                        <a:t>b. Married</a:t>
                      </a:r>
                      <a:endParaRPr lang="en-IN" sz="1400" b="1" i="1"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15000"/>
                        </a:lnSpc>
                        <a:spcAft>
                          <a:spcPts val="0"/>
                        </a:spcAft>
                      </a:pPr>
                      <a:r>
                        <a:rPr lang="en-IN" sz="1400">
                          <a:effectLst/>
                          <a:latin typeface="Times New Roman" panose="02020603050405020304" pitchFamily="18" charset="0"/>
                          <a:cs typeface="Times New Roman" panose="02020603050405020304" pitchFamily="18" charset="0"/>
                        </a:rPr>
                        <a:t>10.506</a:t>
                      </a:r>
                    </a:p>
                    <a:p>
                      <a:pPr algn="ctr">
                        <a:lnSpc>
                          <a:spcPct val="115000"/>
                        </a:lnSpc>
                        <a:spcAft>
                          <a:spcPts val="0"/>
                        </a:spcAft>
                      </a:pPr>
                      <a:r>
                        <a:rPr lang="en-IN" sz="1400">
                          <a:effectLst/>
                          <a:latin typeface="Times New Roman" panose="02020603050405020304" pitchFamily="18" charset="0"/>
                          <a:cs typeface="Times New Roman" panose="02020603050405020304" pitchFamily="18" charset="0"/>
                        </a:rPr>
                        <a:t>(3.39-32.54)*</a:t>
                      </a:r>
                      <a:endParaRPr lang="en-IN" sz="1400" b="0" i="0">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15000"/>
                        </a:lnSpc>
                        <a:spcAft>
                          <a:spcPts val="0"/>
                        </a:spcAft>
                      </a:pPr>
                      <a:r>
                        <a:rPr lang="en-IN" sz="1400" dirty="0">
                          <a:effectLst/>
                          <a:latin typeface="Times New Roman" panose="02020603050405020304" pitchFamily="18" charset="0"/>
                          <a:cs typeface="Times New Roman" panose="02020603050405020304" pitchFamily="18" charset="0"/>
                        </a:rPr>
                        <a:t>.630</a:t>
                      </a:r>
                    </a:p>
                    <a:p>
                      <a:pPr algn="ctr">
                        <a:lnSpc>
                          <a:spcPct val="115000"/>
                        </a:lnSpc>
                        <a:spcAft>
                          <a:spcPts val="0"/>
                        </a:spcAft>
                      </a:pPr>
                      <a:r>
                        <a:rPr lang="en-IN" sz="1400" dirty="0">
                          <a:effectLst/>
                          <a:latin typeface="Times New Roman" panose="02020603050405020304" pitchFamily="18" charset="0"/>
                          <a:cs typeface="Times New Roman" panose="02020603050405020304" pitchFamily="18" charset="0"/>
                        </a:rPr>
                        <a:t>(.16-2.46)</a:t>
                      </a:r>
                      <a:endParaRPr lang="en-IN" sz="1400" b="0" i="0" dirty="0">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15000"/>
                        </a:lnSpc>
                        <a:spcAft>
                          <a:spcPts val="0"/>
                        </a:spcAft>
                      </a:pPr>
                      <a:r>
                        <a:rPr lang="en-IN" sz="1400" dirty="0">
                          <a:effectLst/>
                          <a:latin typeface="Times New Roman" panose="02020603050405020304" pitchFamily="18" charset="0"/>
                          <a:cs typeface="Times New Roman" panose="02020603050405020304" pitchFamily="18" charset="0"/>
                        </a:rPr>
                        <a:t>3.000</a:t>
                      </a:r>
                    </a:p>
                    <a:p>
                      <a:pPr algn="ctr">
                        <a:lnSpc>
                          <a:spcPct val="115000"/>
                        </a:lnSpc>
                        <a:spcAft>
                          <a:spcPts val="0"/>
                        </a:spcAft>
                      </a:pPr>
                      <a:r>
                        <a:rPr lang="en-IN" sz="1400" dirty="0">
                          <a:effectLst/>
                          <a:latin typeface="Times New Roman" panose="02020603050405020304" pitchFamily="18" charset="0"/>
                          <a:cs typeface="Times New Roman" panose="02020603050405020304" pitchFamily="18" charset="0"/>
                        </a:rPr>
                        <a:t>(1.02-8.810)</a:t>
                      </a:r>
                      <a:endParaRPr lang="en-IN" sz="1400" b="0" i="0" dirty="0">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1934378241"/>
                  </a:ext>
                </a:extLst>
              </a:tr>
            </a:tbl>
          </a:graphicData>
        </a:graphic>
      </p:graphicFrame>
      <p:sp>
        <p:nvSpPr>
          <p:cNvPr id="4" name="Rectangle 1">
            <a:extLst>
              <a:ext uri="{FF2B5EF4-FFF2-40B4-BE49-F238E27FC236}">
                <a16:creationId xmlns:a16="http://schemas.microsoft.com/office/drawing/2014/main" id="{70B65FC7-D637-4293-BF37-47F511B360A2}"/>
              </a:ext>
            </a:extLst>
          </p:cNvPr>
          <p:cNvSpPr>
            <a:spLocks noChangeArrowheads="1"/>
          </p:cNvSpPr>
          <p:nvPr/>
        </p:nvSpPr>
        <p:spPr bwMode="auto">
          <a:xfrm>
            <a:off x="246491" y="904696"/>
            <a:ext cx="8372724" cy="33855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altLang="en-US" sz="1600" b="1" i="1" u="sng" strike="noStrike" cap="none" normalizeH="0" baseline="0" dirty="0">
                <a:ln>
                  <a:noFill/>
                </a:ln>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Table 4: Sociodemographic Variables in association with Pattern of Poisoning</a:t>
            </a:r>
            <a:endParaRPr kumimoji="0" lang="en-US" altLang="en-US" sz="8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99275697"/>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139"/>
        <p:cNvGrpSpPr/>
        <p:nvPr/>
      </p:nvGrpSpPr>
      <p:grpSpPr>
        <a:xfrm>
          <a:off x="0" y="0"/>
          <a:ext cx="0" cy="0"/>
          <a:chOff x="0" y="0"/>
          <a:chExt cx="0" cy="0"/>
        </a:xfrm>
      </p:grpSpPr>
      <p:sp>
        <p:nvSpPr>
          <p:cNvPr id="140" name="Shape 140"/>
          <p:cNvSpPr txBox="1">
            <a:spLocks noGrp="1"/>
          </p:cNvSpPr>
          <p:nvPr>
            <p:ph type="title"/>
          </p:nvPr>
        </p:nvSpPr>
        <p:spPr>
          <a:xfrm>
            <a:off x="437321" y="967543"/>
            <a:ext cx="4055165" cy="1823532"/>
          </a:xfrm>
          <a:prstGeom prst="rect">
            <a:avLst/>
          </a:prstGeom>
        </p:spPr>
        <p:txBody>
          <a:bodyPr spcFirstLastPara="1" wrap="square" lIns="91425" tIns="91425" rIns="91425" bIns="91425" anchor="b" anchorCtr="0">
            <a:noAutofit/>
          </a:bodyPr>
          <a:lstStyle/>
          <a:p>
            <a:pPr marL="0" lvl="0" indent="0" rtl="0">
              <a:spcBef>
                <a:spcPts val="0"/>
              </a:spcBef>
              <a:spcAft>
                <a:spcPts val="0"/>
              </a:spcAft>
              <a:buNone/>
            </a:pPr>
            <a:r>
              <a:rPr lang="en-IN" sz="5200" dirty="0"/>
              <a:t>DISCUSSION </a:t>
            </a:r>
            <a:endParaRPr sz="5200" dirty="0"/>
          </a:p>
        </p:txBody>
      </p:sp>
      <p:grpSp>
        <p:nvGrpSpPr>
          <p:cNvPr id="142" name="Shape 142"/>
          <p:cNvGrpSpPr/>
          <p:nvPr/>
        </p:nvGrpSpPr>
        <p:grpSpPr>
          <a:xfrm>
            <a:off x="6142233" y="967543"/>
            <a:ext cx="2002423" cy="2047667"/>
            <a:chOff x="6643075" y="3664250"/>
            <a:chExt cx="407950" cy="407975"/>
          </a:xfrm>
        </p:grpSpPr>
        <p:sp>
          <p:nvSpPr>
            <p:cNvPr id="143" name="Shape 143"/>
            <p:cNvSpPr/>
            <p:nvPr/>
          </p:nvSpPr>
          <p:spPr>
            <a:xfrm>
              <a:off x="6794075" y="3815250"/>
              <a:ext cx="211300" cy="211300"/>
            </a:xfrm>
            <a:custGeom>
              <a:avLst/>
              <a:gdLst/>
              <a:ahLst/>
              <a:cxnLst/>
              <a:rect l="0" t="0" r="0" b="0"/>
              <a:pathLst>
                <a:path w="8452" h="8452" fill="none" extrusionOk="0">
                  <a:moveTo>
                    <a:pt x="0" y="8135"/>
                  </a:moveTo>
                  <a:lnTo>
                    <a:pt x="0" y="8135"/>
                  </a:lnTo>
                  <a:lnTo>
                    <a:pt x="438" y="8257"/>
                  </a:lnTo>
                  <a:lnTo>
                    <a:pt x="852" y="8354"/>
                  </a:lnTo>
                  <a:lnTo>
                    <a:pt x="1291" y="8403"/>
                  </a:lnTo>
                  <a:lnTo>
                    <a:pt x="1729" y="8452"/>
                  </a:lnTo>
                  <a:lnTo>
                    <a:pt x="2168" y="8452"/>
                  </a:lnTo>
                  <a:lnTo>
                    <a:pt x="2606" y="8427"/>
                  </a:lnTo>
                  <a:lnTo>
                    <a:pt x="3020" y="8378"/>
                  </a:lnTo>
                  <a:lnTo>
                    <a:pt x="3458" y="8281"/>
                  </a:lnTo>
                  <a:lnTo>
                    <a:pt x="3872" y="8184"/>
                  </a:lnTo>
                  <a:lnTo>
                    <a:pt x="4311" y="8037"/>
                  </a:lnTo>
                  <a:lnTo>
                    <a:pt x="4701" y="7867"/>
                  </a:lnTo>
                  <a:lnTo>
                    <a:pt x="5115" y="7672"/>
                  </a:lnTo>
                  <a:lnTo>
                    <a:pt x="5504" y="7429"/>
                  </a:lnTo>
                  <a:lnTo>
                    <a:pt x="5870" y="7185"/>
                  </a:lnTo>
                  <a:lnTo>
                    <a:pt x="6235" y="6893"/>
                  </a:lnTo>
                  <a:lnTo>
                    <a:pt x="6576" y="6576"/>
                  </a:lnTo>
                  <a:lnTo>
                    <a:pt x="6576" y="6576"/>
                  </a:lnTo>
                  <a:lnTo>
                    <a:pt x="6892" y="6235"/>
                  </a:lnTo>
                  <a:lnTo>
                    <a:pt x="7185" y="5870"/>
                  </a:lnTo>
                  <a:lnTo>
                    <a:pt x="7428" y="5505"/>
                  </a:lnTo>
                  <a:lnTo>
                    <a:pt x="7672" y="5115"/>
                  </a:lnTo>
                  <a:lnTo>
                    <a:pt x="7867" y="4701"/>
                  </a:lnTo>
                  <a:lnTo>
                    <a:pt x="8037" y="4311"/>
                  </a:lnTo>
                  <a:lnTo>
                    <a:pt x="8183" y="3873"/>
                  </a:lnTo>
                  <a:lnTo>
                    <a:pt x="8281" y="3459"/>
                  </a:lnTo>
                  <a:lnTo>
                    <a:pt x="8378" y="3020"/>
                  </a:lnTo>
                  <a:lnTo>
                    <a:pt x="8427" y="2606"/>
                  </a:lnTo>
                  <a:lnTo>
                    <a:pt x="8451" y="2168"/>
                  </a:lnTo>
                  <a:lnTo>
                    <a:pt x="8451" y="1730"/>
                  </a:lnTo>
                  <a:lnTo>
                    <a:pt x="8402" y="1291"/>
                  </a:lnTo>
                  <a:lnTo>
                    <a:pt x="8354" y="853"/>
                  </a:lnTo>
                  <a:lnTo>
                    <a:pt x="8256" y="439"/>
                  </a:lnTo>
                  <a:lnTo>
                    <a:pt x="8135" y="0"/>
                  </a:lnTo>
                </a:path>
              </a:pathLst>
            </a:custGeom>
            <a:noFill/>
            <a:ln w="19050"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spcBef>
                  <a:spcPts val="0"/>
                </a:spcBef>
                <a:spcAft>
                  <a:spcPts val="0"/>
                </a:spcAft>
                <a:buNone/>
              </a:pPr>
              <a:endParaRPr/>
            </a:p>
          </p:txBody>
        </p:sp>
        <p:sp>
          <p:nvSpPr>
            <p:cNvPr id="144" name="Shape 144"/>
            <p:cNvSpPr/>
            <p:nvPr/>
          </p:nvSpPr>
          <p:spPr>
            <a:xfrm>
              <a:off x="6643075" y="3664250"/>
              <a:ext cx="407950" cy="407975"/>
            </a:xfrm>
            <a:custGeom>
              <a:avLst/>
              <a:gdLst/>
              <a:ahLst/>
              <a:cxnLst/>
              <a:rect l="0" t="0" r="0" b="0"/>
              <a:pathLst>
                <a:path w="16318" h="16319" fill="none" extrusionOk="0">
                  <a:moveTo>
                    <a:pt x="16074" y="244"/>
                  </a:moveTo>
                  <a:lnTo>
                    <a:pt x="16074" y="244"/>
                  </a:lnTo>
                  <a:lnTo>
                    <a:pt x="15928" y="122"/>
                  </a:lnTo>
                  <a:lnTo>
                    <a:pt x="15758" y="49"/>
                  </a:lnTo>
                  <a:lnTo>
                    <a:pt x="15538" y="0"/>
                  </a:lnTo>
                  <a:lnTo>
                    <a:pt x="15319" y="0"/>
                  </a:lnTo>
                  <a:lnTo>
                    <a:pt x="15051" y="25"/>
                  </a:lnTo>
                  <a:lnTo>
                    <a:pt x="14759" y="73"/>
                  </a:lnTo>
                  <a:lnTo>
                    <a:pt x="14442" y="171"/>
                  </a:lnTo>
                  <a:lnTo>
                    <a:pt x="14102" y="293"/>
                  </a:lnTo>
                  <a:lnTo>
                    <a:pt x="13736" y="439"/>
                  </a:lnTo>
                  <a:lnTo>
                    <a:pt x="13347" y="609"/>
                  </a:lnTo>
                  <a:lnTo>
                    <a:pt x="12957" y="828"/>
                  </a:lnTo>
                  <a:lnTo>
                    <a:pt x="12543" y="1048"/>
                  </a:lnTo>
                  <a:lnTo>
                    <a:pt x="11666" y="1608"/>
                  </a:lnTo>
                  <a:lnTo>
                    <a:pt x="10716" y="2265"/>
                  </a:lnTo>
                  <a:lnTo>
                    <a:pt x="10716" y="2265"/>
                  </a:lnTo>
                  <a:lnTo>
                    <a:pt x="10278" y="2095"/>
                  </a:lnTo>
                  <a:lnTo>
                    <a:pt x="9815" y="1949"/>
                  </a:lnTo>
                  <a:lnTo>
                    <a:pt x="9352" y="1851"/>
                  </a:lnTo>
                  <a:lnTo>
                    <a:pt x="8890" y="1778"/>
                  </a:lnTo>
                  <a:lnTo>
                    <a:pt x="8427" y="1730"/>
                  </a:lnTo>
                  <a:lnTo>
                    <a:pt x="7940" y="1730"/>
                  </a:lnTo>
                  <a:lnTo>
                    <a:pt x="7477" y="1778"/>
                  </a:lnTo>
                  <a:lnTo>
                    <a:pt x="7014" y="1827"/>
                  </a:lnTo>
                  <a:lnTo>
                    <a:pt x="6551" y="1924"/>
                  </a:lnTo>
                  <a:lnTo>
                    <a:pt x="6089" y="2070"/>
                  </a:lnTo>
                  <a:lnTo>
                    <a:pt x="5650" y="2241"/>
                  </a:lnTo>
                  <a:lnTo>
                    <a:pt x="5212" y="2436"/>
                  </a:lnTo>
                  <a:lnTo>
                    <a:pt x="4774" y="2679"/>
                  </a:lnTo>
                  <a:lnTo>
                    <a:pt x="4384" y="2972"/>
                  </a:lnTo>
                  <a:lnTo>
                    <a:pt x="3994" y="3264"/>
                  </a:lnTo>
                  <a:lnTo>
                    <a:pt x="3605" y="3605"/>
                  </a:lnTo>
                  <a:lnTo>
                    <a:pt x="3605" y="3605"/>
                  </a:lnTo>
                  <a:lnTo>
                    <a:pt x="3264" y="3995"/>
                  </a:lnTo>
                  <a:lnTo>
                    <a:pt x="2971" y="4384"/>
                  </a:lnTo>
                  <a:lnTo>
                    <a:pt x="2679" y="4774"/>
                  </a:lnTo>
                  <a:lnTo>
                    <a:pt x="2436" y="5212"/>
                  </a:lnTo>
                  <a:lnTo>
                    <a:pt x="2241" y="5651"/>
                  </a:lnTo>
                  <a:lnTo>
                    <a:pt x="2070" y="6089"/>
                  </a:lnTo>
                  <a:lnTo>
                    <a:pt x="1924" y="6552"/>
                  </a:lnTo>
                  <a:lnTo>
                    <a:pt x="1827" y="7015"/>
                  </a:lnTo>
                  <a:lnTo>
                    <a:pt x="1778" y="7477"/>
                  </a:lnTo>
                  <a:lnTo>
                    <a:pt x="1729" y="7940"/>
                  </a:lnTo>
                  <a:lnTo>
                    <a:pt x="1729" y="8427"/>
                  </a:lnTo>
                  <a:lnTo>
                    <a:pt x="1778" y="8890"/>
                  </a:lnTo>
                  <a:lnTo>
                    <a:pt x="1851" y="9353"/>
                  </a:lnTo>
                  <a:lnTo>
                    <a:pt x="1948" y="9815"/>
                  </a:lnTo>
                  <a:lnTo>
                    <a:pt x="2095" y="10278"/>
                  </a:lnTo>
                  <a:lnTo>
                    <a:pt x="2265" y="10716"/>
                  </a:lnTo>
                  <a:lnTo>
                    <a:pt x="2265" y="10716"/>
                  </a:lnTo>
                  <a:lnTo>
                    <a:pt x="1607" y="11666"/>
                  </a:lnTo>
                  <a:lnTo>
                    <a:pt x="1047" y="12543"/>
                  </a:lnTo>
                  <a:lnTo>
                    <a:pt x="828" y="12957"/>
                  </a:lnTo>
                  <a:lnTo>
                    <a:pt x="609" y="13347"/>
                  </a:lnTo>
                  <a:lnTo>
                    <a:pt x="438" y="13737"/>
                  </a:lnTo>
                  <a:lnTo>
                    <a:pt x="292" y="14102"/>
                  </a:lnTo>
                  <a:lnTo>
                    <a:pt x="170" y="14443"/>
                  </a:lnTo>
                  <a:lnTo>
                    <a:pt x="73" y="14759"/>
                  </a:lnTo>
                  <a:lnTo>
                    <a:pt x="24" y="15052"/>
                  </a:lnTo>
                  <a:lnTo>
                    <a:pt x="0" y="15320"/>
                  </a:lnTo>
                  <a:lnTo>
                    <a:pt x="0" y="15539"/>
                  </a:lnTo>
                  <a:lnTo>
                    <a:pt x="49" y="15758"/>
                  </a:lnTo>
                  <a:lnTo>
                    <a:pt x="122" y="15928"/>
                  </a:lnTo>
                  <a:lnTo>
                    <a:pt x="244" y="16075"/>
                  </a:lnTo>
                  <a:lnTo>
                    <a:pt x="244" y="16075"/>
                  </a:lnTo>
                  <a:lnTo>
                    <a:pt x="341" y="16172"/>
                  </a:lnTo>
                  <a:lnTo>
                    <a:pt x="487" y="16245"/>
                  </a:lnTo>
                  <a:lnTo>
                    <a:pt x="633" y="16294"/>
                  </a:lnTo>
                  <a:lnTo>
                    <a:pt x="804" y="16318"/>
                  </a:lnTo>
                  <a:lnTo>
                    <a:pt x="974" y="16318"/>
                  </a:lnTo>
                  <a:lnTo>
                    <a:pt x="1169" y="16318"/>
                  </a:lnTo>
                  <a:lnTo>
                    <a:pt x="1388" y="16269"/>
                  </a:lnTo>
                  <a:lnTo>
                    <a:pt x="1632" y="16221"/>
                  </a:lnTo>
                  <a:lnTo>
                    <a:pt x="2143" y="16075"/>
                  </a:lnTo>
                  <a:lnTo>
                    <a:pt x="2703" y="15831"/>
                  </a:lnTo>
                  <a:lnTo>
                    <a:pt x="3312" y="15539"/>
                  </a:lnTo>
                  <a:lnTo>
                    <a:pt x="3946" y="15149"/>
                  </a:lnTo>
                  <a:lnTo>
                    <a:pt x="4652" y="14711"/>
                  </a:lnTo>
                  <a:lnTo>
                    <a:pt x="5358" y="14224"/>
                  </a:lnTo>
                  <a:lnTo>
                    <a:pt x="6113" y="13663"/>
                  </a:lnTo>
                  <a:lnTo>
                    <a:pt x="6892" y="13055"/>
                  </a:lnTo>
                  <a:lnTo>
                    <a:pt x="7696" y="12397"/>
                  </a:lnTo>
                  <a:lnTo>
                    <a:pt x="8500" y="11691"/>
                  </a:lnTo>
                  <a:lnTo>
                    <a:pt x="9304" y="10936"/>
                  </a:lnTo>
                  <a:lnTo>
                    <a:pt x="10132" y="10132"/>
                  </a:lnTo>
                  <a:lnTo>
                    <a:pt x="10132" y="10132"/>
                  </a:lnTo>
                  <a:lnTo>
                    <a:pt x="10935" y="9304"/>
                  </a:lnTo>
                  <a:lnTo>
                    <a:pt x="11690" y="8500"/>
                  </a:lnTo>
                  <a:lnTo>
                    <a:pt x="12397" y="7696"/>
                  </a:lnTo>
                  <a:lnTo>
                    <a:pt x="13054" y="6893"/>
                  </a:lnTo>
                  <a:lnTo>
                    <a:pt x="13663" y="6113"/>
                  </a:lnTo>
                  <a:lnTo>
                    <a:pt x="14223" y="5358"/>
                  </a:lnTo>
                  <a:lnTo>
                    <a:pt x="14710" y="4652"/>
                  </a:lnTo>
                  <a:lnTo>
                    <a:pt x="15149" y="3946"/>
                  </a:lnTo>
                  <a:lnTo>
                    <a:pt x="15538" y="3313"/>
                  </a:lnTo>
                  <a:lnTo>
                    <a:pt x="15831" y="2704"/>
                  </a:lnTo>
                  <a:lnTo>
                    <a:pt x="16074" y="2144"/>
                  </a:lnTo>
                  <a:lnTo>
                    <a:pt x="16220" y="1632"/>
                  </a:lnTo>
                  <a:lnTo>
                    <a:pt x="16269" y="1389"/>
                  </a:lnTo>
                  <a:lnTo>
                    <a:pt x="16318" y="1169"/>
                  </a:lnTo>
                  <a:lnTo>
                    <a:pt x="16318" y="975"/>
                  </a:lnTo>
                  <a:lnTo>
                    <a:pt x="16318" y="804"/>
                  </a:lnTo>
                  <a:lnTo>
                    <a:pt x="16293" y="634"/>
                  </a:lnTo>
                  <a:lnTo>
                    <a:pt x="16245" y="487"/>
                  </a:lnTo>
                  <a:lnTo>
                    <a:pt x="16172" y="341"/>
                  </a:lnTo>
                  <a:lnTo>
                    <a:pt x="16074" y="244"/>
                  </a:lnTo>
                  <a:lnTo>
                    <a:pt x="16074" y="244"/>
                  </a:lnTo>
                  <a:close/>
                  <a:moveTo>
                    <a:pt x="1827" y="13810"/>
                  </a:moveTo>
                  <a:lnTo>
                    <a:pt x="1827" y="13810"/>
                  </a:lnTo>
                  <a:lnTo>
                    <a:pt x="1754" y="13737"/>
                  </a:lnTo>
                  <a:lnTo>
                    <a:pt x="1729" y="13639"/>
                  </a:lnTo>
                  <a:lnTo>
                    <a:pt x="1681" y="13542"/>
                  </a:lnTo>
                  <a:lnTo>
                    <a:pt x="1681" y="13444"/>
                  </a:lnTo>
                  <a:lnTo>
                    <a:pt x="1681" y="13176"/>
                  </a:lnTo>
                  <a:lnTo>
                    <a:pt x="1754" y="12884"/>
                  </a:lnTo>
                  <a:lnTo>
                    <a:pt x="1875" y="12519"/>
                  </a:lnTo>
                  <a:lnTo>
                    <a:pt x="2046" y="12153"/>
                  </a:lnTo>
                  <a:lnTo>
                    <a:pt x="2265" y="11715"/>
                  </a:lnTo>
                  <a:lnTo>
                    <a:pt x="2533" y="11277"/>
                  </a:lnTo>
                  <a:lnTo>
                    <a:pt x="2533" y="11277"/>
                  </a:lnTo>
                  <a:lnTo>
                    <a:pt x="2752" y="11642"/>
                  </a:lnTo>
                  <a:lnTo>
                    <a:pt x="3020" y="12007"/>
                  </a:lnTo>
                  <a:lnTo>
                    <a:pt x="3288" y="12373"/>
                  </a:lnTo>
                  <a:lnTo>
                    <a:pt x="3605" y="12714"/>
                  </a:lnTo>
                  <a:lnTo>
                    <a:pt x="3605" y="12714"/>
                  </a:lnTo>
                  <a:lnTo>
                    <a:pt x="3897" y="12957"/>
                  </a:lnTo>
                  <a:lnTo>
                    <a:pt x="4165" y="13201"/>
                  </a:lnTo>
                  <a:lnTo>
                    <a:pt x="4165" y="13201"/>
                  </a:lnTo>
                  <a:lnTo>
                    <a:pt x="3751" y="13444"/>
                  </a:lnTo>
                  <a:lnTo>
                    <a:pt x="3361" y="13639"/>
                  </a:lnTo>
                  <a:lnTo>
                    <a:pt x="3020" y="13785"/>
                  </a:lnTo>
                  <a:lnTo>
                    <a:pt x="2679" y="13883"/>
                  </a:lnTo>
                  <a:lnTo>
                    <a:pt x="2411" y="13956"/>
                  </a:lnTo>
                  <a:lnTo>
                    <a:pt x="2168" y="13956"/>
                  </a:lnTo>
                  <a:lnTo>
                    <a:pt x="2070" y="13931"/>
                  </a:lnTo>
                  <a:lnTo>
                    <a:pt x="1973" y="13907"/>
                  </a:lnTo>
                  <a:lnTo>
                    <a:pt x="1900" y="13858"/>
                  </a:lnTo>
                  <a:lnTo>
                    <a:pt x="1827" y="13810"/>
                  </a:lnTo>
                  <a:lnTo>
                    <a:pt x="1827" y="13810"/>
                  </a:lnTo>
                  <a:close/>
                  <a:moveTo>
                    <a:pt x="8159" y="4482"/>
                  </a:moveTo>
                  <a:lnTo>
                    <a:pt x="8159" y="4482"/>
                  </a:lnTo>
                  <a:lnTo>
                    <a:pt x="8037" y="4482"/>
                  </a:lnTo>
                  <a:lnTo>
                    <a:pt x="7940" y="4433"/>
                  </a:lnTo>
                  <a:lnTo>
                    <a:pt x="7842" y="4384"/>
                  </a:lnTo>
                  <a:lnTo>
                    <a:pt x="7745" y="4311"/>
                  </a:lnTo>
                  <a:lnTo>
                    <a:pt x="7672" y="4238"/>
                  </a:lnTo>
                  <a:lnTo>
                    <a:pt x="7623" y="4141"/>
                  </a:lnTo>
                  <a:lnTo>
                    <a:pt x="7574" y="4019"/>
                  </a:lnTo>
                  <a:lnTo>
                    <a:pt x="7574" y="3897"/>
                  </a:lnTo>
                  <a:lnTo>
                    <a:pt x="7574" y="3897"/>
                  </a:lnTo>
                  <a:lnTo>
                    <a:pt x="7574" y="3775"/>
                  </a:lnTo>
                  <a:lnTo>
                    <a:pt x="7623" y="3678"/>
                  </a:lnTo>
                  <a:lnTo>
                    <a:pt x="7672" y="3580"/>
                  </a:lnTo>
                  <a:lnTo>
                    <a:pt x="7745" y="3483"/>
                  </a:lnTo>
                  <a:lnTo>
                    <a:pt x="7842" y="3410"/>
                  </a:lnTo>
                  <a:lnTo>
                    <a:pt x="7940" y="3361"/>
                  </a:lnTo>
                  <a:lnTo>
                    <a:pt x="8037" y="3337"/>
                  </a:lnTo>
                  <a:lnTo>
                    <a:pt x="8159" y="3313"/>
                  </a:lnTo>
                  <a:lnTo>
                    <a:pt x="8159" y="3313"/>
                  </a:lnTo>
                  <a:lnTo>
                    <a:pt x="8281" y="3337"/>
                  </a:lnTo>
                  <a:lnTo>
                    <a:pt x="8378" y="3361"/>
                  </a:lnTo>
                  <a:lnTo>
                    <a:pt x="8476" y="3410"/>
                  </a:lnTo>
                  <a:lnTo>
                    <a:pt x="8573" y="3483"/>
                  </a:lnTo>
                  <a:lnTo>
                    <a:pt x="8646" y="3580"/>
                  </a:lnTo>
                  <a:lnTo>
                    <a:pt x="8695" y="3678"/>
                  </a:lnTo>
                  <a:lnTo>
                    <a:pt x="8743" y="3775"/>
                  </a:lnTo>
                  <a:lnTo>
                    <a:pt x="8743" y="3897"/>
                  </a:lnTo>
                  <a:lnTo>
                    <a:pt x="8743" y="3897"/>
                  </a:lnTo>
                  <a:lnTo>
                    <a:pt x="8743" y="4019"/>
                  </a:lnTo>
                  <a:lnTo>
                    <a:pt x="8695" y="4141"/>
                  </a:lnTo>
                  <a:lnTo>
                    <a:pt x="8646" y="4238"/>
                  </a:lnTo>
                  <a:lnTo>
                    <a:pt x="8573" y="4311"/>
                  </a:lnTo>
                  <a:lnTo>
                    <a:pt x="8476" y="4384"/>
                  </a:lnTo>
                  <a:lnTo>
                    <a:pt x="8378" y="4433"/>
                  </a:lnTo>
                  <a:lnTo>
                    <a:pt x="8281" y="4482"/>
                  </a:lnTo>
                  <a:lnTo>
                    <a:pt x="8159" y="4482"/>
                  </a:lnTo>
                  <a:lnTo>
                    <a:pt x="8159" y="4482"/>
                  </a:lnTo>
                  <a:close/>
                  <a:moveTo>
                    <a:pt x="9133" y="5943"/>
                  </a:moveTo>
                  <a:lnTo>
                    <a:pt x="9133" y="5943"/>
                  </a:lnTo>
                  <a:lnTo>
                    <a:pt x="9036" y="5943"/>
                  </a:lnTo>
                  <a:lnTo>
                    <a:pt x="8963" y="5919"/>
                  </a:lnTo>
                  <a:lnTo>
                    <a:pt x="8841" y="5846"/>
                  </a:lnTo>
                  <a:lnTo>
                    <a:pt x="8768" y="5724"/>
                  </a:lnTo>
                  <a:lnTo>
                    <a:pt x="8743" y="5651"/>
                  </a:lnTo>
                  <a:lnTo>
                    <a:pt x="8743" y="5553"/>
                  </a:lnTo>
                  <a:lnTo>
                    <a:pt x="8743" y="5553"/>
                  </a:lnTo>
                  <a:lnTo>
                    <a:pt x="8743" y="5480"/>
                  </a:lnTo>
                  <a:lnTo>
                    <a:pt x="8768" y="5407"/>
                  </a:lnTo>
                  <a:lnTo>
                    <a:pt x="8841" y="5285"/>
                  </a:lnTo>
                  <a:lnTo>
                    <a:pt x="8963" y="5212"/>
                  </a:lnTo>
                  <a:lnTo>
                    <a:pt x="9036" y="5188"/>
                  </a:lnTo>
                  <a:lnTo>
                    <a:pt x="9133" y="5164"/>
                  </a:lnTo>
                  <a:lnTo>
                    <a:pt x="9133" y="5164"/>
                  </a:lnTo>
                  <a:lnTo>
                    <a:pt x="9206" y="5188"/>
                  </a:lnTo>
                  <a:lnTo>
                    <a:pt x="9279" y="5212"/>
                  </a:lnTo>
                  <a:lnTo>
                    <a:pt x="9401" y="5285"/>
                  </a:lnTo>
                  <a:lnTo>
                    <a:pt x="9474" y="5407"/>
                  </a:lnTo>
                  <a:lnTo>
                    <a:pt x="9498" y="5480"/>
                  </a:lnTo>
                  <a:lnTo>
                    <a:pt x="9523" y="5553"/>
                  </a:lnTo>
                  <a:lnTo>
                    <a:pt x="9523" y="5553"/>
                  </a:lnTo>
                  <a:lnTo>
                    <a:pt x="9498" y="5651"/>
                  </a:lnTo>
                  <a:lnTo>
                    <a:pt x="9474" y="5724"/>
                  </a:lnTo>
                  <a:lnTo>
                    <a:pt x="9401" y="5846"/>
                  </a:lnTo>
                  <a:lnTo>
                    <a:pt x="9279" y="5919"/>
                  </a:lnTo>
                  <a:lnTo>
                    <a:pt x="9206" y="5943"/>
                  </a:lnTo>
                  <a:lnTo>
                    <a:pt x="9133" y="5943"/>
                  </a:lnTo>
                  <a:lnTo>
                    <a:pt x="9133" y="5943"/>
                  </a:lnTo>
                  <a:close/>
                  <a:moveTo>
                    <a:pt x="9986" y="4409"/>
                  </a:moveTo>
                  <a:lnTo>
                    <a:pt x="9986" y="4409"/>
                  </a:lnTo>
                  <a:lnTo>
                    <a:pt x="9888" y="4409"/>
                  </a:lnTo>
                  <a:lnTo>
                    <a:pt x="9815" y="4384"/>
                  </a:lnTo>
                  <a:lnTo>
                    <a:pt x="9693" y="4287"/>
                  </a:lnTo>
                  <a:lnTo>
                    <a:pt x="9620" y="4165"/>
                  </a:lnTo>
                  <a:lnTo>
                    <a:pt x="9596" y="4092"/>
                  </a:lnTo>
                  <a:lnTo>
                    <a:pt x="9596" y="4019"/>
                  </a:lnTo>
                  <a:lnTo>
                    <a:pt x="9596" y="4019"/>
                  </a:lnTo>
                  <a:lnTo>
                    <a:pt x="9596" y="3946"/>
                  </a:lnTo>
                  <a:lnTo>
                    <a:pt x="9620" y="3873"/>
                  </a:lnTo>
                  <a:lnTo>
                    <a:pt x="9693" y="3751"/>
                  </a:lnTo>
                  <a:lnTo>
                    <a:pt x="9815" y="3654"/>
                  </a:lnTo>
                  <a:lnTo>
                    <a:pt x="9888" y="3629"/>
                  </a:lnTo>
                  <a:lnTo>
                    <a:pt x="9986" y="3629"/>
                  </a:lnTo>
                  <a:lnTo>
                    <a:pt x="9986" y="3629"/>
                  </a:lnTo>
                  <a:lnTo>
                    <a:pt x="10059" y="3629"/>
                  </a:lnTo>
                  <a:lnTo>
                    <a:pt x="10132" y="3654"/>
                  </a:lnTo>
                  <a:lnTo>
                    <a:pt x="10253" y="3751"/>
                  </a:lnTo>
                  <a:lnTo>
                    <a:pt x="10327" y="3873"/>
                  </a:lnTo>
                  <a:lnTo>
                    <a:pt x="10351" y="3946"/>
                  </a:lnTo>
                  <a:lnTo>
                    <a:pt x="10375" y="4019"/>
                  </a:lnTo>
                  <a:lnTo>
                    <a:pt x="10375" y="4019"/>
                  </a:lnTo>
                  <a:lnTo>
                    <a:pt x="10351" y="4092"/>
                  </a:lnTo>
                  <a:lnTo>
                    <a:pt x="10327" y="4165"/>
                  </a:lnTo>
                  <a:lnTo>
                    <a:pt x="10253" y="4287"/>
                  </a:lnTo>
                  <a:lnTo>
                    <a:pt x="10132" y="4384"/>
                  </a:lnTo>
                  <a:lnTo>
                    <a:pt x="10059" y="4409"/>
                  </a:lnTo>
                  <a:lnTo>
                    <a:pt x="9986" y="4409"/>
                  </a:lnTo>
                  <a:lnTo>
                    <a:pt x="9986" y="4409"/>
                  </a:lnTo>
                  <a:close/>
                  <a:moveTo>
                    <a:pt x="13200" y="4165"/>
                  </a:moveTo>
                  <a:lnTo>
                    <a:pt x="13200" y="4165"/>
                  </a:lnTo>
                  <a:lnTo>
                    <a:pt x="12957" y="3897"/>
                  </a:lnTo>
                  <a:lnTo>
                    <a:pt x="12713" y="3605"/>
                  </a:lnTo>
                  <a:lnTo>
                    <a:pt x="12713" y="3605"/>
                  </a:lnTo>
                  <a:lnTo>
                    <a:pt x="12372" y="3288"/>
                  </a:lnTo>
                  <a:lnTo>
                    <a:pt x="12007" y="3020"/>
                  </a:lnTo>
                  <a:lnTo>
                    <a:pt x="11642" y="2752"/>
                  </a:lnTo>
                  <a:lnTo>
                    <a:pt x="11276" y="2533"/>
                  </a:lnTo>
                  <a:lnTo>
                    <a:pt x="11276" y="2533"/>
                  </a:lnTo>
                  <a:lnTo>
                    <a:pt x="11715" y="2265"/>
                  </a:lnTo>
                  <a:lnTo>
                    <a:pt x="12153" y="2046"/>
                  </a:lnTo>
                  <a:lnTo>
                    <a:pt x="12518" y="1876"/>
                  </a:lnTo>
                  <a:lnTo>
                    <a:pt x="12884" y="1754"/>
                  </a:lnTo>
                  <a:lnTo>
                    <a:pt x="13176" y="1681"/>
                  </a:lnTo>
                  <a:lnTo>
                    <a:pt x="13444" y="1681"/>
                  </a:lnTo>
                  <a:lnTo>
                    <a:pt x="13541" y="1681"/>
                  </a:lnTo>
                  <a:lnTo>
                    <a:pt x="13639" y="1730"/>
                  </a:lnTo>
                  <a:lnTo>
                    <a:pt x="13736" y="1754"/>
                  </a:lnTo>
                  <a:lnTo>
                    <a:pt x="13809" y="1827"/>
                  </a:lnTo>
                  <a:lnTo>
                    <a:pt x="13809" y="1827"/>
                  </a:lnTo>
                  <a:lnTo>
                    <a:pt x="13858" y="1900"/>
                  </a:lnTo>
                  <a:lnTo>
                    <a:pt x="13907" y="1973"/>
                  </a:lnTo>
                  <a:lnTo>
                    <a:pt x="13931" y="2070"/>
                  </a:lnTo>
                  <a:lnTo>
                    <a:pt x="13955" y="2168"/>
                  </a:lnTo>
                  <a:lnTo>
                    <a:pt x="13955" y="2411"/>
                  </a:lnTo>
                  <a:lnTo>
                    <a:pt x="13882" y="2679"/>
                  </a:lnTo>
                  <a:lnTo>
                    <a:pt x="13785" y="3020"/>
                  </a:lnTo>
                  <a:lnTo>
                    <a:pt x="13639" y="3361"/>
                  </a:lnTo>
                  <a:lnTo>
                    <a:pt x="13444" y="3751"/>
                  </a:lnTo>
                  <a:lnTo>
                    <a:pt x="13200" y="4165"/>
                  </a:lnTo>
                  <a:lnTo>
                    <a:pt x="13200" y="4165"/>
                  </a:lnTo>
                  <a:close/>
                </a:path>
              </a:pathLst>
            </a:custGeom>
            <a:noFill/>
            <a:ln w="19050"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spcBef>
                  <a:spcPts val="0"/>
                </a:spcBef>
                <a:spcAft>
                  <a:spcPts val="0"/>
                </a:spcAft>
                <a:buNone/>
              </a:pPr>
              <a:endParaRPr/>
            </a:p>
          </p:txBody>
        </p:sp>
      </p:grpSp>
      <p:grpSp>
        <p:nvGrpSpPr>
          <p:cNvPr id="145" name="Shape 145"/>
          <p:cNvGrpSpPr/>
          <p:nvPr/>
        </p:nvGrpSpPr>
        <p:grpSpPr>
          <a:xfrm rot="-600404">
            <a:off x="6024644" y="3282012"/>
            <a:ext cx="823784" cy="841281"/>
            <a:chOff x="576250" y="4319400"/>
            <a:chExt cx="442075" cy="442050"/>
          </a:xfrm>
        </p:grpSpPr>
        <p:sp>
          <p:nvSpPr>
            <p:cNvPr id="146" name="Shape 146"/>
            <p:cNvSpPr/>
            <p:nvPr/>
          </p:nvSpPr>
          <p:spPr>
            <a:xfrm>
              <a:off x="576250" y="4319400"/>
              <a:ext cx="442075" cy="442050"/>
            </a:xfrm>
            <a:custGeom>
              <a:avLst/>
              <a:gdLst/>
              <a:ahLst/>
              <a:cxnLst/>
              <a:rect l="0" t="0" r="0" b="0"/>
              <a:pathLst>
                <a:path w="17683" h="17682" fill="none" extrusionOk="0">
                  <a:moveTo>
                    <a:pt x="11472" y="17292"/>
                  </a:moveTo>
                  <a:lnTo>
                    <a:pt x="11472" y="12153"/>
                  </a:lnTo>
                  <a:lnTo>
                    <a:pt x="16416" y="7209"/>
                  </a:lnTo>
                  <a:lnTo>
                    <a:pt x="16416" y="7209"/>
                  </a:lnTo>
                  <a:lnTo>
                    <a:pt x="16562" y="7063"/>
                  </a:lnTo>
                  <a:lnTo>
                    <a:pt x="16684" y="6868"/>
                  </a:lnTo>
                  <a:lnTo>
                    <a:pt x="16830" y="6674"/>
                  </a:lnTo>
                  <a:lnTo>
                    <a:pt x="16927" y="6479"/>
                  </a:lnTo>
                  <a:lnTo>
                    <a:pt x="17146" y="6040"/>
                  </a:lnTo>
                  <a:lnTo>
                    <a:pt x="17317" y="5553"/>
                  </a:lnTo>
                  <a:lnTo>
                    <a:pt x="17439" y="5042"/>
                  </a:lnTo>
                  <a:lnTo>
                    <a:pt x="17560" y="4506"/>
                  </a:lnTo>
                  <a:lnTo>
                    <a:pt x="17633" y="3970"/>
                  </a:lnTo>
                  <a:lnTo>
                    <a:pt x="17658" y="3434"/>
                  </a:lnTo>
                  <a:lnTo>
                    <a:pt x="17682" y="2898"/>
                  </a:lnTo>
                  <a:lnTo>
                    <a:pt x="17682" y="2411"/>
                  </a:lnTo>
                  <a:lnTo>
                    <a:pt x="17658" y="1949"/>
                  </a:lnTo>
                  <a:lnTo>
                    <a:pt x="17609" y="1510"/>
                  </a:lnTo>
                  <a:lnTo>
                    <a:pt x="17536" y="1145"/>
                  </a:lnTo>
                  <a:lnTo>
                    <a:pt x="17463" y="828"/>
                  </a:lnTo>
                  <a:lnTo>
                    <a:pt x="17366" y="585"/>
                  </a:lnTo>
                  <a:lnTo>
                    <a:pt x="17292" y="487"/>
                  </a:lnTo>
                  <a:lnTo>
                    <a:pt x="17244" y="439"/>
                  </a:lnTo>
                  <a:lnTo>
                    <a:pt x="17244" y="439"/>
                  </a:lnTo>
                  <a:lnTo>
                    <a:pt x="17195" y="390"/>
                  </a:lnTo>
                  <a:lnTo>
                    <a:pt x="17098" y="317"/>
                  </a:lnTo>
                  <a:lnTo>
                    <a:pt x="16854" y="219"/>
                  </a:lnTo>
                  <a:lnTo>
                    <a:pt x="16537" y="146"/>
                  </a:lnTo>
                  <a:lnTo>
                    <a:pt x="16172" y="73"/>
                  </a:lnTo>
                  <a:lnTo>
                    <a:pt x="15734" y="25"/>
                  </a:lnTo>
                  <a:lnTo>
                    <a:pt x="15271" y="0"/>
                  </a:lnTo>
                  <a:lnTo>
                    <a:pt x="14784" y="0"/>
                  </a:lnTo>
                  <a:lnTo>
                    <a:pt x="14248" y="25"/>
                  </a:lnTo>
                  <a:lnTo>
                    <a:pt x="13712" y="49"/>
                  </a:lnTo>
                  <a:lnTo>
                    <a:pt x="13176" y="122"/>
                  </a:lnTo>
                  <a:lnTo>
                    <a:pt x="12641" y="244"/>
                  </a:lnTo>
                  <a:lnTo>
                    <a:pt x="12129" y="366"/>
                  </a:lnTo>
                  <a:lnTo>
                    <a:pt x="11642" y="536"/>
                  </a:lnTo>
                  <a:lnTo>
                    <a:pt x="11204" y="755"/>
                  </a:lnTo>
                  <a:lnTo>
                    <a:pt x="10985" y="853"/>
                  </a:lnTo>
                  <a:lnTo>
                    <a:pt x="10814" y="999"/>
                  </a:lnTo>
                  <a:lnTo>
                    <a:pt x="10619" y="1121"/>
                  </a:lnTo>
                  <a:lnTo>
                    <a:pt x="10473" y="1267"/>
                  </a:lnTo>
                  <a:lnTo>
                    <a:pt x="5529" y="6211"/>
                  </a:lnTo>
                  <a:lnTo>
                    <a:pt x="390" y="6211"/>
                  </a:lnTo>
                  <a:lnTo>
                    <a:pt x="390" y="6211"/>
                  </a:lnTo>
                  <a:lnTo>
                    <a:pt x="244" y="6235"/>
                  </a:lnTo>
                  <a:lnTo>
                    <a:pt x="147" y="6259"/>
                  </a:lnTo>
                  <a:lnTo>
                    <a:pt x="49" y="6308"/>
                  </a:lnTo>
                  <a:lnTo>
                    <a:pt x="0" y="6381"/>
                  </a:lnTo>
                  <a:lnTo>
                    <a:pt x="0" y="6454"/>
                  </a:lnTo>
                  <a:lnTo>
                    <a:pt x="25" y="6552"/>
                  </a:lnTo>
                  <a:lnTo>
                    <a:pt x="74" y="6649"/>
                  </a:lnTo>
                  <a:lnTo>
                    <a:pt x="171" y="6771"/>
                  </a:lnTo>
                  <a:lnTo>
                    <a:pt x="2582" y="9158"/>
                  </a:lnTo>
                  <a:lnTo>
                    <a:pt x="2265" y="9474"/>
                  </a:lnTo>
                  <a:lnTo>
                    <a:pt x="950" y="9718"/>
                  </a:lnTo>
                  <a:lnTo>
                    <a:pt x="950" y="9718"/>
                  </a:lnTo>
                  <a:lnTo>
                    <a:pt x="804" y="9767"/>
                  </a:lnTo>
                  <a:lnTo>
                    <a:pt x="682" y="9815"/>
                  </a:lnTo>
                  <a:lnTo>
                    <a:pt x="609" y="9913"/>
                  </a:lnTo>
                  <a:lnTo>
                    <a:pt x="561" y="9986"/>
                  </a:lnTo>
                  <a:lnTo>
                    <a:pt x="561" y="10083"/>
                  </a:lnTo>
                  <a:lnTo>
                    <a:pt x="585" y="10205"/>
                  </a:lnTo>
                  <a:lnTo>
                    <a:pt x="634" y="10302"/>
                  </a:lnTo>
                  <a:lnTo>
                    <a:pt x="731" y="10424"/>
                  </a:lnTo>
                  <a:lnTo>
                    <a:pt x="7258" y="16951"/>
                  </a:lnTo>
                  <a:lnTo>
                    <a:pt x="7258" y="16951"/>
                  </a:lnTo>
                  <a:lnTo>
                    <a:pt x="7380" y="17049"/>
                  </a:lnTo>
                  <a:lnTo>
                    <a:pt x="7477" y="17097"/>
                  </a:lnTo>
                  <a:lnTo>
                    <a:pt x="7599" y="17122"/>
                  </a:lnTo>
                  <a:lnTo>
                    <a:pt x="7697" y="17122"/>
                  </a:lnTo>
                  <a:lnTo>
                    <a:pt x="7770" y="17073"/>
                  </a:lnTo>
                  <a:lnTo>
                    <a:pt x="7867" y="17000"/>
                  </a:lnTo>
                  <a:lnTo>
                    <a:pt x="7916" y="16878"/>
                  </a:lnTo>
                  <a:lnTo>
                    <a:pt x="7965" y="16732"/>
                  </a:lnTo>
                  <a:lnTo>
                    <a:pt x="8208" y="15417"/>
                  </a:lnTo>
                  <a:lnTo>
                    <a:pt x="8525" y="15100"/>
                  </a:lnTo>
                  <a:lnTo>
                    <a:pt x="10911" y="17511"/>
                  </a:lnTo>
                  <a:lnTo>
                    <a:pt x="10911" y="17511"/>
                  </a:lnTo>
                  <a:lnTo>
                    <a:pt x="11033" y="17609"/>
                  </a:lnTo>
                  <a:lnTo>
                    <a:pt x="11131" y="17658"/>
                  </a:lnTo>
                  <a:lnTo>
                    <a:pt x="11228" y="17682"/>
                  </a:lnTo>
                  <a:lnTo>
                    <a:pt x="11301" y="17682"/>
                  </a:lnTo>
                  <a:lnTo>
                    <a:pt x="11374" y="17633"/>
                  </a:lnTo>
                  <a:lnTo>
                    <a:pt x="11423" y="17536"/>
                  </a:lnTo>
                  <a:lnTo>
                    <a:pt x="11447" y="17438"/>
                  </a:lnTo>
                  <a:lnTo>
                    <a:pt x="11472" y="17292"/>
                  </a:lnTo>
                  <a:lnTo>
                    <a:pt x="11472" y="17292"/>
                  </a:lnTo>
                  <a:close/>
                  <a:moveTo>
                    <a:pt x="6162" y="12202"/>
                  </a:moveTo>
                  <a:lnTo>
                    <a:pt x="6162" y="12202"/>
                  </a:lnTo>
                  <a:lnTo>
                    <a:pt x="6089" y="12275"/>
                  </a:lnTo>
                  <a:lnTo>
                    <a:pt x="6016" y="12324"/>
                  </a:lnTo>
                  <a:lnTo>
                    <a:pt x="5919" y="12348"/>
                  </a:lnTo>
                  <a:lnTo>
                    <a:pt x="5821" y="12348"/>
                  </a:lnTo>
                  <a:lnTo>
                    <a:pt x="5724" y="12348"/>
                  </a:lnTo>
                  <a:lnTo>
                    <a:pt x="5626" y="12324"/>
                  </a:lnTo>
                  <a:lnTo>
                    <a:pt x="5553" y="12275"/>
                  </a:lnTo>
                  <a:lnTo>
                    <a:pt x="5480" y="12202"/>
                  </a:lnTo>
                  <a:lnTo>
                    <a:pt x="5480" y="12202"/>
                  </a:lnTo>
                  <a:lnTo>
                    <a:pt x="5407" y="12129"/>
                  </a:lnTo>
                  <a:lnTo>
                    <a:pt x="5359" y="12056"/>
                  </a:lnTo>
                  <a:lnTo>
                    <a:pt x="5334" y="11959"/>
                  </a:lnTo>
                  <a:lnTo>
                    <a:pt x="5334" y="11861"/>
                  </a:lnTo>
                  <a:lnTo>
                    <a:pt x="5334" y="11764"/>
                  </a:lnTo>
                  <a:lnTo>
                    <a:pt x="5359" y="11666"/>
                  </a:lnTo>
                  <a:lnTo>
                    <a:pt x="5407" y="11593"/>
                  </a:lnTo>
                  <a:lnTo>
                    <a:pt x="5480" y="11520"/>
                  </a:lnTo>
                  <a:lnTo>
                    <a:pt x="8013" y="8987"/>
                  </a:lnTo>
                  <a:lnTo>
                    <a:pt x="8013" y="8987"/>
                  </a:lnTo>
                  <a:lnTo>
                    <a:pt x="8086" y="8939"/>
                  </a:lnTo>
                  <a:lnTo>
                    <a:pt x="8159" y="8890"/>
                  </a:lnTo>
                  <a:lnTo>
                    <a:pt x="8257" y="8865"/>
                  </a:lnTo>
                  <a:lnTo>
                    <a:pt x="8354" y="8841"/>
                  </a:lnTo>
                  <a:lnTo>
                    <a:pt x="8452" y="8865"/>
                  </a:lnTo>
                  <a:lnTo>
                    <a:pt x="8525" y="8890"/>
                  </a:lnTo>
                  <a:lnTo>
                    <a:pt x="8622" y="8939"/>
                  </a:lnTo>
                  <a:lnTo>
                    <a:pt x="8695" y="8987"/>
                  </a:lnTo>
                  <a:lnTo>
                    <a:pt x="8695" y="8987"/>
                  </a:lnTo>
                  <a:lnTo>
                    <a:pt x="8744" y="9060"/>
                  </a:lnTo>
                  <a:lnTo>
                    <a:pt x="8793" y="9158"/>
                  </a:lnTo>
                  <a:lnTo>
                    <a:pt x="8817" y="9231"/>
                  </a:lnTo>
                  <a:lnTo>
                    <a:pt x="8841" y="9328"/>
                  </a:lnTo>
                  <a:lnTo>
                    <a:pt x="8817" y="9426"/>
                  </a:lnTo>
                  <a:lnTo>
                    <a:pt x="8793" y="9523"/>
                  </a:lnTo>
                  <a:lnTo>
                    <a:pt x="8744" y="9596"/>
                  </a:lnTo>
                  <a:lnTo>
                    <a:pt x="8695" y="9669"/>
                  </a:lnTo>
                  <a:lnTo>
                    <a:pt x="6162" y="12202"/>
                  </a:lnTo>
                  <a:close/>
                  <a:moveTo>
                    <a:pt x="13396" y="7307"/>
                  </a:moveTo>
                  <a:lnTo>
                    <a:pt x="13396" y="7307"/>
                  </a:lnTo>
                  <a:lnTo>
                    <a:pt x="13274" y="7404"/>
                  </a:lnTo>
                  <a:lnTo>
                    <a:pt x="13152" y="7477"/>
                  </a:lnTo>
                  <a:lnTo>
                    <a:pt x="13006" y="7526"/>
                  </a:lnTo>
                  <a:lnTo>
                    <a:pt x="12836" y="7550"/>
                  </a:lnTo>
                  <a:lnTo>
                    <a:pt x="12689" y="7526"/>
                  </a:lnTo>
                  <a:lnTo>
                    <a:pt x="12543" y="7477"/>
                  </a:lnTo>
                  <a:lnTo>
                    <a:pt x="12421" y="7404"/>
                  </a:lnTo>
                  <a:lnTo>
                    <a:pt x="12300" y="7307"/>
                  </a:lnTo>
                  <a:lnTo>
                    <a:pt x="10376" y="5383"/>
                  </a:lnTo>
                  <a:lnTo>
                    <a:pt x="10376" y="5383"/>
                  </a:lnTo>
                  <a:lnTo>
                    <a:pt x="10278" y="5261"/>
                  </a:lnTo>
                  <a:lnTo>
                    <a:pt x="10205" y="5139"/>
                  </a:lnTo>
                  <a:lnTo>
                    <a:pt x="10156" y="4993"/>
                  </a:lnTo>
                  <a:lnTo>
                    <a:pt x="10132" y="4847"/>
                  </a:lnTo>
                  <a:lnTo>
                    <a:pt x="10156" y="4676"/>
                  </a:lnTo>
                  <a:lnTo>
                    <a:pt x="10205" y="4530"/>
                  </a:lnTo>
                  <a:lnTo>
                    <a:pt x="10278" y="4408"/>
                  </a:lnTo>
                  <a:lnTo>
                    <a:pt x="10376" y="4287"/>
                  </a:lnTo>
                  <a:lnTo>
                    <a:pt x="10376" y="4287"/>
                  </a:lnTo>
                  <a:lnTo>
                    <a:pt x="11326" y="3313"/>
                  </a:lnTo>
                  <a:lnTo>
                    <a:pt x="11326" y="3313"/>
                  </a:lnTo>
                  <a:lnTo>
                    <a:pt x="11496" y="3166"/>
                  </a:lnTo>
                  <a:lnTo>
                    <a:pt x="11666" y="3045"/>
                  </a:lnTo>
                  <a:lnTo>
                    <a:pt x="11861" y="2947"/>
                  </a:lnTo>
                  <a:lnTo>
                    <a:pt x="12032" y="2850"/>
                  </a:lnTo>
                  <a:lnTo>
                    <a:pt x="12227" y="2777"/>
                  </a:lnTo>
                  <a:lnTo>
                    <a:pt x="12446" y="2728"/>
                  </a:lnTo>
                  <a:lnTo>
                    <a:pt x="12641" y="2704"/>
                  </a:lnTo>
                  <a:lnTo>
                    <a:pt x="12836" y="2704"/>
                  </a:lnTo>
                  <a:lnTo>
                    <a:pt x="13055" y="2704"/>
                  </a:lnTo>
                  <a:lnTo>
                    <a:pt x="13250" y="2728"/>
                  </a:lnTo>
                  <a:lnTo>
                    <a:pt x="13469" y="2777"/>
                  </a:lnTo>
                  <a:lnTo>
                    <a:pt x="13664" y="2850"/>
                  </a:lnTo>
                  <a:lnTo>
                    <a:pt x="13834" y="2947"/>
                  </a:lnTo>
                  <a:lnTo>
                    <a:pt x="14029" y="3045"/>
                  </a:lnTo>
                  <a:lnTo>
                    <a:pt x="14199" y="3166"/>
                  </a:lnTo>
                  <a:lnTo>
                    <a:pt x="14370" y="3313"/>
                  </a:lnTo>
                  <a:lnTo>
                    <a:pt x="14370" y="3313"/>
                  </a:lnTo>
                  <a:lnTo>
                    <a:pt x="14516" y="3483"/>
                  </a:lnTo>
                  <a:lnTo>
                    <a:pt x="14638" y="3653"/>
                  </a:lnTo>
                  <a:lnTo>
                    <a:pt x="14735" y="3848"/>
                  </a:lnTo>
                  <a:lnTo>
                    <a:pt x="14833" y="4019"/>
                  </a:lnTo>
                  <a:lnTo>
                    <a:pt x="14906" y="4214"/>
                  </a:lnTo>
                  <a:lnTo>
                    <a:pt x="14954" y="4433"/>
                  </a:lnTo>
                  <a:lnTo>
                    <a:pt x="14979" y="4628"/>
                  </a:lnTo>
                  <a:lnTo>
                    <a:pt x="14979" y="4847"/>
                  </a:lnTo>
                  <a:lnTo>
                    <a:pt x="14979" y="5042"/>
                  </a:lnTo>
                  <a:lnTo>
                    <a:pt x="14954" y="5237"/>
                  </a:lnTo>
                  <a:lnTo>
                    <a:pt x="14906" y="5456"/>
                  </a:lnTo>
                  <a:lnTo>
                    <a:pt x="14833" y="5651"/>
                  </a:lnTo>
                  <a:lnTo>
                    <a:pt x="14735" y="5821"/>
                  </a:lnTo>
                  <a:lnTo>
                    <a:pt x="14638" y="6016"/>
                  </a:lnTo>
                  <a:lnTo>
                    <a:pt x="14516" y="6186"/>
                  </a:lnTo>
                  <a:lnTo>
                    <a:pt x="14370" y="6357"/>
                  </a:lnTo>
                  <a:lnTo>
                    <a:pt x="14370" y="6357"/>
                  </a:lnTo>
                  <a:lnTo>
                    <a:pt x="13396" y="7307"/>
                  </a:lnTo>
                  <a:lnTo>
                    <a:pt x="13396" y="7307"/>
                  </a:lnTo>
                  <a:close/>
                </a:path>
              </a:pathLst>
            </a:custGeom>
            <a:noFill/>
            <a:ln w="19050"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spcBef>
                  <a:spcPts val="0"/>
                </a:spcBef>
                <a:spcAft>
                  <a:spcPts val="0"/>
                </a:spcAft>
                <a:buNone/>
              </a:pPr>
              <a:endParaRPr/>
            </a:p>
          </p:txBody>
        </p:sp>
        <p:sp>
          <p:nvSpPr>
            <p:cNvPr id="147" name="Shape 147"/>
            <p:cNvSpPr/>
            <p:nvPr/>
          </p:nvSpPr>
          <p:spPr>
            <a:xfrm>
              <a:off x="595725" y="4668875"/>
              <a:ext cx="73100" cy="73100"/>
            </a:xfrm>
            <a:custGeom>
              <a:avLst/>
              <a:gdLst/>
              <a:ahLst/>
              <a:cxnLst/>
              <a:rect l="0" t="0" r="0" b="0"/>
              <a:pathLst>
                <a:path w="2924" h="2924" fill="none" extrusionOk="0">
                  <a:moveTo>
                    <a:pt x="2656" y="269"/>
                  </a:moveTo>
                  <a:lnTo>
                    <a:pt x="2656" y="269"/>
                  </a:lnTo>
                  <a:lnTo>
                    <a:pt x="2509" y="147"/>
                  </a:lnTo>
                  <a:lnTo>
                    <a:pt x="2363" y="74"/>
                  </a:lnTo>
                  <a:lnTo>
                    <a:pt x="2193" y="25"/>
                  </a:lnTo>
                  <a:lnTo>
                    <a:pt x="2022" y="1"/>
                  </a:lnTo>
                  <a:lnTo>
                    <a:pt x="1852" y="25"/>
                  </a:lnTo>
                  <a:lnTo>
                    <a:pt x="1681" y="74"/>
                  </a:lnTo>
                  <a:lnTo>
                    <a:pt x="1511" y="147"/>
                  </a:lnTo>
                  <a:lnTo>
                    <a:pt x="1365" y="269"/>
                  </a:lnTo>
                  <a:lnTo>
                    <a:pt x="1365" y="269"/>
                  </a:lnTo>
                  <a:lnTo>
                    <a:pt x="1219" y="488"/>
                  </a:lnTo>
                  <a:lnTo>
                    <a:pt x="999" y="829"/>
                  </a:lnTo>
                  <a:lnTo>
                    <a:pt x="561" y="1730"/>
                  </a:lnTo>
                  <a:lnTo>
                    <a:pt x="171" y="2558"/>
                  </a:lnTo>
                  <a:lnTo>
                    <a:pt x="1" y="2924"/>
                  </a:lnTo>
                  <a:lnTo>
                    <a:pt x="1" y="2924"/>
                  </a:lnTo>
                  <a:lnTo>
                    <a:pt x="366" y="2753"/>
                  </a:lnTo>
                  <a:lnTo>
                    <a:pt x="1194" y="2363"/>
                  </a:lnTo>
                  <a:lnTo>
                    <a:pt x="2095" y="1925"/>
                  </a:lnTo>
                  <a:lnTo>
                    <a:pt x="2436" y="1706"/>
                  </a:lnTo>
                  <a:lnTo>
                    <a:pt x="2656" y="1560"/>
                  </a:lnTo>
                  <a:lnTo>
                    <a:pt x="2656" y="1560"/>
                  </a:lnTo>
                  <a:lnTo>
                    <a:pt x="2777" y="1414"/>
                  </a:lnTo>
                  <a:lnTo>
                    <a:pt x="2850" y="1243"/>
                  </a:lnTo>
                  <a:lnTo>
                    <a:pt x="2899" y="1073"/>
                  </a:lnTo>
                  <a:lnTo>
                    <a:pt x="2923" y="902"/>
                  </a:lnTo>
                  <a:lnTo>
                    <a:pt x="2899" y="732"/>
                  </a:lnTo>
                  <a:lnTo>
                    <a:pt x="2850" y="561"/>
                  </a:lnTo>
                  <a:lnTo>
                    <a:pt x="2777" y="415"/>
                  </a:lnTo>
                  <a:lnTo>
                    <a:pt x="2656" y="269"/>
                  </a:lnTo>
                  <a:lnTo>
                    <a:pt x="2656" y="269"/>
                  </a:lnTo>
                  <a:close/>
                </a:path>
              </a:pathLst>
            </a:custGeom>
            <a:noFill/>
            <a:ln w="19050"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spcBef>
                  <a:spcPts val="0"/>
                </a:spcBef>
                <a:spcAft>
                  <a:spcPts val="0"/>
                </a:spcAft>
                <a:buNone/>
              </a:pPr>
              <a:endParaRPr/>
            </a:p>
          </p:txBody>
        </p:sp>
        <p:sp>
          <p:nvSpPr>
            <p:cNvPr id="148" name="Shape 148"/>
            <p:cNvSpPr/>
            <p:nvPr/>
          </p:nvSpPr>
          <p:spPr>
            <a:xfrm>
              <a:off x="652350" y="4711500"/>
              <a:ext cx="46925" cy="46925"/>
            </a:xfrm>
            <a:custGeom>
              <a:avLst/>
              <a:gdLst/>
              <a:ahLst/>
              <a:cxnLst/>
              <a:rect l="0" t="0" r="0" b="0"/>
              <a:pathLst>
                <a:path w="1877" h="1877" fill="none" extrusionOk="0">
                  <a:moveTo>
                    <a:pt x="1657" y="244"/>
                  </a:moveTo>
                  <a:lnTo>
                    <a:pt x="1657" y="244"/>
                  </a:lnTo>
                  <a:lnTo>
                    <a:pt x="1535" y="147"/>
                  </a:lnTo>
                  <a:lnTo>
                    <a:pt x="1413" y="74"/>
                  </a:lnTo>
                  <a:lnTo>
                    <a:pt x="1267" y="25"/>
                  </a:lnTo>
                  <a:lnTo>
                    <a:pt x="1121" y="1"/>
                  </a:lnTo>
                  <a:lnTo>
                    <a:pt x="975" y="25"/>
                  </a:lnTo>
                  <a:lnTo>
                    <a:pt x="829" y="74"/>
                  </a:lnTo>
                  <a:lnTo>
                    <a:pt x="707" y="147"/>
                  </a:lnTo>
                  <a:lnTo>
                    <a:pt x="585" y="244"/>
                  </a:lnTo>
                  <a:lnTo>
                    <a:pt x="585" y="244"/>
                  </a:lnTo>
                  <a:lnTo>
                    <a:pt x="464" y="391"/>
                  </a:lnTo>
                  <a:lnTo>
                    <a:pt x="366" y="610"/>
                  </a:lnTo>
                  <a:lnTo>
                    <a:pt x="269" y="878"/>
                  </a:lnTo>
                  <a:lnTo>
                    <a:pt x="171" y="1170"/>
                  </a:lnTo>
                  <a:lnTo>
                    <a:pt x="50" y="1681"/>
                  </a:lnTo>
                  <a:lnTo>
                    <a:pt x="1" y="1876"/>
                  </a:lnTo>
                  <a:lnTo>
                    <a:pt x="1" y="1876"/>
                  </a:lnTo>
                  <a:lnTo>
                    <a:pt x="220" y="1852"/>
                  </a:lnTo>
                  <a:lnTo>
                    <a:pt x="731" y="1706"/>
                  </a:lnTo>
                  <a:lnTo>
                    <a:pt x="999" y="1633"/>
                  </a:lnTo>
                  <a:lnTo>
                    <a:pt x="1267" y="1535"/>
                  </a:lnTo>
                  <a:lnTo>
                    <a:pt x="1511" y="1413"/>
                  </a:lnTo>
                  <a:lnTo>
                    <a:pt x="1657" y="1316"/>
                  </a:lnTo>
                  <a:lnTo>
                    <a:pt x="1657" y="1316"/>
                  </a:lnTo>
                  <a:lnTo>
                    <a:pt x="1754" y="1194"/>
                  </a:lnTo>
                  <a:lnTo>
                    <a:pt x="1827" y="1048"/>
                  </a:lnTo>
                  <a:lnTo>
                    <a:pt x="1876" y="926"/>
                  </a:lnTo>
                  <a:lnTo>
                    <a:pt x="1876" y="780"/>
                  </a:lnTo>
                  <a:lnTo>
                    <a:pt x="1876" y="634"/>
                  </a:lnTo>
                  <a:lnTo>
                    <a:pt x="1827" y="488"/>
                  </a:lnTo>
                  <a:lnTo>
                    <a:pt x="1754" y="366"/>
                  </a:lnTo>
                  <a:lnTo>
                    <a:pt x="1657" y="244"/>
                  </a:lnTo>
                  <a:lnTo>
                    <a:pt x="1657" y="244"/>
                  </a:lnTo>
                  <a:close/>
                </a:path>
              </a:pathLst>
            </a:custGeom>
            <a:noFill/>
            <a:ln w="19050"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spcBef>
                  <a:spcPts val="0"/>
                </a:spcBef>
                <a:spcAft>
                  <a:spcPts val="0"/>
                </a:spcAft>
                <a:buNone/>
              </a:pPr>
              <a:endParaRPr/>
            </a:p>
          </p:txBody>
        </p:sp>
        <p:sp>
          <p:nvSpPr>
            <p:cNvPr id="149" name="Shape 149"/>
            <p:cNvSpPr/>
            <p:nvPr/>
          </p:nvSpPr>
          <p:spPr>
            <a:xfrm>
              <a:off x="579300" y="4638450"/>
              <a:ext cx="46900" cy="46900"/>
            </a:xfrm>
            <a:custGeom>
              <a:avLst/>
              <a:gdLst/>
              <a:ahLst/>
              <a:cxnLst/>
              <a:rect l="0" t="0" r="0" b="0"/>
              <a:pathLst>
                <a:path w="1876" h="1876" fill="none" extrusionOk="0">
                  <a:moveTo>
                    <a:pt x="1632" y="219"/>
                  </a:moveTo>
                  <a:lnTo>
                    <a:pt x="1632" y="219"/>
                  </a:lnTo>
                  <a:lnTo>
                    <a:pt x="1510" y="122"/>
                  </a:lnTo>
                  <a:lnTo>
                    <a:pt x="1388" y="49"/>
                  </a:lnTo>
                  <a:lnTo>
                    <a:pt x="1242" y="0"/>
                  </a:lnTo>
                  <a:lnTo>
                    <a:pt x="1096" y="0"/>
                  </a:lnTo>
                  <a:lnTo>
                    <a:pt x="950" y="0"/>
                  </a:lnTo>
                  <a:lnTo>
                    <a:pt x="828" y="49"/>
                  </a:lnTo>
                  <a:lnTo>
                    <a:pt x="682" y="122"/>
                  </a:lnTo>
                  <a:lnTo>
                    <a:pt x="560" y="219"/>
                  </a:lnTo>
                  <a:lnTo>
                    <a:pt x="560" y="219"/>
                  </a:lnTo>
                  <a:lnTo>
                    <a:pt x="463" y="366"/>
                  </a:lnTo>
                  <a:lnTo>
                    <a:pt x="341" y="609"/>
                  </a:lnTo>
                  <a:lnTo>
                    <a:pt x="244" y="877"/>
                  </a:lnTo>
                  <a:lnTo>
                    <a:pt x="171" y="1145"/>
                  </a:lnTo>
                  <a:lnTo>
                    <a:pt x="25" y="1656"/>
                  </a:lnTo>
                  <a:lnTo>
                    <a:pt x="0" y="1876"/>
                  </a:lnTo>
                  <a:lnTo>
                    <a:pt x="0" y="1876"/>
                  </a:lnTo>
                  <a:lnTo>
                    <a:pt x="195" y="1827"/>
                  </a:lnTo>
                  <a:lnTo>
                    <a:pt x="707" y="1705"/>
                  </a:lnTo>
                  <a:lnTo>
                    <a:pt x="999" y="1608"/>
                  </a:lnTo>
                  <a:lnTo>
                    <a:pt x="1267" y="1510"/>
                  </a:lnTo>
                  <a:lnTo>
                    <a:pt x="1486" y="1413"/>
                  </a:lnTo>
                  <a:lnTo>
                    <a:pt x="1632" y="1291"/>
                  </a:lnTo>
                  <a:lnTo>
                    <a:pt x="1632" y="1291"/>
                  </a:lnTo>
                  <a:lnTo>
                    <a:pt x="1729" y="1169"/>
                  </a:lnTo>
                  <a:lnTo>
                    <a:pt x="1802" y="1048"/>
                  </a:lnTo>
                  <a:lnTo>
                    <a:pt x="1851" y="901"/>
                  </a:lnTo>
                  <a:lnTo>
                    <a:pt x="1876" y="755"/>
                  </a:lnTo>
                  <a:lnTo>
                    <a:pt x="1851" y="609"/>
                  </a:lnTo>
                  <a:lnTo>
                    <a:pt x="1802" y="463"/>
                  </a:lnTo>
                  <a:lnTo>
                    <a:pt x="1729" y="341"/>
                  </a:lnTo>
                  <a:lnTo>
                    <a:pt x="1632" y="219"/>
                  </a:lnTo>
                  <a:lnTo>
                    <a:pt x="1632" y="219"/>
                  </a:lnTo>
                  <a:close/>
                </a:path>
              </a:pathLst>
            </a:custGeom>
            <a:noFill/>
            <a:ln w="19050"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spcBef>
                  <a:spcPts val="0"/>
                </a:spcBef>
                <a:spcAft>
                  <a:spcPts val="0"/>
                </a:spcAft>
                <a:buNone/>
              </a:pPr>
              <a:endParaRPr/>
            </a:p>
          </p:txBody>
        </p:sp>
      </p:grpSp>
      <p:sp>
        <p:nvSpPr>
          <p:cNvPr id="150" name="Shape 150"/>
          <p:cNvSpPr/>
          <p:nvPr/>
        </p:nvSpPr>
        <p:spPr>
          <a:xfrm>
            <a:off x="5663433" y="1440438"/>
            <a:ext cx="312968" cy="305611"/>
          </a:xfrm>
          <a:custGeom>
            <a:avLst/>
            <a:gdLst/>
            <a:ahLst/>
            <a:cxnLst/>
            <a:rect l="0" t="0" r="0" b="0"/>
            <a:pathLst>
              <a:path w="15101" h="14419" fill="none" extrusionOk="0">
                <a:moveTo>
                  <a:pt x="7234" y="293"/>
                </a:moveTo>
                <a:lnTo>
                  <a:pt x="7234" y="293"/>
                </a:lnTo>
                <a:lnTo>
                  <a:pt x="7307" y="171"/>
                </a:lnTo>
                <a:lnTo>
                  <a:pt x="7380" y="74"/>
                </a:lnTo>
                <a:lnTo>
                  <a:pt x="7477" y="25"/>
                </a:lnTo>
                <a:lnTo>
                  <a:pt x="7550" y="1"/>
                </a:lnTo>
                <a:lnTo>
                  <a:pt x="7623" y="25"/>
                </a:lnTo>
                <a:lnTo>
                  <a:pt x="7721" y="74"/>
                </a:lnTo>
                <a:lnTo>
                  <a:pt x="7794" y="171"/>
                </a:lnTo>
                <a:lnTo>
                  <a:pt x="7867" y="293"/>
                </a:lnTo>
                <a:lnTo>
                  <a:pt x="9523" y="4092"/>
                </a:lnTo>
                <a:lnTo>
                  <a:pt x="9523" y="4092"/>
                </a:lnTo>
                <a:lnTo>
                  <a:pt x="9596" y="4214"/>
                </a:lnTo>
                <a:lnTo>
                  <a:pt x="9718" y="4360"/>
                </a:lnTo>
                <a:lnTo>
                  <a:pt x="9840" y="4482"/>
                </a:lnTo>
                <a:lnTo>
                  <a:pt x="9986" y="4604"/>
                </a:lnTo>
                <a:lnTo>
                  <a:pt x="10132" y="4701"/>
                </a:lnTo>
                <a:lnTo>
                  <a:pt x="10302" y="4774"/>
                </a:lnTo>
                <a:lnTo>
                  <a:pt x="10449" y="4847"/>
                </a:lnTo>
                <a:lnTo>
                  <a:pt x="10619" y="4872"/>
                </a:lnTo>
                <a:lnTo>
                  <a:pt x="14711" y="5286"/>
                </a:lnTo>
                <a:lnTo>
                  <a:pt x="14711" y="5286"/>
                </a:lnTo>
                <a:lnTo>
                  <a:pt x="14857" y="5310"/>
                </a:lnTo>
                <a:lnTo>
                  <a:pt x="14979" y="5359"/>
                </a:lnTo>
                <a:lnTo>
                  <a:pt x="15052" y="5407"/>
                </a:lnTo>
                <a:lnTo>
                  <a:pt x="15100" y="5505"/>
                </a:lnTo>
                <a:lnTo>
                  <a:pt x="15100" y="5578"/>
                </a:lnTo>
                <a:lnTo>
                  <a:pt x="15076" y="5675"/>
                </a:lnTo>
                <a:lnTo>
                  <a:pt x="15027" y="5773"/>
                </a:lnTo>
                <a:lnTo>
                  <a:pt x="14906" y="5895"/>
                </a:lnTo>
                <a:lnTo>
                  <a:pt x="11837" y="8622"/>
                </a:lnTo>
                <a:lnTo>
                  <a:pt x="11837" y="8622"/>
                </a:lnTo>
                <a:lnTo>
                  <a:pt x="11715" y="8744"/>
                </a:lnTo>
                <a:lnTo>
                  <a:pt x="11618" y="8890"/>
                </a:lnTo>
                <a:lnTo>
                  <a:pt x="11545" y="9061"/>
                </a:lnTo>
                <a:lnTo>
                  <a:pt x="11472" y="9231"/>
                </a:lnTo>
                <a:lnTo>
                  <a:pt x="11423" y="9402"/>
                </a:lnTo>
                <a:lnTo>
                  <a:pt x="11398" y="9572"/>
                </a:lnTo>
                <a:lnTo>
                  <a:pt x="11398" y="9743"/>
                </a:lnTo>
                <a:lnTo>
                  <a:pt x="11423" y="9913"/>
                </a:lnTo>
                <a:lnTo>
                  <a:pt x="12300" y="13956"/>
                </a:lnTo>
                <a:lnTo>
                  <a:pt x="12300" y="13956"/>
                </a:lnTo>
                <a:lnTo>
                  <a:pt x="12324" y="14102"/>
                </a:lnTo>
                <a:lnTo>
                  <a:pt x="12300" y="14200"/>
                </a:lnTo>
                <a:lnTo>
                  <a:pt x="12275" y="14297"/>
                </a:lnTo>
                <a:lnTo>
                  <a:pt x="12227" y="14370"/>
                </a:lnTo>
                <a:lnTo>
                  <a:pt x="12129" y="14394"/>
                </a:lnTo>
                <a:lnTo>
                  <a:pt x="12032" y="14419"/>
                </a:lnTo>
                <a:lnTo>
                  <a:pt x="11910" y="14370"/>
                </a:lnTo>
                <a:lnTo>
                  <a:pt x="11788" y="14321"/>
                </a:lnTo>
                <a:lnTo>
                  <a:pt x="8232" y="12227"/>
                </a:lnTo>
                <a:lnTo>
                  <a:pt x="8232" y="12227"/>
                </a:lnTo>
                <a:lnTo>
                  <a:pt x="8086" y="12154"/>
                </a:lnTo>
                <a:lnTo>
                  <a:pt x="7916" y="12105"/>
                </a:lnTo>
                <a:lnTo>
                  <a:pt x="7721" y="12081"/>
                </a:lnTo>
                <a:lnTo>
                  <a:pt x="7550" y="12081"/>
                </a:lnTo>
                <a:lnTo>
                  <a:pt x="7380" y="12081"/>
                </a:lnTo>
                <a:lnTo>
                  <a:pt x="7185" y="12105"/>
                </a:lnTo>
                <a:lnTo>
                  <a:pt x="7015" y="12154"/>
                </a:lnTo>
                <a:lnTo>
                  <a:pt x="6868" y="12227"/>
                </a:lnTo>
                <a:lnTo>
                  <a:pt x="3313" y="14321"/>
                </a:lnTo>
                <a:lnTo>
                  <a:pt x="3313" y="14321"/>
                </a:lnTo>
                <a:lnTo>
                  <a:pt x="3191" y="14370"/>
                </a:lnTo>
                <a:lnTo>
                  <a:pt x="3069" y="14419"/>
                </a:lnTo>
                <a:lnTo>
                  <a:pt x="2972" y="14394"/>
                </a:lnTo>
                <a:lnTo>
                  <a:pt x="2874" y="14370"/>
                </a:lnTo>
                <a:lnTo>
                  <a:pt x="2826" y="14297"/>
                </a:lnTo>
                <a:lnTo>
                  <a:pt x="2801" y="14200"/>
                </a:lnTo>
                <a:lnTo>
                  <a:pt x="2777" y="14102"/>
                </a:lnTo>
                <a:lnTo>
                  <a:pt x="2801" y="13956"/>
                </a:lnTo>
                <a:lnTo>
                  <a:pt x="3678" y="9913"/>
                </a:lnTo>
                <a:lnTo>
                  <a:pt x="3678" y="9913"/>
                </a:lnTo>
                <a:lnTo>
                  <a:pt x="3702" y="9743"/>
                </a:lnTo>
                <a:lnTo>
                  <a:pt x="3702" y="9572"/>
                </a:lnTo>
                <a:lnTo>
                  <a:pt x="3678" y="9402"/>
                </a:lnTo>
                <a:lnTo>
                  <a:pt x="3629" y="9231"/>
                </a:lnTo>
                <a:lnTo>
                  <a:pt x="3556" y="9061"/>
                </a:lnTo>
                <a:lnTo>
                  <a:pt x="3483" y="8890"/>
                </a:lnTo>
                <a:lnTo>
                  <a:pt x="3386" y="8744"/>
                </a:lnTo>
                <a:lnTo>
                  <a:pt x="3264" y="8622"/>
                </a:lnTo>
                <a:lnTo>
                  <a:pt x="195" y="5895"/>
                </a:lnTo>
                <a:lnTo>
                  <a:pt x="195" y="5895"/>
                </a:lnTo>
                <a:lnTo>
                  <a:pt x="73" y="5773"/>
                </a:lnTo>
                <a:lnTo>
                  <a:pt x="25" y="5675"/>
                </a:lnTo>
                <a:lnTo>
                  <a:pt x="0" y="5578"/>
                </a:lnTo>
                <a:lnTo>
                  <a:pt x="0" y="5505"/>
                </a:lnTo>
                <a:lnTo>
                  <a:pt x="49" y="5407"/>
                </a:lnTo>
                <a:lnTo>
                  <a:pt x="122" y="5359"/>
                </a:lnTo>
                <a:lnTo>
                  <a:pt x="244" y="5310"/>
                </a:lnTo>
                <a:lnTo>
                  <a:pt x="390" y="5286"/>
                </a:lnTo>
                <a:lnTo>
                  <a:pt x="4482" y="4872"/>
                </a:lnTo>
                <a:lnTo>
                  <a:pt x="4482" y="4872"/>
                </a:lnTo>
                <a:lnTo>
                  <a:pt x="4652" y="4847"/>
                </a:lnTo>
                <a:lnTo>
                  <a:pt x="4798" y="4774"/>
                </a:lnTo>
                <a:lnTo>
                  <a:pt x="4969" y="4701"/>
                </a:lnTo>
                <a:lnTo>
                  <a:pt x="5115" y="4604"/>
                </a:lnTo>
                <a:lnTo>
                  <a:pt x="5261" y="4482"/>
                </a:lnTo>
                <a:lnTo>
                  <a:pt x="5383" y="4360"/>
                </a:lnTo>
                <a:lnTo>
                  <a:pt x="5505" y="4214"/>
                </a:lnTo>
                <a:lnTo>
                  <a:pt x="5578" y="4092"/>
                </a:lnTo>
                <a:lnTo>
                  <a:pt x="7234" y="293"/>
                </a:lnTo>
                <a:close/>
              </a:path>
            </a:pathLst>
          </a:custGeom>
          <a:noFill/>
          <a:ln w="19050"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spcBef>
                <a:spcPts val="0"/>
              </a:spcBef>
              <a:spcAft>
                <a:spcPts val="0"/>
              </a:spcAft>
              <a:buNone/>
            </a:pPr>
            <a:endParaRPr/>
          </a:p>
        </p:txBody>
      </p:sp>
      <p:sp>
        <p:nvSpPr>
          <p:cNvPr id="151" name="Shape 151"/>
          <p:cNvSpPr/>
          <p:nvPr/>
        </p:nvSpPr>
        <p:spPr>
          <a:xfrm rot="2735904">
            <a:off x="7723296" y="3007616"/>
            <a:ext cx="480537" cy="458835"/>
          </a:xfrm>
          <a:custGeom>
            <a:avLst/>
            <a:gdLst/>
            <a:ahLst/>
            <a:cxnLst/>
            <a:rect l="0" t="0" r="0" b="0"/>
            <a:pathLst>
              <a:path w="15101" h="14419" fill="none" extrusionOk="0">
                <a:moveTo>
                  <a:pt x="7234" y="293"/>
                </a:moveTo>
                <a:lnTo>
                  <a:pt x="7234" y="293"/>
                </a:lnTo>
                <a:lnTo>
                  <a:pt x="7307" y="171"/>
                </a:lnTo>
                <a:lnTo>
                  <a:pt x="7380" y="74"/>
                </a:lnTo>
                <a:lnTo>
                  <a:pt x="7477" y="25"/>
                </a:lnTo>
                <a:lnTo>
                  <a:pt x="7550" y="1"/>
                </a:lnTo>
                <a:lnTo>
                  <a:pt x="7623" y="25"/>
                </a:lnTo>
                <a:lnTo>
                  <a:pt x="7721" y="74"/>
                </a:lnTo>
                <a:lnTo>
                  <a:pt x="7794" y="171"/>
                </a:lnTo>
                <a:lnTo>
                  <a:pt x="7867" y="293"/>
                </a:lnTo>
                <a:lnTo>
                  <a:pt x="9523" y="4092"/>
                </a:lnTo>
                <a:lnTo>
                  <a:pt x="9523" y="4092"/>
                </a:lnTo>
                <a:lnTo>
                  <a:pt x="9596" y="4214"/>
                </a:lnTo>
                <a:lnTo>
                  <a:pt x="9718" y="4360"/>
                </a:lnTo>
                <a:lnTo>
                  <a:pt x="9840" y="4482"/>
                </a:lnTo>
                <a:lnTo>
                  <a:pt x="9986" y="4604"/>
                </a:lnTo>
                <a:lnTo>
                  <a:pt x="10132" y="4701"/>
                </a:lnTo>
                <a:lnTo>
                  <a:pt x="10302" y="4774"/>
                </a:lnTo>
                <a:lnTo>
                  <a:pt x="10449" y="4847"/>
                </a:lnTo>
                <a:lnTo>
                  <a:pt x="10619" y="4872"/>
                </a:lnTo>
                <a:lnTo>
                  <a:pt x="14711" y="5286"/>
                </a:lnTo>
                <a:lnTo>
                  <a:pt x="14711" y="5286"/>
                </a:lnTo>
                <a:lnTo>
                  <a:pt x="14857" y="5310"/>
                </a:lnTo>
                <a:lnTo>
                  <a:pt x="14979" y="5359"/>
                </a:lnTo>
                <a:lnTo>
                  <a:pt x="15052" y="5407"/>
                </a:lnTo>
                <a:lnTo>
                  <a:pt x="15100" y="5505"/>
                </a:lnTo>
                <a:lnTo>
                  <a:pt x="15100" y="5578"/>
                </a:lnTo>
                <a:lnTo>
                  <a:pt x="15076" y="5675"/>
                </a:lnTo>
                <a:lnTo>
                  <a:pt x="15027" y="5773"/>
                </a:lnTo>
                <a:lnTo>
                  <a:pt x="14906" y="5895"/>
                </a:lnTo>
                <a:lnTo>
                  <a:pt x="11837" y="8622"/>
                </a:lnTo>
                <a:lnTo>
                  <a:pt x="11837" y="8622"/>
                </a:lnTo>
                <a:lnTo>
                  <a:pt x="11715" y="8744"/>
                </a:lnTo>
                <a:lnTo>
                  <a:pt x="11618" y="8890"/>
                </a:lnTo>
                <a:lnTo>
                  <a:pt x="11545" y="9061"/>
                </a:lnTo>
                <a:lnTo>
                  <a:pt x="11472" y="9231"/>
                </a:lnTo>
                <a:lnTo>
                  <a:pt x="11423" y="9402"/>
                </a:lnTo>
                <a:lnTo>
                  <a:pt x="11398" y="9572"/>
                </a:lnTo>
                <a:lnTo>
                  <a:pt x="11398" y="9743"/>
                </a:lnTo>
                <a:lnTo>
                  <a:pt x="11423" y="9913"/>
                </a:lnTo>
                <a:lnTo>
                  <a:pt x="12300" y="13956"/>
                </a:lnTo>
                <a:lnTo>
                  <a:pt x="12300" y="13956"/>
                </a:lnTo>
                <a:lnTo>
                  <a:pt x="12324" y="14102"/>
                </a:lnTo>
                <a:lnTo>
                  <a:pt x="12300" y="14200"/>
                </a:lnTo>
                <a:lnTo>
                  <a:pt x="12275" y="14297"/>
                </a:lnTo>
                <a:lnTo>
                  <a:pt x="12227" y="14370"/>
                </a:lnTo>
                <a:lnTo>
                  <a:pt x="12129" y="14394"/>
                </a:lnTo>
                <a:lnTo>
                  <a:pt x="12032" y="14419"/>
                </a:lnTo>
                <a:lnTo>
                  <a:pt x="11910" y="14370"/>
                </a:lnTo>
                <a:lnTo>
                  <a:pt x="11788" y="14321"/>
                </a:lnTo>
                <a:lnTo>
                  <a:pt x="8232" y="12227"/>
                </a:lnTo>
                <a:lnTo>
                  <a:pt x="8232" y="12227"/>
                </a:lnTo>
                <a:lnTo>
                  <a:pt x="8086" y="12154"/>
                </a:lnTo>
                <a:lnTo>
                  <a:pt x="7916" y="12105"/>
                </a:lnTo>
                <a:lnTo>
                  <a:pt x="7721" y="12081"/>
                </a:lnTo>
                <a:lnTo>
                  <a:pt x="7550" y="12081"/>
                </a:lnTo>
                <a:lnTo>
                  <a:pt x="7380" y="12081"/>
                </a:lnTo>
                <a:lnTo>
                  <a:pt x="7185" y="12105"/>
                </a:lnTo>
                <a:lnTo>
                  <a:pt x="7015" y="12154"/>
                </a:lnTo>
                <a:lnTo>
                  <a:pt x="6868" y="12227"/>
                </a:lnTo>
                <a:lnTo>
                  <a:pt x="3313" y="14321"/>
                </a:lnTo>
                <a:lnTo>
                  <a:pt x="3313" y="14321"/>
                </a:lnTo>
                <a:lnTo>
                  <a:pt x="3191" y="14370"/>
                </a:lnTo>
                <a:lnTo>
                  <a:pt x="3069" y="14419"/>
                </a:lnTo>
                <a:lnTo>
                  <a:pt x="2972" y="14394"/>
                </a:lnTo>
                <a:lnTo>
                  <a:pt x="2874" y="14370"/>
                </a:lnTo>
                <a:lnTo>
                  <a:pt x="2826" y="14297"/>
                </a:lnTo>
                <a:lnTo>
                  <a:pt x="2801" y="14200"/>
                </a:lnTo>
                <a:lnTo>
                  <a:pt x="2777" y="14102"/>
                </a:lnTo>
                <a:lnTo>
                  <a:pt x="2801" y="13956"/>
                </a:lnTo>
                <a:lnTo>
                  <a:pt x="3678" y="9913"/>
                </a:lnTo>
                <a:lnTo>
                  <a:pt x="3678" y="9913"/>
                </a:lnTo>
                <a:lnTo>
                  <a:pt x="3702" y="9743"/>
                </a:lnTo>
                <a:lnTo>
                  <a:pt x="3702" y="9572"/>
                </a:lnTo>
                <a:lnTo>
                  <a:pt x="3678" y="9402"/>
                </a:lnTo>
                <a:lnTo>
                  <a:pt x="3629" y="9231"/>
                </a:lnTo>
                <a:lnTo>
                  <a:pt x="3556" y="9061"/>
                </a:lnTo>
                <a:lnTo>
                  <a:pt x="3483" y="8890"/>
                </a:lnTo>
                <a:lnTo>
                  <a:pt x="3386" y="8744"/>
                </a:lnTo>
                <a:lnTo>
                  <a:pt x="3264" y="8622"/>
                </a:lnTo>
                <a:lnTo>
                  <a:pt x="195" y="5895"/>
                </a:lnTo>
                <a:lnTo>
                  <a:pt x="195" y="5895"/>
                </a:lnTo>
                <a:lnTo>
                  <a:pt x="73" y="5773"/>
                </a:lnTo>
                <a:lnTo>
                  <a:pt x="25" y="5675"/>
                </a:lnTo>
                <a:lnTo>
                  <a:pt x="0" y="5578"/>
                </a:lnTo>
                <a:lnTo>
                  <a:pt x="0" y="5505"/>
                </a:lnTo>
                <a:lnTo>
                  <a:pt x="49" y="5407"/>
                </a:lnTo>
                <a:lnTo>
                  <a:pt x="122" y="5359"/>
                </a:lnTo>
                <a:lnTo>
                  <a:pt x="244" y="5310"/>
                </a:lnTo>
                <a:lnTo>
                  <a:pt x="390" y="5286"/>
                </a:lnTo>
                <a:lnTo>
                  <a:pt x="4482" y="4872"/>
                </a:lnTo>
                <a:lnTo>
                  <a:pt x="4482" y="4872"/>
                </a:lnTo>
                <a:lnTo>
                  <a:pt x="4652" y="4847"/>
                </a:lnTo>
                <a:lnTo>
                  <a:pt x="4798" y="4774"/>
                </a:lnTo>
                <a:lnTo>
                  <a:pt x="4969" y="4701"/>
                </a:lnTo>
                <a:lnTo>
                  <a:pt x="5115" y="4604"/>
                </a:lnTo>
                <a:lnTo>
                  <a:pt x="5261" y="4482"/>
                </a:lnTo>
                <a:lnTo>
                  <a:pt x="5383" y="4360"/>
                </a:lnTo>
                <a:lnTo>
                  <a:pt x="5505" y="4214"/>
                </a:lnTo>
                <a:lnTo>
                  <a:pt x="5578" y="4092"/>
                </a:lnTo>
                <a:lnTo>
                  <a:pt x="7234" y="293"/>
                </a:lnTo>
                <a:close/>
              </a:path>
            </a:pathLst>
          </a:custGeom>
          <a:noFill/>
          <a:ln w="19050"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spcBef>
                <a:spcPts val="0"/>
              </a:spcBef>
              <a:spcAft>
                <a:spcPts val="0"/>
              </a:spcAft>
              <a:buNone/>
            </a:pPr>
            <a:endParaRPr/>
          </a:p>
        </p:txBody>
      </p:sp>
      <p:sp>
        <p:nvSpPr>
          <p:cNvPr id="152" name="Shape 152"/>
          <p:cNvSpPr/>
          <p:nvPr/>
        </p:nvSpPr>
        <p:spPr>
          <a:xfrm>
            <a:off x="8101877" y="2740205"/>
            <a:ext cx="190310" cy="185897"/>
          </a:xfrm>
          <a:custGeom>
            <a:avLst/>
            <a:gdLst/>
            <a:ahLst/>
            <a:cxnLst/>
            <a:rect l="0" t="0" r="0" b="0"/>
            <a:pathLst>
              <a:path w="15101" h="14419" fill="none" extrusionOk="0">
                <a:moveTo>
                  <a:pt x="7234" y="293"/>
                </a:moveTo>
                <a:lnTo>
                  <a:pt x="7234" y="293"/>
                </a:lnTo>
                <a:lnTo>
                  <a:pt x="7307" y="171"/>
                </a:lnTo>
                <a:lnTo>
                  <a:pt x="7380" y="74"/>
                </a:lnTo>
                <a:lnTo>
                  <a:pt x="7477" y="25"/>
                </a:lnTo>
                <a:lnTo>
                  <a:pt x="7550" y="1"/>
                </a:lnTo>
                <a:lnTo>
                  <a:pt x="7623" y="25"/>
                </a:lnTo>
                <a:lnTo>
                  <a:pt x="7721" y="74"/>
                </a:lnTo>
                <a:lnTo>
                  <a:pt x="7794" y="171"/>
                </a:lnTo>
                <a:lnTo>
                  <a:pt x="7867" y="293"/>
                </a:lnTo>
                <a:lnTo>
                  <a:pt x="9523" y="4092"/>
                </a:lnTo>
                <a:lnTo>
                  <a:pt x="9523" y="4092"/>
                </a:lnTo>
                <a:lnTo>
                  <a:pt x="9596" y="4214"/>
                </a:lnTo>
                <a:lnTo>
                  <a:pt x="9718" y="4360"/>
                </a:lnTo>
                <a:lnTo>
                  <a:pt x="9840" y="4482"/>
                </a:lnTo>
                <a:lnTo>
                  <a:pt x="9986" y="4604"/>
                </a:lnTo>
                <a:lnTo>
                  <a:pt x="10132" y="4701"/>
                </a:lnTo>
                <a:lnTo>
                  <a:pt x="10302" y="4774"/>
                </a:lnTo>
                <a:lnTo>
                  <a:pt x="10449" y="4847"/>
                </a:lnTo>
                <a:lnTo>
                  <a:pt x="10619" y="4872"/>
                </a:lnTo>
                <a:lnTo>
                  <a:pt x="14711" y="5286"/>
                </a:lnTo>
                <a:lnTo>
                  <a:pt x="14711" y="5286"/>
                </a:lnTo>
                <a:lnTo>
                  <a:pt x="14857" y="5310"/>
                </a:lnTo>
                <a:lnTo>
                  <a:pt x="14979" y="5359"/>
                </a:lnTo>
                <a:lnTo>
                  <a:pt x="15052" y="5407"/>
                </a:lnTo>
                <a:lnTo>
                  <a:pt x="15100" y="5505"/>
                </a:lnTo>
                <a:lnTo>
                  <a:pt x="15100" y="5578"/>
                </a:lnTo>
                <a:lnTo>
                  <a:pt x="15076" y="5675"/>
                </a:lnTo>
                <a:lnTo>
                  <a:pt x="15027" y="5773"/>
                </a:lnTo>
                <a:lnTo>
                  <a:pt x="14906" y="5895"/>
                </a:lnTo>
                <a:lnTo>
                  <a:pt x="11837" y="8622"/>
                </a:lnTo>
                <a:lnTo>
                  <a:pt x="11837" y="8622"/>
                </a:lnTo>
                <a:lnTo>
                  <a:pt x="11715" y="8744"/>
                </a:lnTo>
                <a:lnTo>
                  <a:pt x="11618" y="8890"/>
                </a:lnTo>
                <a:lnTo>
                  <a:pt x="11545" y="9061"/>
                </a:lnTo>
                <a:lnTo>
                  <a:pt x="11472" y="9231"/>
                </a:lnTo>
                <a:lnTo>
                  <a:pt x="11423" y="9402"/>
                </a:lnTo>
                <a:lnTo>
                  <a:pt x="11398" y="9572"/>
                </a:lnTo>
                <a:lnTo>
                  <a:pt x="11398" y="9743"/>
                </a:lnTo>
                <a:lnTo>
                  <a:pt x="11423" y="9913"/>
                </a:lnTo>
                <a:lnTo>
                  <a:pt x="12300" y="13956"/>
                </a:lnTo>
                <a:lnTo>
                  <a:pt x="12300" y="13956"/>
                </a:lnTo>
                <a:lnTo>
                  <a:pt x="12324" y="14102"/>
                </a:lnTo>
                <a:lnTo>
                  <a:pt x="12300" y="14200"/>
                </a:lnTo>
                <a:lnTo>
                  <a:pt x="12275" y="14297"/>
                </a:lnTo>
                <a:lnTo>
                  <a:pt x="12227" y="14370"/>
                </a:lnTo>
                <a:lnTo>
                  <a:pt x="12129" y="14394"/>
                </a:lnTo>
                <a:lnTo>
                  <a:pt x="12032" y="14419"/>
                </a:lnTo>
                <a:lnTo>
                  <a:pt x="11910" y="14370"/>
                </a:lnTo>
                <a:lnTo>
                  <a:pt x="11788" y="14321"/>
                </a:lnTo>
                <a:lnTo>
                  <a:pt x="8232" y="12227"/>
                </a:lnTo>
                <a:lnTo>
                  <a:pt x="8232" y="12227"/>
                </a:lnTo>
                <a:lnTo>
                  <a:pt x="8086" y="12154"/>
                </a:lnTo>
                <a:lnTo>
                  <a:pt x="7916" y="12105"/>
                </a:lnTo>
                <a:lnTo>
                  <a:pt x="7721" y="12081"/>
                </a:lnTo>
                <a:lnTo>
                  <a:pt x="7550" y="12081"/>
                </a:lnTo>
                <a:lnTo>
                  <a:pt x="7380" y="12081"/>
                </a:lnTo>
                <a:lnTo>
                  <a:pt x="7185" y="12105"/>
                </a:lnTo>
                <a:lnTo>
                  <a:pt x="7015" y="12154"/>
                </a:lnTo>
                <a:lnTo>
                  <a:pt x="6868" y="12227"/>
                </a:lnTo>
                <a:lnTo>
                  <a:pt x="3313" y="14321"/>
                </a:lnTo>
                <a:lnTo>
                  <a:pt x="3313" y="14321"/>
                </a:lnTo>
                <a:lnTo>
                  <a:pt x="3191" y="14370"/>
                </a:lnTo>
                <a:lnTo>
                  <a:pt x="3069" y="14419"/>
                </a:lnTo>
                <a:lnTo>
                  <a:pt x="2972" y="14394"/>
                </a:lnTo>
                <a:lnTo>
                  <a:pt x="2874" y="14370"/>
                </a:lnTo>
                <a:lnTo>
                  <a:pt x="2826" y="14297"/>
                </a:lnTo>
                <a:lnTo>
                  <a:pt x="2801" y="14200"/>
                </a:lnTo>
                <a:lnTo>
                  <a:pt x="2777" y="14102"/>
                </a:lnTo>
                <a:lnTo>
                  <a:pt x="2801" y="13956"/>
                </a:lnTo>
                <a:lnTo>
                  <a:pt x="3678" y="9913"/>
                </a:lnTo>
                <a:lnTo>
                  <a:pt x="3678" y="9913"/>
                </a:lnTo>
                <a:lnTo>
                  <a:pt x="3702" y="9743"/>
                </a:lnTo>
                <a:lnTo>
                  <a:pt x="3702" y="9572"/>
                </a:lnTo>
                <a:lnTo>
                  <a:pt x="3678" y="9402"/>
                </a:lnTo>
                <a:lnTo>
                  <a:pt x="3629" y="9231"/>
                </a:lnTo>
                <a:lnTo>
                  <a:pt x="3556" y="9061"/>
                </a:lnTo>
                <a:lnTo>
                  <a:pt x="3483" y="8890"/>
                </a:lnTo>
                <a:lnTo>
                  <a:pt x="3386" y="8744"/>
                </a:lnTo>
                <a:lnTo>
                  <a:pt x="3264" y="8622"/>
                </a:lnTo>
                <a:lnTo>
                  <a:pt x="195" y="5895"/>
                </a:lnTo>
                <a:lnTo>
                  <a:pt x="195" y="5895"/>
                </a:lnTo>
                <a:lnTo>
                  <a:pt x="73" y="5773"/>
                </a:lnTo>
                <a:lnTo>
                  <a:pt x="25" y="5675"/>
                </a:lnTo>
                <a:lnTo>
                  <a:pt x="0" y="5578"/>
                </a:lnTo>
                <a:lnTo>
                  <a:pt x="0" y="5505"/>
                </a:lnTo>
                <a:lnTo>
                  <a:pt x="49" y="5407"/>
                </a:lnTo>
                <a:lnTo>
                  <a:pt x="122" y="5359"/>
                </a:lnTo>
                <a:lnTo>
                  <a:pt x="244" y="5310"/>
                </a:lnTo>
                <a:lnTo>
                  <a:pt x="390" y="5286"/>
                </a:lnTo>
                <a:lnTo>
                  <a:pt x="4482" y="4872"/>
                </a:lnTo>
                <a:lnTo>
                  <a:pt x="4482" y="4872"/>
                </a:lnTo>
                <a:lnTo>
                  <a:pt x="4652" y="4847"/>
                </a:lnTo>
                <a:lnTo>
                  <a:pt x="4798" y="4774"/>
                </a:lnTo>
                <a:lnTo>
                  <a:pt x="4969" y="4701"/>
                </a:lnTo>
                <a:lnTo>
                  <a:pt x="5115" y="4604"/>
                </a:lnTo>
                <a:lnTo>
                  <a:pt x="5261" y="4482"/>
                </a:lnTo>
                <a:lnTo>
                  <a:pt x="5383" y="4360"/>
                </a:lnTo>
                <a:lnTo>
                  <a:pt x="5505" y="4214"/>
                </a:lnTo>
                <a:lnTo>
                  <a:pt x="5578" y="4092"/>
                </a:lnTo>
                <a:lnTo>
                  <a:pt x="7234" y="293"/>
                </a:lnTo>
                <a:close/>
              </a:path>
            </a:pathLst>
          </a:custGeom>
          <a:noFill/>
          <a:ln w="19050"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spcBef>
                <a:spcPts val="0"/>
              </a:spcBef>
              <a:spcAft>
                <a:spcPts val="0"/>
              </a:spcAft>
              <a:buNone/>
            </a:pPr>
            <a:endParaRPr/>
          </a:p>
        </p:txBody>
      </p:sp>
      <p:sp>
        <p:nvSpPr>
          <p:cNvPr id="153" name="Shape 153"/>
          <p:cNvSpPr/>
          <p:nvPr/>
        </p:nvSpPr>
        <p:spPr>
          <a:xfrm rot="1306190">
            <a:off x="5446310" y="2362537"/>
            <a:ext cx="190860" cy="185342"/>
          </a:xfrm>
          <a:custGeom>
            <a:avLst/>
            <a:gdLst/>
            <a:ahLst/>
            <a:cxnLst/>
            <a:rect l="0" t="0" r="0" b="0"/>
            <a:pathLst>
              <a:path w="15101" h="14419" fill="none" extrusionOk="0">
                <a:moveTo>
                  <a:pt x="7234" y="293"/>
                </a:moveTo>
                <a:lnTo>
                  <a:pt x="7234" y="293"/>
                </a:lnTo>
                <a:lnTo>
                  <a:pt x="7307" y="171"/>
                </a:lnTo>
                <a:lnTo>
                  <a:pt x="7380" y="74"/>
                </a:lnTo>
                <a:lnTo>
                  <a:pt x="7477" y="25"/>
                </a:lnTo>
                <a:lnTo>
                  <a:pt x="7550" y="1"/>
                </a:lnTo>
                <a:lnTo>
                  <a:pt x="7623" y="25"/>
                </a:lnTo>
                <a:lnTo>
                  <a:pt x="7721" y="74"/>
                </a:lnTo>
                <a:lnTo>
                  <a:pt x="7794" y="171"/>
                </a:lnTo>
                <a:lnTo>
                  <a:pt x="7867" y="293"/>
                </a:lnTo>
                <a:lnTo>
                  <a:pt x="9523" y="4092"/>
                </a:lnTo>
                <a:lnTo>
                  <a:pt x="9523" y="4092"/>
                </a:lnTo>
                <a:lnTo>
                  <a:pt x="9596" y="4214"/>
                </a:lnTo>
                <a:lnTo>
                  <a:pt x="9718" y="4360"/>
                </a:lnTo>
                <a:lnTo>
                  <a:pt x="9840" y="4482"/>
                </a:lnTo>
                <a:lnTo>
                  <a:pt x="9986" y="4604"/>
                </a:lnTo>
                <a:lnTo>
                  <a:pt x="10132" y="4701"/>
                </a:lnTo>
                <a:lnTo>
                  <a:pt x="10302" y="4774"/>
                </a:lnTo>
                <a:lnTo>
                  <a:pt x="10449" y="4847"/>
                </a:lnTo>
                <a:lnTo>
                  <a:pt x="10619" y="4872"/>
                </a:lnTo>
                <a:lnTo>
                  <a:pt x="14711" y="5286"/>
                </a:lnTo>
                <a:lnTo>
                  <a:pt x="14711" y="5286"/>
                </a:lnTo>
                <a:lnTo>
                  <a:pt x="14857" y="5310"/>
                </a:lnTo>
                <a:lnTo>
                  <a:pt x="14979" y="5359"/>
                </a:lnTo>
                <a:lnTo>
                  <a:pt x="15052" y="5407"/>
                </a:lnTo>
                <a:lnTo>
                  <a:pt x="15100" y="5505"/>
                </a:lnTo>
                <a:lnTo>
                  <a:pt x="15100" y="5578"/>
                </a:lnTo>
                <a:lnTo>
                  <a:pt x="15076" y="5675"/>
                </a:lnTo>
                <a:lnTo>
                  <a:pt x="15027" y="5773"/>
                </a:lnTo>
                <a:lnTo>
                  <a:pt x="14906" y="5895"/>
                </a:lnTo>
                <a:lnTo>
                  <a:pt x="11837" y="8622"/>
                </a:lnTo>
                <a:lnTo>
                  <a:pt x="11837" y="8622"/>
                </a:lnTo>
                <a:lnTo>
                  <a:pt x="11715" y="8744"/>
                </a:lnTo>
                <a:lnTo>
                  <a:pt x="11618" y="8890"/>
                </a:lnTo>
                <a:lnTo>
                  <a:pt x="11545" y="9061"/>
                </a:lnTo>
                <a:lnTo>
                  <a:pt x="11472" y="9231"/>
                </a:lnTo>
                <a:lnTo>
                  <a:pt x="11423" y="9402"/>
                </a:lnTo>
                <a:lnTo>
                  <a:pt x="11398" y="9572"/>
                </a:lnTo>
                <a:lnTo>
                  <a:pt x="11398" y="9743"/>
                </a:lnTo>
                <a:lnTo>
                  <a:pt x="11423" y="9913"/>
                </a:lnTo>
                <a:lnTo>
                  <a:pt x="12300" y="13956"/>
                </a:lnTo>
                <a:lnTo>
                  <a:pt x="12300" y="13956"/>
                </a:lnTo>
                <a:lnTo>
                  <a:pt x="12324" y="14102"/>
                </a:lnTo>
                <a:lnTo>
                  <a:pt x="12300" y="14200"/>
                </a:lnTo>
                <a:lnTo>
                  <a:pt x="12275" y="14297"/>
                </a:lnTo>
                <a:lnTo>
                  <a:pt x="12227" y="14370"/>
                </a:lnTo>
                <a:lnTo>
                  <a:pt x="12129" y="14394"/>
                </a:lnTo>
                <a:lnTo>
                  <a:pt x="12032" y="14419"/>
                </a:lnTo>
                <a:lnTo>
                  <a:pt x="11910" y="14370"/>
                </a:lnTo>
                <a:lnTo>
                  <a:pt x="11788" y="14321"/>
                </a:lnTo>
                <a:lnTo>
                  <a:pt x="8232" y="12227"/>
                </a:lnTo>
                <a:lnTo>
                  <a:pt x="8232" y="12227"/>
                </a:lnTo>
                <a:lnTo>
                  <a:pt x="8086" y="12154"/>
                </a:lnTo>
                <a:lnTo>
                  <a:pt x="7916" y="12105"/>
                </a:lnTo>
                <a:lnTo>
                  <a:pt x="7721" y="12081"/>
                </a:lnTo>
                <a:lnTo>
                  <a:pt x="7550" y="12081"/>
                </a:lnTo>
                <a:lnTo>
                  <a:pt x="7380" y="12081"/>
                </a:lnTo>
                <a:lnTo>
                  <a:pt x="7185" y="12105"/>
                </a:lnTo>
                <a:lnTo>
                  <a:pt x="7015" y="12154"/>
                </a:lnTo>
                <a:lnTo>
                  <a:pt x="6868" y="12227"/>
                </a:lnTo>
                <a:lnTo>
                  <a:pt x="3313" y="14321"/>
                </a:lnTo>
                <a:lnTo>
                  <a:pt x="3313" y="14321"/>
                </a:lnTo>
                <a:lnTo>
                  <a:pt x="3191" y="14370"/>
                </a:lnTo>
                <a:lnTo>
                  <a:pt x="3069" y="14419"/>
                </a:lnTo>
                <a:lnTo>
                  <a:pt x="2972" y="14394"/>
                </a:lnTo>
                <a:lnTo>
                  <a:pt x="2874" y="14370"/>
                </a:lnTo>
                <a:lnTo>
                  <a:pt x="2826" y="14297"/>
                </a:lnTo>
                <a:lnTo>
                  <a:pt x="2801" y="14200"/>
                </a:lnTo>
                <a:lnTo>
                  <a:pt x="2777" y="14102"/>
                </a:lnTo>
                <a:lnTo>
                  <a:pt x="2801" y="13956"/>
                </a:lnTo>
                <a:lnTo>
                  <a:pt x="3678" y="9913"/>
                </a:lnTo>
                <a:lnTo>
                  <a:pt x="3678" y="9913"/>
                </a:lnTo>
                <a:lnTo>
                  <a:pt x="3702" y="9743"/>
                </a:lnTo>
                <a:lnTo>
                  <a:pt x="3702" y="9572"/>
                </a:lnTo>
                <a:lnTo>
                  <a:pt x="3678" y="9402"/>
                </a:lnTo>
                <a:lnTo>
                  <a:pt x="3629" y="9231"/>
                </a:lnTo>
                <a:lnTo>
                  <a:pt x="3556" y="9061"/>
                </a:lnTo>
                <a:lnTo>
                  <a:pt x="3483" y="8890"/>
                </a:lnTo>
                <a:lnTo>
                  <a:pt x="3386" y="8744"/>
                </a:lnTo>
                <a:lnTo>
                  <a:pt x="3264" y="8622"/>
                </a:lnTo>
                <a:lnTo>
                  <a:pt x="195" y="5895"/>
                </a:lnTo>
                <a:lnTo>
                  <a:pt x="195" y="5895"/>
                </a:lnTo>
                <a:lnTo>
                  <a:pt x="73" y="5773"/>
                </a:lnTo>
                <a:lnTo>
                  <a:pt x="25" y="5675"/>
                </a:lnTo>
                <a:lnTo>
                  <a:pt x="0" y="5578"/>
                </a:lnTo>
                <a:lnTo>
                  <a:pt x="0" y="5505"/>
                </a:lnTo>
                <a:lnTo>
                  <a:pt x="49" y="5407"/>
                </a:lnTo>
                <a:lnTo>
                  <a:pt x="122" y="5359"/>
                </a:lnTo>
                <a:lnTo>
                  <a:pt x="244" y="5310"/>
                </a:lnTo>
                <a:lnTo>
                  <a:pt x="390" y="5286"/>
                </a:lnTo>
                <a:lnTo>
                  <a:pt x="4482" y="4872"/>
                </a:lnTo>
                <a:lnTo>
                  <a:pt x="4482" y="4872"/>
                </a:lnTo>
                <a:lnTo>
                  <a:pt x="4652" y="4847"/>
                </a:lnTo>
                <a:lnTo>
                  <a:pt x="4798" y="4774"/>
                </a:lnTo>
                <a:lnTo>
                  <a:pt x="4969" y="4701"/>
                </a:lnTo>
                <a:lnTo>
                  <a:pt x="5115" y="4604"/>
                </a:lnTo>
                <a:lnTo>
                  <a:pt x="5261" y="4482"/>
                </a:lnTo>
                <a:lnTo>
                  <a:pt x="5383" y="4360"/>
                </a:lnTo>
                <a:lnTo>
                  <a:pt x="5505" y="4214"/>
                </a:lnTo>
                <a:lnTo>
                  <a:pt x="5578" y="4092"/>
                </a:lnTo>
                <a:lnTo>
                  <a:pt x="7234" y="293"/>
                </a:lnTo>
                <a:close/>
              </a:path>
            </a:pathLst>
          </a:custGeom>
          <a:noFill/>
          <a:ln w="19050"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spcBef>
                <a:spcPts val="0"/>
              </a:spcBef>
              <a:spcAft>
                <a:spcPts val="0"/>
              </a:spcAft>
              <a:buNone/>
            </a:pPr>
            <a:endParaRPr/>
          </a:p>
        </p:txBody>
      </p:sp>
      <p:sp>
        <p:nvSpPr>
          <p:cNvPr id="154" name="Shape 154"/>
          <p:cNvSpPr txBox="1">
            <a:spLocks noGrp="1"/>
          </p:cNvSpPr>
          <p:nvPr>
            <p:ph type="sldNum" idx="12"/>
          </p:nvPr>
        </p:nvSpPr>
        <p:spPr>
          <a:xfrm>
            <a:off x="595675" y="4813750"/>
            <a:ext cx="3389100" cy="329700"/>
          </a:xfrm>
          <a:prstGeom prst="rect">
            <a:avLst/>
          </a:prstGeom>
        </p:spPr>
        <p:txBody>
          <a:bodyPr spcFirstLastPara="1" wrap="square" lIns="91425" tIns="91425" rIns="91425" bIns="91425" anchor="ctr" anchorCtr="0">
            <a:noAutofit/>
          </a:bodyPr>
          <a:lstStyle/>
          <a:p>
            <a:pPr marL="0" lvl="0" indent="0">
              <a:spcBef>
                <a:spcPts val="0"/>
              </a:spcBef>
              <a:spcAft>
                <a:spcPts val="0"/>
              </a:spcAft>
              <a:buNone/>
            </a:pPr>
            <a:fld id="{00000000-1234-1234-1234-123412341234}" type="slidenum">
              <a:rPr lang="en"/>
              <a:t>21</a:t>
            </a:fld>
            <a:endParaRP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Shape 158"/>
        <p:cNvGrpSpPr/>
        <p:nvPr/>
      </p:nvGrpSpPr>
      <p:grpSpPr>
        <a:xfrm>
          <a:off x="0" y="0"/>
          <a:ext cx="0" cy="0"/>
          <a:chOff x="0" y="0"/>
          <a:chExt cx="0" cy="0"/>
        </a:xfrm>
      </p:grpSpPr>
      <p:sp>
        <p:nvSpPr>
          <p:cNvPr id="159" name="Shape 159"/>
          <p:cNvSpPr txBox="1">
            <a:spLocks noGrp="1"/>
          </p:cNvSpPr>
          <p:nvPr>
            <p:ph type="body" idx="1"/>
          </p:nvPr>
        </p:nvSpPr>
        <p:spPr>
          <a:xfrm>
            <a:off x="63610" y="1304014"/>
            <a:ext cx="8977023" cy="3509736"/>
          </a:xfrm>
          <a:prstGeom prst="rect">
            <a:avLst/>
          </a:prstGeom>
        </p:spPr>
        <p:txBody>
          <a:bodyPr spcFirstLastPara="1" wrap="square" lIns="91425" tIns="91425" rIns="91425" bIns="91425" anchor="t" anchorCtr="0">
            <a:noAutofit/>
          </a:bodyPr>
          <a:lstStyle/>
          <a:p>
            <a:pPr marL="342900" indent="-342900" algn="just">
              <a:buFont typeface="Wingdings" panose="05000000000000000000" pitchFamily="2" charset="2"/>
              <a:buChar char="v"/>
            </a:pPr>
            <a:r>
              <a:rPr lang="en-IN" sz="1600" dirty="0">
                <a:latin typeface="Times New Roman" panose="02020603050405020304" pitchFamily="18" charset="0"/>
                <a:cs typeface="Times New Roman" panose="02020603050405020304" pitchFamily="18" charset="0"/>
              </a:rPr>
              <a:t>According to the CDC, 81% of intentional poisoning suicides were caused by drugs - both legal and illegal. </a:t>
            </a:r>
            <a:r>
              <a:rPr lang="en-IN" sz="1600" b="1" dirty="0">
                <a:latin typeface="Times New Roman" panose="02020603050405020304" pitchFamily="18" charset="0"/>
                <a:cs typeface="Times New Roman" panose="02020603050405020304" pitchFamily="18" charset="0"/>
              </a:rPr>
              <a:t>Intentional poisoning was the leading cause of emergency department visits for intentional injury in 2010</a:t>
            </a:r>
            <a:r>
              <a:rPr lang="en-IN" sz="1600" dirty="0">
                <a:latin typeface="Times New Roman" panose="02020603050405020304" pitchFamily="18" charset="0"/>
                <a:cs typeface="Times New Roman" panose="02020603050405020304" pitchFamily="18" charset="0"/>
              </a:rPr>
              <a:t>.</a:t>
            </a:r>
            <a:endParaRPr lang="en-US" sz="1600" dirty="0">
              <a:latin typeface="Times New Roman" panose="02020603050405020304" pitchFamily="18" charset="0"/>
              <a:cs typeface="Times New Roman" panose="02020603050405020304" pitchFamily="18" charset="0"/>
            </a:endParaRPr>
          </a:p>
          <a:p>
            <a:pPr marL="342900" indent="-342900" algn="just">
              <a:buFont typeface="Wingdings" panose="05000000000000000000" pitchFamily="2" charset="2"/>
              <a:buChar char="v"/>
            </a:pPr>
            <a:r>
              <a:rPr lang="en-US" sz="1600" dirty="0">
                <a:latin typeface="Times New Roman" panose="02020603050405020304" pitchFamily="18" charset="0"/>
                <a:cs typeface="Times New Roman" panose="02020603050405020304" pitchFamily="18" charset="0"/>
              </a:rPr>
              <a:t>Understanding the epidemiology of acute poisoning</a:t>
            </a:r>
            <a:r>
              <a:rPr lang="en-GB" sz="1600" dirty="0">
                <a:latin typeface="Times New Roman" panose="02020603050405020304" pitchFamily="18" charset="0"/>
                <a:cs typeface="Times New Roman" panose="02020603050405020304" pitchFamily="18" charset="0"/>
              </a:rPr>
              <a:t>, the </a:t>
            </a:r>
            <a:r>
              <a:rPr lang="en-US" sz="1600" dirty="0">
                <a:latin typeface="Times New Roman" panose="02020603050405020304" pitchFamily="18" charset="0"/>
                <a:cs typeface="Times New Roman" panose="02020603050405020304" pitchFamily="18" charset="0"/>
              </a:rPr>
              <a:t>dominance of poisonous </a:t>
            </a:r>
            <a:r>
              <a:rPr lang="en-GB" sz="1600" dirty="0">
                <a:latin typeface="Times New Roman" panose="02020603050405020304" pitchFamily="18" charset="0"/>
                <a:cs typeface="Times New Roman" panose="02020603050405020304" pitchFamily="18" charset="0"/>
              </a:rPr>
              <a:t>agents and </a:t>
            </a:r>
            <a:r>
              <a:rPr lang="en-US" sz="1600" dirty="0">
                <a:latin typeface="Times New Roman" panose="02020603050405020304" pitchFamily="18" charset="0"/>
                <a:cs typeface="Times New Roman" panose="02020603050405020304" pitchFamily="18" charset="0"/>
              </a:rPr>
              <a:t>severity scoring systems (PSS) are of major importance for providing immediate management and intense monitoring of treatment procedures in patients admitted to the emergency centers. </a:t>
            </a:r>
          </a:p>
          <a:p>
            <a:pPr marL="342900" indent="-342900" algn="just">
              <a:buFont typeface="Wingdings" panose="05000000000000000000" pitchFamily="2" charset="2"/>
              <a:buChar char="v"/>
            </a:pPr>
            <a:r>
              <a:rPr lang="en-IN" sz="1600" dirty="0">
                <a:latin typeface="Times New Roman" panose="02020603050405020304" pitchFamily="18" charset="0"/>
                <a:cs typeface="Times New Roman" panose="02020603050405020304" pitchFamily="18" charset="0"/>
              </a:rPr>
              <a:t>Knowledge about the nature and magnitude of the problem in a particular area is essential for the doctors in hospital practice. Studies of this nature will serve as a useful tool in planning and management of critically ill poisoning victims</a:t>
            </a:r>
            <a:endParaRPr lang="en-US" sz="1600" dirty="0">
              <a:latin typeface="Times New Roman" panose="02020603050405020304" pitchFamily="18" charset="0"/>
              <a:cs typeface="Times New Roman" panose="02020603050405020304" pitchFamily="18" charset="0"/>
            </a:endParaRPr>
          </a:p>
          <a:p>
            <a:pPr marL="342900" indent="-342900" algn="just">
              <a:buFont typeface="Wingdings" panose="05000000000000000000" pitchFamily="2" charset="2"/>
              <a:buChar char="v"/>
            </a:pPr>
            <a:endParaRPr lang="en-US" dirty="0">
              <a:latin typeface="Times New Roman" panose="02020603050405020304" pitchFamily="18" charset="0"/>
              <a:cs typeface="Times New Roman" panose="02020603050405020304" pitchFamily="18" charset="0"/>
            </a:endParaRPr>
          </a:p>
          <a:p>
            <a:pPr marL="0" indent="0">
              <a:buNone/>
            </a:pPr>
            <a:endParaRPr dirty="0">
              <a:latin typeface="Times New Roman" panose="02020603050405020304" pitchFamily="18" charset="0"/>
              <a:cs typeface="Times New Roman" panose="02020603050405020304" pitchFamily="18" charset="0"/>
            </a:endParaRPr>
          </a:p>
        </p:txBody>
      </p:sp>
      <p:sp>
        <p:nvSpPr>
          <p:cNvPr id="162" name="Shape 162"/>
          <p:cNvSpPr txBox="1">
            <a:spLocks noGrp="1"/>
          </p:cNvSpPr>
          <p:nvPr>
            <p:ph type="sldNum" idx="12"/>
          </p:nvPr>
        </p:nvSpPr>
        <p:spPr>
          <a:xfrm>
            <a:off x="593575" y="4813750"/>
            <a:ext cx="7956600" cy="329700"/>
          </a:xfrm>
          <a:prstGeom prst="rect">
            <a:avLst/>
          </a:prstGeom>
        </p:spPr>
        <p:txBody>
          <a:bodyPr spcFirstLastPara="1" wrap="square" lIns="91425" tIns="91425" rIns="91425" bIns="91425" anchor="ctr" anchorCtr="0">
            <a:noAutofit/>
          </a:bodyPr>
          <a:lstStyle/>
          <a:p>
            <a:pPr marL="0" lvl="0" indent="0">
              <a:spcBef>
                <a:spcPts val="0"/>
              </a:spcBef>
              <a:spcAft>
                <a:spcPts val="0"/>
              </a:spcAft>
              <a:buNone/>
            </a:pPr>
            <a:fld id="{00000000-1234-1234-1234-123412341234}" type="slidenum">
              <a:rPr lang="en"/>
              <a:t>22</a:t>
            </a:fld>
            <a:endParaRPr/>
          </a:p>
        </p:txBody>
      </p:sp>
    </p:spTree>
    <p:extLst>
      <p:ext uri="{BB962C8B-B14F-4D97-AF65-F5344CB8AC3E}">
        <p14:creationId xmlns:p14="http://schemas.microsoft.com/office/powerpoint/2010/main" val="2902231835"/>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B344A4-23E5-4438-9D5F-E51AD6CC231F}"/>
              </a:ext>
            </a:extLst>
          </p:cNvPr>
          <p:cNvSpPr>
            <a:spLocks noGrp="1"/>
          </p:cNvSpPr>
          <p:nvPr>
            <p:ph type="title"/>
          </p:nvPr>
        </p:nvSpPr>
        <p:spPr/>
        <p:txBody>
          <a:bodyPr/>
          <a:lstStyle/>
          <a:p>
            <a:r>
              <a:rPr lang="en-IN" b="1" dirty="0"/>
              <a:t>SOCIO-DEMOGRAPHIC CHARACTERISTICS </a:t>
            </a:r>
          </a:p>
        </p:txBody>
      </p:sp>
      <p:sp>
        <p:nvSpPr>
          <p:cNvPr id="3" name="Text Placeholder 2">
            <a:extLst>
              <a:ext uri="{FF2B5EF4-FFF2-40B4-BE49-F238E27FC236}">
                <a16:creationId xmlns:a16="http://schemas.microsoft.com/office/drawing/2014/main" id="{89D970E7-A55F-4FAB-9FDF-AC6927BF4E52}"/>
              </a:ext>
            </a:extLst>
          </p:cNvPr>
          <p:cNvSpPr>
            <a:spLocks noGrp="1"/>
          </p:cNvSpPr>
          <p:nvPr>
            <p:ph type="body" idx="1"/>
          </p:nvPr>
        </p:nvSpPr>
        <p:spPr>
          <a:xfrm>
            <a:off x="593575" y="1823699"/>
            <a:ext cx="2608162" cy="2708543"/>
          </a:xfrm>
          <a:ln>
            <a:headEnd type="none" w="med" len="med"/>
            <a:tailEnd type="none" w="med" len="med"/>
          </a:ln>
        </p:spPr>
        <p:style>
          <a:lnRef idx="2">
            <a:schemeClr val="dk1"/>
          </a:lnRef>
          <a:fillRef idx="1">
            <a:schemeClr val="lt1"/>
          </a:fillRef>
          <a:effectRef idx="0">
            <a:schemeClr val="dk1"/>
          </a:effectRef>
          <a:fontRef idx="minor">
            <a:schemeClr val="dk1"/>
          </a:fontRef>
        </p:style>
        <p:txBody>
          <a:bodyPr/>
          <a:lstStyle/>
          <a:p>
            <a:pPr marL="139700" indent="0" algn="ctr">
              <a:buNone/>
            </a:pPr>
            <a:r>
              <a:rPr lang="en-IN" b="1" u="sng" dirty="0">
                <a:latin typeface="Times New Roman" panose="02020603050405020304" pitchFamily="18" charset="0"/>
                <a:cs typeface="Times New Roman" panose="02020603050405020304" pitchFamily="18" charset="0"/>
              </a:rPr>
              <a:t>AGE  </a:t>
            </a:r>
          </a:p>
          <a:p>
            <a:pPr>
              <a:buFont typeface="Wingdings" panose="05000000000000000000" pitchFamily="2" charset="2"/>
              <a:buChar char="v"/>
            </a:pPr>
            <a:r>
              <a:rPr lang="en-IN" dirty="0">
                <a:latin typeface="Times New Roman" panose="02020603050405020304" pitchFamily="18" charset="0"/>
                <a:cs typeface="Times New Roman" panose="02020603050405020304" pitchFamily="18" charset="0"/>
              </a:rPr>
              <a:t>&lt; 30 Years (59.3)</a:t>
            </a:r>
          </a:p>
          <a:p>
            <a:pPr>
              <a:buFont typeface="Wingdings" panose="05000000000000000000" pitchFamily="2" charset="2"/>
              <a:buChar char="v"/>
            </a:pPr>
            <a:r>
              <a:rPr lang="en-IN" dirty="0">
                <a:latin typeface="Times New Roman" panose="02020603050405020304" pitchFamily="18" charset="0"/>
                <a:cs typeface="Times New Roman" panose="02020603050405020304" pitchFamily="18" charset="0"/>
              </a:rPr>
              <a:t> </a:t>
            </a:r>
            <a:r>
              <a:rPr lang="en-US" dirty="0">
                <a:latin typeface="Times New Roman" panose="02020603050405020304" pitchFamily="18" charset="0"/>
                <a:cs typeface="Times New Roman" panose="02020603050405020304" pitchFamily="18" charset="0"/>
              </a:rPr>
              <a:t>27.76±15.5</a:t>
            </a:r>
          </a:p>
          <a:p>
            <a:pPr marL="139700" indent="0">
              <a:buNone/>
            </a:pPr>
            <a:r>
              <a:rPr lang="en-US" b="1" dirty="0">
                <a:latin typeface="Times New Roman" panose="02020603050405020304" pitchFamily="18" charset="0"/>
                <a:cs typeface="Times New Roman" panose="02020603050405020304" pitchFamily="18" charset="0"/>
              </a:rPr>
              <a:t>Other studies </a:t>
            </a:r>
          </a:p>
          <a:p>
            <a:pPr marL="139700" indent="0">
              <a:buNone/>
            </a:pPr>
            <a:r>
              <a:rPr lang="en-US" dirty="0" err="1">
                <a:latin typeface="Times New Roman" panose="02020603050405020304" pitchFamily="18" charset="0"/>
                <a:cs typeface="Times New Roman" panose="02020603050405020304" pitchFamily="18" charset="0"/>
              </a:rPr>
              <a:t>Tejas</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Prajapathi</a:t>
            </a:r>
            <a:r>
              <a:rPr lang="en-US" dirty="0">
                <a:latin typeface="Times New Roman" panose="02020603050405020304" pitchFamily="18" charset="0"/>
                <a:cs typeface="Times New Roman" panose="02020603050405020304" pitchFamily="18" charset="0"/>
              </a:rPr>
              <a:t>, et al</a:t>
            </a:r>
          </a:p>
          <a:p>
            <a:pPr marL="139700" indent="0">
              <a:buNone/>
            </a:pPr>
            <a:r>
              <a:rPr lang="en-US" dirty="0" err="1">
                <a:latin typeface="Times New Roman" panose="02020603050405020304" pitchFamily="18" charset="0"/>
                <a:cs typeface="Times New Roman" panose="02020603050405020304" pitchFamily="18" charset="0"/>
              </a:rPr>
              <a:t>Devendranath</a:t>
            </a:r>
            <a:r>
              <a:rPr lang="en-US" dirty="0">
                <a:latin typeface="Times New Roman" panose="02020603050405020304" pitchFamily="18" charset="0"/>
                <a:cs typeface="Times New Roman" panose="02020603050405020304" pitchFamily="18" charset="0"/>
              </a:rPr>
              <a:t> Sarkar et al</a:t>
            </a:r>
            <a:endParaRPr lang="en-IN" dirty="0">
              <a:latin typeface="Times New Roman" panose="02020603050405020304" pitchFamily="18" charset="0"/>
              <a:cs typeface="Times New Roman" panose="02020603050405020304" pitchFamily="18" charset="0"/>
            </a:endParaRPr>
          </a:p>
          <a:p>
            <a:r>
              <a:rPr lang="en-IN" dirty="0">
                <a:latin typeface="Times New Roman" panose="02020603050405020304" pitchFamily="18" charset="0"/>
                <a:cs typeface="Times New Roman" panose="02020603050405020304" pitchFamily="18" charset="0"/>
              </a:rPr>
              <a:t>      </a:t>
            </a:r>
          </a:p>
        </p:txBody>
      </p:sp>
      <p:sp>
        <p:nvSpPr>
          <p:cNvPr id="4" name="Text Placeholder 3">
            <a:extLst>
              <a:ext uri="{FF2B5EF4-FFF2-40B4-BE49-F238E27FC236}">
                <a16:creationId xmlns:a16="http://schemas.microsoft.com/office/drawing/2014/main" id="{84794AAF-8015-4F57-BB43-62E533DC3242}"/>
              </a:ext>
            </a:extLst>
          </p:cNvPr>
          <p:cNvSpPr>
            <a:spLocks noGrp="1"/>
          </p:cNvSpPr>
          <p:nvPr>
            <p:ph type="body" idx="2"/>
          </p:nvPr>
        </p:nvSpPr>
        <p:spPr>
          <a:xfrm>
            <a:off x="3300000" y="1823699"/>
            <a:ext cx="2544000" cy="2708543"/>
          </a:xfrm>
        </p:spPr>
        <p:style>
          <a:lnRef idx="2">
            <a:schemeClr val="dk1"/>
          </a:lnRef>
          <a:fillRef idx="1">
            <a:schemeClr val="lt1"/>
          </a:fillRef>
          <a:effectRef idx="0">
            <a:schemeClr val="dk1"/>
          </a:effectRef>
          <a:fontRef idx="minor">
            <a:schemeClr val="dk1"/>
          </a:fontRef>
        </p:style>
        <p:txBody>
          <a:bodyPr/>
          <a:lstStyle/>
          <a:p>
            <a:r>
              <a:rPr lang="en-IN" b="1" u="sng" dirty="0">
                <a:latin typeface="Times New Roman" panose="02020603050405020304" pitchFamily="18" charset="0"/>
                <a:cs typeface="Times New Roman" panose="02020603050405020304" pitchFamily="18" charset="0"/>
              </a:rPr>
              <a:t>GENDER </a:t>
            </a:r>
          </a:p>
          <a:p>
            <a:pPr>
              <a:buFont typeface="Wingdings" panose="05000000000000000000" pitchFamily="2" charset="2"/>
              <a:buChar char="v"/>
            </a:pPr>
            <a:r>
              <a:rPr lang="en-IN" dirty="0">
                <a:latin typeface="Times New Roman" panose="02020603050405020304" pitchFamily="18" charset="0"/>
                <a:cs typeface="Times New Roman" panose="02020603050405020304" pitchFamily="18" charset="0"/>
              </a:rPr>
              <a:t>Females(52.4%)</a:t>
            </a:r>
          </a:p>
          <a:p>
            <a:pPr>
              <a:buFont typeface="Wingdings" panose="05000000000000000000" pitchFamily="2" charset="2"/>
              <a:buChar char="v"/>
            </a:pPr>
            <a:r>
              <a:rPr lang="en-IN" dirty="0">
                <a:latin typeface="Times New Roman" panose="02020603050405020304" pitchFamily="18" charset="0"/>
                <a:cs typeface="Times New Roman" panose="02020603050405020304" pitchFamily="18" charset="0"/>
              </a:rPr>
              <a:t>Males (47.6%)</a:t>
            </a:r>
          </a:p>
          <a:p>
            <a:pPr marL="139700" indent="0">
              <a:buNone/>
            </a:pPr>
            <a:r>
              <a:rPr lang="en-US" b="1" dirty="0">
                <a:latin typeface="Times New Roman" panose="02020603050405020304" pitchFamily="18" charset="0"/>
                <a:cs typeface="Times New Roman" panose="02020603050405020304" pitchFamily="18" charset="0"/>
              </a:rPr>
              <a:t>Other studies </a:t>
            </a:r>
          </a:p>
          <a:p>
            <a:pPr marL="139700" indent="0">
              <a:buNone/>
            </a:pPr>
            <a:r>
              <a:rPr lang="en-IN" dirty="0">
                <a:latin typeface="Times New Roman" panose="02020603050405020304" pitchFamily="18" charset="0"/>
                <a:cs typeface="Times New Roman" panose="02020603050405020304" pitchFamily="18" charset="0"/>
              </a:rPr>
              <a:t>Fahad et al., </a:t>
            </a:r>
          </a:p>
          <a:p>
            <a:pPr marL="139700" indent="0">
              <a:buNone/>
            </a:pPr>
            <a:r>
              <a:rPr lang="en-IN" sz="1600" dirty="0" err="1">
                <a:solidFill>
                  <a:schemeClr val="tx1"/>
                </a:solidFill>
                <a:latin typeface="Times New Roman" panose="02020603050405020304" pitchFamily="18" charset="0"/>
                <a:cs typeface="Times New Roman" panose="02020603050405020304" pitchFamily="18" charset="0"/>
              </a:rPr>
              <a:t>Eyosis</a:t>
            </a:r>
            <a:r>
              <a:rPr lang="en-IN" sz="1600" dirty="0">
                <a:solidFill>
                  <a:schemeClr val="tx1"/>
                </a:solidFill>
                <a:latin typeface="Times New Roman" panose="02020603050405020304" pitchFamily="18" charset="0"/>
                <a:cs typeface="Times New Roman" panose="02020603050405020304" pitchFamily="18" charset="0"/>
              </a:rPr>
              <a:t> </a:t>
            </a:r>
            <a:r>
              <a:rPr lang="en-IN" kern="1200" dirty="0">
                <a:solidFill>
                  <a:schemeClr val="tx1"/>
                </a:solidFill>
                <a:latin typeface="Times New Roman" panose="02020603050405020304" pitchFamily="18" charset="0"/>
                <a:cs typeface="Times New Roman" panose="02020603050405020304" pitchFamily="18" charset="0"/>
              </a:rPr>
              <a:t>Teklemariam et al, </a:t>
            </a:r>
          </a:p>
          <a:p>
            <a:pPr marL="139700" indent="0">
              <a:buNone/>
            </a:pPr>
            <a:endParaRPr lang="en-IN" dirty="0">
              <a:latin typeface="Times New Roman" panose="02020603050405020304" pitchFamily="18" charset="0"/>
              <a:cs typeface="Times New Roman" panose="02020603050405020304" pitchFamily="18" charset="0"/>
            </a:endParaRPr>
          </a:p>
          <a:p>
            <a:pPr marL="139700" indent="0">
              <a:buNone/>
            </a:pPr>
            <a:endParaRPr lang="en-IN" dirty="0">
              <a:latin typeface="Times New Roman" panose="02020603050405020304" pitchFamily="18" charset="0"/>
              <a:cs typeface="Times New Roman" panose="02020603050405020304" pitchFamily="18" charset="0"/>
            </a:endParaRPr>
          </a:p>
        </p:txBody>
      </p:sp>
      <p:sp>
        <p:nvSpPr>
          <p:cNvPr id="5" name="Text Placeholder 4">
            <a:extLst>
              <a:ext uri="{FF2B5EF4-FFF2-40B4-BE49-F238E27FC236}">
                <a16:creationId xmlns:a16="http://schemas.microsoft.com/office/drawing/2014/main" id="{BB632B4E-4B9A-4F15-B52D-CB4978F1A524}"/>
              </a:ext>
            </a:extLst>
          </p:cNvPr>
          <p:cNvSpPr>
            <a:spLocks noGrp="1"/>
          </p:cNvSpPr>
          <p:nvPr>
            <p:ph type="body" idx="3"/>
          </p:nvPr>
        </p:nvSpPr>
        <p:spPr>
          <a:xfrm>
            <a:off x="5942264" y="1823700"/>
            <a:ext cx="2748512" cy="2708542"/>
          </a:xfrm>
          <a:ln>
            <a:headEnd type="none" w="med" len="med"/>
            <a:tailEnd type="none" w="med" len="med"/>
          </a:ln>
        </p:spPr>
        <p:style>
          <a:lnRef idx="2">
            <a:schemeClr val="dk1"/>
          </a:lnRef>
          <a:fillRef idx="1">
            <a:schemeClr val="lt1"/>
          </a:fillRef>
          <a:effectRef idx="0">
            <a:schemeClr val="dk1"/>
          </a:effectRef>
          <a:fontRef idx="minor">
            <a:schemeClr val="dk1"/>
          </a:fontRef>
        </p:style>
        <p:txBody>
          <a:bodyPr/>
          <a:lstStyle/>
          <a:p>
            <a:r>
              <a:rPr lang="en-IN" b="1" u="sng" dirty="0">
                <a:latin typeface="Times New Roman" panose="02020603050405020304" pitchFamily="18" charset="0"/>
                <a:cs typeface="Times New Roman" panose="02020603050405020304" pitchFamily="18" charset="0"/>
              </a:rPr>
              <a:t>MARITAL STATUS </a:t>
            </a:r>
          </a:p>
          <a:p>
            <a:pPr>
              <a:buFont typeface="Wingdings" panose="05000000000000000000" pitchFamily="2" charset="2"/>
              <a:buChar char="v"/>
            </a:pPr>
            <a:r>
              <a:rPr lang="en-IN" dirty="0">
                <a:latin typeface="Times New Roman" panose="02020603050405020304" pitchFamily="18" charset="0"/>
                <a:cs typeface="Times New Roman" panose="02020603050405020304" pitchFamily="18" charset="0"/>
              </a:rPr>
              <a:t>Single (36%)</a:t>
            </a:r>
          </a:p>
          <a:p>
            <a:pPr>
              <a:buFont typeface="Wingdings" panose="05000000000000000000" pitchFamily="2" charset="2"/>
              <a:buChar char="v"/>
            </a:pPr>
            <a:r>
              <a:rPr lang="en-IN" dirty="0">
                <a:latin typeface="Times New Roman" panose="02020603050405020304" pitchFamily="18" charset="0"/>
                <a:cs typeface="Times New Roman" panose="02020603050405020304" pitchFamily="18" charset="0"/>
              </a:rPr>
              <a:t>Married (49.6%)</a:t>
            </a:r>
          </a:p>
          <a:p>
            <a:pPr marL="139700" indent="0">
              <a:buNone/>
            </a:pPr>
            <a:r>
              <a:rPr lang="en-IN" b="1" dirty="0">
                <a:latin typeface="Times New Roman" panose="02020603050405020304" pitchFamily="18" charset="0"/>
                <a:cs typeface="Times New Roman" panose="02020603050405020304" pitchFamily="18" charset="0"/>
              </a:rPr>
              <a:t>Other Studies </a:t>
            </a:r>
          </a:p>
          <a:p>
            <a:pPr marL="139700" indent="0">
              <a:buNone/>
            </a:pPr>
            <a:r>
              <a:rPr lang="en-IN" dirty="0">
                <a:latin typeface="Times New Roman" panose="02020603050405020304" pitchFamily="18" charset="0"/>
                <a:cs typeface="Times New Roman" panose="02020603050405020304" pitchFamily="18" charset="0"/>
              </a:rPr>
              <a:t>Sandesh et al., </a:t>
            </a:r>
          </a:p>
          <a:p>
            <a:pPr marL="139700" indent="0">
              <a:buNone/>
            </a:pPr>
            <a:r>
              <a:rPr lang="en-IN" dirty="0" err="1">
                <a:latin typeface="Times New Roman" panose="02020603050405020304" pitchFamily="18" charset="0"/>
                <a:cs typeface="Times New Roman" panose="02020603050405020304" pitchFamily="18" charset="0"/>
              </a:rPr>
              <a:t>Niti</a:t>
            </a:r>
            <a:r>
              <a:rPr lang="en-IN" dirty="0">
                <a:latin typeface="Times New Roman" panose="02020603050405020304" pitchFamily="18" charset="0"/>
                <a:cs typeface="Times New Roman" panose="02020603050405020304" pitchFamily="18" charset="0"/>
              </a:rPr>
              <a:t>  </a:t>
            </a:r>
            <a:r>
              <a:rPr lang="en-IN" dirty="0" err="1">
                <a:latin typeface="Times New Roman" panose="02020603050405020304" pitchFamily="18" charset="0"/>
                <a:cs typeface="Times New Roman" panose="02020603050405020304" pitchFamily="18" charset="0"/>
              </a:rPr>
              <a:t>Mital</a:t>
            </a:r>
            <a:r>
              <a:rPr lang="en-IN" dirty="0">
                <a:latin typeface="Times New Roman" panose="02020603050405020304" pitchFamily="18" charset="0"/>
                <a:cs typeface="Times New Roman" panose="02020603050405020304" pitchFamily="18" charset="0"/>
              </a:rPr>
              <a:t> et al., </a:t>
            </a:r>
          </a:p>
        </p:txBody>
      </p:sp>
      <p:sp>
        <p:nvSpPr>
          <p:cNvPr id="6" name="Slide Number Placeholder 5">
            <a:extLst>
              <a:ext uri="{FF2B5EF4-FFF2-40B4-BE49-F238E27FC236}">
                <a16:creationId xmlns:a16="http://schemas.microsoft.com/office/drawing/2014/main" id="{D73E12F8-BBA8-451E-B1EF-C1A7C6A348A2}"/>
              </a:ext>
            </a:extLst>
          </p:cNvPr>
          <p:cNvSpPr>
            <a:spLocks noGrp="1"/>
          </p:cNvSpPr>
          <p:nvPr>
            <p:ph type="sldNum" idx="12"/>
          </p:nvPr>
        </p:nvSpPr>
        <p:spPr/>
        <p:txBody>
          <a:bodyPr/>
          <a:lstStyle/>
          <a:p>
            <a:pPr marL="0" lvl="0" indent="0">
              <a:spcBef>
                <a:spcPts val="0"/>
              </a:spcBef>
              <a:spcAft>
                <a:spcPts val="0"/>
              </a:spcAft>
              <a:buNone/>
            </a:pPr>
            <a:fld id="{00000000-1234-1234-1234-123412341234}" type="slidenum">
              <a:rPr lang="en" smtClean="0"/>
              <a:t>23</a:t>
            </a:fld>
            <a:endParaRPr lang="en"/>
          </a:p>
        </p:txBody>
      </p:sp>
    </p:spTree>
    <p:extLst>
      <p:ext uri="{BB962C8B-B14F-4D97-AF65-F5344CB8AC3E}">
        <p14:creationId xmlns:p14="http://schemas.microsoft.com/office/powerpoint/2010/main" val="4213724429"/>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214591B-8984-43F2-B27B-2EF7020F3265}"/>
              </a:ext>
            </a:extLst>
          </p:cNvPr>
          <p:cNvSpPr>
            <a:spLocks noGrp="1"/>
          </p:cNvSpPr>
          <p:nvPr>
            <p:ph type="title"/>
          </p:nvPr>
        </p:nvSpPr>
        <p:spPr/>
        <p:txBody>
          <a:bodyPr/>
          <a:lstStyle/>
          <a:p>
            <a:r>
              <a:rPr lang="en-IN" b="1" dirty="0"/>
              <a:t>PATTERNS OF POISONING </a:t>
            </a:r>
          </a:p>
        </p:txBody>
      </p:sp>
      <p:sp>
        <p:nvSpPr>
          <p:cNvPr id="3" name="Text Placeholder 2">
            <a:extLst>
              <a:ext uri="{FF2B5EF4-FFF2-40B4-BE49-F238E27FC236}">
                <a16:creationId xmlns:a16="http://schemas.microsoft.com/office/drawing/2014/main" id="{52BB88B9-AC9F-4CEF-A76A-6C84EE699BAB}"/>
              </a:ext>
            </a:extLst>
          </p:cNvPr>
          <p:cNvSpPr>
            <a:spLocks noGrp="1"/>
          </p:cNvSpPr>
          <p:nvPr>
            <p:ph type="body" idx="1"/>
          </p:nvPr>
        </p:nvSpPr>
        <p:spPr>
          <a:xfrm>
            <a:off x="71561" y="1369142"/>
            <a:ext cx="2798859" cy="3444606"/>
          </a:xfrm>
          <a:ln/>
        </p:spPr>
        <p:style>
          <a:lnRef idx="2">
            <a:schemeClr val="dk1"/>
          </a:lnRef>
          <a:fillRef idx="1">
            <a:schemeClr val="lt1"/>
          </a:fillRef>
          <a:effectRef idx="0">
            <a:schemeClr val="dk1"/>
          </a:effectRef>
          <a:fontRef idx="minor">
            <a:schemeClr val="dk1"/>
          </a:fontRef>
        </p:style>
        <p:txBody>
          <a:bodyPr/>
          <a:lstStyle/>
          <a:p>
            <a:pPr marL="139700" indent="0" algn="ctr">
              <a:buNone/>
            </a:pPr>
            <a:r>
              <a:rPr lang="en-IN" b="1" u="sng" dirty="0">
                <a:latin typeface="Times New Roman" panose="02020603050405020304" pitchFamily="18" charset="0"/>
                <a:cs typeface="Times New Roman" panose="02020603050405020304" pitchFamily="18" charset="0"/>
              </a:rPr>
              <a:t>MOTIVE FOR POISONING </a:t>
            </a:r>
          </a:p>
          <a:p>
            <a:pPr>
              <a:buFont typeface="Wingdings" panose="05000000000000000000" pitchFamily="2" charset="2"/>
              <a:buChar char="v"/>
            </a:pPr>
            <a:r>
              <a:rPr lang="en-IN" dirty="0">
                <a:latin typeface="Times New Roman" panose="02020603050405020304" pitchFamily="18" charset="0"/>
                <a:cs typeface="Times New Roman" panose="02020603050405020304" pitchFamily="18" charset="0"/>
              </a:rPr>
              <a:t>Intentional (67.4%) </a:t>
            </a:r>
          </a:p>
          <a:p>
            <a:pPr>
              <a:buFont typeface="Wingdings" panose="05000000000000000000" pitchFamily="2" charset="2"/>
              <a:buChar char="v"/>
            </a:pPr>
            <a:r>
              <a:rPr lang="en-IN" dirty="0">
                <a:latin typeface="Times New Roman" panose="02020603050405020304" pitchFamily="18" charset="0"/>
                <a:cs typeface="Times New Roman" panose="02020603050405020304" pitchFamily="18" charset="0"/>
              </a:rPr>
              <a:t>Non Intentional (32.6%) </a:t>
            </a:r>
          </a:p>
          <a:p>
            <a:pPr marL="139700" indent="0" algn="ctr">
              <a:buNone/>
            </a:pPr>
            <a:endParaRPr lang="en-IN" b="1" u="sng" dirty="0">
              <a:latin typeface="Times New Roman" panose="02020603050405020304" pitchFamily="18" charset="0"/>
              <a:cs typeface="Times New Roman" panose="02020603050405020304" pitchFamily="18" charset="0"/>
            </a:endParaRPr>
          </a:p>
          <a:p>
            <a:pPr marL="139700" indent="0" algn="ctr">
              <a:buNone/>
            </a:pPr>
            <a:endParaRPr lang="en-IN" b="1" u="sng" dirty="0">
              <a:latin typeface="Times New Roman" panose="02020603050405020304" pitchFamily="18" charset="0"/>
              <a:cs typeface="Times New Roman" panose="02020603050405020304" pitchFamily="18" charset="0"/>
            </a:endParaRPr>
          </a:p>
          <a:p>
            <a:pPr marL="139700" indent="0" algn="ctr">
              <a:buNone/>
            </a:pPr>
            <a:r>
              <a:rPr lang="en-IN" b="1" u="sng" dirty="0">
                <a:latin typeface="Times New Roman" panose="02020603050405020304" pitchFamily="18" charset="0"/>
                <a:cs typeface="Times New Roman" panose="02020603050405020304" pitchFamily="18" charset="0"/>
              </a:rPr>
              <a:t>Other studies </a:t>
            </a:r>
          </a:p>
          <a:p>
            <a:pPr marL="139700" indent="0">
              <a:buNone/>
            </a:pPr>
            <a:r>
              <a:rPr lang="en-IN" dirty="0">
                <a:latin typeface="Times New Roman" panose="02020603050405020304" pitchFamily="18" charset="0"/>
                <a:cs typeface="Times New Roman" panose="02020603050405020304" pitchFamily="18" charset="0"/>
              </a:rPr>
              <a:t>Raut </a:t>
            </a:r>
            <a:r>
              <a:rPr lang="en-IN" dirty="0" err="1">
                <a:latin typeface="Times New Roman" panose="02020603050405020304" pitchFamily="18" charset="0"/>
                <a:cs typeface="Times New Roman" panose="02020603050405020304" pitchFamily="18" charset="0"/>
              </a:rPr>
              <a:t>Aswari</a:t>
            </a:r>
            <a:r>
              <a:rPr lang="en-IN" dirty="0">
                <a:latin typeface="Times New Roman" panose="02020603050405020304" pitchFamily="18" charset="0"/>
                <a:cs typeface="Times New Roman" panose="02020603050405020304" pitchFamily="18" charset="0"/>
              </a:rPr>
              <a:t> et al., </a:t>
            </a:r>
          </a:p>
          <a:p>
            <a:pPr marL="139700" indent="0">
              <a:buNone/>
            </a:pPr>
            <a:r>
              <a:rPr lang="en-IN" dirty="0" err="1">
                <a:latin typeface="Times New Roman" panose="02020603050405020304" pitchFamily="18" charset="0"/>
                <a:cs typeface="Times New Roman" panose="02020603050405020304" pitchFamily="18" charset="0"/>
              </a:rPr>
              <a:t>Mahabalasetti</a:t>
            </a:r>
            <a:r>
              <a:rPr lang="en-IN" dirty="0">
                <a:latin typeface="Times New Roman" panose="02020603050405020304" pitchFamily="18" charset="0"/>
                <a:cs typeface="Times New Roman" panose="02020603050405020304" pitchFamily="18" charset="0"/>
              </a:rPr>
              <a:t> et al., </a:t>
            </a:r>
          </a:p>
          <a:p>
            <a:pPr marL="139700" indent="0" algn="ctr">
              <a:buNone/>
            </a:pPr>
            <a:endParaRPr lang="en-IN" b="1" dirty="0">
              <a:latin typeface="Times New Roman" panose="02020603050405020304" pitchFamily="18" charset="0"/>
              <a:cs typeface="Times New Roman" panose="02020603050405020304" pitchFamily="18" charset="0"/>
            </a:endParaRPr>
          </a:p>
        </p:txBody>
      </p:sp>
      <p:sp>
        <p:nvSpPr>
          <p:cNvPr id="4" name="Text Placeholder 3">
            <a:extLst>
              <a:ext uri="{FF2B5EF4-FFF2-40B4-BE49-F238E27FC236}">
                <a16:creationId xmlns:a16="http://schemas.microsoft.com/office/drawing/2014/main" id="{339C2CD9-7935-40B4-889E-41FF60C465CE}"/>
              </a:ext>
            </a:extLst>
          </p:cNvPr>
          <p:cNvSpPr>
            <a:spLocks noGrp="1"/>
          </p:cNvSpPr>
          <p:nvPr>
            <p:ph type="body" idx="2"/>
          </p:nvPr>
        </p:nvSpPr>
        <p:spPr>
          <a:xfrm>
            <a:off x="3201670" y="1369141"/>
            <a:ext cx="2544000" cy="3444607"/>
          </a:xfrm>
          <a:ln/>
        </p:spPr>
        <p:style>
          <a:lnRef idx="2">
            <a:schemeClr val="dk1"/>
          </a:lnRef>
          <a:fillRef idx="1">
            <a:schemeClr val="lt1"/>
          </a:fillRef>
          <a:effectRef idx="0">
            <a:schemeClr val="dk1"/>
          </a:effectRef>
          <a:fontRef idx="minor">
            <a:schemeClr val="dk1"/>
          </a:fontRef>
        </p:style>
        <p:txBody>
          <a:bodyPr/>
          <a:lstStyle/>
          <a:p>
            <a:pPr marL="139700" indent="0" algn="ctr">
              <a:buNone/>
            </a:pPr>
            <a:r>
              <a:rPr lang="en-IN" b="1" u="sng" dirty="0">
                <a:latin typeface="Times New Roman" panose="02020603050405020304" pitchFamily="18" charset="0"/>
                <a:cs typeface="Times New Roman" panose="02020603050405020304" pitchFamily="18" charset="0"/>
              </a:rPr>
              <a:t>ROUTE AND LOCATION OF EXPOSURE </a:t>
            </a:r>
          </a:p>
          <a:p>
            <a:pPr>
              <a:buFont typeface="Wingdings" panose="05000000000000000000" pitchFamily="2" charset="2"/>
              <a:buChar char="v"/>
            </a:pPr>
            <a:r>
              <a:rPr lang="en-IN" dirty="0">
                <a:latin typeface="Times New Roman" panose="02020603050405020304" pitchFamily="18" charset="0"/>
                <a:cs typeface="Times New Roman" panose="02020603050405020304" pitchFamily="18" charset="0"/>
              </a:rPr>
              <a:t>Ingestion (81.2%)</a:t>
            </a:r>
          </a:p>
          <a:p>
            <a:pPr>
              <a:buFont typeface="Wingdings" panose="05000000000000000000" pitchFamily="2" charset="2"/>
              <a:buChar char="v"/>
            </a:pPr>
            <a:r>
              <a:rPr lang="en-IN" dirty="0">
                <a:latin typeface="Times New Roman" panose="02020603050405020304" pitchFamily="18" charset="0"/>
                <a:cs typeface="Times New Roman" panose="02020603050405020304" pitchFamily="18" charset="0"/>
              </a:rPr>
              <a:t>Home (82%)</a:t>
            </a:r>
          </a:p>
          <a:p>
            <a:pPr marL="139700" indent="0" algn="ctr">
              <a:buNone/>
            </a:pPr>
            <a:endParaRPr lang="en-IN" b="1" u="sng" dirty="0">
              <a:latin typeface="Times New Roman" panose="02020603050405020304" pitchFamily="18" charset="0"/>
              <a:cs typeface="Times New Roman" panose="02020603050405020304" pitchFamily="18" charset="0"/>
            </a:endParaRPr>
          </a:p>
          <a:p>
            <a:pPr marL="139700" indent="0" algn="ctr">
              <a:buNone/>
            </a:pPr>
            <a:r>
              <a:rPr lang="en-IN" b="1" u="sng" dirty="0">
                <a:latin typeface="Times New Roman" panose="02020603050405020304" pitchFamily="18" charset="0"/>
                <a:cs typeface="Times New Roman" panose="02020603050405020304" pitchFamily="18" charset="0"/>
              </a:rPr>
              <a:t>Other studies </a:t>
            </a:r>
          </a:p>
          <a:p>
            <a:pPr marL="139700" indent="0">
              <a:buNone/>
            </a:pPr>
            <a:r>
              <a:rPr lang="en-IN" dirty="0">
                <a:latin typeface="Times New Roman" panose="02020603050405020304" pitchFamily="18" charset="0"/>
                <a:cs typeface="Times New Roman" panose="02020603050405020304" pitchFamily="18" charset="0"/>
              </a:rPr>
              <a:t>Raju Prasad et al., (99%)</a:t>
            </a:r>
          </a:p>
          <a:p>
            <a:pPr marL="139700" indent="0">
              <a:buNone/>
            </a:pPr>
            <a:r>
              <a:rPr lang="en-IN" dirty="0">
                <a:latin typeface="Times New Roman" panose="02020603050405020304" pitchFamily="18" charset="0"/>
                <a:cs typeface="Times New Roman" panose="02020603050405020304" pitchFamily="18" charset="0"/>
              </a:rPr>
              <a:t>Zeinab et al., (82%)</a:t>
            </a:r>
          </a:p>
        </p:txBody>
      </p:sp>
      <p:sp>
        <p:nvSpPr>
          <p:cNvPr id="5" name="Text Placeholder 4">
            <a:extLst>
              <a:ext uri="{FF2B5EF4-FFF2-40B4-BE49-F238E27FC236}">
                <a16:creationId xmlns:a16="http://schemas.microsoft.com/office/drawing/2014/main" id="{EAFEB6CD-22DB-491C-8267-14B178599138}"/>
              </a:ext>
            </a:extLst>
          </p:cNvPr>
          <p:cNvSpPr>
            <a:spLocks noGrp="1"/>
          </p:cNvSpPr>
          <p:nvPr>
            <p:ph type="body" idx="3"/>
          </p:nvPr>
        </p:nvSpPr>
        <p:spPr>
          <a:xfrm>
            <a:off x="6273582" y="1369142"/>
            <a:ext cx="2798859" cy="3444607"/>
          </a:xfrm>
          <a:ln/>
        </p:spPr>
        <p:style>
          <a:lnRef idx="2">
            <a:schemeClr val="dk1"/>
          </a:lnRef>
          <a:fillRef idx="1">
            <a:schemeClr val="lt1"/>
          </a:fillRef>
          <a:effectRef idx="0">
            <a:schemeClr val="dk1"/>
          </a:effectRef>
          <a:fontRef idx="minor">
            <a:schemeClr val="dk1"/>
          </a:fontRef>
        </p:style>
        <p:txBody>
          <a:bodyPr/>
          <a:lstStyle/>
          <a:p>
            <a:pPr marL="139700" indent="0" algn="ctr">
              <a:buNone/>
            </a:pPr>
            <a:r>
              <a:rPr lang="en-IN" b="1" u="sng" dirty="0">
                <a:latin typeface="Times New Roman" panose="02020603050405020304" pitchFamily="18" charset="0"/>
                <a:cs typeface="Times New Roman" panose="02020603050405020304" pitchFamily="18" charset="0"/>
              </a:rPr>
              <a:t>INTENDED USE  &amp; IT’S PHYSICAL FORM </a:t>
            </a:r>
          </a:p>
          <a:p>
            <a:pPr>
              <a:buFont typeface="Wingdings" panose="05000000000000000000" pitchFamily="2" charset="2"/>
              <a:buChar char="v"/>
            </a:pPr>
            <a:r>
              <a:rPr lang="en-IN" dirty="0">
                <a:latin typeface="Times New Roman" panose="02020603050405020304" pitchFamily="18" charset="0"/>
                <a:cs typeface="Times New Roman" panose="02020603050405020304" pitchFamily="18" charset="0"/>
              </a:rPr>
              <a:t>Medications (51.6%)</a:t>
            </a:r>
          </a:p>
          <a:p>
            <a:pPr>
              <a:buFont typeface="Wingdings" panose="05000000000000000000" pitchFamily="2" charset="2"/>
              <a:buChar char="v"/>
            </a:pPr>
            <a:r>
              <a:rPr lang="en-IN" dirty="0">
                <a:latin typeface="Times New Roman" panose="02020603050405020304" pitchFamily="18" charset="0"/>
                <a:cs typeface="Times New Roman" panose="02020603050405020304" pitchFamily="18" charset="0"/>
              </a:rPr>
              <a:t>House hold chemicals (34%)</a:t>
            </a:r>
          </a:p>
          <a:p>
            <a:pPr>
              <a:buFont typeface="Wingdings" panose="05000000000000000000" pitchFamily="2" charset="2"/>
              <a:buChar char="v"/>
            </a:pPr>
            <a:r>
              <a:rPr lang="en-IN" dirty="0">
                <a:latin typeface="Times New Roman" panose="02020603050405020304" pitchFamily="18" charset="0"/>
                <a:cs typeface="Times New Roman" panose="02020603050405020304" pitchFamily="18" charset="0"/>
              </a:rPr>
              <a:t>Solid form (60.2%)</a:t>
            </a:r>
          </a:p>
          <a:p>
            <a:pPr marL="139700" indent="0" algn="ctr">
              <a:buNone/>
            </a:pPr>
            <a:r>
              <a:rPr lang="en-IN" b="1" u="sng" dirty="0">
                <a:latin typeface="Times New Roman" panose="02020603050405020304" pitchFamily="18" charset="0"/>
                <a:cs typeface="Times New Roman" panose="02020603050405020304" pitchFamily="18" charset="0"/>
              </a:rPr>
              <a:t>Other studies </a:t>
            </a:r>
          </a:p>
          <a:p>
            <a:pPr marL="139700" indent="0">
              <a:buNone/>
            </a:pPr>
            <a:r>
              <a:rPr lang="en-US" dirty="0">
                <a:latin typeface="Times New Roman" panose="02020603050405020304" pitchFamily="18" charset="0"/>
                <a:cs typeface="Times New Roman" panose="02020603050405020304" pitchFamily="18" charset="0"/>
              </a:rPr>
              <a:t>Ahmed Al </a:t>
            </a:r>
            <a:r>
              <a:rPr lang="en-US" dirty="0" err="1">
                <a:latin typeface="Times New Roman" panose="02020603050405020304" pitchFamily="18" charset="0"/>
                <a:cs typeface="Times New Roman" panose="02020603050405020304" pitchFamily="18" charset="0"/>
              </a:rPr>
              <a:t>Baraqq</a:t>
            </a:r>
            <a:r>
              <a:rPr lang="en-US" dirty="0">
                <a:latin typeface="Times New Roman" panose="02020603050405020304" pitchFamily="18" charset="0"/>
                <a:cs typeface="Times New Roman" panose="02020603050405020304" pitchFamily="18" charset="0"/>
              </a:rPr>
              <a:t> et al., (76.7%)</a:t>
            </a:r>
          </a:p>
          <a:p>
            <a:pPr marL="139700" indent="0">
              <a:buNone/>
            </a:pPr>
            <a:endParaRPr lang="en-IN" dirty="0">
              <a:latin typeface="Times New Roman" panose="02020603050405020304" pitchFamily="18" charset="0"/>
              <a:cs typeface="Times New Roman" panose="02020603050405020304" pitchFamily="18" charset="0"/>
            </a:endParaRPr>
          </a:p>
        </p:txBody>
      </p:sp>
      <p:sp>
        <p:nvSpPr>
          <p:cNvPr id="6" name="Slide Number Placeholder 5">
            <a:extLst>
              <a:ext uri="{FF2B5EF4-FFF2-40B4-BE49-F238E27FC236}">
                <a16:creationId xmlns:a16="http://schemas.microsoft.com/office/drawing/2014/main" id="{D65E7F6F-381D-49B9-BDDB-2AAEA17AD51E}"/>
              </a:ext>
            </a:extLst>
          </p:cNvPr>
          <p:cNvSpPr>
            <a:spLocks noGrp="1"/>
          </p:cNvSpPr>
          <p:nvPr>
            <p:ph type="sldNum" idx="12"/>
          </p:nvPr>
        </p:nvSpPr>
        <p:spPr/>
        <p:txBody>
          <a:bodyPr/>
          <a:lstStyle/>
          <a:p>
            <a:pPr marL="0" lvl="0" indent="0">
              <a:spcBef>
                <a:spcPts val="0"/>
              </a:spcBef>
              <a:spcAft>
                <a:spcPts val="0"/>
              </a:spcAft>
              <a:buNone/>
            </a:pPr>
            <a:fld id="{00000000-1234-1234-1234-123412341234}" type="slidenum">
              <a:rPr lang="en" smtClean="0"/>
              <a:t>24</a:t>
            </a:fld>
            <a:endParaRPr lang="en" dirty="0"/>
          </a:p>
        </p:txBody>
      </p:sp>
    </p:spTree>
    <p:extLst>
      <p:ext uri="{BB962C8B-B14F-4D97-AF65-F5344CB8AC3E}">
        <p14:creationId xmlns:p14="http://schemas.microsoft.com/office/powerpoint/2010/main" val="284701996"/>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C4E295C-1A02-4923-BBDF-5A5FFCF138F5}"/>
              </a:ext>
            </a:extLst>
          </p:cNvPr>
          <p:cNvSpPr>
            <a:spLocks noGrp="1"/>
          </p:cNvSpPr>
          <p:nvPr>
            <p:ph type="title"/>
          </p:nvPr>
        </p:nvSpPr>
        <p:spPr/>
        <p:txBody>
          <a:bodyPr/>
          <a:lstStyle/>
          <a:p>
            <a:r>
              <a:rPr lang="en-IN" b="1" dirty="0"/>
              <a:t>HOSPITAL ATTENDANCE PATTERNS </a:t>
            </a:r>
          </a:p>
        </p:txBody>
      </p:sp>
      <p:sp>
        <p:nvSpPr>
          <p:cNvPr id="3" name="Text Placeholder 2">
            <a:extLst>
              <a:ext uri="{FF2B5EF4-FFF2-40B4-BE49-F238E27FC236}">
                <a16:creationId xmlns:a16="http://schemas.microsoft.com/office/drawing/2014/main" id="{334BF69B-0D76-48D8-A891-2F358C3D1A19}"/>
              </a:ext>
            </a:extLst>
          </p:cNvPr>
          <p:cNvSpPr>
            <a:spLocks noGrp="1"/>
          </p:cNvSpPr>
          <p:nvPr>
            <p:ph type="body" idx="1"/>
          </p:nvPr>
        </p:nvSpPr>
        <p:spPr>
          <a:xfrm>
            <a:off x="234145" y="1426370"/>
            <a:ext cx="2877955" cy="3098936"/>
          </a:xfrm>
          <a:ln/>
        </p:spPr>
        <p:style>
          <a:lnRef idx="2">
            <a:schemeClr val="dk1"/>
          </a:lnRef>
          <a:fillRef idx="1">
            <a:schemeClr val="lt1"/>
          </a:fillRef>
          <a:effectRef idx="0">
            <a:schemeClr val="dk1"/>
          </a:effectRef>
          <a:fontRef idx="minor">
            <a:schemeClr val="dk1"/>
          </a:fontRef>
        </p:style>
        <p:txBody>
          <a:bodyPr/>
          <a:lstStyle/>
          <a:p>
            <a:pPr marL="139700" indent="0" algn="ctr">
              <a:buNone/>
            </a:pPr>
            <a:r>
              <a:rPr lang="en-IN" b="1" u="sng" dirty="0">
                <a:latin typeface="Times New Roman" panose="02020603050405020304" pitchFamily="18" charset="0"/>
                <a:cs typeface="Times New Roman" panose="02020603050405020304" pitchFamily="18" charset="0"/>
              </a:rPr>
              <a:t>TIME ELAPSED FROM EXPOSURE TO HOSPITALISATION. </a:t>
            </a:r>
          </a:p>
          <a:p>
            <a:pPr marL="139700" indent="0" algn="just">
              <a:buNone/>
            </a:pPr>
            <a:r>
              <a:rPr lang="en-IN" dirty="0">
                <a:latin typeface="Times New Roman" panose="02020603050405020304" pitchFamily="18" charset="0"/>
                <a:cs typeface="Times New Roman" panose="02020603050405020304" pitchFamily="18" charset="0"/>
              </a:rPr>
              <a:t>&lt;1 hour: 66.2%</a:t>
            </a:r>
          </a:p>
          <a:p>
            <a:pPr marL="139700" indent="0" algn="just">
              <a:buNone/>
            </a:pPr>
            <a:r>
              <a:rPr lang="en-IN" b="1" u="sng" dirty="0">
                <a:latin typeface="Times New Roman" panose="02020603050405020304" pitchFamily="18" charset="0"/>
                <a:cs typeface="Times New Roman" panose="02020603050405020304" pitchFamily="18" charset="0"/>
              </a:rPr>
              <a:t>Similar Studies</a:t>
            </a:r>
          </a:p>
          <a:p>
            <a:pPr marL="139700" indent="0" algn="just">
              <a:buNone/>
            </a:pPr>
            <a:r>
              <a:rPr lang="en-US" dirty="0" err="1">
                <a:latin typeface="Times New Roman" panose="02020603050405020304" pitchFamily="18" charset="0"/>
                <a:cs typeface="Times New Roman" panose="02020603050405020304" pitchFamily="18" charset="0"/>
              </a:rPr>
              <a:t>Ghaniya</a:t>
            </a:r>
            <a:r>
              <a:rPr lang="en-US" dirty="0">
                <a:latin typeface="Times New Roman" panose="02020603050405020304" pitchFamily="18" charset="0"/>
                <a:cs typeface="Times New Roman" panose="02020603050405020304" pitchFamily="18" charset="0"/>
              </a:rPr>
              <a:t> S. et al., </a:t>
            </a:r>
          </a:p>
          <a:p>
            <a:pPr marL="139700" indent="0" algn="just">
              <a:buNone/>
            </a:pPr>
            <a:endParaRPr lang="en-IN" u="sng" dirty="0">
              <a:latin typeface="Times New Roman" panose="02020603050405020304" pitchFamily="18" charset="0"/>
              <a:cs typeface="Times New Roman" panose="02020603050405020304" pitchFamily="18" charset="0"/>
            </a:endParaRPr>
          </a:p>
        </p:txBody>
      </p:sp>
      <p:sp>
        <p:nvSpPr>
          <p:cNvPr id="4" name="Text Placeholder 3">
            <a:extLst>
              <a:ext uri="{FF2B5EF4-FFF2-40B4-BE49-F238E27FC236}">
                <a16:creationId xmlns:a16="http://schemas.microsoft.com/office/drawing/2014/main" id="{61CCEAC1-5049-4715-8481-EB97F7596C38}"/>
              </a:ext>
            </a:extLst>
          </p:cNvPr>
          <p:cNvSpPr>
            <a:spLocks noGrp="1"/>
          </p:cNvSpPr>
          <p:nvPr>
            <p:ph type="body" idx="2"/>
          </p:nvPr>
        </p:nvSpPr>
        <p:spPr>
          <a:xfrm>
            <a:off x="3137574" y="1585161"/>
            <a:ext cx="2706301" cy="2990050"/>
          </a:xfrm>
        </p:spPr>
        <p:txBody>
          <a:bodyPr/>
          <a:lstStyle/>
          <a:p>
            <a:pPr marL="139700" indent="0">
              <a:buNone/>
            </a:pPr>
            <a:r>
              <a:rPr lang="en-IN" dirty="0"/>
              <a:t>., </a:t>
            </a:r>
          </a:p>
        </p:txBody>
      </p:sp>
      <p:sp>
        <p:nvSpPr>
          <p:cNvPr id="5" name="Text Placeholder 4">
            <a:extLst>
              <a:ext uri="{FF2B5EF4-FFF2-40B4-BE49-F238E27FC236}">
                <a16:creationId xmlns:a16="http://schemas.microsoft.com/office/drawing/2014/main" id="{6EEBBA28-666D-431D-A761-370C5238E967}"/>
              </a:ext>
            </a:extLst>
          </p:cNvPr>
          <p:cNvSpPr>
            <a:spLocks noGrp="1"/>
          </p:cNvSpPr>
          <p:nvPr>
            <p:ph type="body" idx="3"/>
          </p:nvPr>
        </p:nvSpPr>
        <p:spPr>
          <a:xfrm>
            <a:off x="3274401" y="1421830"/>
            <a:ext cx="2594948" cy="3153379"/>
          </a:xfrm>
        </p:spPr>
        <p:style>
          <a:lnRef idx="2">
            <a:schemeClr val="dk1"/>
          </a:lnRef>
          <a:fillRef idx="1">
            <a:schemeClr val="lt1"/>
          </a:fillRef>
          <a:effectRef idx="0">
            <a:schemeClr val="dk1"/>
          </a:effectRef>
          <a:fontRef idx="minor">
            <a:schemeClr val="dk1"/>
          </a:fontRef>
        </p:style>
        <p:txBody>
          <a:bodyPr/>
          <a:lstStyle/>
          <a:p>
            <a:pPr marL="139700" indent="0" algn="ctr">
              <a:buNone/>
            </a:pPr>
            <a:r>
              <a:rPr lang="en-IN" b="1" u="sng" dirty="0">
                <a:latin typeface="Times New Roman" panose="02020603050405020304" pitchFamily="18" charset="0"/>
                <a:cs typeface="Times New Roman" panose="02020603050405020304" pitchFamily="18" charset="0"/>
              </a:rPr>
              <a:t>SYMPTOMS </a:t>
            </a:r>
          </a:p>
          <a:p>
            <a:pPr>
              <a:buFont typeface="Wingdings" panose="05000000000000000000" pitchFamily="2" charset="2"/>
              <a:buChar char="v"/>
            </a:pPr>
            <a:r>
              <a:rPr lang="en-IN" dirty="0">
                <a:latin typeface="Times New Roman" panose="02020603050405020304" pitchFamily="18" charset="0"/>
                <a:cs typeface="Times New Roman" panose="02020603050405020304" pitchFamily="18" charset="0"/>
              </a:rPr>
              <a:t>Systemic (70.4%)</a:t>
            </a:r>
          </a:p>
          <a:p>
            <a:pPr>
              <a:buFont typeface="Wingdings" panose="05000000000000000000" pitchFamily="2" charset="2"/>
              <a:buChar char="v"/>
            </a:pPr>
            <a:r>
              <a:rPr lang="en-IN" dirty="0">
                <a:latin typeface="Times New Roman" panose="02020603050405020304" pitchFamily="18" charset="0"/>
                <a:cs typeface="Times New Roman" panose="02020603050405020304" pitchFamily="18" charset="0"/>
              </a:rPr>
              <a:t>Local  (14.8%)</a:t>
            </a:r>
          </a:p>
          <a:p>
            <a:pPr marL="139700" indent="0">
              <a:buNone/>
            </a:pPr>
            <a:r>
              <a:rPr lang="en-IN" b="1" u="sng" dirty="0">
                <a:latin typeface="Times New Roman" panose="02020603050405020304" pitchFamily="18" charset="0"/>
                <a:cs typeface="Times New Roman" panose="02020603050405020304" pitchFamily="18" charset="0"/>
              </a:rPr>
              <a:t>Similar Studies </a:t>
            </a:r>
          </a:p>
          <a:p>
            <a:pPr marL="139700" indent="0">
              <a:buNone/>
            </a:pPr>
            <a:r>
              <a:rPr lang="en-US" dirty="0" err="1">
                <a:latin typeface="Times New Roman" panose="02020603050405020304" pitchFamily="18" charset="0"/>
                <a:cs typeface="Times New Roman" panose="02020603050405020304" pitchFamily="18" charset="0"/>
              </a:rPr>
              <a:t>Moazzam</a:t>
            </a:r>
            <a:r>
              <a:rPr lang="en-US" dirty="0">
                <a:latin typeface="Times New Roman" panose="02020603050405020304" pitchFamily="18" charset="0"/>
                <a:cs typeface="Times New Roman" panose="02020603050405020304" pitchFamily="18" charset="0"/>
              </a:rPr>
              <a:t> M, et al., Abubakar S et al.,” </a:t>
            </a:r>
            <a:endParaRPr lang="en-IN" b="1" u="sng" dirty="0">
              <a:latin typeface="Times New Roman" panose="02020603050405020304" pitchFamily="18" charset="0"/>
              <a:cs typeface="Times New Roman" panose="02020603050405020304" pitchFamily="18" charset="0"/>
            </a:endParaRPr>
          </a:p>
        </p:txBody>
      </p:sp>
      <p:sp>
        <p:nvSpPr>
          <p:cNvPr id="6" name="Slide Number Placeholder 5">
            <a:extLst>
              <a:ext uri="{FF2B5EF4-FFF2-40B4-BE49-F238E27FC236}">
                <a16:creationId xmlns:a16="http://schemas.microsoft.com/office/drawing/2014/main" id="{AFE12F0E-D6AF-4865-A801-D2C35065555C}"/>
              </a:ext>
            </a:extLst>
          </p:cNvPr>
          <p:cNvSpPr>
            <a:spLocks noGrp="1"/>
          </p:cNvSpPr>
          <p:nvPr>
            <p:ph type="sldNum" idx="12"/>
          </p:nvPr>
        </p:nvSpPr>
        <p:spPr/>
        <p:txBody>
          <a:bodyPr/>
          <a:lstStyle/>
          <a:p>
            <a:pPr marL="0" lvl="0" indent="0">
              <a:spcBef>
                <a:spcPts val="0"/>
              </a:spcBef>
              <a:spcAft>
                <a:spcPts val="0"/>
              </a:spcAft>
              <a:buNone/>
            </a:pPr>
            <a:fld id="{00000000-1234-1234-1234-123412341234}" type="slidenum">
              <a:rPr lang="en" smtClean="0"/>
              <a:t>25</a:t>
            </a:fld>
            <a:endParaRPr lang="en"/>
          </a:p>
        </p:txBody>
      </p:sp>
      <p:sp>
        <p:nvSpPr>
          <p:cNvPr id="7" name="Text Placeholder 4">
            <a:extLst>
              <a:ext uri="{FF2B5EF4-FFF2-40B4-BE49-F238E27FC236}">
                <a16:creationId xmlns:a16="http://schemas.microsoft.com/office/drawing/2014/main" id="{051D7F08-8D7E-4E81-B30B-B1AB938749DC}"/>
              </a:ext>
            </a:extLst>
          </p:cNvPr>
          <p:cNvSpPr txBox="1">
            <a:spLocks/>
          </p:cNvSpPr>
          <p:nvPr/>
        </p:nvSpPr>
        <p:spPr>
          <a:xfrm>
            <a:off x="6536121" y="1684970"/>
            <a:ext cx="2470735" cy="2890239"/>
          </a:xfrm>
          <a:prstGeom prst="rect">
            <a:avLst/>
          </a:prstGeom>
          <a:noFill/>
          <a:ln>
            <a:noFill/>
          </a:ln>
        </p:spPr>
        <p:txBody>
          <a:bodyPr spcFirstLastPara="1" wrap="square" lIns="91425" tIns="91425" rIns="91425" bIns="91425" anchor="t" anchorCtr="0"/>
          <a:lstStyle>
            <a:defPPr marR="0" lvl="0" algn="l" rtl="0">
              <a:lnSpc>
                <a:spcPct val="100000"/>
              </a:lnSpc>
              <a:spcBef>
                <a:spcPts val="0"/>
              </a:spcBef>
              <a:spcAft>
                <a:spcPts val="0"/>
              </a:spcAft>
            </a:defPPr>
            <a:lvl1pPr marL="457200" marR="0" lvl="0" indent="-317500" algn="l" rtl="0">
              <a:lnSpc>
                <a:spcPct val="150000"/>
              </a:lnSpc>
              <a:spcBef>
                <a:spcPts val="600"/>
              </a:spcBef>
              <a:spcAft>
                <a:spcPts val="0"/>
              </a:spcAft>
              <a:buClr>
                <a:srgbClr val="B7B7B7"/>
              </a:buClr>
              <a:buSzPts val="1400"/>
              <a:buFont typeface="Raleway Light"/>
              <a:buChar char="∙"/>
              <a:defRPr sz="1400" b="0" i="0" u="none" strike="noStrike" cap="none">
                <a:solidFill>
                  <a:srgbClr val="111111"/>
                </a:solidFill>
                <a:latin typeface="Raleway Light"/>
                <a:ea typeface="Raleway Light"/>
                <a:cs typeface="Raleway Light"/>
                <a:sym typeface="Raleway Light"/>
              </a:defRPr>
            </a:lvl1pPr>
            <a:lvl2pPr marL="914400" marR="0" lvl="1" indent="-317500" algn="l" rtl="0">
              <a:lnSpc>
                <a:spcPct val="150000"/>
              </a:lnSpc>
              <a:spcBef>
                <a:spcPts val="0"/>
              </a:spcBef>
              <a:spcAft>
                <a:spcPts val="0"/>
              </a:spcAft>
              <a:buClr>
                <a:srgbClr val="B7B7B7"/>
              </a:buClr>
              <a:buSzPts val="1400"/>
              <a:buFont typeface="Raleway Light"/>
              <a:buChar char="∙"/>
              <a:defRPr sz="1400" b="0" i="0" u="none" strike="noStrike" cap="none">
                <a:solidFill>
                  <a:srgbClr val="111111"/>
                </a:solidFill>
                <a:latin typeface="Raleway Light"/>
                <a:ea typeface="Raleway Light"/>
                <a:cs typeface="Raleway Light"/>
                <a:sym typeface="Raleway Light"/>
              </a:defRPr>
            </a:lvl2pPr>
            <a:lvl3pPr marL="1371600" marR="0" lvl="2" indent="-317500" algn="l" rtl="0">
              <a:lnSpc>
                <a:spcPct val="150000"/>
              </a:lnSpc>
              <a:spcBef>
                <a:spcPts val="0"/>
              </a:spcBef>
              <a:spcAft>
                <a:spcPts val="0"/>
              </a:spcAft>
              <a:buClr>
                <a:srgbClr val="B7B7B7"/>
              </a:buClr>
              <a:buSzPts val="1400"/>
              <a:buFont typeface="Raleway Light"/>
              <a:buChar char="∙"/>
              <a:defRPr sz="1400" b="0" i="0" u="none" strike="noStrike" cap="none">
                <a:solidFill>
                  <a:srgbClr val="111111"/>
                </a:solidFill>
                <a:latin typeface="Raleway Light"/>
                <a:ea typeface="Raleway Light"/>
                <a:cs typeface="Raleway Light"/>
                <a:sym typeface="Raleway Light"/>
              </a:defRPr>
            </a:lvl3pPr>
            <a:lvl4pPr marL="1828800" marR="0" lvl="3" indent="-317500" algn="l" rtl="0">
              <a:lnSpc>
                <a:spcPct val="150000"/>
              </a:lnSpc>
              <a:spcBef>
                <a:spcPts val="0"/>
              </a:spcBef>
              <a:spcAft>
                <a:spcPts val="0"/>
              </a:spcAft>
              <a:buClr>
                <a:srgbClr val="B7B7B7"/>
              </a:buClr>
              <a:buSzPts val="1400"/>
              <a:buFont typeface="Raleway Light"/>
              <a:buChar char="∙"/>
              <a:defRPr sz="1400" b="0" i="0" u="none" strike="noStrike" cap="none">
                <a:solidFill>
                  <a:srgbClr val="111111"/>
                </a:solidFill>
                <a:latin typeface="Raleway Light"/>
                <a:ea typeface="Raleway Light"/>
                <a:cs typeface="Raleway Light"/>
                <a:sym typeface="Raleway Light"/>
              </a:defRPr>
            </a:lvl4pPr>
            <a:lvl5pPr marL="2286000" marR="0" lvl="4" indent="-317500" algn="l" rtl="0">
              <a:lnSpc>
                <a:spcPct val="150000"/>
              </a:lnSpc>
              <a:spcBef>
                <a:spcPts val="0"/>
              </a:spcBef>
              <a:spcAft>
                <a:spcPts val="0"/>
              </a:spcAft>
              <a:buClr>
                <a:srgbClr val="B7B7B7"/>
              </a:buClr>
              <a:buSzPts val="1400"/>
              <a:buFont typeface="Raleway Light"/>
              <a:buChar char="∙"/>
              <a:defRPr sz="1400" b="0" i="0" u="none" strike="noStrike" cap="none">
                <a:solidFill>
                  <a:srgbClr val="111111"/>
                </a:solidFill>
                <a:latin typeface="Raleway Light"/>
                <a:ea typeface="Raleway Light"/>
                <a:cs typeface="Raleway Light"/>
                <a:sym typeface="Raleway Light"/>
              </a:defRPr>
            </a:lvl5pPr>
            <a:lvl6pPr marL="2743200" marR="0" lvl="5" indent="-317500" algn="l" rtl="0">
              <a:lnSpc>
                <a:spcPct val="150000"/>
              </a:lnSpc>
              <a:spcBef>
                <a:spcPts val="0"/>
              </a:spcBef>
              <a:spcAft>
                <a:spcPts val="0"/>
              </a:spcAft>
              <a:buClr>
                <a:srgbClr val="B7B7B7"/>
              </a:buClr>
              <a:buSzPts val="1400"/>
              <a:buFont typeface="Raleway Light"/>
              <a:buChar char="∙"/>
              <a:defRPr sz="1400" b="0" i="0" u="none" strike="noStrike" cap="none">
                <a:solidFill>
                  <a:srgbClr val="111111"/>
                </a:solidFill>
                <a:latin typeface="Raleway Light"/>
                <a:ea typeface="Raleway Light"/>
                <a:cs typeface="Raleway Light"/>
                <a:sym typeface="Raleway Light"/>
              </a:defRPr>
            </a:lvl6pPr>
            <a:lvl7pPr marL="3200400" marR="0" lvl="6" indent="-317500" algn="l" rtl="0">
              <a:lnSpc>
                <a:spcPct val="150000"/>
              </a:lnSpc>
              <a:spcBef>
                <a:spcPts val="0"/>
              </a:spcBef>
              <a:spcAft>
                <a:spcPts val="0"/>
              </a:spcAft>
              <a:buClr>
                <a:srgbClr val="B7B7B7"/>
              </a:buClr>
              <a:buSzPts val="1400"/>
              <a:buFont typeface="Raleway Light"/>
              <a:buChar char="∙"/>
              <a:defRPr sz="1400" b="0" i="0" u="none" strike="noStrike" cap="none">
                <a:solidFill>
                  <a:srgbClr val="111111"/>
                </a:solidFill>
                <a:latin typeface="Raleway Light"/>
                <a:ea typeface="Raleway Light"/>
                <a:cs typeface="Raleway Light"/>
                <a:sym typeface="Raleway Light"/>
              </a:defRPr>
            </a:lvl7pPr>
            <a:lvl8pPr marL="3657600" marR="0" lvl="7" indent="-317500" algn="l" rtl="0">
              <a:lnSpc>
                <a:spcPct val="150000"/>
              </a:lnSpc>
              <a:spcBef>
                <a:spcPts val="0"/>
              </a:spcBef>
              <a:spcAft>
                <a:spcPts val="0"/>
              </a:spcAft>
              <a:buClr>
                <a:srgbClr val="B7B7B7"/>
              </a:buClr>
              <a:buSzPts val="1400"/>
              <a:buFont typeface="Raleway Light"/>
              <a:buChar char="∙"/>
              <a:defRPr sz="1400" b="0" i="0" u="none" strike="noStrike" cap="none">
                <a:solidFill>
                  <a:srgbClr val="111111"/>
                </a:solidFill>
                <a:latin typeface="Raleway Light"/>
                <a:ea typeface="Raleway Light"/>
                <a:cs typeface="Raleway Light"/>
                <a:sym typeface="Raleway Light"/>
              </a:defRPr>
            </a:lvl8pPr>
            <a:lvl9pPr marL="4114800" marR="0" lvl="8" indent="-317500" algn="l" rtl="0">
              <a:lnSpc>
                <a:spcPct val="150000"/>
              </a:lnSpc>
              <a:spcBef>
                <a:spcPts val="0"/>
              </a:spcBef>
              <a:spcAft>
                <a:spcPts val="0"/>
              </a:spcAft>
              <a:buClr>
                <a:srgbClr val="B7B7B7"/>
              </a:buClr>
              <a:buSzPts val="1400"/>
              <a:buFont typeface="Raleway Light"/>
              <a:buChar char="∙"/>
              <a:defRPr sz="1400" b="0" i="0" u="none" strike="noStrike" cap="none">
                <a:solidFill>
                  <a:srgbClr val="111111"/>
                </a:solidFill>
                <a:latin typeface="Raleway Light"/>
                <a:ea typeface="Raleway Light"/>
                <a:cs typeface="Raleway Light"/>
                <a:sym typeface="Raleway Light"/>
              </a:defRPr>
            </a:lvl9pPr>
          </a:lstStyle>
          <a:p>
            <a:pPr marL="139700" indent="0">
              <a:buNone/>
            </a:pPr>
            <a:endParaRPr lang="en-IN" dirty="0"/>
          </a:p>
        </p:txBody>
      </p:sp>
      <p:sp>
        <p:nvSpPr>
          <p:cNvPr id="8" name="Text Placeholder 4">
            <a:extLst>
              <a:ext uri="{FF2B5EF4-FFF2-40B4-BE49-F238E27FC236}">
                <a16:creationId xmlns:a16="http://schemas.microsoft.com/office/drawing/2014/main" id="{4AFE37B0-6DD9-4EC3-908E-6C1A4BE52A23}"/>
              </a:ext>
            </a:extLst>
          </p:cNvPr>
          <p:cNvSpPr txBox="1">
            <a:spLocks/>
          </p:cNvSpPr>
          <p:nvPr/>
        </p:nvSpPr>
        <p:spPr>
          <a:xfrm>
            <a:off x="6134834" y="1446429"/>
            <a:ext cx="2594948" cy="3078876"/>
          </a:xfrm>
          <a:prstGeom prst="rect">
            <a:avLst/>
          </a:prstGeom>
          <a:ln/>
        </p:spPr>
        <p:style>
          <a:lnRef idx="2">
            <a:schemeClr val="dk1"/>
          </a:lnRef>
          <a:fillRef idx="1">
            <a:schemeClr val="lt1"/>
          </a:fillRef>
          <a:effectRef idx="0">
            <a:schemeClr val="dk1"/>
          </a:effectRef>
          <a:fontRef idx="minor">
            <a:schemeClr val="dk1"/>
          </a:fontRef>
        </p:style>
        <p:txBody>
          <a:bodyPr spcFirstLastPara="1" wrap="square" lIns="91425" tIns="91425" rIns="91425" bIns="91425" anchor="t" anchorCtr="0"/>
          <a:lstStyle>
            <a:defPPr marR="0" lvl="0" algn="l" rtl="0">
              <a:lnSpc>
                <a:spcPct val="100000"/>
              </a:lnSpc>
              <a:spcBef>
                <a:spcPts val="0"/>
              </a:spcBef>
              <a:spcAft>
                <a:spcPts val="0"/>
              </a:spcAft>
            </a:defPPr>
            <a:lvl1pPr marL="457200" marR="0" lvl="0" indent="-317500" algn="l" rtl="0">
              <a:lnSpc>
                <a:spcPct val="150000"/>
              </a:lnSpc>
              <a:spcBef>
                <a:spcPts val="600"/>
              </a:spcBef>
              <a:spcAft>
                <a:spcPts val="0"/>
              </a:spcAft>
              <a:buClr>
                <a:srgbClr val="B7B7B7"/>
              </a:buClr>
              <a:buSzPts val="1400"/>
              <a:buFont typeface="Raleway Light"/>
              <a:buChar char="∙"/>
              <a:defRPr sz="1400" b="0" i="0" u="none" strike="noStrike" cap="none">
                <a:solidFill>
                  <a:srgbClr val="111111"/>
                </a:solidFill>
                <a:latin typeface="Raleway Light"/>
                <a:ea typeface="Raleway Light"/>
                <a:cs typeface="Raleway Light"/>
                <a:sym typeface="Raleway Light"/>
              </a:defRPr>
            </a:lvl1pPr>
            <a:lvl2pPr marL="914400" marR="0" lvl="1" indent="-317500" algn="l" rtl="0">
              <a:lnSpc>
                <a:spcPct val="150000"/>
              </a:lnSpc>
              <a:spcBef>
                <a:spcPts val="0"/>
              </a:spcBef>
              <a:spcAft>
                <a:spcPts val="0"/>
              </a:spcAft>
              <a:buClr>
                <a:srgbClr val="B7B7B7"/>
              </a:buClr>
              <a:buSzPts val="1400"/>
              <a:buFont typeface="Raleway Light"/>
              <a:buChar char="∙"/>
              <a:defRPr sz="1400" b="0" i="0" u="none" strike="noStrike" cap="none">
                <a:solidFill>
                  <a:srgbClr val="111111"/>
                </a:solidFill>
                <a:latin typeface="Raleway Light"/>
                <a:ea typeface="Raleway Light"/>
                <a:cs typeface="Raleway Light"/>
                <a:sym typeface="Raleway Light"/>
              </a:defRPr>
            </a:lvl2pPr>
            <a:lvl3pPr marL="1371600" marR="0" lvl="2" indent="-317500" algn="l" rtl="0">
              <a:lnSpc>
                <a:spcPct val="150000"/>
              </a:lnSpc>
              <a:spcBef>
                <a:spcPts val="0"/>
              </a:spcBef>
              <a:spcAft>
                <a:spcPts val="0"/>
              </a:spcAft>
              <a:buClr>
                <a:srgbClr val="B7B7B7"/>
              </a:buClr>
              <a:buSzPts val="1400"/>
              <a:buFont typeface="Raleway Light"/>
              <a:buChar char="∙"/>
              <a:defRPr sz="1400" b="0" i="0" u="none" strike="noStrike" cap="none">
                <a:solidFill>
                  <a:srgbClr val="111111"/>
                </a:solidFill>
                <a:latin typeface="Raleway Light"/>
                <a:ea typeface="Raleway Light"/>
                <a:cs typeface="Raleway Light"/>
                <a:sym typeface="Raleway Light"/>
              </a:defRPr>
            </a:lvl3pPr>
            <a:lvl4pPr marL="1828800" marR="0" lvl="3" indent="-317500" algn="l" rtl="0">
              <a:lnSpc>
                <a:spcPct val="150000"/>
              </a:lnSpc>
              <a:spcBef>
                <a:spcPts val="0"/>
              </a:spcBef>
              <a:spcAft>
                <a:spcPts val="0"/>
              </a:spcAft>
              <a:buClr>
                <a:srgbClr val="B7B7B7"/>
              </a:buClr>
              <a:buSzPts val="1400"/>
              <a:buFont typeface="Raleway Light"/>
              <a:buChar char="∙"/>
              <a:defRPr sz="1400" b="0" i="0" u="none" strike="noStrike" cap="none">
                <a:solidFill>
                  <a:srgbClr val="111111"/>
                </a:solidFill>
                <a:latin typeface="Raleway Light"/>
                <a:ea typeface="Raleway Light"/>
                <a:cs typeface="Raleway Light"/>
                <a:sym typeface="Raleway Light"/>
              </a:defRPr>
            </a:lvl4pPr>
            <a:lvl5pPr marL="2286000" marR="0" lvl="4" indent="-317500" algn="l" rtl="0">
              <a:lnSpc>
                <a:spcPct val="150000"/>
              </a:lnSpc>
              <a:spcBef>
                <a:spcPts val="0"/>
              </a:spcBef>
              <a:spcAft>
                <a:spcPts val="0"/>
              </a:spcAft>
              <a:buClr>
                <a:srgbClr val="B7B7B7"/>
              </a:buClr>
              <a:buSzPts val="1400"/>
              <a:buFont typeface="Raleway Light"/>
              <a:buChar char="∙"/>
              <a:defRPr sz="1400" b="0" i="0" u="none" strike="noStrike" cap="none">
                <a:solidFill>
                  <a:srgbClr val="111111"/>
                </a:solidFill>
                <a:latin typeface="Raleway Light"/>
                <a:ea typeface="Raleway Light"/>
                <a:cs typeface="Raleway Light"/>
                <a:sym typeface="Raleway Light"/>
              </a:defRPr>
            </a:lvl5pPr>
            <a:lvl6pPr marL="2743200" marR="0" lvl="5" indent="-317500" algn="l" rtl="0">
              <a:lnSpc>
                <a:spcPct val="150000"/>
              </a:lnSpc>
              <a:spcBef>
                <a:spcPts val="0"/>
              </a:spcBef>
              <a:spcAft>
                <a:spcPts val="0"/>
              </a:spcAft>
              <a:buClr>
                <a:srgbClr val="B7B7B7"/>
              </a:buClr>
              <a:buSzPts val="1400"/>
              <a:buFont typeface="Raleway Light"/>
              <a:buChar char="∙"/>
              <a:defRPr sz="1400" b="0" i="0" u="none" strike="noStrike" cap="none">
                <a:solidFill>
                  <a:srgbClr val="111111"/>
                </a:solidFill>
                <a:latin typeface="Raleway Light"/>
                <a:ea typeface="Raleway Light"/>
                <a:cs typeface="Raleway Light"/>
                <a:sym typeface="Raleway Light"/>
              </a:defRPr>
            </a:lvl6pPr>
            <a:lvl7pPr marL="3200400" marR="0" lvl="6" indent="-317500" algn="l" rtl="0">
              <a:lnSpc>
                <a:spcPct val="150000"/>
              </a:lnSpc>
              <a:spcBef>
                <a:spcPts val="0"/>
              </a:spcBef>
              <a:spcAft>
                <a:spcPts val="0"/>
              </a:spcAft>
              <a:buClr>
                <a:srgbClr val="B7B7B7"/>
              </a:buClr>
              <a:buSzPts val="1400"/>
              <a:buFont typeface="Raleway Light"/>
              <a:buChar char="∙"/>
              <a:defRPr sz="1400" b="0" i="0" u="none" strike="noStrike" cap="none">
                <a:solidFill>
                  <a:srgbClr val="111111"/>
                </a:solidFill>
                <a:latin typeface="Raleway Light"/>
                <a:ea typeface="Raleway Light"/>
                <a:cs typeface="Raleway Light"/>
                <a:sym typeface="Raleway Light"/>
              </a:defRPr>
            </a:lvl7pPr>
            <a:lvl8pPr marL="3657600" marR="0" lvl="7" indent="-317500" algn="l" rtl="0">
              <a:lnSpc>
                <a:spcPct val="150000"/>
              </a:lnSpc>
              <a:spcBef>
                <a:spcPts val="0"/>
              </a:spcBef>
              <a:spcAft>
                <a:spcPts val="0"/>
              </a:spcAft>
              <a:buClr>
                <a:srgbClr val="B7B7B7"/>
              </a:buClr>
              <a:buSzPts val="1400"/>
              <a:buFont typeface="Raleway Light"/>
              <a:buChar char="∙"/>
              <a:defRPr sz="1400" b="0" i="0" u="none" strike="noStrike" cap="none">
                <a:solidFill>
                  <a:srgbClr val="111111"/>
                </a:solidFill>
                <a:latin typeface="Raleway Light"/>
                <a:ea typeface="Raleway Light"/>
                <a:cs typeface="Raleway Light"/>
                <a:sym typeface="Raleway Light"/>
              </a:defRPr>
            </a:lvl8pPr>
            <a:lvl9pPr marL="4114800" marR="0" lvl="8" indent="-317500" algn="l" rtl="0">
              <a:lnSpc>
                <a:spcPct val="150000"/>
              </a:lnSpc>
              <a:spcBef>
                <a:spcPts val="0"/>
              </a:spcBef>
              <a:spcAft>
                <a:spcPts val="0"/>
              </a:spcAft>
              <a:buClr>
                <a:srgbClr val="B7B7B7"/>
              </a:buClr>
              <a:buSzPts val="1400"/>
              <a:buFont typeface="Raleway Light"/>
              <a:buChar char="∙"/>
              <a:defRPr sz="1400" b="0" i="0" u="none" strike="noStrike" cap="none">
                <a:solidFill>
                  <a:srgbClr val="111111"/>
                </a:solidFill>
                <a:latin typeface="Raleway Light"/>
                <a:ea typeface="Raleway Light"/>
                <a:cs typeface="Raleway Light"/>
                <a:sym typeface="Raleway Light"/>
              </a:defRPr>
            </a:lvl9pPr>
          </a:lstStyle>
          <a:p>
            <a:pPr marL="139700" indent="0" algn="ctr">
              <a:buNone/>
            </a:pPr>
            <a:r>
              <a:rPr lang="en-IN" b="1" u="sng" dirty="0">
                <a:latin typeface="Times New Roman" panose="02020603050405020304" pitchFamily="18" charset="0"/>
                <a:cs typeface="Times New Roman" panose="02020603050405020304" pitchFamily="18" charset="0"/>
              </a:rPr>
              <a:t>FIRST AID </a:t>
            </a:r>
          </a:p>
          <a:p>
            <a:pPr>
              <a:buFont typeface="Wingdings" panose="05000000000000000000" pitchFamily="2" charset="2"/>
              <a:buChar char="v"/>
            </a:pPr>
            <a:r>
              <a:rPr lang="en-IN" dirty="0">
                <a:latin typeface="Times New Roman" panose="02020603050405020304" pitchFamily="18" charset="0"/>
                <a:cs typeface="Times New Roman" panose="02020603050405020304" pitchFamily="18" charset="0"/>
              </a:rPr>
              <a:t>Yes (62.4%)</a:t>
            </a:r>
          </a:p>
          <a:p>
            <a:pPr>
              <a:buFont typeface="Wingdings" panose="05000000000000000000" pitchFamily="2" charset="2"/>
              <a:buChar char="v"/>
            </a:pPr>
            <a:r>
              <a:rPr lang="en-IN" dirty="0">
                <a:latin typeface="Times New Roman" panose="02020603050405020304" pitchFamily="18" charset="0"/>
                <a:cs typeface="Times New Roman" panose="02020603050405020304" pitchFamily="18" charset="0"/>
              </a:rPr>
              <a:t>No (36.8%) </a:t>
            </a:r>
          </a:p>
          <a:p>
            <a:pPr marL="139700" indent="0">
              <a:buNone/>
            </a:pPr>
            <a:r>
              <a:rPr lang="en-IN" b="1" u="sng" dirty="0">
                <a:latin typeface="Times New Roman" panose="02020603050405020304" pitchFamily="18" charset="0"/>
                <a:cs typeface="Times New Roman" panose="02020603050405020304" pitchFamily="18" charset="0"/>
              </a:rPr>
              <a:t>Similar Studies </a:t>
            </a:r>
          </a:p>
          <a:p>
            <a:pPr marL="139700" indent="0">
              <a:buNone/>
            </a:pPr>
            <a:r>
              <a:rPr lang="en-US" dirty="0">
                <a:latin typeface="Times New Roman" panose="02020603050405020304" pitchFamily="18" charset="0"/>
                <a:cs typeface="Times New Roman" panose="02020603050405020304" pitchFamily="18" charset="0"/>
              </a:rPr>
              <a:t>Ramesh KN et al.,</a:t>
            </a:r>
          </a:p>
          <a:p>
            <a:pPr marL="139700" indent="0">
              <a:buNone/>
            </a:pPr>
            <a:r>
              <a:rPr lang="en-US" dirty="0">
                <a:latin typeface="Times New Roman" panose="02020603050405020304" pitchFamily="18" charset="0"/>
                <a:cs typeface="Times New Roman" panose="02020603050405020304" pitchFamily="18" charset="0"/>
              </a:rPr>
              <a:t>Shoba </a:t>
            </a:r>
            <a:r>
              <a:rPr lang="en-US" dirty="0" err="1">
                <a:latin typeface="Times New Roman" panose="02020603050405020304" pitchFamily="18" charset="0"/>
                <a:cs typeface="Times New Roman" panose="02020603050405020304" pitchFamily="18" charset="0"/>
              </a:rPr>
              <a:t>Churi</a:t>
            </a:r>
            <a:r>
              <a:rPr lang="en-US" dirty="0">
                <a:latin typeface="Times New Roman" panose="02020603050405020304" pitchFamily="18" charset="0"/>
                <a:cs typeface="Times New Roman" panose="02020603050405020304" pitchFamily="18" charset="0"/>
              </a:rPr>
              <a:t> et al.,  </a:t>
            </a:r>
          </a:p>
        </p:txBody>
      </p:sp>
    </p:spTree>
    <p:extLst>
      <p:ext uri="{BB962C8B-B14F-4D97-AF65-F5344CB8AC3E}">
        <p14:creationId xmlns:p14="http://schemas.microsoft.com/office/powerpoint/2010/main" val="2522442671"/>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330C21E-90E4-4E2C-99BE-5F70C8BB217B}"/>
              </a:ext>
            </a:extLst>
          </p:cNvPr>
          <p:cNvSpPr>
            <a:spLocks noGrp="1"/>
          </p:cNvSpPr>
          <p:nvPr>
            <p:ph type="title"/>
          </p:nvPr>
        </p:nvSpPr>
        <p:spPr/>
        <p:txBody>
          <a:bodyPr/>
          <a:lstStyle/>
          <a:p>
            <a:endParaRPr lang="en-IN" dirty="0"/>
          </a:p>
        </p:txBody>
      </p:sp>
      <p:sp>
        <p:nvSpPr>
          <p:cNvPr id="4" name="Text Placeholder 3">
            <a:extLst>
              <a:ext uri="{FF2B5EF4-FFF2-40B4-BE49-F238E27FC236}">
                <a16:creationId xmlns:a16="http://schemas.microsoft.com/office/drawing/2014/main" id="{B67F3F6C-2362-49B2-8C89-C6DBBC47C703}"/>
              </a:ext>
            </a:extLst>
          </p:cNvPr>
          <p:cNvSpPr>
            <a:spLocks noGrp="1"/>
          </p:cNvSpPr>
          <p:nvPr>
            <p:ph type="body" idx="2"/>
          </p:nvPr>
        </p:nvSpPr>
        <p:spPr>
          <a:xfrm>
            <a:off x="1418006" y="1540835"/>
            <a:ext cx="2544000" cy="3272915"/>
          </a:xfrm>
        </p:spPr>
        <p:style>
          <a:lnRef idx="2">
            <a:schemeClr val="dk1"/>
          </a:lnRef>
          <a:fillRef idx="1">
            <a:schemeClr val="lt1"/>
          </a:fillRef>
          <a:effectRef idx="0">
            <a:schemeClr val="dk1"/>
          </a:effectRef>
          <a:fontRef idx="minor">
            <a:schemeClr val="dk1"/>
          </a:fontRef>
        </p:style>
        <p:txBody>
          <a:bodyPr/>
          <a:lstStyle/>
          <a:p>
            <a:pPr marL="139700" indent="0" algn="ctr">
              <a:buNone/>
            </a:pPr>
            <a:r>
              <a:rPr lang="en-IN" b="1" u="sng" dirty="0">
                <a:latin typeface="Times New Roman" panose="02020603050405020304" pitchFamily="18" charset="0"/>
                <a:cs typeface="Times New Roman" panose="02020603050405020304" pitchFamily="18" charset="0"/>
              </a:rPr>
              <a:t>TREATMENT PROVIDED</a:t>
            </a:r>
          </a:p>
          <a:p>
            <a:pPr>
              <a:buFont typeface="Wingdings" panose="05000000000000000000" pitchFamily="2" charset="2"/>
              <a:buChar char="v"/>
            </a:pPr>
            <a:r>
              <a:rPr lang="en-IN" dirty="0">
                <a:latin typeface="Times New Roman" panose="02020603050405020304" pitchFamily="18" charset="0"/>
                <a:cs typeface="Times New Roman" panose="02020603050405020304" pitchFamily="18" charset="0"/>
              </a:rPr>
              <a:t>Supportive (52.7%)</a:t>
            </a:r>
          </a:p>
          <a:p>
            <a:pPr>
              <a:buFont typeface="Wingdings" panose="05000000000000000000" pitchFamily="2" charset="2"/>
              <a:buChar char="v"/>
            </a:pPr>
            <a:r>
              <a:rPr lang="en-IN" dirty="0">
                <a:latin typeface="Times New Roman" panose="02020603050405020304" pitchFamily="18" charset="0"/>
                <a:cs typeface="Times New Roman" panose="02020603050405020304" pitchFamily="18" charset="0"/>
              </a:rPr>
              <a:t>Specific (24%)</a:t>
            </a:r>
          </a:p>
          <a:p>
            <a:pPr>
              <a:buFont typeface="Wingdings" panose="05000000000000000000" pitchFamily="2" charset="2"/>
              <a:buChar char="v"/>
            </a:pPr>
            <a:r>
              <a:rPr lang="en-IN" dirty="0">
                <a:latin typeface="Times New Roman" panose="02020603050405020304" pitchFamily="18" charset="0"/>
                <a:cs typeface="Times New Roman" panose="02020603050405020304" pitchFamily="18" charset="0"/>
              </a:rPr>
              <a:t>Symptomatic (23.3%)</a:t>
            </a:r>
          </a:p>
          <a:p>
            <a:pPr marL="139700" indent="0">
              <a:buNone/>
            </a:pPr>
            <a:r>
              <a:rPr lang="en-IN" b="1" u="sng" dirty="0">
                <a:solidFill>
                  <a:schemeClr val="tx1"/>
                </a:solidFill>
                <a:latin typeface="Times New Roman" panose="02020603050405020304" pitchFamily="18" charset="0"/>
                <a:cs typeface="Times New Roman" panose="02020603050405020304" pitchFamily="18" charset="0"/>
              </a:rPr>
              <a:t>Similar Studies </a:t>
            </a:r>
          </a:p>
          <a:p>
            <a:r>
              <a:rPr lang="en-IN" dirty="0">
                <a:latin typeface="Times New Roman" panose="02020603050405020304" pitchFamily="18" charset="0"/>
                <a:cs typeface="Times New Roman" panose="02020603050405020304" pitchFamily="18" charset="0"/>
              </a:rPr>
              <a:t>Leena Antony et al., </a:t>
            </a:r>
          </a:p>
          <a:p>
            <a:r>
              <a:rPr lang="en-IN" dirty="0">
                <a:latin typeface="Times New Roman" panose="02020603050405020304" pitchFamily="18" charset="0"/>
                <a:cs typeface="Times New Roman" panose="02020603050405020304" pitchFamily="18" charset="0"/>
              </a:rPr>
              <a:t>Pratik D </a:t>
            </a:r>
            <a:r>
              <a:rPr lang="en-IN" dirty="0" err="1">
                <a:latin typeface="Times New Roman" panose="02020603050405020304" pitchFamily="18" charset="0"/>
                <a:cs typeface="Times New Roman" panose="02020603050405020304" pitchFamily="18" charset="0"/>
              </a:rPr>
              <a:t>Asari</a:t>
            </a:r>
            <a:r>
              <a:rPr lang="en-IN" dirty="0">
                <a:latin typeface="Times New Roman" panose="02020603050405020304" pitchFamily="18" charset="0"/>
                <a:cs typeface="Times New Roman" panose="02020603050405020304" pitchFamily="18" charset="0"/>
              </a:rPr>
              <a:t> et al</a:t>
            </a:r>
          </a:p>
        </p:txBody>
      </p:sp>
      <p:sp>
        <p:nvSpPr>
          <p:cNvPr id="5" name="Text Placeholder 4">
            <a:extLst>
              <a:ext uri="{FF2B5EF4-FFF2-40B4-BE49-F238E27FC236}">
                <a16:creationId xmlns:a16="http://schemas.microsoft.com/office/drawing/2014/main" id="{0ED0D81C-AD70-4178-93BF-4BB16F902C3F}"/>
              </a:ext>
            </a:extLst>
          </p:cNvPr>
          <p:cNvSpPr>
            <a:spLocks noGrp="1"/>
          </p:cNvSpPr>
          <p:nvPr>
            <p:ph type="body" idx="3"/>
          </p:nvPr>
        </p:nvSpPr>
        <p:spPr>
          <a:xfrm>
            <a:off x="5425312" y="1453371"/>
            <a:ext cx="2859948" cy="3226564"/>
          </a:xfrm>
        </p:spPr>
        <p:style>
          <a:lnRef idx="2">
            <a:schemeClr val="dk1"/>
          </a:lnRef>
          <a:fillRef idx="1">
            <a:schemeClr val="lt1"/>
          </a:fillRef>
          <a:effectRef idx="0">
            <a:schemeClr val="dk1"/>
          </a:effectRef>
          <a:fontRef idx="minor">
            <a:schemeClr val="dk1"/>
          </a:fontRef>
        </p:style>
        <p:txBody>
          <a:bodyPr/>
          <a:lstStyle/>
          <a:p>
            <a:pPr marL="139700" indent="0" algn="ctr">
              <a:buNone/>
            </a:pPr>
            <a:r>
              <a:rPr lang="en-IN" b="1" u="sng" dirty="0">
                <a:latin typeface="Times New Roman" panose="02020603050405020304" pitchFamily="18" charset="0"/>
                <a:cs typeface="Times New Roman" panose="02020603050405020304" pitchFamily="18" charset="0"/>
              </a:rPr>
              <a:t>POISON SEVERITY SCORE</a:t>
            </a:r>
          </a:p>
          <a:p>
            <a:pPr>
              <a:buFont typeface="Wingdings" panose="05000000000000000000" pitchFamily="2" charset="2"/>
              <a:buChar char="v"/>
            </a:pPr>
            <a:r>
              <a:rPr lang="en-IN" dirty="0">
                <a:latin typeface="Times New Roman" panose="02020603050405020304" pitchFamily="18" charset="0"/>
                <a:cs typeface="Times New Roman" panose="02020603050405020304" pitchFamily="18" charset="0"/>
              </a:rPr>
              <a:t>None (18.79%)</a:t>
            </a:r>
          </a:p>
          <a:p>
            <a:pPr>
              <a:buFont typeface="Wingdings" panose="05000000000000000000" pitchFamily="2" charset="2"/>
              <a:buChar char="v"/>
            </a:pPr>
            <a:r>
              <a:rPr lang="en-IN" dirty="0">
                <a:latin typeface="Times New Roman" panose="02020603050405020304" pitchFamily="18" charset="0"/>
                <a:cs typeface="Times New Roman" panose="02020603050405020304" pitchFamily="18" charset="0"/>
              </a:rPr>
              <a:t>Mild (60.90%)</a:t>
            </a:r>
          </a:p>
          <a:p>
            <a:pPr>
              <a:buFont typeface="Wingdings" panose="05000000000000000000" pitchFamily="2" charset="2"/>
              <a:buChar char="v"/>
            </a:pPr>
            <a:r>
              <a:rPr lang="en-IN" dirty="0">
                <a:latin typeface="Times New Roman" panose="02020603050405020304" pitchFamily="18" charset="0"/>
                <a:cs typeface="Times New Roman" panose="02020603050405020304" pitchFamily="18" charset="0"/>
              </a:rPr>
              <a:t>Moderate (15.78%)</a:t>
            </a:r>
          </a:p>
          <a:p>
            <a:pPr>
              <a:buFont typeface="Wingdings" panose="05000000000000000000" pitchFamily="2" charset="2"/>
              <a:buChar char="v"/>
            </a:pPr>
            <a:r>
              <a:rPr lang="en-IN" dirty="0">
                <a:latin typeface="Times New Roman" panose="02020603050405020304" pitchFamily="18" charset="0"/>
                <a:cs typeface="Times New Roman" panose="02020603050405020304" pitchFamily="18" charset="0"/>
              </a:rPr>
              <a:t>Fatal (4.51%</a:t>
            </a:r>
          </a:p>
          <a:p>
            <a:pPr marL="139700" indent="0">
              <a:buNone/>
            </a:pPr>
            <a:r>
              <a:rPr lang="en-IN" b="1" u="sng" dirty="0">
                <a:latin typeface="Times New Roman" panose="02020603050405020304" pitchFamily="18" charset="0"/>
                <a:cs typeface="Times New Roman" panose="02020603050405020304" pitchFamily="18" charset="0"/>
              </a:rPr>
              <a:t>Similar Studies </a:t>
            </a:r>
          </a:p>
          <a:p>
            <a:pPr marL="139700" indent="0">
              <a:buNone/>
            </a:pPr>
            <a:r>
              <a:rPr lang="en-IN" dirty="0">
                <a:latin typeface="Times New Roman" panose="02020603050405020304" pitchFamily="18" charset="0"/>
                <a:cs typeface="Times New Roman" panose="02020603050405020304" pitchFamily="18" charset="0"/>
              </a:rPr>
              <a:t>Mohammad </a:t>
            </a:r>
            <a:r>
              <a:rPr lang="en-IN" dirty="0" err="1">
                <a:latin typeface="Times New Roman" panose="02020603050405020304" pitchFamily="18" charset="0"/>
                <a:cs typeface="Times New Roman" panose="02020603050405020304" pitchFamily="18" charset="0"/>
              </a:rPr>
              <a:t>Shafiqul</a:t>
            </a:r>
            <a:r>
              <a:rPr lang="en-IN" dirty="0">
                <a:latin typeface="Times New Roman" panose="02020603050405020304" pitchFamily="18" charset="0"/>
                <a:cs typeface="Times New Roman" panose="02020603050405020304" pitchFamily="18" charset="0"/>
              </a:rPr>
              <a:t> et al.,</a:t>
            </a:r>
          </a:p>
          <a:p>
            <a:pPr marL="139700" indent="0">
              <a:buNone/>
            </a:pPr>
            <a:r>
              <a:rPr lang="en-IN" dirty="0">
                <a:latin typeface="Times New Roman" panose="02020603050405020304" pitchFamily="18" charset="0"/>
                <a:cs typeface="Times New Roman" panose="02020603050405020304" pitchFamily="18" charset="0"/>
              </a:rPr>
              <a:t>Fahad Akhtar et al., </a:t>
            </a:r>
          </a:p>
          <a:p>
            <a:pPr marL="139700" indent="0">
              <a:buNone/>
            </a:pPr>
            <a:endParaRPr lang="en-IN" b="1" dirty="0">
              <a:latin typeface="Times New Roman" panose="02020603050405020304" pitchFamily="18" charset="0"/>
              <a:cs typeface="Times New Roman" panose="02020603050405020304" pitchFamily="18" charset="0"/>
            </a:endParaRPr>
          </a:p>
          <a:p>
            <a:pPr marL="139700" indent="0">
              <a:buNone/>
            </a:pPr>
            <a:endParaRPr lang="en-IN" dirty="0">
              <a:latin typeface="Times New Roman" panose="02020603050405020304" pitchFamily="18" charset="0"/>
              <a:cs typeface="Times New Roman" panose="02020603050405020304" pitchFamily="18" charset="0"/>
            </a:endParaRPr>
          </a:p>
        </p:txBody>
      </p:sp>
      <p:sp>
        <p:nvSpPr>
          <p:cNvPr id="6" name="Slide Number Placeholder 5">
            <a:extLst>
              <a:ext uri="{FF2B5EF4-FFF2-40B4-BE49-F238E27FC236}">
                <a16:creationId xmlns:a16="http://schemas.microsoft.com/office/drawing/2014/main" id="{796601FF-6B6B-481E-9F94-8E16AD984355}"/>
              </a:ext>
            </a:extLst>
          </p:cNvPr>
          <p:cNvSpPr>
            <a:spLocks noGrp="1"/>
          </p:cNvSpPr>
          <p:nvPr>
            <p:ph type="sldNum" idx="12"/>
          </p:nvPr>
        </p:nvSpPr>
        <p:spPr/>
        <p:txBody>
          <a:bodyPr/>
          <a:lstStyle/>
          <a:p>
            <a:pPr marL="0" lvl="0" indent="0">
              <a:spcBef>
                <a:spcPts val="0"/>
              </a:spcBef>
              <a:spcAft>
                <a:spcPts val="0"/>
              </a:spcAft>
              <a:buNone/>
            </a:pPr>
            <a:fld id="{00000000-1234-1234-1234-123412341234}" type="slidenum">
              <a:rPr lang="en" smtClean="0"/>
              <a:t>26</a:t>
            </a:fld>
            <a:endParaRPr lang="en"/>
          </a:p>
        </p:txBody>
      </p:sp>
    </p:spTree>
    <p:extLst>
      <p:ext uri="{BB962C8B-B14F-4D97-AF65-F5344CB8AC3E}">
        <p14:creationId xmlns:p14="http://schemas.microsoft.com/office/powerpoint/2010/main" val="833687838"/>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Shape 185"/>
        <p:cNvGrpSpPr/>
        <p:nvPr/>
      </p:nvGrpSpPr>
      <p:grpSpPr>
        <a:xfrm>
          <a:off x="0" y="0"/>
          <a:ext cx="0" cy="0"/>
          <a:chOff x="0" y="0"/>
          <a:chExt cx="0" cy="0"/>
        </a:xfrm>
      </p:grpSpPr>
      <p:sp>
        <p:nvSpPr>
          <p:cNvPr id="188" name="Shape 188"/>
          <p:cNvSpPr txBox="1">
            <a:spLocks noGrp="1"/>
          </p:cNvSpPr>
          <p:nvPr>
            <p:ph type="sldNum" idx="12"/>
          </p:nvPr>
        </p:nvSpPr>
        <p:spPr>
          <a:xfrm>
            <a:off x="595675" y="4813750"/>
            <a:ext cx="3389100" cy="329700"/>
          </a:xfrm>
          <a:prstGeom prst="rect">
            <a:avLst/>
          </a:prstGeom>
        </p:spPr>
        <p:txBody>
          <a:bodyPr spcFirstLastPara="1" wrap="square" lIns="91425" tIns="91425" rIns="91425" bIns="91425" anchor="ctr" anchorCtr="0">
            <a:noAutofit/>
          </a:bodyPr>
          <a:lstStyle/>
          <a:p>
            <a:pPr marL="0" lvl="0" indent="0">
              <a:spcBef>
                <a:spcPts val="0"/>
              </a:spcBef>
              <a:spcAft>
                <a:spcPts val="0"/>
              </a:spcAft>
              <a:buNone/>
            </a:pPr>
            <a:fld id="{00000000-1234-1234-1234-123412341234}" type="slidenum">
              <a:rPr lang="en"/>
              <a:t>27</a:t>
            </a:fld>
            <a:endParaRPr/>
          </a:p>
        </p:txBody>
      </p:sp>
      <p:sp>
        <p:nvSpPr>
          <p:cNvPr id="2" name="Text Placeholder 1">
            <a:extLst>
              <a:ext uri="{FF2B5EF4-FFF2-40B4-BE49-F238E27FC236}">
                <a16:creationId xmlns:a16="http://schemas.microsoft.com/office/drawing/2014/main" id="{19A2012D-6283-4E79-BBDB-B74B4CDE01B3}"/>
              </a:ext>
            </a:extLst>
          </p:cNvPr>
          <p:cNvSpPr>
            <a:spLocks noGrp="1"/>
          </p:cNvSpPr>
          <p:nvPr>
            <p:ph type="body" idx="1"/>
          </p:nvPr>
        </p:nvSpPr>
        <p:spPr>
          <a:xfrm>
            <a:off x="129362" y="159306"/>
            <a:ext cx="4442637" cy="4654444"/>
          </a:xfrm>
        </p:spPr>
        <p:txBody>
          <a:bodyPr/>
          <a:lstStyle/>
          <a:p>
            <a:pPr algn="just">
              <a:buFont typeface="Wingdings" panose="05000000000000000000" pitchFamily="2" charset="2"/>
              <a:buChar char="v"/>
            </a:pPr>
            <a:r>
              <a:rPr lang="en-IN" dirty="0">
                <a:latin typeface="Times New Roman" panose="02020603050405020304" pitchFamily="18" charset="0"/>
                <a:cs typeface="Times New Roman" panose="02020603050405020304" pitchFamily="18" charset="0"/>
              </a:rPr>
              <a:t>Reason of exposure was compared with marital status, study participants who were single(OR:18.525) were more likely to have intentional poisoning. </a:t>
            </a:r>
          </a:p>
          <a:p>
            <a:pPr algn="just">
              <a:buFont typeface="Wingdings" panose="05000000000000000000" pitchFamily="2" charset="2"/>
              <a:buChar char="v"/>
            </a:pPr>
            <a:r>
              <a:rPr lang="en-IN" dirty="0">
                <a:latin typeface="Times New Roman" panose="02020603050405020304" pitchFamily="18" charset="0"/>
                <a:cs typeface="Times New Roman" panose="02020603050405020304" pitchFamily="18" charset="0"/>
              </a:rPr>
              <a:t>Ingestion of physical forms was significantly observed in both the single (0R:4.5) and married (0R:3) </a:t>
            </a:r>
          </a:p>
          <a:p>
            <a:pPr algn="just">
              <a:buFont typeface="Wingdings" panose="05000000000000000000" pitchFamily="2" charset="2"/>
              <a:buChar char="v"/>
            </a:pPr>
            <a:r>
              <a:rPr lang="en-IN" dirty="0">
                <a:latin typeface="Times New Roman" panose="02020603050405020304" pitchFamily="18" charset="0"/>
                <a:cs typeface="Times New Roman" panose="02020603050405020304" pitchFamily="18" charset="0"/>
              </a:rPr>
              <a:t>No previous studies been conducted (Table 4)</a:t>
            </a:r>
          </a:p>
          <a:p>
            <a:pPr algn="just">
              <a:buFont typeface="Wingdings" panose="05000000000000000000" pitchFamily="2" charset="2"/>
              <a:buChar char="v"/>
            </a:pPr>
            <a:endParaRPr lang="en-IN" sz="1400" dirty="0">
              <a:latin typeface="Times New Roman" panose="02020603050405020304" pitchFamily="18" charset="0"/>
              <a:cs typeface="Times New Roman" panose="02020603050405020304" pitchFamily="18" charset="0"/>
            </a:endParaRPr>
          </a:p>
          <a:p>
            <a:pPr algn="just">
              <a:buFont typeface="Wingdings" panose="05000000000000000000" pitchFamily="2" charset="2"/>
              <a:buChar char="v"/>
            </a:pPr>
            <a:endParaRPr lang="en-US" sz="1400" dirty="0">
              <a:latin typeface="Times New Roman" panose="02020603050405020304" pitchFamily="18" charset="0"/>
              <a:cs typeface="Times New Roman" panose="02020603050405020304" pitchFamily="18" charset="0"/>
            </a:endParaRPr>
          </a:p>
          <a:p>
            <a:pPr algn="just"/>
            <a:endParaRPr lang="en-IN" sz="1400" dirty="0">
              <a:latin typeface="Times New Roman" panose="02020603050405020304" pitchFamily="18" charset="0"/>
              <a:cs typeface="Times New Roman" panose="02020603050405020304" pitchFamily="18" charset="0"/>
            </a:endParaRPr>
          </a:p>
        </p:txBody>
      </p:sp>
      <p:pic>
        <p:nvPicPr>
          <p:cNvPr id="10242" name="Picture 2" descr="Image result for statistical analysis">
            <a:extLst>
              <a:ext uri="{FF2B5EF4-FFF2-40B4-BE49-F238E27FC236}">
                <a16:creationId xmlns:a16="http://schemas.microsoft.com/office/drawing/2014/main" id="{12316F4F-5BBF-412D-BA63-47BA9FB0EDE3}"/>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571999" y="0"/>
            <a:ext cx="4572001" cy="51435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770908032"/>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811E3D7F-04EE-45DD-993F-E629C95897E9}"/>
              </a:ext>
            </a:extLst>
          </p:cNvPr>
          <p:cNvSpPr>
            <a:spLocks noGrp="1"/>
          </p:cNvSpPr>
          <p:nvPr>
            <p:ph type="body" idx="1"/>
          </p:nvPr>
        </p:nvSpPr>
        <p:spPr>
          <a:xfrm>
            <a:off x="0" y="55659"/>
            <a:ext cx="4460682" cy="4699221"/>
          </a:xfrm>
        </p:spPr>
        <p:txBody>
          <a:bodyPr/>
          <a:lstStyle/>
          <a:p>
            <a:pPr marL="127000" indent="0" algn="just">
              <a:buNone/>
            </a:pPr>
            <a:r>
              <a:rPr lang="en-IN" b="1" u="sng" dirty="0">
                <a:latin typeface="Times New Roman" panose="02020603050405020304" pitchFamily="18" charset="0"/>
                <a:cs typeface="Times New Roman" panose="02020603050405020304" pitchFamily="18" charset="0"/>
              </a:rPr>
              <a:t>Strengths</a:t>
            </a:r>
          </a:p>
          <a:p>
            <a:pPr algn="just">
              <a:buFont typeface="Wingdings" panose="05000000000000000000" pitchFamily="2" charset="2"/>
              <a:buChar char="v"/>
            </a:pPr>
            <a:r>
              <a:rPr lang="en-IN" dirty="0">
                <a:latin typeface="Times New Roman" panose="02020603050405020304" pitchFamily="18" charset="0"/>
                <a:cs typeface="Times New Roman" panose="02020603050405020304" pitchFamily="18" charset="0"/>
              </a:rPr>
              <a:t>Extensive clinical information</a:t>
            </a:r>
          </a:p>
          <a:p>
            <a:pPr algn="just">
              <a:buFont typeface="Wingdings" panose="05000000000000000000" pitchFamily="2" charset="2"/>
              <a:buChar char="v"/>
            </a:pPr>
            <a:r>
              <a:rPr lang="en-IN" dirty="0">
                <a:latin typeface="Times New Roman" panose="02020603050405020304" pitchFamily="18" charset="0"/>
                <a:cs typeface="Times New Roman" panose="02020603050405020304" pitchFamily="18" charset="0"/>
              </a:rPr>
              <a:t>The hospital is a 1200 bedded provided with all facilities and majority of the patients were representative of poisoning.</a:t>
            </a:r>
          </a:p>
          <a:p>
            <a:pPr marL="127000" indent="0" algn="just">
              <a:buNone/>
            </a:pPr>
            <a:r>
              <a:rPr lang="en-IN" b="1" u="sng" dirty="0">
                <a:latin typeface="Times New Roman" panose="02020603050405020304" pitchFamily="18" charset="0"/>
                <a:cs typeface="Times New Roman" panose="02020603050405020304" pitchFamily="18" charset="0"/>
              </a:rPr>
              <a:t>Limitations </a:t>
            </a:r>
          </a:p>
          <a:p>
            <a:pPr algn="just">
              <a:buFont typeface="Wingdings" panose="05000000000000000000" pitchFamily="2" charset="2"/>
              <a:buChar char="v"/>
            </a:pPr>
            <a:r>
              <a:rPr lang="en-IN" dirty="0">
                <a:latin typeface="Times New Roman" panose="02020603050405020304" pitchFamily="18" charset="0"/>
                <a:cs typeface="Times New Roman" panose="02020603050405020304" pitchFamily="18" charset="0"/>
              </a:rPr>
              <a:t>Duration of the study lasted for  period of six months.</a:t>
            </a:r>
            <a:endParaRPr lang="en-IN" b="1" u="sng" dirty="0">
              <a:latin typeface="Times New Roman" panose="02020603050405020304" pitchFamily="18" charset="0"/>
              <a:cs typeface="Times New Roman" panose="02020603050405020304" pitchFamily="18" charset="0"/>
            </a:endParaRPr>
          </a:p>
          <a:p>
            <a:pPr marL="127000" indent="0" algn="just">
              <a:buNone/>
            </a:pPr>
            <a:endParaRPr lang="en-IN" b="1" u="sng" dirty="0"/>
          </a:p>
        </p:txBody>
      </p:sp>
      <p:sp>
        <p:nvSpPr>
          <p:cNvPr id="4" name="Slide Number Placeholder 3">
            <a:extLst>
              <a:ext uri="{FF2B5EF4-FFF2-40B4-BE49-F238E27FC236}">
                <a16:creationId xmlns:a16="http://schemas.microsoft.com/office/drawing/2014/main" id="{FF3A748A-1C03-476E-86FF-62A1E4F9BE33}"/>
              </a:ext>
            </a:extLst>
          </p:cNvPr>
          <p:cNvSpPr>
            <a:spLocks noGrp="1"/>
          </p:cNvSpPr>
          <p:nvPr>
            <p:ph type="sldNum" idx="12"/>
          </p:nvPr>
        </p:nvSpPr>
        <p:spPr/>
        <p:txBody>
          <a:bodyPr/>
          <a:lstStyle/>
          <a:p>
            <a:pPr marL="0" lvl="0" indent="0">
              <a:spcBef>
                <a:spcPts val="0"/>
              </a:spcBef>
              <a:spcAft>
                <a:spcPts val="0"/>
              </a:spcAft>
              <a:buNone/>
            </a:pPr>
            <a:fld id="{00000000-1234-1234-1234-123412341234}" type="slidenum">
              <a:rPr lang="en" smtClean="0"/>
              <a:t>28</a:t>
            </a:fld>
            <a:endParaRPr lang="en"/>
          </a:p>
        </p:txBody>
      </p:sp>
      <p:pic>
        <p:nvPicPr>
          <p:cNvPr id="11266" name="Picture 2" descr="Image result for strengths and weaknesses">
            <a:extLst>
              <a:ext uri="{FF2B5EF4-FFF2-40B4-BE49-F238E27FC236}">
                <a16:creationId xmlns:a16="http://schemas.microsoft.com/office/drawing/2014/main" id="{D3B23390-0913-4153-BE23-468F7B21F707}"/>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572000" y="0"/>
            <a:ext cx="4572000" cy="514345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468512562"/>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Shape 210"/>
        <p:cNvGrpSpPr/>
        <p:nvPr/>
      </p:nvGrpSpPr>
      <p:grpSpPr>
        <a:xfrm>
          <a:off x="0" y="0"/>
          <a:ext cx="0" cy="0"/>
          <a:chOff x="0" y="0"/>
          <a:chExt cx="0" cy="0"/>
        </a:xfrm>
      </p:grpSpPr>
      <p:sp>
        <p:nvSpPr>
          <p:cNvPr id="211" name="Shape 211"/>
          <p:cNvSpPr txBox="1">
            <a:spLocks noGrp="1"/>
          </p:cNvSpPr>
          <p:nvPr>
            <p:ph type="title"/>
          </p:nvPr>
        </p:nvSpPr>
        <p:spPr>
          <a:xfrm>
            <a:off x="593575" y="0"/>
            <a:ext cx="7956600" cy="676200"/>
          </a:xfrm>
          <a:prstGeom prst="rect">
            <a:avLst/>
          </a:prstGeom>
        </p:spPr>
        <p:txBody>
          <a:bodyPr spcFirstLastPara="1" wrap="square" lIns="91425" tIns="91425" rIns="91425" bIns="91425" anchor="ctr" anchorCtr="0">
            <a:noAutofit/>
          </a:bodyPr>
          <a:lstStyle/>
          <a:p>
            <a:pPr marL="0" lvl="0" indent="0">
              <a:spcBef>
                <a:spcPts val="0"/>
              </a:spcBef>
              <a:spcAft>
                <a:spcPts val="0"/>
              </a:spcAft>
              <a:buNone/>
            </a:pPr>
            <a:r>
              <a:rPr lang="en-IN" b="1" dirty="0"/>
              <a:t>FUTURE INSIGHTS </a:t>
            </a:r>
            <a:endParaRPr b="1" dirty="0"/>
          </a:p>
        </p:txBody>
      </p:sp>
      <p:sp>
        <p:nvSpPr>
          <p:cNvPr id="215" name="Shape 215"/>
          <p:cNvSpPr txBox="1">
            <a:spLocks noGrp="1"/>
          </p:cNvSpPr>
          <p:nvPr>
            <p:ph type="sldNum" idx="12"/>
          </p:nvPr>
        </p:nvSpPr>
        <p:spPr>
          <a:xfrm>
            <a:off x="593575" y="4813750"/>
            <a:ext cx="7956600" cy="329700"/>
          </a:xfrm>
          <a:prstGeom prst="rect">
            <a:avLst/>
          </a:prstGeom>
        </p:spPr>
        <p:txBody>
          <a:bodyPr spcFirstLastPara="1" wrap="square" lIns="91425" tIns="91425" rIns="91425" bIns="91425" anchor="ctr" anchorCtr="0">
            <a:noAutofit/>
          </a:bodyPr>
          <a:lstStyle/>
          <a:p>
            <a:pPr marL="0" lvl="0" indent="0">
              <a:spcBef>
                <a:spcPts val="0"/>
              </a:spcBef>
              <a:spcAft>
                <a:spcPts val="0"/>
              </a:spcAft>
              <a:buNone/>
            </a:pPr>
            <a:fld id="{00000000-1234-1234-1234-123412341234}" type="slidenum">
              <a:rPr lang="en"/>
              <a:t>29</a:t>
            </a:fld>
            <a:endParaRPr/>
          </a:p>
        </p:txBody>
      </p:sp>
      <p:grpSp>
        <p:nvGrpSpPr>
          <p:cNvPr id="216" name="Shape 216"/>
          <p:cNvGrpSpPr/>
          <p:nvPr/>
        </p:nvGrpSpPr>
        <p:grpSpPr>
          <a:xfrm>
            <a:off x="4476071" y="889580"/>
            <a:ext cx="191608" cy="303780"/>
            <a:chOff x="6718575" y="2318625"/>
            <a:chExt cx="256950" cy="407375"/>
          </a:xfrm>
        </p:grpSpPr>
        <p:sp>
          <p:nvSpPr>
            <p:cNvPr id="217" name="Shape 217"/>
            <p:cNvSpPr/>
            <p:nvPr/>
          </p:nvSpPr>
          <p:spPr>
            <a:xfrm>
              <a:off x="6795900" y="2673600"/>
              <a:ext cx="102300" cy="22550"/>
            </a:xfrm>
            <a:custGeom>
              <a:avLst/>
              <a:gdLst/>
              <a:ahLst/>
              <a:cxnLst/>
              <a:rect l="0" t="0" r="0" b="0"/>
              <a:pathLst>
                <a:path w="4092" h="902" fill="none" extrusionOk="0">
                  <a:moveTo>
                    <a:pt x="4092" y="902"/>
                  </a:moveTo>
                  <a:lnTo>
                    <a:pt x="4092" y="1"/>
                  </a:lnTo>
                  <a:lnTo>
                    <a:pt x="0" y="1"/>
                  </a:lnTo>
                  <a:lnTo>
                    <a:pt x="0" y="902"/>
                  </a:lnTo>
                  <a:lnTo>
                    <a:pt x="4092" y="902"/>
                  </a:lnTo>
                  <a:close/>
                </a:path>
              </a:pathLst>
            </a:custGeom>
            <a:noFill/>
            <a:ln w="12175"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spcBef>
                  <a:spcPts val="0"/>
                </a:spcBef>
                <a:spcAft>
                  <a:spcPts val="0"/>
                </a:spcAft>
                <a:buNone/>
              </a:pPr>
              <a:endParaRPr/>
            </a:p>
          </p:txBody>
        </p:sp>
        <p:sp>
          <p:nvSpPr>
            <p:cNvPr id="218" name="Shape 218"/>
            <p:cNvSpPr/>
            <p:nvPr/>
          </p:nvSpPr>
          <p:spPr>
            <a:xfrm>
              <a:off x="6795900" y="2650475"/>
              <a:ext cx="102300" cy="22550"/>
            </a:xfrm>
            <a:custGeom>
              <a:avLst/>
              <a:gdLst/>
              <a:ahLst/>
              <a:cxnLst/>
              <a:rect l="0" t="0" r="0" b="0"/>
              <a:pathLst>
                <a:path w="4092" h="902" fill="none" extrusionOk="0">
                  <a:moveTo>
                    <a:pt x="4092" y="901"/>
                  </a:moveTo>
                  <a:lnTo>
                    <a:pt x="4092" y="0"/>
                  </a:lnTo>
                  <a:lnTo>
                    <a:pt x="0" y="0"/>
                  </a:lnTo>
                  <a:lnTo>
                    <a:pt x="0" y="901"/>
                  </a:lnTo>
                  <a:lnTo>
                    <a:pt x="4092" y="901"/>
                  </a:lnTo>
                  <a:close/>
                </a:path>
              </a:pathLst>
            </a:custGeom>
            <a:noFill/>
            <a:ln w="12175"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spcBef>
                  <a:spcPts val="0"/>
                </a:spcBef>
                <a:spcAft>
                  <a:spcPts val="0"/>
                </a:spcAft>
                <a:buNone/>
              </a:pPr>
              <a:endParaRPr/>
            </a:p>
          </p:txBody>
        </p:sp>
        <p:sp>
          <p:nvSpPr>
            <p:cNvPr id="219" name="Shape 219"/>
            <p:cNvSpPr/>
            <p:nvPr/>
          </p:nvSpPr>
          <p:spPr>
            <a:xfrm>
              <a:off x="6795900" y="2696125"/>
              <a:ext cx="102300" cy="29875"/>
            </a:xfrm>
            <a:custGeom>
              <a:avLst/>
              <a:gdLst/>
              <a:ahLst/>
              <a:cxnLst/>
              <a:rect l="0" t="0" r="0" b="0"/>
              <a:pathLst>
                <a:path w="4092" h="1195" fill="none" extrusionOk="0">
                  <a:moveTo>
                    <a:pt x="0" y="1"/>
                  </a:moveTo>
                  <a:lnTo>
                    <a:pt x="0" y="171"/>
                  </a:lnTo>
                  <a:lnTo>
                    <a:pt x="0" y="171"/>
                  </a:lnTo>
                  <a:lnTo>
                    <a:pt x="24" y="318"/>
                  </a:lnTo>
                  <a:lnTo>
                    <a:pt x="98" y="464"/>
                  </a:lnTo>
                  <a:lnTo>
                    <a:pt x="195" y="585"/>
                  </a:lnTo>
                  <a:lnTo>
                    <a:pt x="341" y="659"/>
                  </a:lnTo>
                  <a:lnTo>
                    <a:pt x="1875" y="1170"/>
                  </a:lnTo>
                  <a:lnTo>
                    <a:pt x="1875" y="1170"/>
                  </a:lnTo>
                  <a:lnTo>
                    <a:pt x="2046" y="1194"/>
                  </a:lnTo>
                  <a:lnTo>
                    <a:pt x="2046" y="1194"/>
                  </a:lnTo>
                  <a:lnTo>
                    <a:pt x="2216" y="1170"/>
                  </a:lnTo>
                  <a:lnTo>
                    <a:pt x="3751" y="659"/>
                  </a:lnTo>
                  <a:lnTo>
                    <a:pt x="3751" y="659"/>
                  </a:lnTo>
                  <a:lnTo>
                    <a:pt x="3897" y="585"/>
                  </a:lnTo>
                  <a:lnTo>
                    <a:pt x="3994" y="464"/>
                  </a:lnTo>
                  <a:lnTo>
                    <a:pt x="4067" y="318"/>
                  </a:lnTo>
                  <a:lnTo>
                    <a:pt x="4092" y="171"/>
                  </a:lnTo>
                  <a:lnTo>
                    <a:pt x="4092" y="1"/>
                  </a:lnTo>
                  <a:lnTo>
                    <a:pt x="0" y="1"/>
                  </a:lnTo>
                  <a:close/>
                </a:path>
              </a:pathLst>
            </a:custGeom>
            <a:noFill/>
            <a:ln w="12175"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spcBef>
                  <a:spcPts val="0"/>
                </a:spcBef>
                <a:spcAft>
                  <a:spcPts val="0"/>
                </a:spcAft>
                <a:buNone/>
              </a:pPr>
              <a:endParaRPr/>
            </a:p>
          </p:txBody>
        </p:sp>
        <p:sp>
          <p:nvSpPr>
            <p:cNvPr id="220" name="Shape 220"/>
            <p:cNvSpPr/>
            <p:nvPr/>
          </p:nvSpPr>
          <p:spPr>
            <a:xfrm>
              <a:off x="6784925" y="2459275"/>
              <a:ext cx="35350" cy="166875"/>
            </a:xfrm>
            <a:custGeom>
              <a:avLst/>
              <a:gdLst/>
              <a:ahLst/>
              <a:cxnLst/>
              <a:rect l="0" t="0" r="0" b="0"/>
              <a:pathLst>
                <a:path w="1414" h="6675" fill="none" extrusionOk="0">
                  <a:moveTo>
                    <a:pt x="1413" y="6674"/>
                  </a:moveTo>
                  <a:lnTo>
                    <a:pt x="1413" y="6674"/>
                  </a:lnTo>
                  <a:lnTo>
                    <a:pt x="585" y="2850"/>
                  </a:lnTo>
                  <a:lnTo>
                    <a:pt x="1" y="1"/>
                  </a:lnTo>
                </a:path>
              </a:pathLst>
            </a:custGeom>
            <a:noFill/>
            <a:ln w="12175"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spcBef>
                  <a:spcPts val="0"/>
                </a:spcBef>
                <a:spcAft>
                  <a:spcPts val="0"/>
                </a:spcAft>
                <a:buNone/>
              </a:pPr>
              <a:endParaRPr/>
            </a:p>
          </p:txBody>
        </p:sp>
        <p:sp>
          <p:nvSpPr>
            <p:cNvPr id="221" name="Shape 221"/>
            <p:cNvSpPr/>
            <p:nvPr/>
          </p:nvSpPr>
          <p:spPr>
            <a:xfrm>
              <a:off x="6718575" y="2318625"/>
              <a:ext cx="256950" cy="307525"/>
            </a:xfrm>
            <a:custGeom>
              <a:avLst/>
              <a:gdLst/>
              <a:ahLst/>
              <a:cxnLst/>
              <a:rect l="0" t="0" r="0" b="0"/>
              <a:pathLst>
                <a:path w="10278" h="12301" fill="none" extrusionOk="0">
                  <a:moveTo>
                    <a:pt x="7185" y="12300"/>
                  </a:moveTo>
                  <a:lnTo>
                    <a:pt x="7185" y="12300"/>
                  </a:lnTo>
                  <a:lnTo>
                    <a:pt x="7307" y="11764"/>
                  </a:lnTo>
                  <a:lnTo>
                    <a:pt x="7477" y="11253"/>
                  </a:lnTo>
                  <a:lnTo>
                    <a:pt x="7672" y="10766"/>
                  </a:lnTo>
                  <a:lnTo>
                    <a:pt x="7891" y="10327"/>
                  </a:lnTo>
                  <a:lnTo>
                    <a:pt x="8135" y="9913"/>
                  </a:lnTo>
                  <a:lnTo>
                    <a:pt x="8378" y="9499"/>
                  </a:lnTo>
                  <a:lnTo>
                    <a:pt x="8914" y="8720"/>
                  </a:lnTo>
                  <a:lnTo>
                    <a:pt x="9182" y="8330"/>
                  </a:lnTo>
                  <a:lnTo>
                    <a:pt x="9425" y="7941"/>
                  </a:lnTo>
                  <a:lnTo>
                    <a:pt x="9645" y="7551"/>
                  </a:lnTo>
                  <a:lnTo>
                    <a:pt x="9864" y="7113"/>
                  </a:lnTo>
                  <a:lnTo>
                    <a:pt x="10034" y="6674"/>
                  </a:lnTo>
                  <a:lnTo>
                    <a:pt x="10156" y="6187"/>
                  </a:lnTo>
                  <a:lnTo>
                    <a:pt x="10229" y="5676"/>
                  </a:lnTo>
                  <a:lnTo>
                    <a:pt x="10253" y="5408"/>
                  </a:lnTo>
                  <a:lnTo>
                    <a:pt x="10278" y="5140"/>
                  </a:lnTo>
                  <a:lnTo>
                    <a:pt x="10278" y="5140"/>
                  </a:lnTo>
                  <a:lnTo>
                    <a:pt x="10229" y="4604"/>
                  </a:lnTo>
                  <a:lnTo>
                    <a:pt x="10156" y="4093"/>
                  </a:lnTo>
                  <a:lnTo>
                    <a:pt x="10034" y="3605"/>
                  </a:lnTo>
                  <a:lnTo>
                    <a:pt x="9864" y="3143"/>
                  </a:lnTo>
                  <a:lnTo>
                    <a:pt x="9645" y="2680"/>
                  </a:lnTo>
                  <a:lnTo>
                    <a:pt x="9401" y="2266"/>
                  </a:lnTo>
                  <a:lnTo>
                    <a:pt x="9084" y="1876"/>
                  </a:lnTo>
                  <a:lnTo>
                    <a:pt x="8768" y="1511"/>
                  </a:lnTo>
                  <a:lnTo>
                    <a:pt x="8402" y="1170"/>
                  </a:lnTo>
                  <a:lnTo>
                    <a:pt x="8013" y="878"/>
                  </a:lnTo>
                  <a:lnTo>
                    <a:pt x="7574" y="634"/>
                  </a:lnTo>
                  <a:lnTo>
                    <a:pt x="7136" y="415"/>
                  </a:lnTo>
                  <a:lnTo>
                    <a:pt x="6673" y="244"/>
                  </a:lnTo>
                  <a:lnTo>
                    <a:pt x="6162" y="98"/>
                  </a:lnTo>
                  <a:lnTo>
                    <a:pt x="5675" y="25"/>
                  </a:lnTo>
                  <a:lnTo>
                    <a:pt x="5139" y="1"/>
                  </a:lnTo>
                  <a:lnTo>
                    <a:pt x="5139" y="1"/>
                  </a:lnTo>
                  <a:lnTo>
                    <a:pt x="4603" y="25"/>
                  </a:lnTo>
                  <a:lnTo>
                    <a:pt x="4116" y="98"/>
                  </a:lnTo>
                  <a:lnTo>
                    <a:pt x="3605" y="244"/>
                  </a:lnTo>
                  <a:lnTo>
                    <a:pt x="3142" y="415"/>
                  </a:lnTo>
                  <a:lnTo>
                    <a:pt x="2703" y="634"/>
                  </a:lnTo>
                  <a:lnTo>
                    <a:pt x="2265" y="878"/>
                  </a:lnTo>
                  <a:lnTo>
                    <a:pt x="1875" y="1170"/>
                  </a:lnTo>
                  <a:lnTo>
                    <a:pt x="1510" y="1511"/>
                  </a:lnTo>
                  <a:lnTo>
                    <a:pt x="1193" y="1876"/>
                  </a:lnTo>
                  <a:lnTo>
                    <a:pt x="877" y="2266"/>
                  </a:lnTo>
                  <a:lnTo>
                    <a:pt x="633" y="2680"/>
                  </a:lnTo>
                  <a:lnTo>
                    <a:pt x="414" y="3143"/>
                  </a:lnTo>
                  <a:lnTo>
                    <a:pt x="244" y="3605"/>
                  </a:lnTo>
                  <a:lnTo>
                    <a:pt x="122" y="4093"/>
                  </a:lnTo>
                  <a:lnTo>
                    <a:pt x="49" y="4604"/>
                  </a:lnTo>
                  <a:lnTo>
                    <a:pt x="0" y="5140"/>
                  </a:lnTo>
                  <a:lnTo>
                    <a:pt x="0" y="5140"/>
                  </a:lnTo>
                  <a:lnTo>
                    <a:pt x="24" y="5408"/>
                  </a:lnTo>
                  <a:lnTo>
                    <a:pt x="49" y="5676"/>
                  </a:lnTo>
                  <a:lnTo>
                    <a:pt x="122" y="6187"/>
                  </a:lnTo>
                  <a:lnTo>
                    <a:pt x="244" y="6674"/>
                  </a:lnTo>
                  <a:lnTo>
                    <a:pt x="414" y="7113"/>
                  </a:lnTo>
                  <a:lnTo>
                    <a:pt x="633" y="7551"/>
                  </a:lnTo>
                  <a:lnTo>
                    <a:pt x="852" y="7941"/>
                  </a:lnTo>
                  <a:lnTo>
                    <a:pt x="1096" y="8330"/>
                  </a:lnTo>
                  <a:lnTo>
                    <a:pt x="1364" y="8720"/>
                  </a:lnTo>
                  <a:lnTo>
                    <a:pt x="1900" y="9499"/>
                  </a:lnTo>
                  <a:lnTo>
                    <a:pt x="2143" y="9913"/>
                  </a:lnTo>
                  <a:lnTo>
                    <a:pt x="2387" y="10327"/>
                  </a:lnTo>
                  <a:lnTo>
                    <a:pt x="2606" y="10766"/>
                  </a:lnTo>
                  <a:lnTo>
                    <a:pt x="2801" y="11253"/>
                  </a:lnTo>
                  <a:lnTo>
                    <a:pt x="2971" y="11764"/>
                  </a:lnTo>
                  <a:lnTo>
                    <a:pt x="3093" y="12300"/>
                  </a:lnTo>
                </a:path>
              </a:pathLst>
            </a:custGeom>
            <a:noFill/>
            <a:ln w="12175"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spcBef>
                  <a:spcPts val="0"/>
                </a:spcBef>
                <a:spcAft>
                  <a:spcPts val="0"/>
                </a:spcAft>
                <a:buNone/>
              </a:pPr>
              <a:endParaRPr/>
            </a:p>
          </p:txBody>
        </p:sp>
        <p:sp>
          <p:nvSpPr>
            <p:cNvPr id="222" name="Shape 222"/>
            <p:cNvSpPr/>
            <p:nvPr/>
          </p:nvSpPr>
          <p:spPr>
            <a:xfrm>
              <a:off x="6873825" y="2459275"/>
              <a:ext cx="35350" cy="166875"/>
            </a:xfrm>
            <a:custGeom>
              <a:avLst/>
              <a:gdLst/>
              <a:ahLst/>
              <a:cxnLst/>
              <a:rect l="0" t="0" r="0" b="0"/>
              <a:pathLst>
                <a:path w="1414" h="6675" fill="none" extrusionOk="0">
                  <a:moveTo>
                    <a:pt x="1413" y="1"/>
                  </a:moveTo>
                  <a:lnTo>
                    <a:pt x="1413" y="1"/>
                  </a:lnTo>
                  <a:lnTo>
                    <a:pt x="829" y="2850"/>
                  </a:lnTo>
                  <a:lnTo>
                    <a:pt x="1" y="6674"/>
                  </a:lnTo>
                </a:path>
              </a:pathLst>
            </a:custGeom>
            <a:noFill/>
            <a:ln w="12175"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spcBef>
                  <a:spcPts val="0"/>
                </a:spcBef>
                <a:spcAft>
                  <a:spcPts val="0"/>
                </a:spcAft>
                <a:buNone/>
              </a:pPr>
              <a:endParaRPr/>
            </a:p>
          </p:txBody>
        </p:sp>
        <p:sp>
          <p:nvSpPr>
            <p:cNvPr id="223" name="Shape 223"/>
            <p:cNvSpPr/>
            <p:nvPr/>
          </p:nvSpPr>
          <p:spPr>
            <a:xfrm>
              <a:off x="6801975" y="2453200"/>
              <a:ext cx="90150" cy="19500"/>
            </a:xfrm>
            <a:custGeom>
              <a:avLst/>
              <a:gdLst/>
              <a:ahLst/>
              <a:cxnLst/>
              <a:rect l="0" t="0" r="0" b="0"/>
              <a:pathLst>
                <a:path w="3606" h="780" fill="none" extrusionOk="0">
                  <a:moveTo>
                    <a:pt x="1" y="73"/>
                  </a:moveTo>
                  <a:lnTo>
                    <a:pt x="829" y="780"/>
                  </a:lnTo>
                  <a:lnTo>
                    <a:pt x="1657" y="73"/>
                  </a:lnTo>
                  <a:lnTo>
                    <a:pt x="1657" y="73"/>
                  </a:lnTo>
                  <a:lnTo>
                    <a:pt x="1730" y="25"/>
                  </a:lnTo>
                  <a:lnTo>
                    <a:pt x="1803" y="0"/>
                  </a:lnTo>
                  <a:lnTo>
                    <a:pt x="1876" y="25"/>
                  </a:lnTo>
                  <a:lnTo>
                    <a:pt x="1949" y="73"/>
                  </a:lnTo>
                  <a:lnTo>
                    <a:pt x="2777" y="780"/>
                  </a:lnTo>
                  <a:lnTo>
                    <a:pt x="3605" y="73"/>
                  </a:lnTo>
                </a:path>
              </a:pathLst>
            </a:custGeom>
            <a:noFill/>
            <a:ln w="12175"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spcBef>
                  <a:spcPts val="0"/>
                </a:spcBef>
                <a:spcAft>
                  <a:spcPts val="0"/>
                </a:spcAft>
                <a:buNone/>
              </a:pPr>
              <a:endParaRPr/>
            </a:p>
          </p:txBody>
        </p:sp>
        <p:sp>
          <p:nvSpPr>
            <p:cNvPr id="224" name="Shape 224"/>
            <p:cNvSpPr/>
            <p:nvPr/>
          </p:nvSpPr>
          <p:spPr>
            <a:xfrm>
              <a:off x="6795900" y="2628550"/>
              <a:ext cx="102300" cy="25"/>
            </a:xfrm>
            <a:custGeom>
              <a:avLst/>
              <a:gdLst/>
              <a:ahLst/>
              <a:cxnLst/>
              <a:rect l="0" t="0" r="0" b="0"/>
              <a:pathLst>
                <a:path w="4092" h="1" fill="none" extrusionOk="0">
                  <a:moveTo>
                    <a:pt x="0" y="1"/>
                  </a:moveTo>
                  <a:lnTo>
                    <a:pt x="4092" y="1"/>
                  </a:lnTo>
                </a:path>
              </a:pathLst>
            </a:custGeom>
            <a:noFill/>
            <a:ln w="12175"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spcBef>
                  <a:spcPts val="0"/>
                </a:spcBef>
                <a:spcAft>
                  <a:spcPts val="0"/>
                </a:spcAft>
                <a:buNone/>
              </a:pPr>
              <a:endParaRPr/>
            </a:p>
          </p:txBody>
        </p:sp>
      </p:grpSp>
      <p:pic>
        <p:nvPicPr>
          <p:cNvPr id="13314" name="Picture 2" descr="Image result for Future insights">
            <a:extLst>
              <a:ext uri="{FF2B5EF4-FFF2-40B4-BE49-F238E27FC236}">
                <a16:creationId xmlns:a16="http://schemas.microsoft.com/office/drawing/2014/main" id="{9C1C429C-2485-44BF-9C53-7BBE69115FE5}"/>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726803" y="1287649"/>
            <a:ext cx="2417197" cy="3618349"/>
          </a:xfrm>
          <a:prstGeom prst="rect">
            <a:avLst/>
          </a:prstGeom>
          <a:noFill/>
          <a:extLst>
            <a:ext uri="{909E8E84-426E-40DD-AFC4-6F175D3DCCD1}">
              <a14:hiddenFill xmlns:a14="http://schemas.microsoft.com/office/drawing/2010/main">
                <a:solidFill>
                  <a:srgbClr val="FFFFFF"/>
                </a:solidFill>
              </a14:hiddenFill>
            </a:ext>
          </a:extLst>
        </p:spPr>
      </p:pic>
      <p:sp>
        <p:nvSpPr>
          <p:cNvPr id="2" name="TextBox 1">
            <a:extLst>
              <a:ext uri="{FF2B5EF4-FFF2-40B4-BE49-F238E27FC236}">
                <a16:creationId xmlns:a16="http://schemas.microsoft.com/office/drawing/2014/main" id="{BE927528-30E4-4EA1-B9C9-40989342FA2B}"/>
              </a:ext>
            </a:extLst>
          </p:cNvPr>
          <p:cNvSpPr txBox="1"/>
          <p:nvPr/>
        </p:nvSpPr>
        <p:spPr>
          <a:xfrm>
            <a:off x="119269" y="1388576"/>
            <a:ext cx="6607533" cy="6054030"/>
          </a:xfrm>
          <a:prstGeom prst="rect">
            <a:avLst/>
          </a:prstGeom>
          <a:noFill/>
        </p:spPr>
        <p:txBody>
          <a:bodyPr wrap="square" rtlCol="0">
            <a:spAutoFit/>
          </a:bodyPr>
          <a:lstStyle/>
          <a:p>
            <a:pPr marL="342900" indent="-342900" algn="just">
              <a:lnSpc>
                <a:spcPct val="150000"/>
              </a:lnSpc>
              <a:buFont typeface="Wingdings" panose="05000000000000000000" pitchFamily="2" charset="2"/>
              <a:buChar char="v"/>
            </a:pPr>
            <a:r>
              <a:rPr lang="en-US" sz="1600" dirty="0">
                <a:latin typeface="Times New Roman" panose="02020603050405020304" pitchFamily="18" charset="0"/>
                <a:cs typeface="Times New Roman" panose="02020603050405020304" pitchFamily="18" charset="0"/>
              </a:rPr>
              <a:t>Coupling the clinical pharmacist’s expertise with health care teams will amplify their usefulness to predict the severity outcomes in poisoning incidents</a:t>
            </a:r>
          </a:p>
          <a:p>
            <a:pPr marL="342900" indent="-342900" algn="just">
              <a:lnSpc>
                <a:spcPct val="150000"/>
              </a:lnSpc>
              <a:buFont typeface="Wingdings" panose="05000000000000000000" pitchFamily="2" charset="2"/>
              <a:buChar char="v"/>
            </a:pPr>
            <a:endParaRPr lang="en-US" sz="1600" dirty="0">
              <a:latin typeface="Times New Roman" panose="02020603050405020304" pitchFamily="18" charset="0"/>
              <a:cs typeface="Times New Roman" panose="02020603050405020304" pitchFamily="18" charset="0"/>
            </a:endParaRPr>
          </a:p>
          <a:p>
            <a:pPr marL="342900" indent="-342900" algn="just">
              <a:lnSpc>
                <a:spcPct val="150000"/>
              </a:lnSpc>
              <a:buFont typeface="Wingdings" panose="05000000000000000000" pitchFamily="2" charset="2"/>
              <a:buChar char="v"/>
            </a:pPr>
            <a:r>
              <a:rPr lang="en-US" sz="1600" dirty="0">
                <a:latin typeface="Times New Roman" panose="02020603050405020304" pitchFamily="18" charset="0"/>
                <a:cs typeface="Times New Roman" panose="02020603050405020304" pitchFamily="18" charset="0"/>
              </a:rPr>
              <a:t>Legislations should be implemented to ban the over counter sales of medications and pesticides</a:t>
            </a:r>
          </a:p>
          <a:p>
            <a:pPr algn="just">
              <a:lnSpc>
                <a:spcPct val="150000"/>
              </a:lnSpc>
            </a:pPr>
            <a:endParaRPr lang="en-US" sz="1600" dirty="0">
              <a:latin typeface="Times New Roman" panose="02020603050405020304" pitchFamily="18" charset="0"/>
              <a:cs typeface="Times New Roman" panose="02020603050405020304" pitchFamily="18" charset="0"/>
            </a:endParaRPr>
          </a:p>
          <a:p>
            <a:pPr marL="342900" indent="-342900" algn="just">
              <a:lnSpc>
                <a:spcPct val="150000"/>
              </a:lnSpc>
              <a:buFont typeface="Wingdings" panose="05000000000000000000" pitchFamily="2" charset="2"/>
              <a:buChar char="v"/>
            </a:pPr>
            <a:r>
              <a:rPr lang="en-US" sz="1600" dirty="0">
                <a:latin typeface="Times New Roman" panose="02020603050405020304" pitchFamily="18" charset="0"/>
                <a:cs typeface="Times New Roman" panose="02020603050405020304" pitchFamily="18" charset="0"/>
              </a:rPr>
              <a:t>As marital status demonstrated a strong significance in poisoning, implementing public health strategies along with certain education, interactive preventive programs</a:t>
            </a:r>
            <a:endParaRPr lang="en-IN" sz="1600" dirty="0">
              <a:latin typeface="Times New Roman" panose="02020603050405020304" pitchFamily="18" charset="0"/>
              <a:cs typeface="Times New Roman" panose="02020603050405020304" pitchFamily="18" charset="0"/>
            </a:endParaRPr>
          </a:p>
          <a:p>
            <a:pPr marL="342900" indent="-342900" algn="just">
              <a:lnSpc>
                <a:spcPct val="150000"/>
              </a:lnSpc>
              <a:buFont typeface="Wingdings" panose="05000000000000000000" pitchFamily="2" charset="2"/>
              <a:buChar char="v"/>
            </a:pPr>
            <a:endParaRPr lang="en-US" sz="1600" dirty="0">
              <a:latin typeface="Times New Roman" panose="02020603050405020304" pitchFamily="18" charset="0"/>
              <a:cs typeface="Times New Roman" panose="02020603050405020304" pitchFamily="18" charset="0"/>
            </a:endParaRPr>
          </a:p>
          <a:p>
            <a:pPr algn="just">
              <a:lnSpc>
                <a:spcPct val="150000"/>
              </a:lnSpc>
            </a:pPr>
            <a:endParaRPr lang="en-US" dirty="0"/>
          </a:p>
          <a:p>
            <a:pPr algn="just">
              <a:lnSpc>
                <a:spcPct val="150000"/>
              </a:lnSpc>
            </a:pPr>
            <a:endParaRPr lang="en-US" dirty="0"/>
          </a:p>
          <a:p>
            <a:pPr algn="just">
              <a:lnSpc>
                <a:spcPct val="150000"/>
              </a:lnSpc>
            </a:pPr>
            <a:endParaRPr lang="en-US" dirty="0"/>
          </a:p>
          <a:p>
            <a:pPr algn="just">
              <a:lnSpc>
                <a:spcPct val="150000"/>
              </a:lnSpc>
            </a:pPr>
            <a:r>
              <a:rPr lang="en-US" dirty="0"/>
              <a:t> </a:t>
            </a:r>
            <a:endParaRPr lang="en-IN" dirty="0"/>
          </a:p>
          <a:p>
            <a:pPr>
              <a:lnSpc>
                <a:spcPct val="150000"/>
              </a:lnSpc>
            </a:pPr>
            <a:endParaRPr lang="en-IN" dirty="0">
              <a:latin typeface="Times New Roman" panose="02020603050405020304" pitchFamily="18" charset="0"/>
              <a:cs typeface="Times New Roman" panose="02020603050405020304" pitchFamily="18" charset="0"/>
            </a:endParaRPr>
          </a:p>
          <a:p>
            <a:pPr>
              <a:lnSpc>
                <a:spcPct val="150000"/>
              </a:lnSpc>
            </a:pPr>
            <a:endParaRPr lang="en-IN" dirty="0"/>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C3E04700-D092-48E6-A6B1-212852EEDB91}"/>
              </a:ext>
            </a:extLst>
          </p:cNvPr>
          <p:cNvSpPr>
            <a:spLocks noGrp="1"/>
          </p:cNvSpPr>
          <p:nvPr>
            <p:ph type="sldNum" idx="12"/>
          </p:nvPr>
        </p:nvSpPr>
        <p:spPr/>
        <p:txBody>
          <a:bodyPr/>
          <a:lstStyle/>
          <a:p>
            <a:pPr marL="0" lvl="0" indent="0">
              <a:spcBef>
                <a:spcPts val="0"/>
              </a:spcBef>
              <a:spcAft>
                <a:spcPts val="0"/>
              </a:spcAft>
              <a:buNone/>
            </a:pPr>
            <a:fld id="{00000000-1234-1234-1234-123412341234}" type="slidenum">
              <a:rPr lang="en" smtClean="0"/>
              <a:t>30</a:t>
            </a:fld>
            <a:endParaRPr lang="en"/>
          </a:p>
        </p:txBody>
      </p:sp>
      <p:sp>
        <p:nvSpPr>
          <p:cNvPr id="5" name="Title 1">
            <a:extLst>
              <a:ext uri="{FF2B5EF4-FFF2-40B4-BE49-F238E27FC236}">
                <a16:creationId xmlns:a16="http://schemas.microsoft.com/office/drawing/2014/main" id="{0371B5F1-A922-4FA7-ADF2-187699BE5A49}"/>
              </a:ext>
            </a:extLst>
          </p:cNvPr>
          <p:cNvSpPr>
            <a:spLocks noGrp="1"/>
          </p:cNvSpPr>
          <p:nvPr>
            <p:ph type="body" idx="1"/>
          </p:nvPr>
        </p:nvSpPr>
        <p:spPr>
          <a:xfrm>
            <a:off x="7951" y="127220"/>
            <a:ext cx="4492487" cy="4508775"/>
          </a:xfrm>
        </p:spPr>
        <p:txBody>
          <a:bodyPr/>
          <a:lstStyle/>
          <a:p>
            <a:pPr algn="just">
              <a:buFont typeface="Wingdings" panose="05000000000000000000" pitchFamily="2" charset="2"/>
              <a:buChar char="v"/>
            </a:pPr>
            <a:r>
              <a:rPr lang="en-US" dirty="0">
                <a:solidFill>
                  <a:schemeClr val="tx1"/>
                </a:solidFill>
                <a:latin typeface="Times New Roman" panose="02020603050405020304" pitchFamily="18" charset="0"/>
                <a:cs typeface="Times New Roman" panose="02020603050405020304" pitchFamily="18" charset="0"/>
              </a:rPr>
              <a:t>Additionally, workshops and counselling programs on increasing the awareness about support programs for mentally disturbed people</a:t>
            </a:r>
          </a:p>
          <a:p>
            <a:pPr algn="just">
              <a:buFont typeface="Wingdings" panose="05000000000000000000" pitchFamily="2" charset="2"/>
              <a:buChar char="v"/>
            </a:pPr>
            <a:r>
              <a:rPr lang="en-US" dirty="0">
                <a:latin typeface="Times New Roman" panose="02020603050405020304" pitchFamily="18" charset="0"/>
                <a:cs typeface="Times New Roman" panose="02020603050405020304" pitchFamily="18" charset="0"/>
              </a:rPr>
              <a:t>Educating the general public on first aid measures</a:t>
            </a:r>
          </a:p>
          <a:p>
            <a:pPr algn="just">
              <a:buFont typeface="Wingdings" panose="05000000000000000000" pitchFamily="2" charset="2"/>
              <a:buChar char="v"/>
            </a:pPr>
            <a:r>
              <a:rPr lang="en-IN" dirty="0">
                <a:solidFill>
                  <a:schemeClr val="tx1"/>
                </a:solidFill>
                <a:latin typeface="Times New Roman" panose="02020603050405020304" pitchFamily="18" charset="0"/>
                <a:cs typeface="Times New Roman" panose="02020603050405020304" pitchFamily="18" charset="0"/>
              </a:rPr>
              <a:t>Increased knowledge regarding the poisoning pattern helps health care providers to improvise the treatment and ultimately patients quality of life.</a:t>
            </a:r>
          </a:p>
        </p:txBody>
      </p:sp>
      <p:pic>
        <p:nvPicPr>
          <p:cNvPr id="14338" name="Picture 2" descr="Image result for mental health">
            <a:extLst>
              <a:ext uri="{FF2B5EF4-FFF2-40B4-BE49-F238E27FC236}">
                <a16:creationId xmlns:a16="http://schemas.microsoft.com/office/drawing/2014/main" id="{115A4D11-B419-467C-94DB-7F8F4DEBB103}"/>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572000" y="0"/>
            <a:ext cx="4572000" cy="514345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921443343"/>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06EC781-ADA9-4FD1-8131-04CAD0AFD370}"/>
              </a:ext>
            </a:extLst>
          </p:cNvPr>
          <p:cNvSpPr>
            <a:spLocks noGrp="1"/>
          </p:cNvSpPr>
          <p:nvPr>
            <p:ph type="title"/>
          </p:nvPr>
        </p:nvSpPr>
        <p:spPr/>
        <p:txBody>
          <a:bodyPr/>
          <a:lstStyle/>
          <a:p>
            <a:r>
              <a:rPr lang="en-IN" b="1" dirty="0"/>
              <a:t>REFERENCES</a:t>
            </a:r>
            <a:r>
              <a:rPr lang="en-IN" dirty="0"/>
              <a:t> </a:t>
            </a:r>
          </a:p>
        </p:txBody>
      </p:sp>
      <p:sp>
        <p:nvSpPr>
          <p:cNvPr id="3" name="Slide Number Placeholder 2">
            <a:extLst>
              <a:ext uri="{FF2B5EF4-FFF2-40B4-BE49-F238E27FC236}">
                <a16:creationId xmlns:a16="http://schemas.microsoft.com/office/drawing/2014/main" id="{8BE18B48-C744-4EA5-A9BE-8C228CD89580}"/>
              </a:ext>
            </a:extLst>
          </p:cNvPr>
          <p:cNvSpPr>
            <a:spLocks noGrp="1"/>
          </p:cNvSpPr>
          <p:nvPr>
            <p:ph type="sldNum" idx="12"/>
          </p:nvPr>
        </p:nvSpPr>
        <p:spPr>
          <a:xfrm>
            <a:off x="593575" y="4829652"/>
            <a:ext cx="7956600" cy="329700"/>
          </a:xfrm>
        </p:spPr>
        <p:txBody>
          <a:bodyPr/>
          <a:lstStyle/>
          <a:p>
            <a:pPr marL="0" lvl="0" indent="0">
              <a:spcBef>
                <a:spcPts val="0"/>
              </a:spcBef>
              <a:spcAft>
                <a:spcPts val="0"/>
              </a:spcAft>
              <a:buNone/>
            </a:pPr>
            <a:fld id="{00000000-1234-1234-1234-123412341234}" type="slidenum">
              <a:rPr lang="en" smtClean="0"/>
              <a:t>31</a:t>
            </a:fld>
            <a:endParaRPr lang="en"/>
          </a:p>
        </p:txBody>
      </p:sp>
      <p:sp>
        <p:nvSpPr>
          <p:cNvPr id="4" name="AutoShape 2" descr="Image result for references">
            <a:extLst>
              <a:ext uri="{FF2B5EF4-FFF2-40B4-BE49-F238E27FC236}">
                <a16:creationId xmlns:a16="http://schemas.microsoft.com/office/drawing/2014/main" id="{847F0831-7855-48C3-A75B-1670478857C0}"/>
              </a:ext>
            </a:extLst>
          </p:cNvPr>
          <p:cNvSpPr>
            <a:spLocks noChangeAspect="1" noChangeArrowheads="1"/>
          </p:cNvSpPr>
          <p:nvPr/>
        </p:nvSpPr>
        <p:spPr bwMode="auto">
          <a:xfrm>
            <a:off x="4419600" y="241935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IN"/>
          </a:p>
        </p:txBody>
      </p:sp>
      <p:pic>
        <p:nvPicPr>
          <p:cNvPr id="15364" name="Picture 4" descr="Image result for references">
            <a:extLst>
              <a:ext uri="{FF2B5EF4-FFF2-40B4-BE49-F238E27FC236}">
                <a16:creationId xmlns:a16="http://schemas.microsoft.com/office/drawing/2014/main" id="{7C20D5B1-943A-498D-A79F-236C9D699201}"/>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607533" y="1445688"/>
            <a:ext cx="2536467" cy="3476625"/>
          </a:xfrm>
          <a:prstGeom prst="rect">
            <a:avLst/>
          </a:prstGeom>
          <a:noFill/>
          <a:extLst>
            <a:ext uri="{909E8E84-426E-40DD-AFC4-6F175D3DCCD1}">
              <a14:hiddenFill xmlns:a14="http://schemas.microsoft.com/office/drawing/2010/main">
                <a:solidFill>
                  <a:srgbClr val="FFFFFF"/>
                </a:solidFill>
              </a14:hiddenFill>
            </a:ext>
          </a:extLst>
        </p:spPr>
      </p:pic>
      <p:sp>
        <p:nvSpPr>
          <p:cNvPr id="5" name="Rectangle 4">
            <a:extLst>
              <a:ext uri="{FF2B5EF4-FFF2-40B4-BE49-F238E27FC236}">
                <a16:creationId xmlns:a16="http://schemas.microsoft.com/office/drawing/2014/main" id="{C73E1851-E145-400B-84D7-AD59924073F4}"/>
              </a:ext>
            </a:extLst>
          </p:cNvPr>
          <p:cNvSpPr/>
          <p:nvPr/>
        </p:nvSpPr>
        <p:spPr>
          <a:xfrm>
            <a:off x="-1" y="1445688"/>
            <a:ext cx="6758609" cy="3970318"/>
          </a:xfrm>
          <a:prstGeom prst="rect">
            <a:avLst/>
          </a:prstGeom>
        </p:spPr>
        <p:txBody>
          <a:bodyPr wrap="square">
            <a:spAutoFit/>
          </a:bodyPr>
          <a:lstStyle/>
          <a:p>
            <a:pPr marL="342900" lvl="0" indent="-342900" algn="just">
              <a:lnSpc>
                <a:spcPct val="150000"/>
              </a:lnSpc>
              <a:buSzPts val="1200"/>
              <a:buFont typeface="Wingdings" panose="05000000000000000000" pitchFamily="2" charset="2"/>
              <a:buChar char="v"/>
            </a:pPr>
            <a:r>
              <a:rPr lang="en-US" dirty="0">
                <a:solidFill>
                  <a:srgbClr val="222222"/>
                </a:solidFill>
                <a:latin typeface="Times New Roman" panose="02020603050405020304" pitchFamily="18" charset="0"/>
                <a:ea typeface="Times New Roman" panose="02020603050405020304" pitchFamily="18" charset="0"/>
                <a:cs typeface="Times New Roman" panose="02020603050405020304" pitchFamily="18" charset="0"/>
              </a:rPr>
              <a:t>Abd-</a:t>
            </a:r>
            <a:r>
              <a:rPr lang="en-US" dirty="0" err="1">
                <a:solidFill>
                  <a:srgbClr val="222222"/>
                </a:solidFill>
                <a:latin typeface="Times New Roman" panose="02020603050405020304" pitchFamily="18" charset="0"/>
                <a:ea typeface="Times New Roman" panose="02020603050405020304" pitchFamily="18" charset="0"/>
                <a:cs typeface="Times New Roman" panose="02020603050405020304" pitchFamily="18" charset="0"/>
              </a:rPr>
              <a:t>Elhaleem</a:t>
            </a:r>
            <a:r>
              <a:rPr lang="en-US" dirty="0">
                <a:solidFill>
                  <a:srgbClr val="222222"/>
                </a:solidFill>
                <a:latin typeface="Times New Roman" panose="02020603050405020304" pitchFamily="18" charset="0"/>
                <a:ea typeface="Times New Roman" panose="02020603050405020304" pitchFamily="18" charset="0"/>
                <a:cs typeface="Times New Roman" panose="02020603050405020304" pitchFamily="18" charset="0"/>
              </a:rPr>
              <a:t> ZA, </a:t>
            </a:r>
            <a:r>
              <a:rPr lang="en-US" dirty="0" err="1">
                <a:solidFill>
                  <a:srgbClr val="222222"/>
                </a:solidFill>
                <a:latin typeface="Times New Roman" panose="02020603050405020304" pitchFamily="18" charset="0"/>
                <a:ea typeface="Times New Roman" panose="02020603050405020304" pitchFamily="18" charset="0"/>
                <a:cs typeface="Times New Roman" panose="02020603050405020304" pitchFamily="18" charset="0"/>
              </a:rPr>
              <a:t>Muqhem</a:t>
            </a:r>
            <a:r>
              <a:rPr lang="en-US" dirty="0">
                <a:solidFill>
                  <a:srgbClr val="222222"/>
                </a:solidFill>
                <a:latin typeface="Times New Roman" panose="02020603050405020304" pitchFamily="18" charset="0"/>
                <a:ea typeface="Times New Roman" panose="02020603050405020304" pitchFamily="18" charset="0"/>
                <a:cs typeface="Times New Roman" panose="02020603050405020304" pitchFamily="18" charset="0"/>
              </a:rPr>
              <a:t> BA. Pattern of acute poisoning in Al </a:t>
            </a:r>
            <a:r>
              <a:rPr lang="en-US" dirty="0" err="1">
                <a:solidFill>
                  <a:srgbClr val="222222"/>
                </a:solidFill>
                <a:latin typeface="Times New Roman" panose="02020603050405020304" pitchFamily="18" charset="0"/>
                <a:ea typeface="Times New Roman" panose="02020603050405020304" pitchFamily="18" charset="0"/>
                <a:cs typeface="Times New Roman" panose="02020603050405020304" pitchFamily="18" charset="0"/>
              </a:rPr>
              <a:t>Majmaah</a:t>
            </a:r>
            <a:r>
              <a:rPr lang="en-US" dirty="0">
                <a:solidFill>
                  <a:srgbClr val="222222"/>
                </a:solidFill>
                <a:latin typeface="Times New Roman" panose="02020603050405020304" pitchFamily="18" charset="0"/>
                <a:ea typeface="Times New Roman" panose="02020603050405020304" pitchFamily="18" charset="0"/>
                <a:cs typeface="Times New Roman" panose="02020603050405020304" pitchFamily="18" charset="0"/>
              </a:rPr>
              <a:t> region, Saudi Arabia. American Journal of Clinical and Experimental Medicine. 2014 Aug 1;2(4):79-85.</a:t>
            </a:r>
            <a:endParaRPr lang="en-IN" dirty="0">
              <a:latin typeface="Times New Roman" panose="02020603050405020304" pitchFamily="18" charset="0"/>
              <a:cs typeface="Times New Roman" panose="02020603050405020304" pitchFamily="18" charset="0"/>
            </a:endParaRPr>
          </a:p>
          <a:p>
            <a:pPr marL="342900" lvl="0" indent="-342900" algn="just">
              <a:lnSpc>
                <a:spcPct val="150000"/>
              </a:lnSpc>
              <a:buSzPts val="1200"/>
              <a:buFont typeface="Wingdings" panose="05000000000000000000" pitchFamily="2" charset="2"/>
              <a:buChar char="v"/>
            </a:pPr>
            <a:r>
              <a:rPr lang="en-US" dirty="0">
                <a:latin typeface="Times New Roman" panose="02020603050405020304" pitchFamily="18" charset="0"/>
                <a:ea typeface="Times New Roman" panose="02020603050405020304" pitchFamily="18" charset="0"/>
                <a:cs typeface="Times New Roman" panose="02020603050405020304" pitchFamily="18" charset="0"/>
              </a:rPr>
              <a:t>Centre for Disease Control and Prevention NCHS Data on Drug Poisoning Deaths  August (Internet). 2017. Available from: </a:t>
            </a:r>
            <a:endParaRPr lang="en-IN" dirty="0">
              <a:latin typeface="Times New Roman" panose="02020603050405020304" pitchFamily="18" charset="0"/>
              <a:ea typeface="Times New Roman" panose="02020603050405020304" pitchFamily="18" charset="0"/>
              <a:cs typeface="Times New Roman" panose="02020603050405020304" pitchFamily="18" charset="0"/>
            </a:endParaRPr>
          </a:p>
          <a:p>
            <a:pPr lvl="0" algn="just">
              <a:lnSpc>
                <a:spcPct val="150000"/>
              </a:lnSpc>
              <a:buSzPts val="1200"/>
            </a:pPr>
            <a:r>
              <a:rPr lang="en-IN" dirty="0">
                <a:latin typeface="Times New Roman" panose="02020603050405020304" pitchFamily="18" charset="0"/>
                <a:ea typeface="Times New Roman" panose="02020603050405020304" pitchFamily="18" charset="0"/>
                <a:cs typeface="Times New Roman" panose="02020603050405020304" pitchFamily="18" charset="0"/>
              </a:rPr>
              <a:t>        </a:t>
            </a:r>
            <a:r>
              <a:rPr lang="en-US" dirty="0">
                <a:latin typeface="Times New Roman" panose="02020603050405020304" pitchFamily="18" charset="0"/>
                <a:ea typeface="Times New Roman" panose="02020603050405020304" pitchFamily="18" charset="0"/>
                <a:cs typeface="Times New Roman" panose="02020603050405020304" pitchFamily="18" charset="0"/>
              </a:rPr>
              <a:t>(</a:t>
            </a:r>
            <a:r>
              <a:rPr lang="en-US" u="sng" dirty="0">
                <a:solidFill>
                  <a:srgbClr val="4F81BD"/>
                </a:solidFill>
                <a:latin typeface="Times New Roman" panose="02020603050405020304" pitchFamily="18" charset="0"/>
                <a:ea typeface="Times New Roman" panose="02020603050405020304" pitchFamily="18" charset="0"/>
                <a:cs typeface="Times New Roman" panose="02020603050405020304" pitchFamily="18" charset="0"/>
                <a:hlinkClick r:id="rId3"/>
              </a:rPr>
              <a:t>https://www.cdc.gov/nchs/data/factsheets/factsheet_drug_poisoning.htm</a:t>
            </a:r>
            <a:r>
              <a:rPr lang="en-US" dirty="0">
                <a:latin typeface="Times New Roman" panose="02020603050405020304" pitchFamily="18" charset="0"/>
                <a:ea typeface="Times New Roman" panose="02020603050405020304" pitchFamily="18" charset="0"/>
                <a:cs typeface="Times New Roman" panose="02020603050405020304" pitchFamily="18" charset="0"/>
              </a:rPr>
              <a:t>)</a:t>
            </a:r>
          </a:p>
          <a:p>
            <a:pPr marL="285750" lvl="0" indent="-285750" algn="just">
              <a:lnSpc>
                <a:spcPct val="150000"/>
              </a:lnSpc>
              <a:buSzPts val="1200"/>
              <a:buFont typeface="Wingdings" panose="05000000000000000000" pitchFamily="2" charset="2"/>
              <a:buChar char="v"/>
            </a:pPr>
            <a:r>
              <a:rPr lang="en-US" dirty="0">
                <a:latin typeface="Times New Roman" panose="02020603050405020304" pitchFamily="18" charset="0"/>
                <a:ea typeface="Times New Roman" panose="02020603050405020304" pitchFamily="18" charset="0"/>
                <a:cs typeface="Times New Roman" panose="02020603050405020304" pitchFamily="18" charset="0"/>
              </a:rPr>
              <a:t>National Crime Records Bureau, Suicides in India- Accidental Deaths and Suicides in India (Internet). 2015. Available from:  </a:t>
            </a:r>
            <a:r>
              <a:rPr lang="en-US" u="sng" dirty="0">
                <a:solidFill>
                  <a:srgbClr val="4F81BD"/>
                </a:solidFill>
                <a:latin typeface="Times New Roman" panose="02020603050405020304" pitchFamily="18" charset="0"/>
                <a:ea typeface="Times New Roman" panose="02020603050405020304" pitchFamily="18" charset="0"/>
                <a:cs typeface="Times New Roman" panose="02020603050405020304" pitchFamily="18" charset="0"/>
              </a:rPr>
              <a:t>http://ncrb.gov.in/</a:t>
            </a:r>
            <a:r>
              <a:rPr lang="en-US" u="sng" dirty="0">
                <a:solidFill>
                  <a:srgbClr val="0000FF"/>
                </a:solidFill>
                <a:latin typeface="Times New Roman" panose="02020603050405020304" pitchFamily="18" charset="0"/>
                <a:ea typeface="Times New Roman" panose="02020603050405020304" pitchFamily="18" charset="0"/>
                <a:cs typeface="Times New Roman" panose="02020603050405020304" pitchFamily="18" charset="0"/>
              </a:rPr>
              <a:t>  </a:t>
            </a:r>
            <a:endParaRPr lang="en-US" u="sng" dirty="0">
              <a:solidFill>
                <a:srgbClr val="0000FF"/>
              </a:solidFill>
              <a:effectLst/>
              <a:latin typeface="Times New Roman" panose="02020603050405020304" pitchFamily="18" charset="0"/>
              <a:cs typeface="Times New Roman" panose="02020603050405020304" pitchFamily="18" charset="0"/>
            </a:endParaRPr>
          </a:p>
          <a:p>
            <a:pPr marL="285750" indent="-285750" algn="just">
              <a:lnSpc>
                <a:spcPct val="150000"/>
              </a:lnSpc>
              <a:buSzPts val="1200"/>
              <a:buFont typeface="Wingdings" panose="05000000000000000000" pitchFamily="2" charset="2"/>
              <a:buChar char="v"/>
            </a:pPr>
            <a:r>
              <a:rPr lang="en-US" dirty="0">
                <a:latin typeface="Times New Roman" panose="02020603050405020304" pitchFamily="18" charset="0"/>
                <a:cs typeface="Times New Roman" panose="02020603050405020304" pitchFamily="18" charset="0"/>
              </a:rPr>
              <a:t>Singh O, </a:t>
            </a:r>
            <a:r>
              <a:rPr lang="en-US" dirty="0" err="1">
                <a:latin typeface="Times New Roman" panose="02020603050405020304" pitchFamily="18" charset="0"/>
                <a:cs typeface="Times New Roman" panose="02020603050405020304" pitchFamily="18" charset="0"/>
              </a:rPr>
              <a:t>Javeri</a:t>
            </a:r>
            <a:r>
              <a:rPr lang="en-US" dirty="0">
                <a:latin typeface="Times New Roman" panose="02020603050405020304" pitchFamily="18" charset="0"/>
                <a:cs typeface="Times New Roman" panose="02020603050405020304" pitchFamily="18" charset="0"/>
              </a:rPr>
              <a:t> Y, </a:t>
            </a:r>
            <a:r>
              <a:rPr lang="en-US" dirty="0" err="1">
                <a:latin typeface="Times New Roman" panose="02020603050405020304" pitchFamily="18" charset="0"/>
                <a:cs typeface="Times New Roman" panose="02020603050405020304" pitchFamily="18" charset="0"/>
              </a:rPr>
              <a:t>Juneja</a:t>
            </a:r>
            <a:r>
              <a:rPr lang="en-US" dirty="0">
                <a:latin typeface="Times New Roman" panose="02020603050405020304" pitchFamily="18" charset="0"/>
                <a:cs typeface="Times New Roman" panose="02020603050405020304" pitchFamily="18" charset="0"/>
              </a:rPr>
              <a:t> D, Gupta M, Singh G, Dang R. Profile and outcome of patients with acute toxicity admitted in intensive care unit: Experiences from a major corporate hospital in urban India. Indian journal of </a:t>
            </a:r>
            <a:r>
              <a:rPr lang="en-US" dirty="0" err="1">
                <a:latin typeface="Times New Roman" panose="02020603050405020304" pitchFamily="18" charset="0"/>
                <a:cs typeface="Times New Roman" panose="02020603050405020304" pitchFamily="18" charset="0"/>
              </a:rPr>
              <a:t>anaesthesia</a:t>
            </a:r>
            <a:r>
              <a:rPr lang="en-US" dirty="0">
                <a:latin typeface="Times New Roman" panose="02020603050405020304" pitchFamily="18" charset="0"/>
                <a:cs typeface="Times New Roman" panose="02020603050405020304" pitchFamily="18" charset="0"/>
              </a:rPr>
              <a:t>. 2011 Jul; 55(4):370.</a:t>
            </a:r>
            <a:endParaRPr lang="en-IN" dirty="0">
              <a:latin typeface="Times New Roman" panose="02020603050405020304" pitchFamily="18" charset="0"/>
              <a:cs typeface="Times New Roman" panose="02020603050405020304" pitchFamily="18" charset="0"/>
            </a:endParaRPr>
          </a:p>
          <a:p>
            <a:pPr marL="285750" lvl="0" indent="-285750" algn="just">
              <a:lnSpc>
                <a:spcPct val="150000"/>
              </a:lnSpc>
              <a:buSzPts val="1200"/>
              <a:buFont typeface="Wingdings" panose="05000000000000000000" pitchFamily="2" charset="2"/>
              <a:buChar char="v"/>
            </a:pPr>
            <a:endParaRPr lang="en-IN" dirty="0">
              <a:effectLst/>
            </a:endParaRPr>
          </a:p>
        </p:txBody>
      </p:sp>
    </p:spTree>
    <p:extLst>
      <p:ext uri="{BB962C8B-B14F-4D97-AF65-F5344CB8AC3E}">
        <p14:creationId xmlns:p14="http://schemas.microsoft.com/office/powerpoint/2010/main" val="2725991884"/>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Shape 228"/>
        <p:cNvGrpSpPr/>
        <p:nvPr/>
      </p:nvGrpSpPr>
      <p:grpSpPr>
        <a:xfrm>
          <a:off x="0" y="0"/>
          <a:ext cx="0" cy="0"/>
          <a:chOff x="0" y="0"/>
          <a:chExt cx="0" cy="0"/>
        </a:xfrm>
      </p:grpSpPr>
      <p:sp>
        <p:nvSpPr>
          <p:cNvPr id="231" name="Shape 231"/>
          <p:cNvSpPr txBox="1">
            <a:spLocks noGrp="1"/>
          </p:cNvSpPr>
          <p:nvPr>
            <p:ph type="sldNum" idx="12"/>
          </p:nvPr>
        </p:nvSpPr>
        <p:spPr>
          <a:xfrm>
            <a:off x="593575" y="4813750"/>
            <a:ext cx="7956600" cy="329700"/>
          </a:xfrm>
          <a:prstGeom prst="rect">
            <a:avLst/>
          </a:prstGeom>
        </p:spPr>
        <p:txBody>
          <a:bodyPr spcFirstLastPara="1" wrap="square" lIns="91425" tIns="91425" rIns="91425" bIns="91425" anchor="ctr" anchorCtr="0">
            <a:noAutofit/>
          </a:bodyPr>
          <a:lstStyle/>
          <a:p>
            <a:pPr marL="0" lvl="0" indent="0">
              <a:spcBef>
                <a:spcPts val="0"/>
              </a:spcBef>
              <a:spcAft>
                <a:spcPts val="0"/>
              </a:spcAft>
              <a:buNone/>
            </a:pPr>
            <a:fld id="{00000000-1234-1234-1234-123412341234}" type="slidenum">
              <a:rPr lang="en"/>
              <a:t>32</a:t>
            </a:fld>
            <a:endParaRPr/>
          </a:p>
        </p:txBody>
      </p:sp>
      <p:sp>
        <p:nvSpPr>
          <p:cNvPr id="2" name="Rectangle 1">
            <a:extLst>
              <a:ext uri="{FF2B5EF4-FFF2-40B4-BE49-F238E27FC236}">
                <a16:creationId xmlns:a16="http://schemas.microsoft.com/office/drawing/2014/main" id="{55E07B6A-EF4A-4396-AA19-C0BEB6BD1D7C}"/>
              </a:ext>
            </a:extLst>
          </p:cNvPr>
          <p:cNvSpPr/>
          <p:nvPr/>
        </p:nvSpPr>
        <p:spPr>
          <a:xfrm>
            <a:off x="55659" y="1448365"/>
            <a:ext cx="9032682" cy="3647152"/>
          </a:xfrm>
          <a:prstGeom prst="rect">
            <a:avLst/>
          </a:prstGeom>
        </p:spPr>
        <p:txBody>
          <a:bodyPr wrap="square">
            <a:spAutoFit/>
          </a:bodyPr>
          <a:lstStyle/>
          <a:p>
            <a:pPr marL="444500" lvl="0" indent="-444500" algn="just">
              <a:lnSpc>
                <a:spcPct val="150000"/>
              </a:lnSpc>
              <a:buSzPts val="1200"/>
              <a:buFont typeface="Wingdings" panose="05000000000000000000" pitchFamily="2" charset="2"/>
              <a:buChar char="v"/>
            </a:pPr>
            <a:r>
              <a:rPr lang="en-US" dirty="0">
                <a:solidFill>
                  <a:srgbClr val="222222"/>
                </a:solidFill>
                <a:latin typeface="Times New Roman" panose="02020603050405020304" pitchFamily="18" charset="0"/>
                <a:ea typeface="Times New Roman" panose="02020603050405020304" pitchFamily="18" charset="0"/>
                <a:cs typeface="Times New Roman" panose="02020603050405020304" pitchFamily="18" charset="0"/>
              </a:rPr>
              <a:t>Prajapati T, Prajapati K, Tandon R, Merchant S. Acute chemical and pharmaceutical poisoning cases treated in civil hospital, Ahmedabad: one year study. Asia Pacific Journal of Medical Toxicology. 2013 Jun 1;2(2):63-7.</a:t>
            </a:r>
            <a:endParaRPr lang="en-IN" dirty="0">
              <a:latin typeface="Times New Roman" panose="02020603050405020304" pitchFamily="18" charset="0"/>
              <a:cs typeface="Times New Roman" panose="02020603050405020304" pitchFamily="18" charset="0"/>
            </a:endParaRPr>
          </a:p>
          <a:p>
            <a:pPr marL="444500" lvl="0" indent="-444500" algn="just">
              <a:lnSpc>
                <a:spcPct val="150000"/>
              </a:lnSpc>
              <a:buSzPts val="1200"/>
              <a:buFont typeface="Wingdings" panose="05000000000000000000" pitchFamily="2" charset="2"/>
              <a:buChar char="v"/>
            </a:pPr>
            <a:r>
              <a:rPr lang="en-US" dirty="0">
                <a:solidFill>
                  <a:srgbClr val="222222"/>
                </a:solidFill>
                <a:latin typeface="Times New Roman" panose="02020603050405020304" pitchFamily="18" charset="0"/>
                <a:cs typeface="Times New Roman" panose="02020603050405020304" pitchFamily="18" charset="0"/>
              </a:rPr>
              <a:t>Hameed FA, Ansari HK, Al-Najjar FJ. Prevalent Poisonings in Adolescents and Adults in Dubai: A Compendium from Rashid Hospital. Asia Pacific Journal of Medical Toxicology. 2014 Sep 1;3(3):115-9.</a:t>
            </a:r>
          </a:p>
          <a:p>
            <a:pPr marL="444500" lvl="0" indent="-444500">
              <a:lnSpc>
                <a:spcPct val="150000"/>
              </a:lnSpc>
              <a:buFont typeface="Wingdings" panose="05000000000000000000" pitchFamily="2" charset="2"/>
              <a:buChar char="v"/>
            </a:pPr>
            <a:r>
              <a:rPr lang="en-US" dirty="0" err="1">
                <a:latin typeface="Times New Roman" panose="02020603050405020304" pitchFamily="18" charset="0"/>
                <a:cs typeface="Times New Roman" panose="02020603050405020304" pitchFamily="18" charset="0"/>
              </a:rPr>
              <a:t>Asawari</a:t>
            </a:r>
            <a:r>
              <a:rPr lang="en-US" dirty="0">
                <a:latin typeface="Times New Roman" panose="02020603050405020304" pitchFamily="18" charset="0"/>
                <a:cs typeface="Times New Roman" panose="02020603050405020304" pitchFamily="18" charset="0"/>
              </a:rPr>
              <a:t> R, </a:t>
            </a:r>
            <a:r>
              <a:rPr lang="en-US" dirty="0" err="1">
                <a:latin typeface="Times New Roman" panose="02020603050405020304" pitchFamily="18" charset="0"/>
                <a:cs typeface="Times New Roman" panose="02020603050405020304" pitchFamily="18" charset="0"/>
              </a:rPr>
              <a:t>Atmaram</a:t>
            </a:r>
            <a:r>
              <a:rPr lang="en-US" dirty="0">
                <a:latin typeface="Times New Roman" panose="02020603050405020304" pitchFamily="18" charset="0"/>
                <a:cs typeface="Times New Roman" panose="02020603050405020304" pitchFamily="18" charset="0"/>
              </a:rPr>
              <a:t> P, </a:t>
            </a:r>
            <a:r>
              <a:rPr lang="en-US" dirty="0" err="1">
                <a:latin typeface="Times New Roman" panose="02020603050405020304" pitchFamily="18" charset="0"/>
                <a:cs typeface="Times New Roman" panose="02020603050405020304" pitchFamily="18" charset="0"/>
              </a:rPr>
              <a:t>Bhagwan</a:t>
            </a:r>
            <a:r>
              <a:rPr lang="en-US" dirty="0">
                <a:latin typeface="Times New Roman" panose="02020603050405020304" pitchFamily="18" charset="0"/>
                <a:cs typeface="Times New Roman" panose="02020603050405020304" pitchFamily="18" charset="0"/>
              </a:rPr>
              <a:t> K, </a:t>
            </a:r>
            <a:r>
              <a:rPr lang="en-US" dirty="0" err="1">
                <a:latin typeface="Times New Roman" panose="02020603050405020304" pitchFamily="18" charset="0"/>
                <a:cs typeface="Times New Roman" panose="02020603050405020304" pitchFamily="18" charset="0"/>
              </a:rPr>
              <a:t>Priti</a:t>
            </a:r>
            <a:r>
              <a:rPr lang="en-US" dirty="0">
                <a:latin typeface="Times New Roman" panose="02020603050405020304" pitchFamily="18" charset="0"/>
                <a:cs typeface="Times New Roman" panose="02020603050405020304" pitchFamily="18" charset="0"/>
              </a:rPr>
              <a:t> D, Kavya S, </a:t>
            </a:r>
            <a:r>
              <a:rPr lang="en-US" dirty="0" err="1">
                <a:latin typeface="Times New Roman" panose="02020603050405020304" pitchFamily="18" charset="0"/>
                <a:cs typeface="Times New Roman" panose="02020603050405020304" pitchFamily="18" charset="0"/>
              </a:rPr>
              <a:t>Jabeen</a:t>
            </a:r>
            <a:r>
              <a:rPr lang="en-US" dirty="0">
                <a:latin typeface="Times New Roman" panose="02020603050405020304" pitchFamily="18" charset="0"/>
                <a:cs typeface="Times New Roman" panose="02020603050405020304" pitchFamily="18" charset="0"/>
              </a:rPr>
              <a:t> GA. Toxicological Pattern of Poisoning in Urban Hospitals of Western India. Journal of Young Pharmacists. 2017 Jul 1;9(3):315.</a:t>
            </a:r>
            <a:endParaRPr lang="en-IN" dirty="0">
              <a:latin typeface="Times New Roman" panose="02020603050405020304" pitchFamily="18" charset="0"/>
              <a:cs typeface="Times New Roman" panose="02020603050405020304" pitchFamily="18" charset="0"/>
            </a:endParaRPr>
          </a:p>
          <a:p>
            <a:pPr marL="444500" lvl="0" indent="-444500">
              <a:lnSpc>
                <a:spcPct val="150000"/>
              </a:lnSpc>
              <a:buFont typeface="Wingdings" panose="05000000000000000000" pitchFamily="2" charset="2"/>
              <a:buChar char="v"/>
            </a:pPr>
            <a:r>
              <a:rPr lang="en-US" dirty="0">
                <a:latin typeface="Times New Roman" panose="02020603050405020304" pitchFamily="18" charset="0"/>
                <a:cs typeface="Times New Roman" panose="02020603050405020304" pitchFamily="18" charset="0"/>
              </a:rPr>
              <a:t>Suicidality and death by suicide among middle-aged adults in the united states, Kathryn </a:t>
            </a:r>
            <a:r>
              <a:rPr lang="en-US" dirty="0" err="1">
                <a:latin typeface="Times New Roman" panose="02020603050405020304" pitchFamily="18" charset="0"/>
                <a:cs typeface="Times New Roman" panose="02020603050405020304" pitchFamily="18" charset="0"/>
              </a:rPr>
              <a:t>DownePiscopoPh</a:t>
            </a:r>
            <a:r>
              <a:rPr lang="en-US" dirty="0">
                <a:latin typeface="Times New Roman" panose="02020603050405020304" pitchFamily="18" charset="0"/>
                <a:cs typeface="Times New Roman" panose="02020603050405020304" pitchFamily="18" charset="0"/>
              </a:rPr>
              <a:t> (Internet). Available from:</a:t>
            </a:r>
            <a:r>
              <a:rPr lang="en-IN" dirty="0">
                <a:latin typeface="Times New Roman" panose="02020603050405020304" pitchFamily="18" charset="0"/>
                <a:cs typeface="Times New Roman" panose="02020603050405020304" pitchFamily="18" charset="0"/>
              </a:rPr>
              <a:t> </a:t>
            </a:r>
            <a:r>
              <a:rPr lang="en-US" u="sng" dirty="0">
                <a:latin typeface="Times New Roman" panose="02020603050405020304" pitchFamily="18" charset="0"/>
                <a:cs typeface="Times New Roman" panose="02020603050405020304" pitchFamily="18" charset="0"/>
                <a:hlinkClick r:id="rId3"/>
              </a:rPr>
              <a:t>https://www.samhsa.gov/data/sites/default/files/report_3370/ShortReport-3370.html</a:t>
            </a:r>
            <a:endParaRPr lang="en-US" u="sng" dirty="0">
              <a:latin typeface="Times New Roman" panose="02020603050405020304" pitchFamily="18" charset="0"/>
              <a:cs typeface="Times New Roman" panose="02020603050405020304" pitchFamily="18" charset="0"/>
            </a:endParaRPr>
          </a:p>
          <a:p>
            <a:pPr marL="444500" indent="-444500">
              <a:lnSpc>
                <a:spcPct val="150000"/>
              </a:lnSpc>
              <a:buFont typeface="Wingdings" panose="05000000000000000000" pitchFamily="2" charset="2"/>
              <a:buChar char="v"/>
            </a:pPr>
            <a:r>
              <a:rPr lang="en-US" dirty="0">
                <a:latin typeface="Times New Roman" panose="02020603050405020304" pitchFamily="18" charset="0"/>
                <a:cs typeface="Times New Roman" panose="02020603050405020304" pitchFamily="18" charset="0"/>
              </a:rPr>
              <a:t>Mittal N, Shafiq N, Bhalla A, </a:t>
            </a:r>
            <a:r>
              <a:rPr lang="en-US" dirty="0" err="1">
                <a:latin typeface="Times New Roman" panose="02020603050405020304" pitchFamily="18" charset="0"/>
                <a:cs typeface="Times New Roman" panose="02020603050405020304" pitchFamily="18" charset="0"/>
              </a:rPr>
              <a:t>Pandhi</a:t>
            </a:r>
            <a:r>
              <a:rPr lang="en-US" dirty="0">
                <a:latin typeface="Times New Roman" panose="02020603050405020304" pitchFamily="18" charset="0"/>
                <a:cs typeface="Times New Roman" panose="02020603050405020304" pitchFamily="18" charset="0"/>
              </a:rPr>
              <a:t> P, Malhotra S. A prospective observational study on different poisoning cases and their outcomes in a tertiary care hospital. SAGE open medicine. 2013 Sep 13;1:2050312113504213.</a:t>
            </a:r>
            <a:endParaRPr lang="en-IN" dirty="0">
              <a:latin typeface="Times New Roman" panose="02020603050405020304" pitchFamily="18" charset="0"/>
              <a:cs typeface="Times New Roman" panose="02020603050405020304" pitchFamily="18" charset="0"/>
            </a:endParaRPr>
          </a:p>
          <a:p>
            <a:pPr marL="444500" lvl="0" indent="-444500">
              <a:lnSpc>
                <a:spcPct val="150000"/>
              </a:lnSpc>
              <a:buFont typeface="Wingdings" panose="05000000000000000000" pitchFamily="2" charset="2"/>
              <a:buChar char="v"/>
            </a:pPr>
            <a:endParaRPr lang="en-IN" dirty="0">
              <a:effectLst/>
              <a:latin typeface="Times New Roman" panose="02020603050405020304" pitchFamily="18" charset="0"/>
              <a:cs typeface="Times New Roman" panose="02020603050405020304" pitchFamily="18" charset="0"/>
            </a:endParaRP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364"/>
        <p:cNvGrpSpPr/>
        <p:nvPr/>
      </p:nvGrpSpPr>
      <p:grpSpPr>
        <a:xfrm>
          <a:off x="0" y="0"/>
          <a:ext cx="0" cy="0"/>
          <a:chOff x="0" y="0"/>
          <a:chExt cx="0" cy="0"/>
        </a:xfrm>
      </p:grpSpPr>
      <p:sp>
        <p:nvSpPr>
          <p:cNvPr id="366" name="Shape 366"/>
          <p:cNvSpPr txBox="1">
            <a:spLocks noGrp="1"/>
          </p:cNvSpPr>
          <p:nvPr>
            <p:ph type="body" idx="1"/>
          </p:nvPr>
        </p:nvSpPr>
        <p:spPr>
          <a:xfrm>
            <a:off x="0" y="859225"/>
            <a:ext cx="4572000" cy="3673018"/>
          </a:xfrm>
          <a:prstGeom prst="rect">
            <a:avLst/>
          </a:prstGeom>
        </p:spPr>
        <p:txBody>
          <a:bodyPr spcFirstLastPara="1" wrap="square" lIns="91425" tIns="91425" rIns="91425" bIns="91425" anchor="t" anchorCtr="0">
            <a:noAutofit/>
          </a:bodyPr>
          <a:lstStyle/>
          <a:p>
            <a:pPr>
              <a:buFont typeface="Wingdings" panose="05000000000000000000" pitchFamily="2" charset="2"/>
              <a:buChar char="v"/>
            </a:pPr>
            <a:r>
              <a:rPr lang="en-IN" sz="1400" b="1" dirty="0">
                <a:latin typeface="Times New Roman" panose="02020603050405020304" pitchFamily="18" charset="0"/>
                <a:cs typeface="Times New Roman" panose="02020603050405020304" pitchFamily="18" charset="0"/>
              </a:rPr>
              <a:t>Dr </a:t>
            </a:r>
            <a:r>
              <a:rPr lang="en-IN" sz="1400" b="1" dirty="0" err="1">
                <a:latin typeface="Times New Roman" panose="02020603050405020304" pitchFamily="18" charset="0"/>
                <a:cs typeface="Times New Roman" panose="02020603050405020304" pitchFamily="18" charset="0"/>
              </a:rPr>
              <a:t>Aruna</a:t>
            </a:r>
            <a:r>
              <a:rPr lang="en-IN" sz="1400" b="1" dirty="0">
                <a:latin typeface="Times New Roman" panose="02020603050405020304" pitchFamily="18" charset="0"/>
                <a:cs typeface="Times New Roman" panose="02020603050405020304" pitchFamily="18" charset="0"/>
              </a:rPr>
              <a:t> C Ramesh </a:t>
            </a:r>
            <a:r>
              <a:rPr lang="en-IN" sz="1400" dirty="0">
                <a:latin typeface="Times New Roman" panose="02020603050405020304" pitchFamily="18" charset="0"/>
                <a:cs typeface="Times New Roman" panose="02020603050405020304" pitchFamily="18" charset="0"/>
              </a:rPr>
              <a:t>HOD Accident and Emergency Medicine MS Ramaiah Teaching Hospitals Bangalore </a:t>
            </a:r>
          </a:p>
          <a:p>
            <a:pPr>
              <a:buFont typeface="Wingdings" panose="05000000000000000000" pitchFamily="2" charset="2"/>
              <a:buChar char="v"/>
            </a:pPr>
            <a:r>
              <a:rPr lang="en-IN" sz="1400" b="1" dirty="0">
                <a:latin typeface="Times New Roman" panose="02020603050405020304" pitchFamily="18" charset="0"/>
                <a:cs typeface="Times New Roman" panose="02020603050405020304" pitchFamily="18" charset="0"/>
              </a:rPr>
              <a:t>Dr Lakshmi Prasanna </a:t>
            </a:r>
            <a:r>
              <a:rPr lang="en-IN" sz="1400" b="1" dirty="0" err="1">
                <a:latin typeface="Times New Roman" panose="02020603050405020304" pitchFamily="18" charset="0"/>
                <a:cs typeface="Times New Roman" panose="02020603050405020304" pitchFamily="18" charset="0"/>
              </a:rPr>
              <a:t>Marise</a:t>
            </a:r>
            <a:r>
              <a:rPr lang="en-IN" sz="1400" b="1" dirty="0">
                <a:latin typeface="Times New Roman" panose="02020603050405020304" pitchFamily="18" charset="0"/>
                <a:cs typeface="Times New Roman" panose="02020603050405020304" pitchFamily="18" charset="0"/>
              </a:rPr>
              <a:t> </a:t>
            </a:r>
            <a:r>
              <a:rPr lang="en-IN" sz="1400" dirty="0">
                <a:latin typeface="Times New Roman" panose="02020603050405020304" pitchFamily="18" charset="0"/>
                <a:cs typeface="Times New Roman" panose="02020603050405020304" pitchFamily="18" charset="0"/>
              </a:rPr>
              <a:t>Assistant Professor Faculty of Pharmacy MS Ramaiah University of Applied Sciences Bangalore </a:t>
            </a:r>
          </a:p>
          <a:p>
            <a:pPr>
              <a:spcBef>
                <a:spcPts val="0"/>
              </a:spcBef>
              <a:buFont typeface="Wingdings" panose="05000000000000000000" pitchFamily="2" charset="2"/>
              <a:buChar char="v"/>
              <a:defRPr/>
            </a:pPr>
            <a:r>
              <a:rPr lang="en-IN" sz="1400" b="1" dirty="0">
                <a:latin typeface="Times New Roman" panose="02020603050405020304" pitchFamily="18" charset="0"/>
                <a:cs typeface="Times New Roman" panose="02020603050405020304" pitchFamily="18" charset="0"/>
              </a:rPr>
              <a:t>Dr Vijay Sharma </a:t>
            </a:r>
            <a:r>
              <a:rPr lang="en-US" sz="1400" dirty="0">
                <a:latin typeface="Times New Roman" panose="02020603050405020304" pitchFamily="18" charset="0"/>
                <a:cs typeface="Times New Roman" pitchFamily="18" charset="0"/>
              </a:rPr>
              <a:t>Post  Graduate student Department of Public Health Dentistry Government Dental College &amp; Research Institute, Bangalore</a:t>
            </a:r>
          </a:p>
          <a:p>
            <a:pPr>
              <a:spcBef>
                <a:spcPts val="0"/>
              </a:spcBef>
              <a:buFont typeface="Wingdings" panose="05000000000000000000" pitchFamily="2" charset="2"/>
              <a:buChar char="v"/>
              <a:defRPr/>
            </a:pPr>
            <a:r>
              <a:rPr lang="en-US" sz="1400" dirty="0">
                <a:latin typeface="Times New Roman" panose="02020603050405020304" pitchFamily="18" charset="0"/>
                <a:cs typeface="Times New Roman" pitchFamily="18" charset="0"/>
              </a:rPr>
              <a:t>Assistant professors of the Faculty of Pharmacy</a:t>
            </a:r>
          </a:p>
          <a:p>
            <a:pPr>
              <a:spcBef>
                <a:spcPts val="0"/>
              </a:spcBef>
              <a:buFont typeface="Wingdings" panose="05000000000000000000" pitchFamily="2" charset="2"/>
              <a:buChar char="v"/>
              <a:defRPr/>
            </a:pPr>
            <a:r>
              <a:rPr lang="en-US" sz="1400" dirty="0">
                <a:latin typeface="Times New Roman" panose="02020603050405020304" pitchFamily="18" charset="0"/>
                <a:cs typeface="Times New Roman" pitchFamily="18" charset="0"/>
              </a:rPr>
              <a:t>Friends and Family </a:t>
            </a:r>
          </a:p>
          <a:p>
            <a:pPr>
              <a:spcBef>
                <a:spcPts val="0"/>
              </a:spcBef>
              <a:buFont typeface="Wingdings" panose="05000000000000000000" pitchFamily="2" charset="2"/>
              <a:buChar char="v"/>
              <a:defRPr/>
            </a:pPr>
            <a:r>
              <a:rPr lang="en-US" sz="1400" dirty="0">
                <a:latin typeface="Times New Roman" panose="02020603050405020304" pitchFamily="18" charset="0"/>
                <a:cs typeface="Times New Roman" pitchFamily="18" charset="0"/>
              </a:rPr>
              <a:t>All participants in the research work </a:t>
            </a:r>
          </a:p>
          <a:p>
            <a:pPr>
              <a:spcBef>
                <a:spcPts val="0"/>
              </a:spcBef>
              <a:buFont typeface="Wingdings" panose="05000000000000000000" pitchFamily="2" charset="2"/>
              <a:buChar char="v"/>
              <a:defRPr/>
            </a:pPr>
            <a:r>
              <a:rPr lang="en-US" sz="1400" dirty="0">
                <a:latin typeface="Times New Roman" panose="02020603050405020304" pitchFamily="18" charset="0"/>
                <a:cs typeface="Times New Roman" pitchFamily="18" charset="0"/>
              </a:rPr>
              <a:t>Organizing Committee of the Toxicology Congress 2018</a:t>
            </a:r>
          </a:p>
          <a:p>
            <a:pPr marL="0" lvl="0" indent="0" rtl="0">
              <a:spcBef>
                <a:spcPts val="600"/>
              </a:spcBef>
              <a:spcAft>
                <a:spcPts val="0"/>
              </a:spcAft>
              <a:buNone/>
            </a:pPr>
            <a:endParaRPr dirty="0"/>
          </a:p>
        </p:txBody>
      </p:sp>
      <p:sp>
        <p:nvSpPr>
          <p:cNvPr id="368" name="Shape 368"/>
          <p:cNvSpPr txBox="1">
            <a:spLocks noGrp="1"/>
          </p:cNvSpPr>
          <p:nvPr>
            <p:ph type="sldNum" idx="12"/>
          </p:nvPr>
        </p:nvSpPr>
        <p:spPr>
          <a:xfrm>
            <a:off x="595675" y="4813750"/>
            <a:ext cx="3389100" cy="329700"/>
          </a:xfrm>
          <a:prstGeom prst="rect">
            <a:avLst/>
          </a:prstGeom>
        </p:spPr>
        <p:txBody>
          <a:bodyPr spcFirstLastPara="1" wrap="square" lIns="91425" tIns="91425" rIns="91425" bIns="91425" anchor="ctr" anchorCtr="0">
            <a:noAutofit/>
          </a:bodyPr>
          <a:lstStyle/>
          <a:p>
            <a:pPr marL="0" lvl="0" indent="0">
              <a:spcBef>
                <a:spcPts val="0"/>
              </a:spcBef>
              <a:spcAft>
                <a:spcPts val="0"/>
              </a:spcAft>
              <a:buNone/>
            </a:pPr>
            <a:fld id="{00000000-1234-1234-1234-123412341234}" type="slidenum">
              <a:rPr lang="en"/>
              <a:t>33</a:t>
            </a:fld>
            <a:endParaRPr/>
          </a:p>
        </p:txBody>
      </p:sp>
      <p:sp>
        <p:nvSpPr>
          <p:cNvPr id="2" name="Title 1">
            <a:extLst>
              <a:ext uri="{FF2B5EF4-FFF2-40B4-BE49-F238E27FC236}">
                <a16:creationId xmlns:a16="http://schemas.microsoft.com/office/drawing/2014/main" id="{C70D8664-EF61-4570-ADA6-09C196C8150B}"/>
              </a:ext>
            </a:extLst>
          </p:cNvPr>
          <p:cNvSpPr>
            <a:spLocks noGrp="1"/>
          </p:cNvSpPr>
          <p:nvPr>
            <p:ph type="title"/>
          </p:nvPr>
        </p:nvSpPr>
        <p:spPr>
          <a:xfrm>
            <a:off x="374665" y="183025"/>
            <a:ext cx="3393300" cy="676200"/>
          </a:xfrm>
        </p:spPr>
        <p:txBody>
          <a:bodyPr/>
          <a:lstStyle/>
          <a:p>
            <a:r>
              <a:rPr lang="en-IN" b="1" dirty="0"/>
              <a:t>ACKNOWLEDGEMENT </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bg>
      <p:bgPr>
        <a:solidFill>
          <a:srgbClr val="111111"/>
        </a:solidFill>
        <a:effectLst/>
      </p:bgPr>
    </p:bg>
    <p:spTree>
      <p:nvGrpSpPr>
        <p:cNvPr id="1" name="Shape 406"/>
        <p:cNvGrpSpPr/>
        <p:nvPr/>
      </p:nvGrpSpPr>
      <p:grpSpPr>
        <a:xfrm>
          <a:off x="0" y="0"/>
          <a:ext cx="0" cy="0"/>
          <a:chOff x="0" y="0"/>
          <a:chExt cx="0" cy="0"/>
        </a:xfrm>
      </p:grpSpPr>
      <p:sp>
        <p:nvSpPr>
          <p:cNvPr id="407" name="Shape 407"/>
          <p:cNvSpPr txBox="1"/>
          <p:nvPr/>
        </p:nvSpPr>
        <p:spPr>
          <a:xfrm>
            <a:off x="5851858" y="753505"/>
            <a:ext cx="2592000" cy="1525800"/>
          </a:xfrm>
          <a:prstGeom prst="rect">
            <a:avLst/>
          </a:prstGeom>
          <a:noFill/>
          <a:ln>
            <a:noFill/>
          </a:ln>
        </p:spPr>
        <p:txBody>
          <a:bodyPr spcFirstLastPara="1" wrap="square" lIns="91425" tIns="91425" rIns="91425" bIns="91425" anchor="t" anchorCtr="0">
            <a:noAutofit/>
          </a:bodyPr>
          <a:lstStyle/>
          <a:p>
            <a:pPr marL="0" lvl="0" indent="0" rtl="0">
              <a:spcBef>
                <a:spcPts val="0"/>
              </a:spcBef>
              <a:spcAft>
                <a:spcPts val="0"/>
              </a:spcAft>
              <a:buClr>
                <a:schemeClr val="dk1"/>
              </a:buClr>
              <a:buSzPts val="1100"/>
              <a:buFont typeface="Arial"/>
              <a:buNone/>
            </a:pPr>
            <a:endParaRPr sz="900" dirty="0">
              <a:solidFill>
                <a:srgbClr val="111111"/>
              </a:solidFill>
              <a:latin typeface="Raleway Light"/>
              <a:ea typeface="Raleway Light"/>
              <a:cs typeface="Raleway Light"/>
              <a:sym typeface="Raleway Light"/>
            </a:endParaRPr>
          </a:p>
          <a:p>
            <a:pPr marL="0" lvl="0" indent="0" rtl="0">
              <a:spcBef>
                <a:spcPts val="0"/>
              </a:spcBef>
              <a:spcAft>
                <a:spcPts val="0"/>
              </a:spcAft>
              <a:buNone/>
            </a:pPr>
            <a:endParaRPr sz="900" dirty="0">
              <a:solidFill>
                <a:srgbClr val="111111"/>
              </a:solidFill>
              <a:latin typeface="Raleway Light"/>
              <a:ea typeface="Raleway Light"/>
              <a:cs typeface="Raleway Light"/>
              <a:sym typeface="Raleway Light"/>
            </a:endParaRPr>
          </a:p>
        </p:txBody>
      </p:sp>
      <p:grpSp>
        <p:nvGrpSpPr>
          <p:cNvPr id="408" name="Shape 408"/>
          <p:cNvGrpSpPr/>
          <p:nvPr/>
        </p:nvGrpSpPr>
        <p:grpSpPr>
          <a:xfrm>
            <a:off x="781518" y="828579"/>
            <a:ext cx="304227" cy="396843"/>
            <a:chOff x="590250" y="244200"/>
            <a:chExt cx="407975" cy="532175"/>
          </a:xfrm>
        </p:grpSpPr>
        <p:sp>
          <p:nvSpPr>
            <p:cNvPr id="409" name="Shape 409"/>
            <p:cNvSpPr/>
            <p:nvPr/>
          </p:nvSpPr>
          <p:spPr>
            <a:xfrm>
              <a:off x="623125" y="313625"/>
              <a:ext cx="375100" cy="462750"/>
            </a:xfrm>
            <a:custGeom>
              <a:avLst/>
              <a:gdLst/>
              <a:ahLst/>
              <a:cxnLst/>
              <a:rect l="0" t="0" r="0" b="0"/>
              <a:pathLst>
                <a:path w="15004" h="18510" fill="none" extrusionOk="0">
                  <a:moveTo>
                    <a:pt x="1" y="17536"/>
                  </a:moveTo>
                  <a:lnTo>
                    <a:pt x="1" y="17536"/>
                  </a:lnTo>
                  <a:lnTo>
                    <a:pt x="1" y="17536"/>
                  </a:lnTo>
                  <a:lnTo>
                    <a:pt x="25" y="17682"/>
                  </a:lnTo>
                  <a:lnTo>
                    <a:pt x="49" y="17852"/>
                  </a:lnTo>
                  <a:lnTo>
                    <a:pt x="123" y="18023"/>
                  </a:lnTo>
                  <a:lnTo>
                    <a:pt x="220" y="18193"/>
                  </a:lnTo>
                  <a:lnTo>
                    <a:pt x="293" y="18291"/>
                  </a:lnTo>
                  <a:lnTo>
                    <a:pt x="390" y="18364"/>
                  </a:lnTo>
                  <a:lnTo>
                    <a:pt x="488" y="18412"/>
                  </a:lnTo>
                  <a:lnTo>
                    <a:pt x="610" y="18461"/>
                  </a:lnTo>
                  <a:lnTo>
                    <a:pt x="756" y="18510"/>
                  </a:lnTo>
                  <a:lnTo>
                    <a:pt x="926" y="18510"/>
                  </a:lnTo>
                  <a:lnTo>
                    <a:pt x="14468" y="18510"/>
                  </a:lnTo>
                  <a:lnTo>
                    <a:pt x="14468" y="18510"/>
                  </a:lnTo>
                  <a:lnTo>
                    <a:pt x="14541" y="18510"/>
                  </a:lnTo>
                  <a:lnTo>
                    <a:pt x="14614" y="18485"/>
                  </a:lnTo>
                  <a:lnTo>
                    <a:pt x="14736" y="18412"/>
                  </a:lnTo>
                  <a:lnTo>
                    <a:pt x="14833" y="18291"/>
                  </a:lnTo>
                  <a:lnTo>
                    <a:pt x="14906" y="18144"/>
                  </a:lnTo>
                  <a:lnTo>
                    <a:pt x="14955" y="17974"/>
                  </a:lnTo>
                  <a:lnTo>
                    <a:pt x="14979" y="17779"/>
                  </a:lnTo>
                  <a:lnTo>
                    <a:pt x="15003" y="17438"/>
                  </a:lnTo>
                  <a:lnTo>
                    <a:pt x="15003" y="487"/>
                  </a:lnTo>
                  <a:lnTo>
                    <a:pt x="15003" y="487"/>
                  </a:lnTo>
                  <a:lnTo>
                    <a:pt x="15003" y="341"/>
                  </a:lnTo>
                  <a:lnTo>
                    <a:pt x="14979" y="219"/>
                  </a:lnTo>
                  <a:lnTo>
                    <a:pt x="14955" y="146"/>
                  </a:lnTo>
                  <a:lnTo>
                    <a:pt x="14906" y="73"/>
                  </a:lnTo>
                  <a:lnTo>
                    <a:pt x="14833" y="49"/>
                  </a:lnTo>
                  <a:lnTo>
                    <a:pt x="14736" y="24"/>
                  </a:lnTo>
                  <a:lnTo>
                    <a:pt x="14468" y="0"/>
                  </a:lnTo>
                </a:path>
              </a:pathLst>
            </a:custGeom>
            <a:noFill/>
            <a:ln w="12175" cap="rnd" cmpd="sng">
              <a:solidFill>
                <a:srgbClr val="111111"/>
              </a:solidFill>
              <a:prstDash val="solid"/>
              <a:round/>
              <a:headEnd type="none" w="sm" len="sm"/>
              <a:tailEnd type="none" w="sm" len="sm"/>
            </a:ln>
          </p:spPr>
          <p:txBody>
            <a:bodyPr spcFirstLastPara="1" wrap="square" lIns="91425" tIns="91425" rIns="91425" bIns="91425" anchor="ctr" anchorCtr="0">
              <a:noAutofit/>
            </a:bodyPr>
            <a:lstStyle/>
            <a:p>
              <a:pPr marL="0" lvl="0" indent="0">
                <a:spcBef>
                  <a:spcPts val="0"/>
                </a:spcBef>
                <a:spcAft>
                  <a:spcPts val="0"/>
                </a:spcAft>
                <a:buNone/>
              </a:pPr>
              <a:endParaRPr/>
            </a:p>
          </p:txBody>
        </p:sp>
        <p:sp>
          <p:nvSpPr>
            <p:cNvPr id="410" name="Shape 410"/>
            <p:cNvSpPr/>
            <p:nvPr/>
          </p:nvSpPr>
          <p:spPr>
            <a:xfrm>
              <a:off x="590250" y="269775"/>
              <a:ext cx="377525" cy="462775"/>
            </a:xfrm>
            <a:custGeom>
              <a:avLst/>
              <a:gdLst/>
              <a:ahLst/>
              <a:cxnLst/>
              <a:rect l="0" t="0" r="0" b="0"/>
              <a:pathLst>
                <a:path w="15101" h="18511" fill="none" extrusionOk="0">
                  <a:moveTo>
                    <a:pt x="14321" y="0"/>
                  </a:moveTo>
                  <a:lnTo>
                    <a:pt x="780" y="0"/>
                  </a:lnTo>
                  <a:lnTo>
                    <a:pt x="780" y="0"/>
                  </a:lnTo>
                  <a:lnTo>
                    <a:pt x="634" y="25"/>
                  </a:lnTo>
                  <a:lnTo>
                    <a:pt x="488" y="74"/>
                  </a:lnTo>
                  <a:lnTo>
                    <a:pt x="342" y="122"/>
                  </a:lnTo>
                  <a:lnTo>
                    <a:pt x="220" y="220"/>
                  </a:lnTo>
                  <a:lnTo>
                    <a:pt x="122" y="341"/>
                  </a:lnTo>
                  <a:lnTo>
                    <a:pt x="74" y="488"/>
                  </a:lnTo>
                  <a:lnTo>
                    <a:pt x="25" y="634"/>
                  </a:lnTo>
                  <a:lnTo>
                    <a:pt x="1" y="780"/>
                  </a:lnTo>
                  <a:lnTo>
                    <a:pt x="1" y="17731"/>
                  </a:lnTo>
                  <a:lnTo>
                    <a:pt x="1" y="17731"/>
                  </a:lnTo>
                  <a:lnTo>
                    <a:pt x="25" y="17877"/>
                  </a:lnTo>
                  <a:lnTo>
                    <a:pt x="74" y="18023"/>
                  </a:lnTo>
                  <a:lnTo>
                    <a:pt x="122" y="18169"/>
                  </a:lnTo>
                  <a:lnTo>
                    <a:pt x="220" y="18291"/>
                  </a:lnTo>
                  <a:lnTo>
                    <a:pt x="342" y="18388"/>
                  </a:lnTo>
                  <a:lnTo>
                    <a:pt x="488" y="18437"/>
                  </a:lnTo>
                  <a:lnTo>
                    <a:pt x="634" y="18486"/>
                  </a:lnTo>
                  <a:lnTo>
                    <a:pt x="780" y="18510"/>
                  </a:lnTo>
                  <a:lnTo>
                    <a:pt x="14321" y="18510"/>
                  </a:lnTo>
                  <a:lnTo>
                    <a:pt x="14321" y="18510"/>
                  </a:lnTo>
                  <a:lnTo>
                    <a:pt x="14467" y="18486"/>
                  </a:lnTo>
                  <a:lnTo>
                    <a:pt x="14614" y="18437"/>
                  </a:lnTo>
                  <a:lnTo>
                    <a:pt x="14760" y="18388"/>
                  </a:lnTo>
                  <a:lnTo>
                    <a:pt x="14881" y="18291"/>
                  </a:lnTo>
                  <a:lnTo>
                    <a:pt x="14979" y="18169"/>
                  </a:lnTo>
                  <a:lnTo>
                    <a:pt x="15028" y="18023"/>
                  </a:lnTo>
                  <a:lnTo>
                    <a:pt x="15076" y="17877"/>
                  </a:lnTo>
                  <a:lnTo>
                    <a:pt x="15101" y="17731"/>
                  </a:lnTo>
                  <a:lnTo>
                    <a:pt x="15101" y="780"/>
                  </a:lnTo>
                  <a:lnTo>
                    <a:pt x="15101" y="780"/>
                  </a:lnTo>
                  <a:lnTo>
                    <a:pt x="15076" y="634"/>
                  </a:lnTo>
                  <a:lnTo>
                    <a:pt x="15028" y="488"/>
                  </a:lnTo>
                  <a:lnTo>
                    <a:pt x="14979" y="341"/>
                  </a:lnTo>
                  <a:lnTo>
                    <a:pt x="14881" y="220"/>
                  </a:lnTo>
                  <a:lnTo>
                    <a:pt x="14760" y="122"/>
                  </a:lnTo>
                  <a:lnTo>
                    <a:pt x="14614" y="74"/>
                  </a:lnTo>
                  <a:lnTo>
                    <a:pt x="14467" y="25"/>
                  </a:lnTo>
                  <a:lnTo>
                    <a:pt x="14321" y="0"/>
                  </a:lnTo>
                  <a:lnTo>
                    <a:pt x="14321" y="0"/>
                  </a:lnTo>
                </a:path>
              </a:pathLst>
            </a:custGeom>
            <a:noFill/>
            <a:ln w="12175" cap="rnd" cmpd="sng">
              <a:solidFill>
                <a:srgbClr val="111111"/>
              </a:solidFill>
              <a:prstDash val="solid"/>
              <a:round/>
              <a:headEnd type="none" w="sm" len="sm"/>
              <a:tailEnd type="none" w="sm" len="sm"/>
            </a:ln>
          </p:spPr>
          <p:txBody>
            <a:bodyPr spcFirstLastPara="1" wrap="square" lIns="91425" tIns="91425" rIns="91425" bIns="91425" anchor="ctr" anchorCtr="0">
              <a:noAutofit/>
            </a:bodyPr>
            <a:lstStyle/>
            <a:p>
              <a:pPr marL="0" lvl="0" indent="0">
                <a:spcBef>
                  <a:spcPts val="0"/>
                </a:spcBef>
                <a:spcAft>
                  <a:spcPts val="0"/>
                </a:spcAft>
                <a:buNone/>
              </a:pPr>
              <a:endParaRPr/>
            </a:p>
          </p:txBody>
        </p:sp>
        <p:sp>
          <p:nvSpPr>
            <p:cNvPr id="411" name="Shape 411"/>
            <p:cNvSpPr/>
            <p:nvPr/>
          </p:nvSpPr>
          <p:spPr>
            <a:xfrm>
              <a:off x="796650" y="274025"/>
              <a:ext cx="45100" cy="45100"/>
            </a:xfrm>
            <a:custGeom>
              <a:avLst/>
              <a:gdLst/>
              <a:ahLst/>
              <a:cxnLst/>
              <a:rect l="0" t="0" r="0" b="0"/>
              <a:pathLst>
                <a:path w="1804" h="1804" fill="none" extrusionOk="0">
                  <a:moveTo>
                    <a:pt x="902" y="1"/>
                  </a:moveTo>
                  <a:lnTo>
                    <a:pt x="902" y="1"/>
                  </a:lnTo>
                  <a:lnTo>
                    <a:pt x="1073" y="25"/>
                  </a:lnTo>
                  <a:lnTo>
                    <a:pt x="1243" y="74"/>
                  </a:lnTo>
                  <a:lnTo>
                    <a:pt x="1414" y="147"/>
                  </a:lnTo>
                  <a:lnTo>
                    <a:pt x="1535" y="269"/>
                  </a:lnTo>
                  <a:lnTo>
                    <a:pt x="1657" y="391"/>
                  </a:lnTo>
                  <a:lnTo>
                    <a:pt x="1730" y="561"/>
                  </a:lnTo>
                  <a:lnTo>
                    <a:pt x="1779" y="732"/>
                  </a:lnTo>
                  <a:lnTo>
                    <a:pt x="1803" y="902"/>
                  </a:lnTo>
                  <a:lnTo>
                    <a:pt x="1803" y="902"/>
                  </a:lnTo>
                  <a:lnTo>
                    <a:pt x="1779" y="1073"/>
                  </a:lnTo>
                  <a:lnTo>
                    <a:pt x="1730" y="1243"/>
                  </a:lnTo>
                  <a:lnTo>
                    <a:pt x="1657" y="1414"/>
                  </a:lnTo>
                  <a:lnTo>
                    <a:pt x="1535" y="1535"/>
                  </a:lnTo>
                  <a:lnTo>
                    <a:pt x="1414" y="1657"/>
                  </a:lnTo>
                  <a:lnTo>
                    <a:pt x="1243" y="1730"/>
                  </a:lnTo>
                  <a:lnTo>
                    <a:pt x="1073" y="1779"/>
                  </a:lnTo>
                  <a:lnTo>
                    <a:pt x="902" y="1803"/>
                  </a:lnTo>
                  <a:lnTo>
                    <a:pt x="902" y="1803"/>
                  </a:lnTo>
                  <a:lnTo>
                    <a:pt x="732" y="1779"/>
                  </a:lnTo>
                  <a:lnTo>
                    <a:pt x="561" y="1730"/>
                  </a:lnTo>
                  <a:lnTo>
                    <a:pt x="391" y="1657"/>
                  </a:lnTo>
                  <a:lnTo>
                    <a:pt x="269" y="1535"/>
                  </a:lnTo>
                  <a:lnTo>
                    <a:pt x="147" y="1414"/>
                  </a:lnTo>
                  <a:lnTo>
                    <a:pt x="74" y="1243"/>
                  </a:lnTo>
                  <a:lnTo>
                    <a:pt x="25" y="1073"/>
                  </a:lnTo>
                  <a:lnTo>
                    <a:pt x="1" y="902"/>
                  </a:lnTo>
                  <a:lnTo>
                    <a:pt x="1" y="902"/>
                  </a:lnTo>
                  <a:lnTo>
                    <a:pt x="25" y="732"/>
                  </a:lnTo>
                  <a:lnTo>
                    <a:pt x="74" y="561"/>
                  </a:lnTo>
                  <a:lnTo>
                    <a:pt x="147" y="391"/>
                  </a:lnTo>
                  <a:lnTo>
                    <a:pt x="269" y="269"/>
                  </a:lnTo>
                  <a:lnTo>
                    <a:pt x="391" y="147"/>
                  </a:lnTo>
                  <a:lnTo>
                    <a:pt x="561" y="74"/>
                  </a:lnTo>
                  <a:lnTo>
                    <a:pt x="732" y="25"/>
                  </a:lnTo>
                  <a:lnTo>
                    <a:pt x="902" y="1"/>
                  </a:lnTo>
                  <a:lnTo>
                    <a:pt x="902" y="1"/>
                  </a:lnTo>
                </a:path>
              </a:pathLst>
            </a:custGeom>
            <a:noFill/>
            <a:ln w="12175" cap="rnd" cmpd="sng">
              <a:solidFill>
                <a:srgbClr val="111111"/>
              </a:solidFill>
              <a:prstDash val="solid"/>
              <a:round/>
              <a:headEnd type="none" w="sm" len="sm"/>
              <a:tailEnd type="none" w="sm" len="sm"/>
            </a:ln>
          </p:spPr>
          <p:txBody>
            <a:bodyPr spcFirstLastPara="1" wrap="square" lIns="91425" tIns="91425" rIns="91425" bIns="91425" anchor="ctr" anchorCtr="0">
              <a:noAutofit/>
            </a:bodyPr>
            <a:lstStyle/>
            <a:p>
              <a:pPr marL="0" lvl="0" indent="0">
                <a:spcBef>
                  <a:spcPts val="0"/>
                </a:spcBef>
                <a:spcAft>
                  <a:spcPts val="0"/>
                </a:spcAft>
                <a:buNone/>
              </a:pPr>
              <a:endParaRPr/>
            </a:p>
          </p:txBody>
        </p:sp>
        <p:sp>
          <p:nvSpPr>
            <p:cNvPr id="412" name="Shape 412"/>
            <p:cNvSpPr/>
            <p:nvPr/>
          </p:nvSpPr>
          <p:spPr>
            <a:xfrm>
              <a:off x="713850" y="274025"/>
              <a:ext cx="45075" cy="45100"/>
            </a:xfrm>
            <a:custGeom>
              <a:avLst/>
              <a:gdLst/>
              <a:ahLst/>
              <a:cxnLst/>
              <a:rect l="0" t="0" r="0" b="0"/>
              <a:pathLst>
                <a:path w="1803" h="1804" fill="none" extrusionOk="0">
                  <a:moveTo>
                    <a:pt x="902" y="1"/>
                  </a:moveTo>
                  <a:lnTo>
                    <a:pt x="902" y="1"/>
                  </a:lnTo>
                  <a:lnTo>
                    <a:pt x="1072" y="25"/>
                  </a:lnTo>
                  <a:lnTo>
                    <a:pt x="1243" y="74"/>
                  </a:lnTo>
                  <a:lnTo>
                    <a:pt x="1413" y="147"/>
                  </a:lnTo>
                  <a:lnTo>
                    <a:pt x="1535" y="269"/>
                  </a:lnTo>
                  <a:lnTo>
                    <a:pt x="1657" y="391"/>
                  </a:lnTo>
                  <a:lnTo>
                    <a:pt x="1730" y="561"/>
                  </a:lnTo>
                  <a:lnTo>
                    <a:pt x="1779" y="732"/>
                  </a:lnTo>
                  <a:lnTo>
                    <a:pt x="1803" y="902"/>
                  </a:lnTo>
                  <a:lnTo>
                    <a:pt x="1803" y="902"/>
                  </a:lnTo>
                  <a:lnTo>
                    <a:pt x="1779" y="1073"/>
                  </a:lnTo>
                  <a:lnTo>
                    <a:pt x="1730" y="1243"/>
                  </a:lnTo>
                  <a:lnTo>
                    <a:pt x="1657" y="1414"/>
                  </a:lnTo>
                  <a:lnTo>
                    <a:pt x="1535" y="1535"/>
                  </a:lnTo>
                  <a:lnTo>
                    <a:pt x="1413" y="1657"/>
                  </a:lnTo>
                  <a:lnTo>
                    <a:pt x="1243" y="1730"/>
                  </a:lnTo>
                  <a:lnTo>
                    <a:pt x="1072" y="1779"/>
                  </a:lnTo>
                  <a:lnTo>
                    <a:pt x="902" y="1803"/>
                  </a:lnTo>
                  <a:lnTo>
                    <a:pt x="902" y="1803"/>
                  </a:lnTo>
                  <a:lnTo>
                    <a:pt x="731" y="1779"/>
                  </a:lnTo>
                  <a:lnTo>
                    <a:pt x="561" y="1730"/>
                  </a:lnTo>
                  <a:lnTo>
                    <a:pt x="390" y="1657"/>
                  </a:lnTo>
                  <a:lnTo>
                    <a:pt x="269" y="1535"/>
                  </a:lnTo>
                  <a:lnTo>
                    <a:pt x="147" y="1414"/>
                  </a:lnTo>
                  <a:lnTo>
                    <a:pt x="74" y="1243"/>
                  </a:lnTo>
                  <a:lnTo>
                    <a:pt x="25" y="1073"/>
                  </a:lnTo>
                  <a:lnTo>
                    <a:pt x="1" y="902"/>
                  </a:lnTo>
                  <a:lnTo>
                    <a:pt x="1" y="902"/>
                  </a:lnTo>
                  <a:lnTo>
                    <a:pt x="25" y="732"/>
                  </a:lnTo>
                  <a:lnTo>
                    <a:pt x="74" y="561"/>
                  </a:lnTo>
                  <a:lnTo>
                    <a:pt x="147" y="391"/>
                  </a:lnTo>
                  <a:lnTo>
                    <a:pt x="269" y="269"/>
                  </a:lnTo>
                  <a:lnTo>
                    <a:pt x="390" y="147"/>
                  </a:lnTo>
                  <a:lnTo>
                    <a:pt x="561" y="74"/>
                  </a:lnTo>
                  <a:lnTo>
                    <a:pt x="731" y="25"/>
                  </a:lnTo>
                  <a:lnTo>
                    <a:pt x="902" y="1"/>
                  </a:lnTo>
                  <a:lnTo>
                    <a:pt x="902" y="1"/>
                  </a:lnTo>
                </a:path>
              </a:pathLst>
            </a:custGeom>
            <a:noFill/>
            <a:ln w="12175" cap="rnd" cmpd="sng">
              <a:solidFill>
                <a:srgbClr val="111111"/>
              </a:solidFill>
              <a:prstDash val="solid"/>
              <a:round/>
              <a:headEnd type="none" w="sm" len="sm"/>
              <a:tailEnd type="none" w="sm" len="sm"/>
            </a:ln>
          </p:spPr>
          <p:txBody>
            <a:bodyPr spcFirstLastPara="1" wrap="square" lIns="91425" tIns="91425" rIns="91425" bIns="91425" anchor="ctr" anchorCtr="0">
              <a:noAutofit/>
            </a:bodyPr>
            <a:lstStyle/>
            <a:p>
              <a:pPr marL="0" lvl="0" indent="0">
                <a:spcBef>
                  <a:spcPts val="0"/>
                </a:spcBef>
                <a:spcAft>
                  <a:spcPts val="0"/>
                </a:spcAft>
                <a:buNone/>
              </a:pPr>
              <a:endParaRPr/>
            </a:p>
          </p:txBody>
        </p:sp>
        <p:sp>
          <p:nvSpPr>
            <p:cNvPr id="413" name="Shape 413"/>
            <p:cNvSpPr/>
            <p:nvPr/>
          </p:nvSpPr>
          <p:spPr>
            <a:xfrm>
              <a:off x="631050" y="274025"/>
              <a:ext cx="45075" cy="45100"/>
            </a:xfrm>
            <a:custGeom>
              <a:avLst/>
              <a:gdLst/>
              <a:ahLst/>
              <a:cxnLst/>
              <a:rect l="0" t="0" r="0" b="0"/>
              <a:pathLst>
                <a:path w="1803" h="1804" fill="none" extrusionOk="0">
                  <a:moveTo>
                    <a:pt x="0" y="902"/>
                  </a:moveTo>
                  <a:lnTo>
                    <a:pt x="0" y="902"/>
                  </a:lnTo>
                  <a:lnTo>
                    <a:pt x="25" y="732"/>
                  </a:lnTo>
                  <a:lnTo>
                    <a:pt x="73" y="561"/>
                  </a:lnTo>
                  <a:lnTo>
                    <a:pt x="147" y="391"/>
                  </a:lnTo>
                  <a:lnTo>
                    <a:pt x="268" y="269"/>
                  </a:lnTo>
                  <a:lnTo>
                    <a:pt x="390" y="147"/>
                  </a:lnTo>
                  <a:lnTo>
                    <a:pt x="561" y="74"/>
                  </a:lnTo>
                  <a:lnTo>
                    <a:pt x="731" y="25"/>
                  </a:lnTo>
                  <a:lnTo>
                    <a:pt x="902" y="1"/>
                  </a:lnTo>
                  <a:lnTo>
                    <a:pt x="902" y="1"/>
                  </a:lnTo>
                  <a:lnTo>
                    <a:pt x="1072" y="25"/>
                  </a:lnTo>
                  <a:lnTo>
                    <a:pt x="1243" y="74"/>
                  </a:lnTo>
                  <a:lnTo>
                    <a:pt x="1413" y="147"/>
                  </a:lnTo>
                  <a:lnTo>
                    <a:pt x="1535" y="269"/>
                  </a:lnTo>
                  <a:lnTo>
                    <a:pt x="1657" y="391"/>
                  </a:lnTo>
                  <a:lnTo>
                    <a:pt x="1730" y="561"/>
                  </a:lnTo>
                  <a:lnTo>
                    <a:pt x="1778" y="732"/>
                  </a:lnTo>
                  <a:lnTo>
                    <a:pt x="1803" y="902"/>
                  </a:lnTo>
                  <a:lnTo>
                    <a:pt x="1803" y="902"/>
                  </a:lnTo>
                  <a:lnTo>
                    <a:pt x="1778" y="1073"/>
                  </a:lnTo>
                  <a:lnTo>
                    <a:pt x="1730" y="1243"/>
                  </a:lnTo>
                  <a:lnTo>
                    <a:pt x="1657" y="1414"/>
                  </a:lnTo>
                  <a:lnTo>
                    <a:pt x="1535" y="1535"/>
                  </a:lnTo>
                  <a:lnTo>
                    <a:pt x="1413" y="1657"/>
                  </a:lnTo>
                  <a:lnTo>
                    <a:pt x="1243" y="1730"/>
                  </a:lnTo>
                  <a:lnTo>
                    <a:pt x="1072" y="1779"/>
                  </a:lnTo>
                  <a:lnTo>
                    <a:pt x="902" y="1803"/>
                  </a:lnTo>
                  <a:lnTo>
                    <a:pt x="902" y="1803"/>
                  </a:lnTo>
                  <a:lnTo>
                    <a:pt x="731" y="1779"/>
                  </a:lnTo>
                  <a:lnTo>
                    <a:pt x="561" y="1730"/>
                  </a:lnTo>
                  <a:lnTo>
                    <a:pt x="390" y="1657"/>
                  </a:lnTo>
                  <a:lnTo>
                    <a:pt x="268" y="1535"/>
                  </a:lnTo>
                  <a:lnTo>
                    <a:pt x="147" y="1414"/>
                  </a:lnTo>
                  <a:lnTo>
                    <a:pt x="73" y="1243"/>
                  </a:lnTo>
                  <a:lnTo>
                    <a:pt x="25" y="1073"/>
                  </a:lnTo>
                  <a:lnTo>
                    <a:pt x="0" y="902"/>
                  </a:lnTo>
                  <a:lnTo>
                    <a:pt x="0" y="902"/>
                  </a:lnTo>
                </a:path>
              </a:pathLst>
            </a:custGeom>
            <a:noFill/>
            <a:ln w="12175" cap="rnd" cmpd="sng">
              <a:solidFill>
                <a:srgbClr val="111111"/>
              </a:solidFill>
              <a:prstDash val="solid"/>
              <a:round/>
              <a:headEnd type="none" w="sm" len="sm"/>
              <a:tailEnd type="none" w="sm" len="sm"/>
            </a:ln>
          </p:spPr>
          <p:txBody>
            <a:bodyPr spcFirstLastPara="1" wrap="square" lIns="91425" tIns="91425" rIns="91425" bIns="91425" anchor="ctr" anchorCtr="0">
              <a:noAutofit/>
            </a:bodyPr>
            <a:lstStyle/>
            <a:p>
              <a:pPr marL="0" lvl="0" indent="0">
                <a:spcBef>
                  <a:spcPts val="0"/>
                </a:spcBef>
                <a:spcAft>
                  <a:spcPts val="0"/>
                </a:spcAft>
                <a:buNone/>
              </a:pPr>
              <a:endParaRPr/>
            </a:p>
          </p:txBody>
        </p:sp>
        <p:sp>
          <p:nvSpPr>
            <p:cNvPr id="414" name="Shape 414"/>
            <p:cNvSpPr/>
            <p:nvPr/>
          </p:nvSpPr>
          <p:spPr>
            <a:xfrm>
              <a:off x="649925" y="590050"/>
              <a:ext cx="133975" cy="25"/>
            </a:xfrm>
            <a:custGeom>
              <a:avLst/>
              <a:gdLst/>
              <a:ahLst/>
              <a:cxnLst/>
              <a:rect l="0" t="0" r="0" b="0"/>
              <a:pathLst>
                <a:path w="5359" h="1" fill="none" extrusionOk="0">
                  <a:moveTo>
                    <a:pt x="5358" y="0"/>
                  </a:moveTo>
                  <a:lnTo>
                    <a:pt x="0" y="0"/>
                  </a:lnTo>
                </a:path>
              </a:pathLst>
            </a:custGeom>
            <a:noFill/>
            <a:ln w="12175" cap="rnd" cmpd="sng">
              <a:solidFill>
                <a:srgbClr val="111111"/>
              </a:solidFill>
              <a:prstDash val="solid"/>
              <a:round/>
              <a:headEnd type="none" w="sm" len="sm"/>
              <a:tailEnd type="none" w="sm" len="sm"/>
            </a:ln>
          </p:spPr>
          <p:txBody>
            <a:bodyPr spcFirstLastPara="1" wrap="square" lIns="91425" tIns="91425" rIns="91425" bIns="91425" anchor="ctr" anchorCtr="0">
              <a:noAutofit/>
            </a:bodyPr>
            <a:lstStyle/>
            <a:p>
              <a:pPr marL="0" lvl="0" indent="0">
                <a:spcBef>
                  <a:spcPts val="0"/>
                </a:spcBef>
                <a:spcAft>
                  <a:spcPts val="0"/>
                </a:spcAft>
                <a:buNone/>
              </a:pPr>
              <a:endParaRPr/>
            </a:p>
          </p:txBody>
        </p:sp>
        <p:sp>
          <p:nvSpPr>
            <p:cNvPr id="415" name="Shape 415"/>
            <p:cNvSpPr/>
            <p:nvPr/>
          </p:nvSpPr>
          <p:spPr>
            <a:xfrm>
              <a:off x="649925" y="534625"/>
              <a:ext cx="255750" cy="25"/>
            </a:xfrm>
            <a:custGeom>
              <a:avLst/>
              <a:gdLst/>
              <a:ahLst/>
              <a:cxnLst/>
              <a:rect l="0" t="0" r="0" b="0"/>
              <a:pathLst>
                <a:path w="10230" h="1" fill="none" extrusionOk="0">
                  <a:moveTo>
                    <a:pt x="10229" y="1"/>
                  </a:moveTo>
                  <a:lnTo>
                    <a:pt x="0" y="1"/>
                  </a:lnTo>
                </a:path>
              </a:pathLst>
            </a:custGeom>
            <a:noFill/>
            <a:ln w="12175" cap="rnd" cmpd="sng">
              <a:solidFill>
                <a:srgbClr val="111111"/>
              </a:solidFill>
              <a:prstDash val="solid"/>
              <a:round/>
              <a:headEnd type="none" w="sm" len="sm"/>
              <a:tailEnd type="none" w="sm" len="sm"/>
            </a:ln>
          </p:spPr>
          <p:txBody>
            <a:bodyPr spcFirstLastPara="1" wrap="square" lIns="91425" tIns="91425" rIns="91425" bIns="91425" anchor="ctr" anchorCtr="0">
              <a:noAutofit/>
            </a:bodyPr>
            <a:lstStyle/>
            <a:p>
              <a:pPr marL="0" lvl="0" indent="0">
                <a:spcBef>
                  <a:spcPts val="0"/>
                </a:spcBef>
                <a:spcAft>
                  <a:spcPts val="0"/>
                </a:spcAft>
                <a:buNone/>
              </a:pPr>
              <a:endParaRPr/>
            </a:p>
          </p:txBody>
        </p:sp>
        <p:sp>
          <p:nvSpPr>
            <p:cNvPr id="416" name="Shape 416"/>
            <p:cNvSpPr/>
            <p:nvPr/>
          </p:nvSpPr>
          <p:spPr>
            <a:xfrm>
              <a:off x="649925" y="479825"/>
              <a:ext cx="255750" cy="25"/>
            </a:xfrm>
            <a:custGeom>
              <a:avLst/>
              <a:gdLst/>
              <a:ahLst/>
              <a:cxnLst/>
              <a:rect l="0" t="0" r="0" b="0"/>
              <a:pathLst>
                <a:path w="10230" h="1" fill="none" extrusionOk="0">
                  <a:moveTo>
                    <a:pt x="10229" y="1"/>
                  </a:moveTo>
                  <a:lnTo>
                    <a:pt x="0" y="1"/>
                  </a:lnTo>
                </a:path>
              </a:pathLst>
            </a:custGeom>
            <a:noFill/>
            <a:ln w="12175" cap="rnd" cmpd="sng">
              <a:solidFill>
                <a:srgbClr val="111111"/>
              </a:solidFill>
              <a:prstDash val="solid"/>
              <a:round/>
              <a:headEnd type="none" w="sm" len="sm"/>
              <a:tailEnd type="none" w="sm" len="sm"/>
            </a:ln>
          </p:spPr>
          <p:txBody>
            <a:bodyPr spcFirstLastPara="1" wrap="square" lIns="91425" tIns="91425" rIns="91425" bIns="91425" anchor="ctr" anchorCtr="0">
              <a:noAutofit/>
            </a:bodyPr>
            <a:lstStyle/>
            <a:p>
              <a:pPr marL="0" lvl="0" indent="0">
                <a:spcBef>
                  <a:spcPts val="0"/>
                </a:spcBef>
                <a:spcAft>
                  <a:spcPts val="0"/>
                </a:spcAft>
                <a:buNone/>
              </a:pPr>
              <a:endParaRPr/>
            </a:p>
          </p:txBody>
        </p:sp>
        <p:sp>
          <p:nvSpPr>
            <p:cNvPr id="417" name="Shape 417"/>
            <p:cNvSpPr/>
            <p:nvPr/>
          </p:nvSpPr>
          <p:spPr>
            <a:xfrm>
              <a:off x="649925" y="424425"/>
              <a:ext cx="255750" cy="25"/>
            </a:xfrm>
            <a:custGeom>
              <a:avLst/>
              <a:gdLst/>
              <a:ahLst/>
              <a:cxnLst/>
              <a:rect l="0" t="0" r="0" b="0"/>
              <a:pathLst>
                <a:path w="10230" h="1" fill="none" extrusionOk="0">
                  <a:moveTo>
                    <a:pt x="10229" y="1"/>
                  </a:moveTo>
                  <a:lnTo>
                    <a:pt x="0" y="1"/>
                  </a:lnTo>
                </a:path>
              </a:pathLst>
            </a:custGeom>
            <a:noFill/>
            <a:ln w="12175" cap="rnd" cmpd="sng">
              <a:solidFill>
                <a:srgbClr val="111111"/>
              </a:solidFill>
              <a:prstDash val="solid"/>
              <a:round/>
              <a:headEnd type="none" w="sm" len="sm"/>
              <a:tailEnd type="none" w="sm" len="sm"/>
            </a:ln>
          </p:spPr>
          <p:txBody>
            <a:bodyPr spcFirstLastPara="1" wrap="square" lIns="91425" tIns="91425" rIns="91425" bIns="91425" anchor="ctr" anchorCtr="0">
              <a:noAutofit/>
            </a:bodyPr>
            <a:lstStyle/>
            <a:p>
              <a:pPr marL="0" lvl="0" indent="0">
                <a:spcBef>
                  <a:spcPts val="0"/>
                </a:spcBef>
                <a:spcAft>
                  <a:spcPts val="0"/>
                </a:spcAft>
                <a:buNone/>
              </a:pPr>
              <a:endParaRPr/>
            </a:p>
          </p:txBody>
        </p:sp>
        <p:sp>
          <p:nvSpPr>
            <p:cNvPr id="418" name="Shape 418"/>
            <p:cNvSpPr/>
            <p:nvPr/>
          </p:nvSpPr>
          <p:spPr>
            <a:xfrm>
              <a:off x="879475" y="274025"/>
              <a:ext cx="45075" cy="45100"/>
            </a:xfrm>
            <a:custGeom>
              <a:avLst/>
              <a:gdLst/>
              <a:ahLst/>
              <a:cxnLst/>
              <a:rect l="0" t="0" r="0" b="0"/>
              <a:pathLst>
                <a:path w="1803" h="1804" fill="none" extrusionOk="0">
                  <a:moveTo>
                    <a:pt x="901" y="1803"/>
                  </a:moveTo>
                  <a:lnTo>
                    <a:pt x="901" y="1803"/>
                  </a:lnTo>
                  <a:lnTo>
                    <a:pt x="731" y="1779"/>
                  </a:lnTo>
                  <a:lnTo>
                    <a:pt x="560" y="1730"/>
                  </a:lnTo>
                  <a:lnTo>
                    <a:pt x="390" y="1657"/>
                  </a:lnTo>
                  <a:lnTo>
                    <a:pt x="268" y="1535"/>
                  </a:lnTo>
                  <a:lnTo>
                    <a:pt x="146" y="1414"/>
                  </a:lnTo>
                  <a:lnTo>
                    <a:pt x="73" y="1243"/>
                  </a:lnTo>
                  <a:lnTo>
                    <a:pt x="25" y="1073"/>
                  </a:lnTo>
                  <a:lnTo>
                    <a:pt x="0" y="902"/>
                  </a:lnTo>
                  <a:lnTo>
                    <a:pt x="0" y="902"/>
                  </a:lnTo>
                  <a:lnTo>
                    <a:pt x="25" y="732"/>
                  </a:lnTo>
                  <a:lnTo>
                    <a:pt x="73" y="561"/>
                  </a:lnTo>
                  <a:lnTo>
                    <a:pt x="146" y="391"/>
                  </a:lnTo>
                  <a:lnTo>
                    <a:pt x="268" y="269"/>
                  </a:lnTo>
                  <a:lnTo>
                    <a:pt x="390" y="147"/>
                  </a:lnTo>
                  <a:lnTo>
                    <a:pt x="560" y="74"/>
                  </a:lnTo>
                  <a:lnTo>
                    <a:pt x="731" y="25"/>
                  </a:lnTo>
                  <a:lnTo>
                    <a:pt x="901" y="1"/>
                  </a:lnTo>
                  <a:lnTo>
                    <a:pt x="901" y="1"/>
                  </a:lnTo>
                  <a:lnTo>
                    <a:pt x="1072" y="25"/>
                  </a:lnTo>
                  <a:lnTo>
                    <a:pt x="1242" y="74"/>
                  </a:lnTo>
                  <a:lnTo>
                    <a:pt x="1413" y="147"/>
                  </a:lnTo>
                  <a:lnTo>
                    <a:pt x="1535" y="269"/>
                  </a:lnTo>
                  <a:lnTo>
                    <a:pt x="1656" y="391"/>
                  </a:lnTo>
                  <a:lnTo>
                    <a:pt x="1729" y="561"/>
                  </a:lnTo>
                  <a:lnTo>
                    <a:pt x="1778" y="732"/>
                  </a:lnTo>
                  <a:lnTo>
                    <a:pt x="1802" y="902"/>
                  </a:lnTo>
                  <a:lnTo>
                    <a:pt x="1802" y="902"/>
                  </a:lnTo>
                  <a:lnTo>
                    <a:pt x="1778" y="1073"/>
                  </a:lnTo>
                  <a:lnTo>
                    <a:pt x="1729" y="1243"/>
                  </a:lnTo>
                  <a:lnTo>
                    <a:pt x="1656" y="1414"/>
                  </a:lnTo>
                  <a:lnTo>
                    <a:pt x="1535" y="1535"/>
                  </a:lnTo>
                  <a:lnTo>
                    <a:pt x="1413" y="1657"/>
                  </a:lnTo>
                  <a:lnTo>
                    <a:pt x="1242" y="1730"/>
                  </a:lnTo>
                  <a:lnTo>
                    <a:pt x="1072" y="1779"/>
                  </a:lnTo>
                  <a:lnTo>
                    <a:pt x="901" y="1803"/>
                  </a:lnTo>
                  <a:lnTo>
                    <a:pt x="901" y="1803"/>
                  </a:lnTo>
                </a:path>
              </a:pathLst>
            </a:custGeom>
            <a:noFill/>
            <a:ln w="12175" cap="rnd" cmpd="sng">
              <a:solidFill>
                <a:srgbClr val="111111"/>
              </a:solidFill>
              <a:prstDash val="solid"/>
              <a:round/>
              <a:headEnd type="none" w="sm" len="sm"/>
              <a:tailEnd type="none" w="sm" len="sm"/>
            </a:ln>
          </p:spPr>
          <p:txBody>
            <a:bodyPr spcFirstLastPara="1" wrap="square" lIns="91425" tIns="91425" rIns="91425" bIns="91425" anchor="ctr" anchorCtr="0">
              <a:noAutofit/>
            </a:bodyPr>
            <a:lstStyle/>
            <a:p>
              <a:pPr marL="0" lvl="0" indent="0">
                <a:spcBef>
                  <a:spcPts val="0"/>
                </a:spcBef>
                <a:spcAft>
                  <a:spcPts val="0"/>
                </a:spcAft>
                <a:buNone/>
              </a:pPr>
              <a:endParaRPr/>
            </a:p>
          </p:txBody>
        </p:sp>
        <p:sp>
          <p:nvSpPr>
            <p:cNvPr id="419" name="Shape 419"/>
            <p:cNvSpPr/>
            <p:nvPr/>
          </p:nvSpPr>
          <p:spPr>
            <a:xfrm>
              <a:off x="654800" y="244200"/>
              <a:ext cx="25" cy="51175"/>
            </a:xfrm>
            <a:custGeom>
              <a:avLst/>
              <a:gdLst/>
              <a:ahLst/>
              <a:cxnLst/>
              <a:rect l="0" t="0" r="0" b="0"/>
              <a:pathLst>
                <a:path w="1" h="2047" fill="none" extrusionOk="0">
                  <a:moveTo>
                    <a:pt x="0" y="1"/>
                  </a:moveTo>
                  <a:lnTo>
                    <a:pt x="0" y="2046"/>
                  </a:lnTo>
                </a:path>
              </a:pathLst>
            </a:custGeom>
            <a:noFill/>
            <a:ln w="12175" cap="rnd" cmpd="sng">
              <a:solidFill>
                <a:srgbClr val="111111"/>
              </a:solidFill>
              <a:prstDash val="solid"/>
              <a:round/>
              <a:headEnd type="none" w="sm" len="sm"/>
              <a:tailEnd type="none" w="sm" len="sm"/>
            </a:ln>
          </p:spPr>
          <p:txBody>
            <a:bodyPr spcFirstLastPara="1" wrap="square" lIns="91425" tIns="91425" rIns="91425" bIns="91425" anchor="ctr" anchorCtr="0">
              <a:noAutofit/>
            </a:bodyPr>
            <a:lstStyle/>
            <a:p>
              <a:pPr marL="0" lvl="0" indent="0">
                <a:spcBef>
                  <a:spcPts val="0"/>
                </a:spcBef>
                <a:spcAft>
                  <a:spcPts val="0"/>
                </a:spcAft>
                <a:buNone/>
              </a:pPr>
              <a:endParaRPr/>
            </a:p>
          </p:txBody>
        </p:sp>
        <p:sp>
          <p:nvSpPr>
            <p:cNvPr id="420" name="Shape 420"/>
            <p:cNvSpPr/>
            <p:nvPr/>
          </p:nvSpPr>
          <p:spPr>
            <a:xfrm>
              <a:off x="737600" y="244200"/>
              <a:ext cx="25" cy="51175"/>
            </a:xfrm>
            <a:custGeom>
              <a:avLst/>
              <a:gdLst/>
              <a:ahLst/>
              <a:cxnLst/>
              <a:rect l="0" t="0" r="0" b="0"/>
              <a:pathLst>
                <a:path w="1" h="2047" fill="none" extrusionOk="0">
                  <a:moveTo>
                    <a:pt x="1" y="1"/>
                  </a:moveTo>
                  <a:lnTo>
                    <a:pt x="1" y="2046"/>
                  </a:lnTo>
                </a:path>
              </a:pathLst>
            </a:custGeom>
            <a:noFill/>
            <a:ln w="12175" cap="rnd" cmpd="sng">
              <a:solidFill>
                <a:srgbClr val="111111"/>
              </a:solidFill>
              <a:prstDash val="solid"/>
              <a:round/>
              <a:headEnd type="none" w="sm" len="sm"/>
              <a:tailEnd type="none" w="sm" len="sm"/>
            </a:ln>
          </p:spPr>
          <p:txBody>
            <a:bodyPr spcFirstLastPara="1" wrap="square" lIns="91425" tIns="91425" rIns="91425" bIns="91425" anchor="ctr" anchorCtr="0">
              <a:noAutofit/>
            </a:bodyPr>
            <a:lstStyle/>
            <a:p>
              <a:pPr marL="0" lvl="0" indent="0">
                <a:spcBef>
                  <a:spcPts val="0"/>
                </a:spcBef>
                <a:spcAft>
                  <a:spcPts val="0"/>
                </a:spcAft>
                <a:buNone/>
              </a:pPr>
              <a:endParaRPr/>
            </a:p>
          </p:txBody>
        </p:sp>
        <p:sp>
          <p:nvSpPr>
            <p:cNvPr id="421" name="Shape 421"/>
            <p:cNvSpPr/>
            <p:nvPr/>
          </p:nvSpPr>
          <p:spPr>
            <a:xfrm>
              <a:off x="820400" y="244200"/>
              <a:ext cx="25" cy="51175"/>
            </a:xfrm>
            <a:custGeom>
              <a:avLst/>
              <a:gdLst/>
              <a:ahLst/>
              <a:cxnLst/>
              <a:rect l="0" t="0" r="0" b="0"/>
              <a:pathLst>
                <a:path w="1" h="2047" fill="none" extrusionOk="0">
                  <a:moveTo>
                    <a:pt x="1" y="1"/>
                  </a:moveTo>
                  <a:lnTo>
                    <a:pt x="1" y="2046"/>
                  </a:lnTo>
                </a:path>
              </a:pathLst>
            </a:custGeom>
            <a:noFill/>
            <a:ln w="12175" cap="rnd" cmpd="sng">
              <a:solidFill>
                <a:srgbClr val="111111"/>
              </a:solidFill>
              <a:prstDash val="solid"/>
              <a:round/>
              <a:headEnd type="none" w="sm" len="sm"/>
              <a:tailEnd type="none" w="sm" len="sm"/>
            </a:ln>
          </p:spPr>
          <p:txBody>
            <a:bodyPr spcFirstLastPara="1" wrap="square" lIns="91425" tIns="91425" rIns="91425" bIns="91425" anchor="ctr" anchorCtr="0">
              <a:noAutofit/>
            </a:bodyPr>
            <a:lstStyle/>
            <a:p>
              <a:pPr marL="0" lvl="0" indent="0">
                <a:spcBef>
                  <a:spcPts val="0"/>
                </a:spcBef>
                <a:spcAft>
                  <a:spcPts val="0"/>
                </a:spcAft>
                <a:buNone/>
              </a:pPr>
              <a:endParaRPr/>
            </a:p>
          </p:txBody>
        </p:sp>
        <p:sp>
          <p:nvSpPr>
            <p:cNvPr id="422" name="Shape 422"/>
            <p:cNvSpPr/>
            <p:nvPr/>
          </p:nvSpPr>
          <p:spPr>
            <a:xfrm>
              <a:off x="903225" y="244200"/>
              <a:ext cx="25" cy="51175"/>
            </a:xfrm>
            <a:custGeom>
              <a:avLst/>
              <a:gdLst/>
              <a:ahLst/>
              <a:cxnLst/>
              <a:rect l="0" t="0" r="0" b="0"/>
              <a:pathLst>
                <a:path w="1" h="2047" fill="none" extrusionOk="0">
                  <a:moveTo>
                    <a:pt x="0" y="1"/>
                  </a:moveTo>
                  <a:lnTo>
                    <a:pt x="0" y="2046"/>
                  </a:lnTo>
                </a:path>
              </a:pathLst>
            </a:custGeom>
            <a:noFill/>
            <a:ln w="12175" cap="rnd" cmpd="sng">
              <a:solidFill>
                <a:srgbClr val="111111"/>
              </a:solidFill>
              <a:prstDash val="solid"/>
              <a:round/>
              <a:headEnd type="none" w="sm" len="sm"/>
              <a:tailEnd type="none" w="sm" len="sm"/>
            </a:ln>
          </p:spPr>
          <p:txBody>
            <a:bodyPr spcFirstLastPara="1" wrap="square" lIns="91425" tIns="91425" rIns="91425" bIns="91425" anchor="ctr" anchorCtr="0">
              <a:noAutofit/>
            </a:bodyPr>
            <a:lstStyle/>
            <a:p>
              <a:pPr marL="0" lvl="0" indent="0">
                <a:spcBef>
                  <a:spcPts val="0"/>
                </a:spcBef>
                <a:spcAft>
                  <a:spcPts val="0"/>
                </a:spcAft>
                <a:buNone/>
              </a:pPr>
              <a:endParaRPr/>
            </a:p>
          </p:txBody>
        </p:sp>
      </p:grpSp>
      <p:grpSp>
        <p:nvGrpSpPr>
          <p:cNvPr id="423" name="Shape 423"/>
          <p:cNvGrpSpPr/>
          <p:nvPr/>
        </p:nvGrpSpPr>
        <p:grpSpPr>
          <a:xfrm>
            <a:off x="1271871" y="887153"/>
            <a:ext cx="330569" cy="275163"/>
            <a:chOff x="1247825" y="322750"/>
            <a:chExt cx="443300" cy="369000"/>
          </a:xfrm>
        </p:grpSpPr>
        <p:sp>
          <p:nvSpPr>
            <p:cNvPr id="424" name="Shape 424"/>
            <p:cNvSpPr/>
            <p:nvPr/>
          </p:nvSpPr>
          <p:spPr>
            <a:xfrm>
              <a:off x="1247825" y="322750"/>
              <a:ext cx="443300" cy="369000"/>
            </a:xfrm>
            <a:custGeom>
              <a:avLst/>
              <a:gdLst/>
              <a:ahLst/>
              <a:cxnLst/>
              <a:rect l="0" t="0" r="0" b="0"/>
              <a:pathLst>
                <a:path w="17732" h="14760" fill="none" extrusionOk="0">
                  <a:moveTo>
                    <a:pt x="16952" y="2558"/>
                  </a:moveTo>
                  <a:lnTo>
                    <a:pt x="13664" y="2558"/>
                  </a:lnTo>
                  <a:lnTo>
                    <a:pt x="13226" y="755"/>
                  </a:lnTo>
                  <a:lnTo>
                    <a:pt x="13226" y="755"/>
                  </a:lnTo>
                  <a:lnTo>
                    <a:pt x="13177" y="609"/>
                  </a:lnTo>
                  <a:lnTo>
                    <a:pt x="13104" y="463"/>
                  </a:lnTo>
                  <a:lnTo>
                    <a:pt x="13006" y="317"/>
                  </a:lnTo>
                  <a:lnTo>
                    <a:pt x="12885" y="220"/>
                  </a:lnTo>
                  <a:lnTo>
                    <a:pt x="12739" y="122"/>
                  </a:lnTo>
                  <a:lnTo>
                    <a:pt x="12592" y="49"/>
                  </a:lnTo>
                  <a:lnTo>
                    <a:pt x="12446" y="0"/>
                  </a:lnTo>
                  <a:lnTo>
                    <a:pt x="12276" y="0"/>
                  </a:lnTo>
                  <a:lnTo>
                    <a:pt x="5456" y="0"/>
                  </a:lnTo>
                  <a:lnTo>
                    <a:pt x="5456" y="0"/>
                  </a:lnTo>
                  <a:lnTo>
                    <a:pt x="5286" y="0"/>
                  </a:lnTo>
                  <a:lnTo>
                    <a:pt x="5140" y="49"/>
                  </a:lnTo>
                  <a:lnTo>
                    <a:pt x="4994" y="122"/>
                  </a:lnTo>
                  <a:lnTo>
                    <a:pt x="4848" y="220"/>
                  </a:lnTo>
                  <a:lnTo>
                    <a:pt x="4726" y="317"/>
                  </a:lnTo>
                  <a:lnTo>
                    <a:pt x="4628" y="463"/>
                  </a:lnTo>
                  <a:lnTo>
                    <a:pt x="4555" y="609"/>
                  </a:lnTo>
                  <a:lnTo>
                    <a:pt x="4507" y="755"/>
                  </a:lnTo>
                  <a:lnTo>
                    <a:pt x="4068" y="2558"/>
                  </a:lnTo>
                  <a:lnTo>
                    <a:pt x="3240" y="2558"/>
                  </a:lnTo>
                  <a:lnTo>
                    <a:pt x="3240" y="2558"/>
                  </a:lnTo>
                  <a:lnTo>
                    <a:pt x="3240" y="2558"/>
                  </a:lnTo>
                  <a:lnTo>
                    <a:pt x="3240" y="2460"/>
                  </a:lnTo>
                  <a:lnTo>
                    <a:pt x="3216" y="2363"/>
                  </a:lnTo>
                  <a:lnTo>
                    <a:pt x="3167" y="2290"/>
                  </a:lnTo>
                  <a:lnTo>
                    <a:pt x="3094" y="2217"/>
                  </a:lnTo>
                  <a:lnTo>
                    <a:pt x="3045" y="2144"/>
                  </a:lnTo>
                  <a:lnTo>
                    <a:pt x="2948" y="2119"/>
                  </a:lnTo>
                  <a:lnTo>
                    <a:pt x="2850" y="2071"/>
                  </a:lnTo>
                  <a:lnTo>
                    <a:pt x="2753" y="2071"/>
                  </a:lnTo>
                  <a:lnTo>
                    <a:pt x="2047" y="2071"/>
                  </a:lnTo>
                  <a:lnTo>
                    <a:pt x="2047" y="2071"/>
                  </a:lnTo>
                  <a:lnTo>
                    <a:pt x="1949" y="2071"/>
                  </a:lnTo>
                  <a:lnTo>
                    <a:pt x="1852" y="2119"/>
                  </a:lnTo>
                  <a:lnTo>
                    <a:pt x="1779" y="2144"/>
                  </a:lnTo>
                  <a:lnTo>
                    <a:pt x="1706" y="2217"/>
                  </a:lnTo>
                  <a:lnTo>
                    <a:pt x="1633" y="2290"/>
                  </a:lnTo>
                  <a:lnTo>
                    <a:pt x="1608" y="2363"/>
                  </a:lnTo>
                  <a:lnTo>
                    <a:pt x="1560" y="2460"/>
                  </a:lnTo>
                  <a:lnTo>
                    <a:pt x="1560" y="2558"/>
                  </a:lnTo>
                  <a:lnTo>
                    <a:pt x="1560" y="2558"/>
                  </a:lnTo>
                  <a:lnTo>
                    <a:pt x="780" y="2558"/>
                  </a:lnTo>
                  <a:lnTo>
                    <a:pt x="780" y="2558"/>
                  </a:lnTo>
                  <a:lnTo>
                    <a:pt x="634" y="2582"/>
                  </a:lnTo>
                  <a:lnTo>
                    <a:pt x="488" y="2631"/>
                  </a:lnTo>
                  <a:lnTo>
                    <a:pt x="342" y="2679"/>
                  </a:lnTo>
                  <a:lnTo>
                    <a:pt x="220" y="2777"/>
                  </a:lnTo>
                  <a:lnTo>
                    <a:pt x="123" y="2899"/>
                  </a:lnTo>
                  <a:lnTo>
                    <a:pt x="74" y="3045"/>
                  </a:lnTo>
                  <a:lnTo>
                    <a:pt x="25" y="3191"/>
                  </a:lnTo>
                  <a:lnTo>
                    <a:pt x="1" y="3337"/>
                  </a:lnTo>
                  <a:lnTo>
                    <a:pt x="1" y="13980"/>
                  </a:lnTo>
                  <a:lnTo>
                    <a:pt x="1" y="13980"/>
                  </a:lnTo>
                  <a:lnTo>
                    <a:pt x="25" y="14151"/>
                  </a:lnTo>
                  <a:lnTo>
                    <a:pt x="74" y="14297"/>
                  </a:lnTo>
                  <a:lnTo>
                    <a:pt x="123" y="14418"/>
                  </a:lnTo>
                  <a:lnTo>
                    <a:pt x="220" y="14540"/>
                  </a:lnTo>
                  <a:lnTo>
                    <a:pt x="342" y="14638"/>
                  </a:lnTo>
                  <a:lnTo>
                    <a:pt x="488" y="14711"/>
                  </a:lnTo>
                  <a:lnTo>
                    <a:pt x="634" y="14759"/>
                  </a:lnTo>
                  <a:lnTo>
                    <a:pt x="780" y="14759"/>
                  </a:lnTo>
                  <a:lnTo>
                    <a:pt x="16952" y="14759"/>
                  </a:lnTo>
                  <a:lnTo>
                    <a:pt x="16952" y="14759"/>
                  </a:lnTo>
                  <a:lnTo>
                    <a:pt x="17098" y="14759"/>
                  </a:lnTo>
                  <a:lnTo>
                    <a:pt x="17244" y="14711"/>
                  </a:lnTo>
                  <a:lnTo>
                    <a:pt x="17390" y="14638"/>
                  </a:lnTo>
                  <a:lnTo>
                    <a:pt x="17512" y="14540"/>
                  </a:lnTo>
                  <a:lnTo>
                    <a:pt x="17610" y="14418"/>
                  </a:lnTo>
                  <a:lnTo>
                    <a:pt x="17658" y="14297"/>
                  </a:lnTo>
                  <a:lnTo>
                    <a:pt x="17707" y="14151"/>
                  </a:lnTo>
                  <a:lnTo>
                    <a:pt x="17731" y="13980"/>
                  </a:lnTo>
                  <a:lnTo>
                    <a:pt x="17731" y="3337"/>
                  </a:lnTo>
                  <a:lnTo>
                    <a:pt x="17731" y="3337"/>
                  </a:lnTo>
                  <a:lnTo>
                    <a:pt x="17707" y="3191"/>
                  </a:lnTo>
                  <a:lnTo>
                    <a:pt x="17658" y="3045"/>
                  </a:lnTo>
                  <a:lnTo>
                    <a:pt x="17610" y="2899"/>
                  </a:lnTo>
                  <a:lnTo>
                    <a:pt x="17512" y="2777"/>
                  </a:lnTo>
                  <a:lnTo>
                    <a:pt x="17390" y="2679"/>
                  </a:lnTo>
                  <a:lnTo>
                    <a:pt x="17244" y="2631"/>
                  </a:lnTo>
                  <a:lnTo>
                    <a:pt x="17098" y="2582"/>
                  </a:lnTo>
                  <a:lnTo>
                    <a:pt x="16952" y="2558"/>
                  </a:lnTo>
                  <a:lnTo>
                    <a:pt x="16952" y="2558"/>
                  </a:lnTo>
                  <a:close/>
                </a:path>
              </a:pathLst>
            </a:custGeom>
            <a:noFill/>
            <a:ln w="12175" cap="rnd" cmpd="sng">
              <a:solidFill>
                <a:srgbClr val="111111"/>
              </a:solidFill>
              <a:prstDash val="solid"/>
              <a:round/>
              <a:headEnd type="none" w="sm" len="sm"/>
              <a:tailEnd type="none" w="sm" len="sm"/>
            </a:ln>
          </p:spPr>
          <p:txBody>
            <a:bodyPr spcFirstLastPara="1" wrap="square" lIns="91425" tIns="91425" rIns="91425" bIns="91425" anchor="ctr" anchorCtr="0">
              <a:noAutofit/>
            </a:bodyPr>
            <a:lstStyle/>
            <a:p>
              <a:pPr marL="0" lvl="0" indent="0">
                <a:spcBef>
                  <a:spcPts val="0"/>
                </a:spcBef>
                <a:spcAft>
                  <a:spcPts val="0"/>
                </a:spcAft>
                <a:buNone/>
              </a:pPr>
              <a:endParaRPr/>
            </a:p>
          </p:txBody>
        </p:sp>
        <p:sp>
          <p:nvSpPr>
            <p:cNvPr id="425" name="Shape 425"/>
            <p:cNvSpPr/>
            <p:nvPr/>
          </p:nvSpPr>
          <p:spPr>
            <a:xfrm>
              <a:off x="1398225" y="386675"/>
              <a:ext cx="142500" cy="25"/>
            </a:xfrm>
            <a:custGeom>
              <a:avLst/>
              <a:gdLst/>
              <a:ahLst/>
              <a:cxnLst/>
              <a:rect l="0" t="0" r="0" b="0"/>
              <a:pathLst>
                <a:path w="5700" h="1" fill="none" extrusionOk="0">
                  <a:moveTo>
                    <a:pt x="5700" y="1"/>
                  </a:moveTo>
                  <a:lnTo>
                    <a:pt x="1" y="1"/>
                  </a:lnTo>
                </a:path>
              </a:pathLst>
            </a:custGeom>
            <a:noFill/>
            <a:ln w="12175" cap="rnd" cmpd="sng">
              <a:solidFill>
                <a:srgbClr val="111111"/>
              </a:solidFill>
              <a:prstDash val="solid"/>
              <a:round/>
              <a:headEnd type="none" w="sm" len="sm"/>
              <a:tailEnd type="none" w="sm" len="sm"/>
            </a:ln>
          </p:spPr>
          <p:txBody>
            <a:bodyPr spcFirstLastPara="1" wrap="square" lIns="91425" tIns="91425" rIns="91425" bIns="91425" anchor="ctr" anchorCtr="0">
              <a:noAutofit/>
            </a:bodyPr>
            <a:lstStyle/>
            <a:p>
              <a:pPr marL="0" lvl="0" indent="0">
                <a:spcBef>
                  <a:spcPts val="0"/>
                </a:spcBef>
                <a:spcAft>
                  <a:spcPts val="0"/>
                </a:spcAft>
                <a:buNone/>
              </a:pPr>
              <a:endParaRPr/>
            </a:p>
          </p:txBody>
        </p:sp>
        <p:sp>
          <p:nvSpPr>
            <p:cNvPr id="426" name="Shape 426"/>
            <p:cNvSpPr/>
            <p:nvPr/>
          </p:nvSpPr>
          <p:spPr>
            <a:xfrm>
              <a:off x="1370225" y="450000"/>
              <a:ext cx="198500" cy="197900"/>
            </a:xfrm>
            <a:custGeom>
              <a:avLst/>
              <a:gdLst/>
              <a:ahLst/>
              <a:cxnLst/>
              <a:rect l="0" t="0" r="0" b="0"/>
              <a:pathLst>
                <a:path w="7940" h="7916" fill="none" extrusionOk="0">
                  <a:moveTo>
                    <a:pt x="3970" y="7916"/>
                  </a:moveTo>
                  <a:lnTo>
                    <a:pt x="3970" y="7916"/>
                  </a:lnTo>
                  <a:lnTo>
                    <a:pt x="3556" y="7892"/>
                  </a:lnTo>
                  <a:lnTo>
                    <a:pt x="3166" y="7843"/>
                  </a:lnTo>
                  <a:lnTo>
                    <a:pt x="2801" y="7745"/>
                  </a:lnTo>
                  <a:lnTo>
                    <a:pt x="2436" y="7624"/>
                  </a:lnTo>
                  <a:lnTo>
                    <a:pt x="2070" y="7453"/>
                  </a:lnTo>
                  <a:lnTo>
                    <a:pt x="1754" y="7258"/>
                  </a:lnTo>
                  <a:lnTo>
                    <a:pt x="1462" y="7015"/>
                  </a:lnTo>
                  <a:lnTo>
                    <a:pt x="1169" y="6771"/>
                  </a:lnTo>
                  <a:lnTo>
                    <a:pt x="901" y="6479"/>
                  </a:lnTo>
                  <a:lnTo>
                    <a:pt x="682" y="6187"/>
                  </a:lnTo>
                  <a:lnTo>
                    <a:pt x="487" y="5846"/>
                  </a:lnTo>
                  <a:lnTo>
                    <a:pt x="317" y="5505"/>
                  </a:lnTo>
                  <a:lnTo>
                    <a:pt x="195" y="5139"/>
                  </a:lnTo>
                  <a:lnTo>
                    <a:pt x="98" y="4750"/>
                  </a:lnTo>
                  <a:lnTo>
                    <a:pt x="25" y="4360"/>
                  </a:lnTo>
                  <a:lnTo>
                    <a:pt x="0" y="3970"/>
                  </a:lnTo>
                  <a:lnTo>
                    <a:pt x="0" y="3970"/>
                  </a:lnTo>
                  <a:lnTo>
                    <a:pt x="25" y="3556"/>
                  </a:lnTo>
                  <a:lnTo>
                    <a:pt x="98" y="3167"/>
                  </a:lnTo>
                  <a:lnTo>
                    <a:pt x="195" y="2777"/>
                  </a:lnTo>
                  <a:lnTo>
                    <a:pt x="317" y="2412"/>
                  </a:lnTo>
                  <a:lnTo>
                    <a:pt x="487" y="2071"/>
                  </a:lnTo>
                  <a:lnTo>
                    <a:pt x="682" y="1754"/>
                  </a:lnTo>
                  <a:lnTo>
                    <a:pt x="901" y="1437"/>
                  </a:lnTo>
                  <a:lnTo>
                    <a:pt x="1169" y="1170"/>
                  </a:lnTo>
                  <a:lnTo>
                    <a:pt x="1462" y="902"/>
                  </a:lnTo>
                  <a:lnTo>
                    <a:pt x="1754" y="682"/>
                  </a:lnTo>
                  <a:lnTo>
                    <a:pt x="2070" y="488"/>
                  </a:lnTo>
                  <a:lnTo>
                    <a:pt x="2436" y="317"/>
                  </a:lnTo>
                  <a:lnTo>
                    <a:pt x="2801" y="171"/>
                  </a:lnTo>
                  <a:lnTo>
                    <a:pt x="3166" y="74"/>
                  </a:lnTo>
                  <a:lnTo>
                    <a:pt x="3556" y="25"/>
                  </a:lnTo>
                  <a:lnTo>
                    <a:pt x="3970" y="1"/>
                  </a:lnTo>
                  <a:lnTo>
                    <a:pt x="3970" y="1"/>
                  </a:lnTo>
                  <a:lnTo>
                    <a:pt x="4384" y="25"/>
                  </a:lnTo>
                  <a:lnTo>
                    <a:pt x="4774" y="74"/>
                  </a:lnTo>
                  <a:lnTo>
                    <a:pt x="5139" y="171"/>
                  </a:lnTo>
                  <a:lnTo>
                    <a:pt x="5505" y="317"/>
                  </a:lnTo>
                  <a:lnTo>
                    <a:pt x="5870" y="488"/>
                  </a:lnTo>
                  <a:lnTo>
                    <a:pt x="6186" y="682"/>
                  </a:lnTo>
                  <a:lnTo>
                    <a:pt x="6479" y="902"/>
                  </a:lnTo>
                  <a:lnTo>
                    <a:pt x="6771" y="1170"/>
                  </a:lnTo>
                  <a:lnTo>
                    <a:pt x="7039" y="1437"/>
                  </a:lnTo>
                  <a:lnTo>
                    <a:pt x="7258" y="1754"/>
                  </a:lnTo>
                  <a:lnTo>
                    <a:pt x="7453" y="2071"/>
                  </a:lnTo>
                  <a:lnTo>
                    <a:pt x="7623" y="2412"/>
                  </a:lnTo>
                  <a:lnTo>
                    <a:pt x="7745" y="2777"/>
                  </a:lnTo>
                  <a:lnTo>
                    <a:pt x="7843" y="3167"/>
                  </a:lnTo>
                  <a:lnTo>
                    <a:pt x="7916" y="3556"/>
                  </a:lnTo>
                  <a:lnTo>
                    <a:pt x="7940" y="3970"/>
                  </a:lnTo>
                  <a:lnTo>
                    <a:pt x="7940" y="3970"/>
                  </a:lnTo>
                  <a:lnTo>
                    <a:pt x="7916" y="4360"/>
                  </a:lnTo>
                  <a:lnTo>
                    <a:pt x="7843" y="4750"/>
                  </a:lnTo>
                  <a:lnTo>
                    <a:pt x="7745" y="5139"/>
                  </a:lnTo>
                  <a:lnTo>
                    <a:pt x="7623" y="5505"/>
                  </a:lnTo>
                  <a:lnTo>
                    <a:pt x="7453" y="5846"/>
                  </a:lnTo>
                  <a:lnTo>
                    <a:pt x="7258" y="6187"/>
                  </a:lnTo>
                  <a:lnTo>
                    <a:pt x="7039" y="6479"/>
                  </a:lnTo>
                  <a:lnTo>
                    <a:pt x="6771" y="6771"/>
                  </a:lnTo>
                  <a:lnTo>
                    <a:pt x="6479" y="7015"/>
                  </a:lnTo>
                  <a:lnTo>
                    <a:pt x="6186" y="7258"/>
                  </a:lnTo>
                  <a:lnTo>
                    <a:pt x="5870" y="7453"/>
                  </a:lnTo>
                  <a:lnTo>
                    <a:pt x="5505" y="7624"/>
                  </a:lnTo>
                  <a:lnTo>
                    <a:pt x="5139" y="7745"/>
                  </a:lnTo>
                  <a:lnTo>
                    <a:pt x="4774" y="7843"/>
                  </a:lnTo>
                  <a:lnTo>
                    <a:pt x="4384" y="7892"/>
                  </a:lnTo>
                  <a:lnTo>
                    <a:pt x="3970" y="7916"/>
                  </a:lnTo>
                  <a:lnTo>
                    <a:pt x="3970" y="7916"/>
                  </a:lnTo>
                  <a:close/>
                </a:path>
              </a:pathLst>
            </a:custGeom>
            <a:noFill/>
            <a:ln w="12175" cap="rnd" cmpd="sng">
              <a:solidFill>
                <a:srgbClr val="111111"/>
              </a:solidFill>
              <a:prstDash val="solid"/>
              <a:round/>
              <a:headEnd type="none" w="sm" len="sm"/>
              <a:tailEnd type="none" w="sm" len="sm"/>
            </a:ln>
          </p:spPr>
          <p:txBody>
            <a:bodyPr spcFirstLastPara="1" wrap="square" lIns="91425" tIns="91425" rIns="91425" bIns="91425" anchor="ctr" anchorCtr="0">
              <a:noAutofit/>
            </a:bodyPr>
            <a:lstStyle/>
            <a:p>
              <a:pPr marL="0" lvl="0" indent="0">
                <a:spcBef>
                  <a:spcPts val="0"/>
                </a:spcBef>
                <a:spcAft>
                  <a:spcPts val="0"/>
                </a:spcAft>
                <a:buNone/>
              </a:pPr>
              <a:endParaRPr/>
            </a:p>
          </p:txBody>
        </p:sp>
        <p:sp>
          <p:nvSpPr>
            <p:cNvPr id="427" name="Shape 427"/>
            <p:cNvSpPr/>
            <p:nvPr/>
          </p:nvSpPr>
          <p:spPr>
            <a:xfrm>
              <a:off x="1403100" y="482875"/>
              <a:ext cx="132750" cy="132150"/>
            </a:xfrm>
            <a:custGeom>
              <a:avLst/>
              <a:gdLst/>
              <a:ahLst/>
              <a:cxnLst/>
              <a:rect l="0" t="0" r="0" b="0"/>
              <a:pathLst>
                <a:path w="5310" h="5286" fill="none" extrusionOk="0">
                  <a:moveTo>
                    <a:pt x="2655" y="5286"/>
                  </a:moveTo>
                  <a:lnTo>
                    <a:pt x="2655" y="5286"/>
                  </a:lnTo>
                  <a:lnTo>
                    <a:pt x="2387" y="5286"/>
                  </a:lnTo>
                  <a:lnTo>
                    <a:pt x="2119" y="5237"/>
                  </a:lnTo>
                  <a:lnTo>
                    <a:pt x="1876" y="5164"/>
                  </a:lnTo>
                  <a:lnTo>
                    <a:pt x="1632" y="5091"/>
                  </a:lnTo>
                  <a:lnTo>
                    <a:pt x="1389" y="4969"/>
                  </a:lnTo>
                  <a:lnTo>
                    <a:pt x="1169" y="4847"/>
                  </a:lnTo>
                  <a:lnTo>
                    <a:pt x="975" y="4677"/>
                  </a:lnTo>
                  <a:lnTo>
                    <a:pt x="780" y="4506"/>
                  </a:lnTo>
                  <a:lnTo>
                    <a:pt x="609" y="4336"/>
                  </a:lnTo>
                  <a:lnTo>
                    <a:pt x="463" y="4117"/>
                  </a:lnTo>
                  <a:lnTo>
                    <a:pt x="317" y="3897"/>
                  </a:lnTo>
                  <a:lnTo>
                    <a:pt x="220" y="3678"/>
                  </a:lnTo>
                  <a:lnTo>
                    <a:pt x="122" y="3435"/>
                  </a:lnTo>
                  <a:lnTo>
                    <a:pt x="74" y="3191"/>
                  </a:lnTo>
                  <a:lnTo>
                    <a:pt x="25" y="2923"/>
                  </a:lnTo>
                  <a:lnTo>
                    <a:pt x="0" y="2655"/>
                  </a:lnTo>
                  <a:lnTo>
                    <a:pt x="0" y="2655"/>
                  </a:lnTo>
                  <a:lnTo>
                    <a:pt x="25" y="2387"/>
                  </a:lnTo>
                  <a:lnTo>
                    <a:pt x="74" y="2120"/>
                  </a:lnTo>
                  <a:lnTo>
                    <a:pt x="122" y="1852"/>
                  </a:lnTo>
                  <a:lnTo>
                    <a:pt x="220" y="1608"/>
                  </a:lnTo>
                  <a:lnTo>
                    <a:pt x="317" y="1389"/>
                  </a:lnTo>
                  <a:lnTo>
                    <a:pt x="463" y="1170"/>
                  </a:lnTo>
                  <a:lnTo>
                    <a:pt x="609" y="975"/>
                  </a:lnTo>
                  <a:lnTo>
                    <a:pt x="780" y="780"/>
                  </a:lnTo>
                  <a:lnTo>
                    <a:pt x="975" y="610"/>
                  </a:lnTo>
                  <a:lnTo>
                    <a:pt x="1169" y="463"/>
                  </a:lnTo>
                  <a:lnTo>
                    <a:pt x="1389" y="317"/>
                  </a:lnTo>
                  <a:lnTo>
                    <a:pt x="1632" y="220"/>
                  </a:lnTo>
                  <a:lnTo>
                    <a:pt x="1876" y="122"/>
                  </a:lnTo>
                  <a:lnTo>
                    <a:pt x="2119" y="49"/>
                  </a:lnTo>
                  <a:lnTo>
                    <a:pt x="2387" y="25"/>
                  </a:lnTo>
                  <a:lnTo>
                    <a:pt x="2655" y="1"/>
                  </a:lnTo>
                  <a:lnTo>
                    <a:pt x="2655" y="1"/>
                  </a:lnTo>
                  <a:lnTo>
                    <a:pt x="2923" y="25"/>
                  </a:lnTo>
                  <a:lnTo>
                    <a:pt x="3191" y="49"/>
                  </a:lnTo>
                  <a:lnTo>
                    <a:pt x="3435" y="122"/>
                  </a:lnTo>
                  <a:lnTo>
                    <a:pt x="3678" y="220"/>
                  </a:lnTo>
                  <a:lnTo>
                    <a:pt x="3922" y="317"/>
                  </a:lnTo>
                  <a:lnTo>
                    <a:pt x="4141" y="463"/>
                  </a:lnTo>
                  <a:lnTo>
                    <a:pt x="4336" y="610"/>
                  </a:lnTo>
                  <a:lnTo>
                    <a:pt x="4530" y="780"/>
                  </a:lnTo>
                  <a:lnTo>
                    <a:pt x="4701" y="975"/>
                  </a:lnTo>
                  <a:lnTo>
                    <a:pt x="4847" y="1170"/>
                  </a:lnTo>
                  <a:lnTo>
                    <a:pt x="4993" y="1389"/>
                  </a:lnTo>
                  <a:lnTo>
                    <a:pt x="5091" y="1608"/>
                  </a:lnTo>
                  <a:lnTo>
                    <a:pt x="5188" y="1852"/>
                  </a:lnTo>
                  <a:lnTo>
                    <a:pt x="5237" y="2120"/>
                  </a:lnTo>
                  <a:lnTo>
                    <a:pt x="5285" y="2387"/>
                  </a:lnTo>
                  <a:lnTo>
                    <a:pt x="5310" y="2655"/>
                  </a:lnTo>
                  <a:lnTo>
                    <a:pt x="5310" y="2655"/>
                  </a:lnTo>
                  <a:lnTo>
                    <a:pt x="5285" y="2923"/>
                  </a:lnTo>
                  <a:lnTo>
                    <a:pt x="5237" y="3191"/>
                  </a:lnTo>
                  <a:lnTo>
                    <a:pt x="5188" y="3435"/>
                  </a:lnTo>
                  <a:lnTo>
                    <a:pt x="5091" y="3678"/>
                  </a:lnTo>
                  <a:lnTo>
                    <a:pt x="4993" y="3897"/>
                  </a:lnTo>
                  <a:lnTo>
                    <a:pt x="4847" y="4117"/>
                  </a:lnTo>
                  <a:lnTo>
                    <a:pt x="4701" y="4336"/>
                  </a:lnTo>
                  <a:lnTo>
                    <a:pt x="4530" y="4506"/>
                  </a:lnTo>
                  <a:lnTo>
                    <a:pt x="4336" y="4677"/>
                  </a:lnTo>
                  <a:lnTo>
                    <a:pt x="4141" y="4847"/>
                  </a:lnTo>
                  <a:lnTo>
                    <a:pt x="3922" y="4969"/>
                  </a:lnTo>
                  <a:lnTo>
                    <a:pt x="3678" y="5091"/>
                  </a:lnTo>
                  <a:lnTo>
                    <a:pt x="3435" y="5164"/>
                  </a:lnTo>
                  <a:lnTo>
                    <a:pt x="3191" y="5237"/>
                  </a:lnTo>
                  <a:lnTo>
                    <a:pt x="2923" y="5286"/>
                  </a:lnTo>
                  <a:lnTo>
                    <a:pt x="2655" y="5286"/>
                  </a:lnTo>
                  <a:lnTo>
                    <a:pt x="2655" y="5286"/>
                  </a:lnTo>
                  <a:close/>
                </a:path>
              </a:pathLst>
            </a:custGeom>
            <a:noFill/>
            <a:ln w="12175" cap="rnd" cmpd="sng">
              <a:solidFill>
                <a:srgbClr val="111111"/>
              </a:solidFill>
              <a:prstDash val="solid"/>
              <a:round/>
              <a:headEnd type="none" w="sm" len="sm"/>
              <a:tailEnd type="none" w="sm" len="sm"/>
            </a:ln>
          </p:spPr>
          <p:txBody>
            <a:bodyPr spcFirstLastPara="1" wrap="square" lIns="91425" tIns="91425" rIns="91425" bIns="91425" anchor="ctr" anchorCtr="0">
              <a:noAutofit/>
            </a:bodyPr>
            <a:lstStyle/>
            <a:p>
              <a:pPr marL="0" lvl="0" indent="0">
                <a:spcBef>
                  <a:spcPts val="0"/>
                </a:spcBef>
                <a:spcAft>
                  <a:spcPts val="0"/>
                </a:spcAft>
                <a:buNone/>
              </a:pPr>
              <a:endParaRPr/>
            </a:p>
          </p:txBody>
        </p:sp>
        <p:sp>
          <p:nvSpPr>
            <p:cNvPr id="428" name="Shape 428"/>
            <p:cNvSpPr/>
            <p:nvPr/>
          </p:nvSpPr>
          <p:spPr>
            <a:xfrm>
              <a:off x="1588800" y="435400"/>
              <a:ext cx="66400" cy="43850"/>
            </a:xfrm>
            <a:custGeom>
              <a:avLst/>
              <a:gdLst/>
              <a:ahLst/>
              <a:cxnLst/>
              <a:rect l="0" t="0" r="0" b="0"/>
              <a:pathLst>
                <a:path w="2656" h="1754" fill="none" extrusionOk="0">
                  <a:moveTo>
                    <a:pt x="2655" y="1266"/>
                  </a:moveTo>
                  <a:lnTo>
                    <a:pt x="2655" y="1266"/>
                  </a:lnTo>
                  <a:lnTo>
                    <a:pt x="2655" y="1364"/>
                  </a:lnTo>
                  <a:lnTo>
                    <a:pt x="2631" y="1461"/>
                  </a:lnTo>
                  <a:lnTo>
                    <a:pt x="2582" y="1534"/>
                  </a:lnTo>
                  <a:lnTo>
                    <a:pt x="2509" y="1607"/>
                  </a:lnTo>
                  <a:lnTo>
                    <a:pt x="2461" y="1680"/>
                  </a:lnTo>
                  <a:lnTo>
                    <a:pt x="2363" y="1705"/>
                  </a:lnTo>
                  <a:lnTo>
                    <a:pt x="2266" y="1754"/>
                  </a:lnTo>
                  <a:lnTo>
                    <a:pt x="2168" y="1754"/>
                  </a:lnTo>
                  <a:lnTo>
                    <a:pt x="488" y="1754"/>
                  </a:lnTo>
                  <a:lnTo>
                    <a:pt x="488" y="1754"/>
                  </a:lnTo>
                  <a:lnTo>
                    <a:pt x="390" y="1754"/>
                  </a:lnTo>
                  <a:lnTo>
                    <a:pt x="293" y="1705"/>
                  </a:lnTo>
                  <a:lnTo>
                    <a:pt x="220" y="1680"/>
                  </a:lnTo>
                  <a:lnTo>
                    <a:pt x="147" y="1607"/>
                  </a:lnTo>
                  <a:lnTo>
                    <a:pt x="74" y="1534"/>
                  </a:lnTo>
                  <a:lnTo>
                    <a:pt x="49" y="1461"/>
                  </a:lnTo>
                  <a:lnTo>
                    <a:pt x="1" y="1364"/>
                  </a:lnTo>
                  <a:lnTo>
                    <a:pt x="1" y="1266"/>
                  </a:lnTo>
                  <a:lnTo>
                    <a:pt x="1" y="487"/>
                  </a:lnTo>
                  <a:lnTo>
                    <a:pt x="1" y="487"/>
                  </a:lnTo>
                  <a:lnTo>
                    <a:pt x="1" y="390"/>
                  </a:lnTo>
                  <a:lnTo>
                    <a:pt x="49" y="292"/>
                  </a:lnTo>
                  <a:lnTo>
                    <a:pt x="74" y="219"/>
                  </a:lnTo>
                  <a:lnTo>
                    <a:pt x="147" y="146"/>
                  </a:lnTo>
                  <a:lnTo>
                    <a:pt x="220" y="73"/>
                  </a:lnTo>
                  <a:lnTo>
                    <a:pt x="293" y="49"/>
                  </a:lnTo>
                  <a:lnTo>
                    <a:pt x="390" y="0"/>
                  </a:lnTo>
                  <a:lnTo>
                    <a:pt x="488" y="0"/>
                  </a:lnTo>
                  <a:lnTo>
                    <a:pt x="2168" y="0"/>
                  </a:lnTo>
                  <a:lnTo>
                    <a:pt x="2168" y="0"/>
                  </a:lnTo>
                  <a:lnTo>
                    <a:pt x="2266" y="0"/>
                  </a:lnTo>
                  <a:lnTo>
                    <a:pt x="2363" y="49"/>
                  </a:lnTo>
                  <a:lnTo>
                    <a:pt x="2461" y="73"/>
                  </a:lnTo>
                  <a:lnTo>
                    <a:pt x="2509" y="146"/>
                  </a:lnTo>
                  <a:lnTo>
                    <a:pt x="2582" y="219"/>
                  </a:lnTo>
                  <a:lnTo>
                    <a:pt x="2631" y="292"/>
                  </a:lnTo>
                  <a:lnTo>
                    <a:pt x="2655" y="390"/>
                  </a:lnTo>
                  <a:lnTo>
                    <a:pt x="2655" y="487"/>
                  </a:lnTo>
                  <a:lnTo>
                    <a:pt x="2655" y="1266"/>
                  </a:lnTo>
                  <a:close/>
                </a:path>
              </a:pathLst>
            </a:custGeom>
            <a:noFill/>
            <a:ln w="12175" cap="rnd" cmpd="sng">
              <a:solidFill>
                <a:srgbClr val="111111"/>
              </a:solidFill>
              <a:prstDash val="solid"/>
              <a:round/>
              <a:headEnd type="none" w="sm" len="sm"/>
              <a:tailEnd type="none" w="sm" len="sm"/>
            </a:ln>
          </p:spPr>
          <p:txBody>
            <a:bodyPr spcFirstLastPara="1" wrap="square" lIns="91425" tIns="91425" rIns="91425" bIns="91425" anchor="ctr" anchorCtr="0">
              <a:noAutofit/>
            </a:bodyPr>
            <a:lstStyle/>
            <a:p>
              <a:pPr marL="0" lvl="0" indent="0">
                <a:spcBef>
                  <a:spcPts val="0"/>
                </a:spcBef>
                <a:spcAft>
                  <a:spcPts val="0"/>
                </a:spcAft>
                <a:buNone/>
              </a:pPr>
              <a:endParaRPr/>
            </a:p>
          </p:txBody>
        </p:sp>
      </p:grpSp>
      <p:grpSp>
        <p:nvGrpSpPr>
          <p:cNvPr id="429" name="Shape 429"/>
          <p:cNvGrpSpPr/>
          <p:nvPr/>
        </p:nvGrpSpPr>
        <p:grpSpPr>
          <a:xfrm>
            <a:off x="1780402" y="885793"/>
            <a:ext cx="316028" cy="277885"/>
            <a:chOff x="1929775" y="320925"/>
            <a:chExt cx="423800" cy="372650"/>
          </a:xfrm>
        </p:grpSpPr>
        <p:sp>
          <p:nvSpPr>
            <p:cNvPr id="430" name="Shape 430"/>
            <p:cNvSpPr/>
            <p:nvPr/>
          </p:nvSpPr>
          <p:spPr>
            <a:xfrm>
              <a:off x="1929775" y="320925"/>
              <a:ext cx="423800" cy="372650"/>
            </a:xfrm>
            <a:custGeom>
              <a:avLst/>
              <a:gdLst/>
              <a:ahLst/>
              <a:cxnLst/>
              <a:rect l="0" t="0" r="0" b="0"/>
              <a:pathLst>
                <a:path w="16952" h="14906" fill="none" extrusionOk="0">
                  <a:moveTo>
                    <a:pt x="16172" y="0"/>
                  </a:moveTo>
                  <a:lnTo>
                    <a:pt x="780" y="0"/>
                  </a:lnTo>
                  <a:lnTo>
                    <a:pt x="780" y="0"/>
                  </a:lnTo>
                  <a:lnTo>
                    <a:pt x="634" y="25"/>
                  </a:lnTo>
                  <a:lnTo>
                    <a:pt x="488" y="73"/>
                  </a:lnTo>
                  <a:lnTo>
                    <a:pt x="341" y="146"/>
                  </a:lnTo>
                  <a:lnTo>
                    <a:pt x="220" y="244"/>
                  </a:lnTo>
                  <a:lnTo>
                    <a:pt x="122" y="341"/>
                  </a:lnTo>
                  <a:lnTo>
                    <a:pt x="74" y="487"/>
                  </a:lnTo>
                  <a:lnTo>
                    <a:pt x="25" y="634"/>
                  </a:lnTo>
                  <a:lnTo>
                    <a:pt x="0" y="780"/>
                  </a:lnTo>
                  <a:lnTo>
                    <a:pt x="0" y="14126"/>
                  </a:lnTo>
                  <a:lnTo>
                    <a:pt x="0" y="14126"/>
                  </a:lnTo>
                  <a:lnTo>
                    <a:pt x="25" y="14272"/>
                  </a:lnTo>
                  <a:lnTo>
                    <a:pt x="74" y="14418"/>
                  </a:lnTo>
                  <a:lnTo>
                    <a:pt x="122" y="14565"/>
                  </a:lnTo>
                  <a:lnTo>
                    <a:pt x="220" y="14662"/>
                  </a:lnTo>
                  <a:lnTo>
                    <a:pt x="341" y="14759"/>
                  </a:lnTo>
                  <a:lnTo>
                    <a:pt x="488" y="14832"/>
                  </a:lnTo>
                  <a:lnTo>
                    <a:pt x="634" y="14881"/>
                  </a:lnTo>
                  <a:lnTo>
                    <a:pt x="780" y="14906"/>
                  </a:lnTo>
                  <a:lnTo>
                    <a:pt x="16172" y="14906"/>
                  </a:lnTo>
                  <a:lnTo>
                    <a:pt x="16172" y="14906"/>
                  </a:lnTo>
                  <a:lnTo>
                    <a:pt x="16318" y="14881"/>
                  </a:lnTo>
                  <a:lnTo>
                    <a:pt x="16464" y="14832"/>
                  </a:lnTo>
                  <a:lnTo>
                    <a:pt x="16611" y="14759"/>
                  </a:lnTo>
                  <a:lnTo>
                    <a:pt x="16732" y="14662"/>
                  </a:lnTo>
                  <a:lnTo>
                    <a:pt x="16830" y="14565"/>
                  </a:lnTo>
                  <a:lnTo>
                    <a:pt x="16878" y="14418"/>
                  </a:lnTo>
                  <a:lnTo>
                    <a:pt x="16927" y="14272"/>
                  </a:lnTo>
                  <a:lnTo>
                    <a:pt x="16952" y="14126"/>
                  </a:lnTo>
                  <a:lnTo>
                    <a:pt x="16952" y="780"/>
                  </a:lnTo>
                  <a:lnTo>
                    <a:pt x="16952" y="780"/>
                  </a:lnTo>
                  <a:lnTo>
                    <a:pt x="16927" y="634"/>
                  </a:lnTo>
                  <a:lnTo>
                    <a:pt x="16878" y="487"/>
                  </a:lnTo>
                  <a:lnTo>
                    <a:pt x="16830" y="341"/>
                  </a:lnTo>
                  <a:lnTo>
                    <a:pt x="16732" y="244"/>
                  </a:lnTo>
                  <a:lnTo>
                    <a:pt x="16611" y="146"/>
                  </a:lnTo>
                  <a:lnTo>
                    <a:pt x="16464" y="73"/>
                  </a:lnTo>
                  <a:lnTo>
                    <a:pt x="16318" y="25"/>
                  </a:lnTo>
                  <a:lnTo>
                    <a:pt x="16172" y="0"/>
                  </a:lnTo>
                  <a:lnTo>
                    <a:pt x="16172" y="0"/>
                  </a:lnTo>
                  <a:close/>
                </a:path>
              </a:pathLst>
            </a:custGeom>
            <a:noFill/>
            <a:ln w="12175" cap="rnd" cmpd="sng">
              <a:solidFill>
                <a:srgbClr val="111111"/>
              </a:solidFill>
              <a:prstDash val="solid"/>
              <a:round/>
              <a:headEnd type="none" w="sm" len="sm"/>
              <a:tailEnd type="none" w="sm" len="sm"/>
            </a:ln>
          </p:spPr>
          <p:txBody>
            <a:bodyPr spcFirstLastPara="1" wrap="square" lIns="91425" tIns="91425" rIns="91425" bIns="91425" anchor="ctr" anchorCtr="0">
              <a:noAutofit/>
            </a:bodyPr>
            <a:lstStyle/>
            <a:p>
              <a:pPr marL="0" lvl="0" indent="0">
                <a:spcBef>
                  <a:spcPts val="0"/>
                </a:spcBef>
                <a:spcAft>
                  <a:spcPts val="0"/>
                </a:spcAft>
                <a:buNone/>
              </a:pPr>
              <a:endParaRPr/>
            </a:p>
          </p:txBody>
        </p:sp>
        <p:sp>
          <p:nvSpPr>
            <p:cNvPr id="431" name="Shape 431"/>
            <p:cNvSpPr/>
            <p:nvPr/>
          </p:nvSpPr>
          <p:spPr>
            <a:xfrm>
              <a:off x="1954125" y="345275"/>
              <a:ext cx="375100" cy="323950"/>
            </a:xfrm>
            <a:custGeom>
              <a:avLst/>
              <a:gdLst/>
              <a:ahLst/>
              <a:cxnLst/>
              <a:rect l="0" t="0" r="0" b="0"/>
              <a:pathLst>
                <a:path w="15004" h="12958" fill="none" extrusionOk="0">
                  <a:moveTo>
                    <a:pt x="15003" y="12957"/>
                  </a:moveTo>
                  <a:lnTo>
                    <a:pt x="1" y="12957"/>
                  </a:lnTo>
                  <a:lnTo>
                    <a:pt x="1" y="0"/>
                  </a:lnTo>
                  <a:lnTo>
                    <a:pt x="15003" y="0"/>
                  </a:lnTo>
                  <a:lnTo>
                    <a:pt x="15003" y="12957"/>
                  </a:lnTo>
                  <a:close/>
                </a:path>
              </a:pathLst>
            </a:custGeom>
            <a:noFill/>
            <a:ln w="12175" cap="rnd" cmpd="sng">
              <a:solidFill>
                <a:srgbClr val="111111"/>
              </a:solidFill>
              <a:prstDash val="solid"/>
              <a:round/>
              <a:headEnd type="none" w="sm" len="sm"/>
              <a:tailEnd type="none" w="sm" len="sm"/>
            </a:ln>
          </p:spPr>
          <p:txBody>
            <a:bodyPr spcFirstLastPara="1" wrap="square" lIns="91425" tIns="91425" rIns="91425" bIns="91425" anchor="ctr" anchorCtr="0">
              <a:noAutofit/>
            </a:bodyPr>
            <a:lstStyle/>
            <a:p>
              <a:pPr marL="0" lvl="0" indent="0">
                <a:spcBef>
                  <a:spcPts val="0"/>
                </a:spcBef>
                <a:spcAft>
                  <a:spcPts val="0"/>
                </a:spcAft>
                <a:buNone/>
              </a:pPr>
              <a:endParaRPr/>
            </a:p>
          </p:txBody>
        </p:sp>
        <p:sp>
          <p:nvSpPr>
            <p:cNvPr id="432" name="Shape 432"/>
            <p:cNvSpPr/>
            <p:nvPr/>
          </p:nvSpPr>
          <p:spPr>
            <a:xfrm>
              <a:off x="2162375" y="534625"/>
              <a:ext cx="146750" cy="113275"/>
            </a:xfrm>
            <a:custGeom>
              <a:avLst/>
              <a:gdLst/>
              <a:ahLst/>
              <a:cxnLst/>
              <a:rect l="0" t="0" r="0" b="0"/>
              <a:pathLst>
                <a:path w="5870" h="4531" fill="none" extrusionOk="0">
                  <a:moveTo>
                    <a:pt x="0" y="2266"/>
                  </a:moveTo>
                  <a:lnTo>
                    <a:pt x="1534" y="244"/>
                  </a:lnTo>
                  <a:lnTo>
                    <a:pt x="1534" y="244"/>
                  </a:lnTo>
                  <a:lnTo>
                    <a:pt x="1632" y="147"/>
                  </a:lnTo>
                  <a:lnTo>
                    <a:pt x="1754" y="50"/>
                  </a:lnTo>
                  <a:lnTo>
                    <a:pt x="1875" y="1"/>
                  </a:lnTo>
                  <a:lnTo>
                    <a:pt x="2022" y="1"/>
                  </a:lnTo>
                  <a:lnTo>
                    <a:pt x="2143" y="1"/>
                  </a:lnTo>
                  <a:lnTo>
                    <a:pt x="2289" y="50"/>
                  </a:lnTo>
                  <a:lnTo>
                    <a:pt x="2411" y="147"/>
                  </a:lnTo>
                  <a:lnTo>
                    <a:pt x="2509" y="244"/>
                  </a:lnTo>
                  <a:lnTo>
                    <a:pt x="5870" y="4531"/>
                  </a:lnTo>
                </a:path>
              </a:pathLst>
            </a:custGeom>
            <a:noFill/>
            <a:ln w="12175" cap="rnd" cmpd="sng">
              <a:solidFill>
                <a:srgbClr val="111111"/>
              </a:solidFill>
              <a:prstDash val="solid"/>
              <a:round/>
              <a:headEnd type="none" w="sm" len="sm"/>
              <a:tailEnd type="none" w="sm" len="sm"/>
            </a:ln>
          </p:spPr>
          <p:txBody>
            <a:bodyPr spcFirstLastPara="1" wrap="square" lIns="91425" tIns="91425" rIns="91425" bIns="91425" anchor="ctr" anchorCtr="0">
              <a:noAutofit/>
            </a:bodyPr>
            <a:lstStyle/>
            <a:p>
              <a:pPr marL="0" lvl="0" indent="0">
                <a:spcBef>
                  <a:spcPts val="0"/>
                </a:spcBef>
                <a:spcAft>
                  <a:spcPts val="0"/>
                </a:spcAft>
                <a:buNone/>
              </a:pPr>
              <a:endParaRPr/>
            </a:p>
          </p:txBody>
        </p:sp>
        <p:sp>
          <p:nvSpPr>
            <p:cNvPr id="433" name="Shape 433"/>
            <p:cNvSpPr/>
            <p:nvPr/>
          </p:nvSpPr>
          <p:spPr>
            <a:xfrm>
              <a:off x="1974225" y="468875"/>
              <a:ext cx="232600" cy="179025"/>
            </a:xfrm>
            <a:custGeom>
              <a:avLst/>
              <a:gdLst/>
              <a:ahLst/>
              <a:cxnLst/>
              <a:rect l="0" t="0" r="0" b="0"/>
              <a:pathLst>
                <a:path w="9304" h="7161" fill="none" extrusionOk="0">
                  <a:moveTo>
                    <a:pt x="0" y="3995"/>
                  </a:moveTo>
                  <a:lnTo>
                    <a:pt x="2923" y="244"/>
                  </a:lnTo>
                  <a:lnTo>
                    <a:pt x="2923" y="244"/>
                  </a:lnTo>
                  <a:lnTo>
                    <a:pt x="3020" y="147"/>
                  </a:lnTo>
                  <a:lnTo>
                    <a:pt x="3142" y="49"/>
                  </a:lnTo>
                  <a:lnTo>
                    <a:pt x="3264" y="1"/>
                  </a:lnTo>
                  <a:lnTo>
                    <a:pt x="3410" y="1"/>
                  </a:lnTo>
                  <a:lnTo>
                    <a:pt x="3532" y="1"/>
                  </a:lnTo>
                  <a:lnTo>
                    <a:pt x="3678" y="49"/>
                  </a:lnTo>
                  <a:lnTo>
                    <a:pt x="3800" y="147"/>
                  </a:lnTo>
                  <a:lnTo>
                    <a:pt x="3897" y="244"/>
                  </a:lnTo>
                  <a:lnTo>
                    <a:pt x="9304" y="7161"/>
                  </a:lnTo>
                </a:path>
              </a:pathLst>
            </a:custGeom>
            <a:noFill/>
            <a:ln w="12175" cap="rnd" cmpd="sng">
              <a:solidFill>
                <a:srgbClr val="111111"/>
              </a:solidFill>
              <a:prstDash val="solid"/>
              <a:round/>
              <a:headEnd type="none" w="sm" len="sm"/>
              <a:tailEnd type="none" w="sm" len="sm"/>
            </a:ln>
          </p:spPr>
          <p:txBody>
            <a:bodyPr spcFirstLastPara="1" wrap="square" lIns="91425" tIns="91425" rIns="91425" bIns="91425" anchor="ctr" anchorCtr="0">
              <a:noAutofit/>
            </a:bodyPr>
            <a:lstStyle/>
            <a:p>
              <a:pPr marL="0" lvl="0" indent="0">
                <a:spcBef>
                  <a:spcPts val="0"/>
                </a:spcBef>
                <a:spcAft>
                  <a:spcPts val="0"/>
                </a:spcAft>
                <a:buNone/>
              </a:pPr>
              <a:endParaRPr/>
            </a:p>
          </p:txBody>
        </p:sp>
        <p:sp>
          <p:nvSpPr>
            <p:cNvPr id="434" name="Shape 434"/>
            <p:cNvSpPr/>
            <p:nvPr/>
          </p:nvSpPr>
          <p:spPr>
            <a:xfrm>
              <a:off x="2169675" y="396425"/>
              <a:ext cx="97450" cy="97450"/>
            </a:xfrm>
            <a:custGeom>
              <a:avLst/>
              <a:gdLst/>
              <a:ahLst/>
              <a:cxnLst/>
              <a:rect l="0" t="0" r="0" b="0"/>
              <a:pathLst>
                <a:path w="3898" h="3898" fill="none" extrusionOk="0">
                  <a:moveTo>
                    <a:pt x="1949" y="3897"/>
                  </a:moveTo>
                  <a:lnTo>
                    <a:pt x="1949" y="3897"/>
                  </a:lnTo>
                  <a:lnTo>
                    <a:pt x="1754" y="3897"/>
                  </a:lnTo>
                  <a:lnTo>
                    <a:pt x="1559" y="3873"/>
                  </a:lnTo>
                  <a:lnTo>
                    <a:pt x="1364" y="3824"/>
                  </a:lnTo>
                  <a:lnTo>
                    <a:pt x="1194" y="3751"/>
                  </a:lnTo>
                  <a:lnTo>
                    <a:pt x="1023" y="3678"/>
                  </a:lnTo>
                  <a:lnTo>
                    <a:pt x="853" y="3580"/>
                  </a:lnTo>
                  <a:lnTo>
                    <a:pt x="707" y="3459"/>
                  </a:lnTo>
                  <a:lnTo>
                    <a:pt x="560" y="3337"/>
                  </a:lnTo>
                  <a:lnTo>
                    <a:pt x="439" y="3191"/>
                  </a:lnTo>
                  <a:lnTo>
                    <a:pt x="317" y="3045"/>
                  </a:lnTo>
                  <a:lnTo>
                    <a:pt x="220" y="2874"/>
                  </a:lnTo>
                  <a:lnTo>
                    <a:pt x="146" y="2704"/>
                  </a:lnTo>
                  <a:lnTo>
                    <a:pt x="73" y="2533"/>
                  </a:lnTo>
                  <a:lnTo>
                    <a:pt x="25" y="2338"/>
                  </a:lnTo>
                  <a:lnTo>
                    <a:pt x="0" y="2168"/>
                  </a:lnTo>
                  <a:lnTo>
                    <a:pt x="0" y="1949"/>
                  </a:lnTo>
                  <a:lnTo>
                    <a:pt x="0" y="1949"/>
                  </a:lnTo>
                  <a:lnTo>
                    <a:pt x="0" y="1754"/>
                  </a:lnTo>
                  <a:lnTo>
                    <a:pt x="25" y="1559"/>
                  </a:lnTo>
                  <a:lnTo>
                    <a:pt x="73" y="1389"/>
                  </a:lnTo>
                  <a:lnTo>
                    <a:pt x="146" y="1194"/>
                  </a:lnTo>
                  <a:lnTo>
                    <a:pt x="220" y="1023"/>
                  </a:lnTo>
                  <a:lnTo>
                    <a:pt x="317" y="877"/>
                  </a:lnTo>
                  <a:lnTo>
                    <a:pt x="439" y="707"/>
                  </a:lnTo>
                  <a:lnTo>
                    <a:pt x="560" y="585"/>
                  </a:lnTo>
                  <a:lnTo>
                    <a:pt x="707" y="463"/>
                  </a:lnTo>
                  <a:lnTo>
                    <a:pt x="853" y="341"/>
                  </a:lnTo>
                  <a:lnTo>
                    <a:pt x="1023" y="244"/>
                  </a:lnTo>
                  <a:lnTo>
                    <a:pt x="1194" y="171"/>
                  </a:lnTo>
                  <a:lnTo>
                    <a:pt x="1364" y="98"/>
                  </a:lnTo>
                  <a:lnTo>
                    <a:pt x="1559" y="49"/>
                  </a:lnTo>
                  <a:lnTo>
                    <a:pt x="1754" y="25"/>
                  </a:lnTo>
                  <a:lnTo>
                    <a:pt x="1949" y="0"/>
                  </a:lnTo>
                  <a:lnTo>
                    <a:pt x="1949" y="0"/>
                  </a:lnTo>
                  <a:lnTo>
                    <a:pt x="2144" y="25"/>
                  </a:lnTo>
                  <a:lnTo>
                    <a:pt x="2338" y="49"/>
                  </a:lnTo>
                  <a:lnTo>
                    <a:pt x="2533" y="98"/>
                  </a:lnTo>
                  <a:lnTo>
                    <a:pt x="2704" y="171"/>
                  </a:lnTo>
                  <a:lnTo>
                    <a:pt x="2874" y="244"/>
                  </a:lnTo>
                  <a:lnTo>
                    <a:pt x="3020" y="341"/>
                  </a:lnTo>
                  <a:lnTo>
                    <a:pt x="3191" y="463"/>
                  </a:lnTo>
                  <a:lnTo>
                    <a:pt x="3313" y="585"/>
                  </a:lnTo>
                  <a:lnTo>
                    <a:pt x="3459" y="707"/>
                  </a:lnTo>
                  <a:lnTo>
                    <a:pt x="3556" y="877"/>
                  </a:lnTo>
                  <a:lnTo>
                    <a:pt x="3654" y="1023"/>
                  </a:lnTo>
                  <a:lnTo>
                    <a:pt x="3727" y="1194"/>
                  </a:lnTo>
                  <a:lnTo>
                    <a:pt x="3800" y="1389"/>
                  </a:lnTo>
                  <a:lnTo>
                    <a:pt x="3848" y="1559"/>
                  </a:lnTo>
                  <a:lnTo>
                    <a:pt x="3873" y="1754"/>
                  </a:lnTo>
                  <a:lnTo>
                    <a:pt x="3897" y="1949"/>
                  </a:lnTo>
                  <a:lnTo>
                    <a:pt x="3897" y="1949"/>
                  </a:lnTo>
                  <a:lnTo>
                    <a:pt x="3873" y="2168"/>
                  </a:lnTo>
                  <a:lnTo>
                    <a:pt x="3848" y="2338"/>
                  </a:lnTo>
                  <a:lnTo>
                    <a:pt x="3800" y="2533"/>
                  </a:lnTo>
                  <a:lnTo>
                    <a:pt x="3727" y="2704"/>
                  </a:lnTo>
                  <a:lnTo>
                    <a:pt x="3654" y="2874"/>
                  </a:lnTo>
                  <a:lnTo>
                    <a:pt x="3556" y="3045"/>
                  </a:lnTo>
                  <a:lnTo>
                    <a:pt x="3459" y="3191"/>
                  </a:lnTo>
                  <a:lnTo>
                    <a:pt x="3313" y="3337"/>
                  </a:lnTo>
                  <a:lnTo>
                    <a:pt x="3191" y="3459"/>
                  </a:lnTo>
                  <a:lnTo>
                    <a:pt x="3020" y="3580"/>
                  </a:lnTo>
                  <a:lnTo>
                    <a:pt x="2874" y="3678"/>
                  </a:lnTo>
                  <a:lnTo>
                    <a:pt x="2704" y="3751"/>
                  </a:lnTo>
                  <a:lnTo>
                    <a:pt x="2533" y="3824"/>
                  </a:lnTo>
                  <a:lnTo>
                    <a:pt x="2338" y="3873"/>
                  </a:lnTo>
                  <a:lnTo>
                    <a:pt x="2144" y="3897"/>
                  </a:lnTo>
                  <a:lnTo>
                    <a:pt x="1949" y="3897"/>
                  </a:lnTo>
                  <a:lnTo>
                    <a:pt x="1949" y="3897"/>
                  </a:lnTo>
                </a:path>
              </a:pathLst>
            </a:custGeom>
            <a:noFill/>
            <a:ln w="12175" cap="rnd" cmpd="sng">
              <a:solidFill>
                <a:srgbClr val="111111"/>
              </a:solidFill>
              <a:prstDash val="solid"/>
              <a:round/>
              <a:headEnd type="none" w="sm" len="sm"/>
              <a:tailEnd type="none" w="sm" len="sm"/>
            </a:ln>
          </p:spPr>
          <p:txBody>
            <a:bodyPr spcFirstLastPara="1" wrap="square" lIns="91425" tIns="91425" rIns="91425" bIns="91425" anchor="ctr" anchorCtr="0">
              <a:noAutofit/>
            </a:bodyPr>
            <a:lstStyle/>
            <a:p>
              <a:pPr marL="0" lvl="0" indent="0">
                <a:spcBef>
                  <a:spcPts val="0"/>
                </a:spcBef>
                <a:spcAft>
                  <a:spcPts val="0"/>
                </a:spcAft>
                <a:buNone/>
              </a:pPr>
              <a:endParaRPr/>
            </a:p>
          </p:txBody>
        </p:sp>
      </p:grpSp>
      <p:sp>
        <p:nvSpPr>
          <p:cNvPr id="435" name="Shape 435"/>
          <p:cNvSpPr/>
          <p:nvPr/>
        </p:nvSpPr>
        <p:spPr>
          <a:xfrm>
            <a:off x="2310298" y="875804"/>
            <a:ext cx="258814" cy="297870"/>
          </a:xfrm>
          <a:custGeom>
            <a:avLst/>
            <a:gdLst/>
            <a:ahLst/>
            <a:cxnLst/>
            <a:rect l="0" t="0" r="0" b="0"/>
            <a:pathLst>
              <a:path w="13883" h="15978" fill="none" extrusionOk="0">
                <a:moveTo>
                  <a:pt x="3240" y="3240"/>
                </a:moveTo>
                <a:lnTo>
                  <a:pt x="3240" y="12616"/>
                </a:lnTo>
                <a:lnTo>
                  <a:pt x="3240" y="12616"/>
                </a:lnTo>
                <a:lnTo>
                  <a:pt x="2899" y="12592"/>
                </a:lnTo>
                <a:lnTo>
                  <a:pt x="2558" y="12592"/>
                </a:lnTo>
                <a:lnTo>
                  <a:pt x="2193" y="12641"/>
                </a:lnTo>
                <a:lnTo>
                  <a:pt x="1827" y="12738"/>
                </a:lnTo>
                <a:lnTo>
                  <a:pt x="1827" y="12738"/>
                </a:lnTo>
                <a:lnTo>
                  <a:pt x="1608" y="12811"/>
                </a:lnTo>
                <a:lnTo>
                  <a:pt x="1389" y="12909"/>
                </a:lnTo>
                <a:lnTo>
                  <a:pt x="1194" y="13030"/>
                </a:lnTo>
                <a:lnTo>
                  <a:pt x="999" y="13128"/>
                </a:lnTo>
                <a:lnTo>
                  <a:pt x="804" y="13274"/>
                </a:lnTo>
                <a:lnTo>
                  <a:pt x="658" y="13396"/>
                </a:lnTo>
                <a:lnTo>
                  <a:pt x="512" y="13542"/>
                </a:lnTo>
                <a:lnTo>
                  <a:pt x="390" y="13688"/>
                </a:lnTo>
                <a:lnTo>
                  <a:pt x="269" y="13858"/>
                </a:lnTo>
                <a:lnTo>
                  <a:pt x="171" y="14005"/>
                </a:lnTo>
                <a:lnTo>
                  <a:pt x="98" y="14175"/>
                </a:lnTo>
                <a:lnTo>
                  <a:pt x="49" y="14346"/>
                </a:lnTo>
                <a:lnTo>
                  <a:pt x="25" y="14492"/>
                </a:lnTo>
                <a:lnTo>
                  <a:pt x="1" y="14662"/>
                </a:lnTo>
                <a:lnTo>
                  <a:pt x="25" y="14833"/>
                </a:lnTo>
                <a:lnTo>
                  <a:pt x="49" y="14979"/>
                </a:lnTo>
                <a:lnTo>
                  <a:pt x="49" y="14979"/>
                </a:lnTo>
                <a:lnTo>
                  <a:pt x="122" y="15149"/>
                </a:lnTo>
                <a:lnTo>
                  <a:pt x="196" y="15295"/>
                </a:lnTo>
                <a:lnTo>
                  <a:pt x="293" y="15417"/>
                </a:lnTo>
                <a:lnTo>
                  <a:pt x="415" y="15539"/>
                </a:lnTo>
                <a:lnTo>
                  <a:pt x="561" y="15636"/>
                </a:lnTo>
                <a:lnTo>
                  <a:pt x="707" y="15734"/>
                </a:lnTo>
                <a:lnTo>
                  <a:pt x="877" y="15807"/>
                </a:lnTo>
                <a:lnTo>
                  <a:pt x="1072" y="15880"/>
                </a:lnTo>
                <a:lnTo>
                  <a:pt x="1243" y="15929"/>
                </a:lnTo>
                <a:lnTo>
                  <a:pt x="1462" y="15953"/>
                </a:lnTo>
                <a:lnTo>
                  <a:pt x="1657" y="15977"/>
                </a:lnTo>
                <a:lnTo>
                  <a:pt x="1876" y="15977"/>
                </a:lnTo>
                <a:lnTo>
                  <a:pt x="2095" y="15953"/>
                </a:lnTo>
                <a:lnTo>
                  <a:pt x="2339" y="15929"/>
                </a:lnTo>
                <a:lnTo>
                  <a:pt x="2558" y="15880"/>
                </a:lnTo>
                <a:lnTo>
                  <a:pt x="2801" y="15831"/>
                </a:lnTo>
                <a:lnTo>
                  <a:pt x="2801" y="15831"/>
                </a:lnTo>
                <a:lnTo>
                  <a:pt x="3216" y="15661"/>
                </a:lnTo>
                <a:lnTo>
                  <a:pt x="3581" y="15466"/>
                </a:lnTo>
                <a:lnTo>
                  <a:pt x="3897" y="15247"/>
                </a:lnTo>
                <a:lnTo>
                  <a:pt x="4165" y="14979"/>
                </a:lnTo>
                <a:lnTo>
                  <a:pt x="4360" y="14711"/>
                </a:lnTo>
                <a:lnTo>
                  <a:pt x="4458" y="14565"/>
                </a:lnTo>
                <a:lnTo>
                  <a:pt x="4531" y="14419"/>
                </a:lnTo>
                <a:lnTo>
                  <a:pt x="4579" y="14272"/>
                </a:lnTo>
                <a:lnTo>
                  <a:pt x="4604" y="14126"/>
                </a:lnTo>
                <a:lnTo>
                  <a:pt x="4628" y="13980"/>
                </a:lnTo>
                <a:lnTo>
                  <a:pt x="4628" y="13834"/>
                </a:lnTo>
                <a:lnTo>
                  <a:pt x="4628" y="6187"/>
                </a:lnTo>
                <a:lnTo>
                  <a:pt x="12470" y="3727"/>
                </a:lnTo>
                <a:lnTo>
                  <a:pt x="12470" y="10108"/>
                </a:lnTo>
                <a:lnTo>
                  <a:pt x="12470" y="10108"/>
                </a:lnTo>
                <a:lnTo>
                  <a:pt x="12154" y="10083"/>
                </a:lnTo>
                <a:lnTo>
                  <a:pt x="11813" y="10083"/>
                </a:lnTo>
                <a:lnTo>
                  <a:pt x="11447" y="10132"/>
                </a:lnTo>
                <a:lnTo>
                  <a:pt x="11082" y="10230"/>
                </a:lnTo>
                <a:lnTo>
                  <a:pt x="11082" y="10230"/>
                </a:lnTo>
                <a:lnTo>
                  <a:pt x="10863" y="10303"/>
                </a:lnTo>
                <a:lnTo>
                  <a:pt x="10644" y="10400"/>
                </a:lnTo>
                <a:lnTo>
                  <a:pt x="10425" y="10522"/>
                </a:lnTo>
                <a:lnTo>
                  <a:pt x="10254" y="10619"/>
                </a:lnTo>
                <a:lnTo>
                  <a:pt x="10059" y="10765"/>
                </a:lnTo>
                <a:lnTo>
                  <a:pt x="9913" y="10887"/>
                </a:lnTo>
                <a:lnTo>
                  <a:pt x="9767" y="11033"/>
                </a:lnTo>
                <a:lnTo>
                  <a:pt x="9621" y="11179"/>
                </a:lnTo>
                <a:lnTo>
                  <a:pt x="9523" y="11350"/>
                </a:lnTo>
                <a:lnTo>
                  <a:pt x="9426" y="11496"/>
                </a:lnTo>
                <a:lnTo>
                  <a:pt x="9353" y="11666"/>
                </a:lnTo>
                <a:lnTo>
                  <a:pt x="9304" y="11837"/>
                </a:lnTo>
                <a:lnTo>
                  <a:pt x="9280" y="11983"/>
                </a:lnTo>
                <a:lnTo>
                  <a:pt x="9256" y="12154"/>
                </a:lnTo>
                <a:lnTo>
                  <a:pt x="9280" y="12324"/>
                </a:lnTo>
                <a:lnTo>
                  <a:pt x="9304" y="12470"/>
                </a:lnTo>
                <a:lnTo>
                  <a:pt x="9304" y="12470"/>
                </a:lnTo>
                <a:lnTo>
                  <a:pt x="9377" y="12641"/>
                </a:lnTo>
                <a:lnTo>
                  <a:pt x="9450" y="12787"/>
                </a:lnTo>
                <a:lnTo>
                  <a:pt x="9548" y="12909"/>
                </a:lnTo>
                <a:lnTo>
                  <a:pt x="9670" y="13030"/>
                </a:lnTo>
                <a:lnTo>
                  <a:pt x="9816" y="13128"/>
                </a:lnTo>
                <a:lnTo>
                  <a:pt x="9962" y="13225"/>
                </a:lnTo>
                <a:lnTo>
                  <a:pt x="10132" y="13298"/>
                </a:lnTo>
                <a:lnTo>
                  <a:pt x="10303" y="13371"/>
                </a:lnTo>
                <a:lnTo>
                  <a:pt x="10498" y="13420"/>
                </a:lnTo>
                <a:lnTo>
                  <a:pt x="10717" y="13444"/>
                </a:lnTo>
                <a:lnTo>
                  <a:pt x="10912" y="13469"/>
                </a:lnTo>
                <a:lnTo>
                  <a:pt x="11131" y="13469"/>
                </a:lnTo>
                <a:lnTo>
                  <a:pt x="11350" y="13444"/>
                </a:lnTo>
                <a:lnTo>
                  <a:pt x="11594" y="13420"/>
                </a:lnTo>
                <a:lnTo>
                  <a:pt x="11813" y="13371"/>
                </a:lnTo>
                <a:lnTo>
                  <a:pt x="12056" y="13323"/>
                </a:lnTo>
                <a:lnTo>
                  <a:pt x="12056" y="13323"/>
                </a:lnTo>
                <a:lnTo>
                  <a:pt x="12422" y="13176"/>
                </a:lnTo>
                <a:lnTo>
                  <a:pt x="12763" y="13006"/>
                </a:lnTo>
                <a:lnTo>
                  <a:pt x="13055" y="12787"/>
                </a:lnTo>
                <a:lnTo>
                  <a:pt x="13323" y="12568"/>
                </a:lnTo>
                <a:lnTo>
                  <a:pt x="13542" y="12324"/>
                </a:lnTo>
                <a:lnTo>
                  <a:pt x="13713" y="12056"/>
                </a:lnTo>
                <a:lnTo>
                  <a:pt x="13810" y="11788"/>
                </a:lnTo>
                <a:lnTo>
                  <a:pt x="13859" y="11642"/>
                </a:lnTo>
                <a:lnTo>
                  <a:pt x="13883" y="11520"/>
                </a:lnTo>
                <a:lnTo>
                  <a:pt x="13883" y="0"/>
                </a:lnTo>
                <a:lnTo>
                  <a:pt x="3240" y="3240"/>
                </a:lnTo>
                <a:close/>
              </a:path>
            </a:pathLst>
          </a:custGeom>
          <a:noFill/>
          <a:ln w="12175" cap="rnd" cmpd="sng">
            <a:solidFill>
              <a:srgbClr val="111111"/>
            </a:solidFill>
            <a:prstDash val="solid"/>
            <a:round/>
            <a:headEnd type="none" w="sm" len="sm"/>
            <a:tailEnd type="none" w="sm" len="sm"/>
          </a:ln>
        </p:spPr>
        <p:txBody>
          <a:bodyPr spcFirstLastPara="1" wrap="square" lIns="91425" tIns="91425" rIns="91425" bIns="91425" anchor="ctr" anchorCtr="0">
            <a:noAutofit/>
          </a:bodyPr>
          <a:lstStyle/>
          <a:p>
            <a:pPr marL="0" lvl="0" indent="0">
              <a:spcBef>
                <a:spcPts val="0"/>
              </a:spcBef>
              <a:spcAft>
                <a:spcPts val="0"/>
              </a:spcAft>
              <a:buNone/>
            </a:pPr>
            <a:endParaRPr/>
          </a:p>
        </p:txBody>
      </p:sp>
      <p:sp>
        <p:nvSpPr>
          <p:cNvPr id="436" name="Shape 436"/>
          <p:cNvSpPr/>
          <p:nvPr/>
        </p:nvSpPr>
        <p:spPr>
          <a:xfrm>
            <a:off x="2829278" y="876718"/>
            <a:ext cx="223393" cy="296043"/>
          </a:xfrm>
          <a:custGeom>
            <a:avLst/>
            <a:gdLst/>
            <a:ahLst/>
            <a:cxnLst/>
            <a:rect l="0" t="0" r="0" b="0"/>
            <a:pathLst>
              <a:path w="11983" h="15880" fill="none" extrusionOk="0">
                <a:moveTo>
                  <a:pt x="5992" y="0"/>
                </a:moveTo>
                <a:lnTo>
                  <a:pt x="5992" y="0"/>
                </a:lnTo>
                <a:lnTo>
                  <a:pt x="5675" y="0"/>
                </a:lnTo>
                <a:lnTo>
                  <a:pt x="5383" y="25"/>
                </a:lnTo>
                <a:lnTo>
                  <a:pt x="5091" y="73"/>
                </a:lnTo>
                <a:lnTo>
                  <a:pt x="4774" y="122"/>
                </a:lnTo>
                <a:lnTo>
                  <a:pt x="4506" y="195"/>
                </a:lnTo>
                <a:lnTo>
                  <a:pt x="4214" y="268"/>
                </a:lnTo>
                <a:lnTo>
                  <a:pt x="3654" y="463"/>
                </a:lnTo>
                <a:lnTo>
                  <a:pt x="3142" y="731"/>
                </a:lnTo>
                <a:lnTo>
                  <a:pt x="2631" y="1023"/>
                </a:lnTo>
                <a:lnTo>
                  <a:pt x="2192" y="1364"/>
                </a:lnTo>
                <a:lnTo>
                  <a:pt x="1754" y="1754"/>
                </a:lnTo>
                <a:lnTo>
                  <a:pt x="1364" y="2192"/>
                </a:lnTo>
                <a:lnTo>
                  <a:pt x="1023" y="2631"/>
                </a:lnTo>
                <a:lnTo>
                  <a:pt x="731" y="3142"/>
                </a:lnTo>
                <a:lnTo>
                  <a:pt x="463" y="3653"/>
                </a:lnTo>
                <a:lnTo>
                  <a:pt x="268" y="4214"/>
                </a:lnTo>
                <a:lnTo>
                  <a:pt x="195" y="4506"/>
                </a:lnTo>
                <a:lnTo>
                  <a:pt x="122" y="4774"/>
                </a:lnTo>
                <a:lnTo>
                  <a:pt x="73" y="5090"/>
                </a:lnTo>
                <a:lnTo>
                  <a:pt x="25" y="5383"/>
                </a:lnTo>
                <a:lnTo>
                  <a:pt x="0" y="5675"/>
                </a:lnTo>
                <a:lnTo>
                  <a:pt x="0" y="5991"/>
                </a:lnTo>
                <a:lnTo>
                  <a:pt x="0" y="5991"/>
                </a:lnTo>
                <a:lnTo>
                  <a:pt x="25" y="6430"/>
                </a:lnTo>
                <a:lnTo>
                  <a:pt x="73" y="6868"/>
                </a:lnTo>
                <a:lnTo>
                  <a:pt x="147" y="7331"/>
                </a:lnTo>
                <a:lnTo>
                  <a:pt x="268" y="7769"/>
                </a:lnTo>
                <a:lnTo>
                  <a:pt x="390" y="8208"/>
                </a:lnTo>
                <a:lnTo>
                  <a:pt x="561" y="8646"/>
                </a:lnTo>
                <a:lnTo>
                  <a:pt x="731" y="9085"/>
                </a:lnTo>
                <a:lnTo>
                  <a:pt x="926" y="9523"/>
                </a:lnTo>
                <a:lnTo>
                  <a:pt x="1145" y="9937"/>
                </a:lnTo>
                <a:lnTo>
                  <a:pt x="1389" y="10375"/>
                </a:lnTo>
                <a:lnTo>
                  <a:pt x="1900" y="11179"/>
                </a:lnTo>
                <a:lnTo>
                  <a:pt x="2436" y="11958"/>
                </a:lnTo>
                <a:lnTo>
                  <a:pt x="2996" y="12689"/>
                </a:lnTo>
                <a:lnTo>
                  <a:pt x="3556" y="13371"/>
                </a:lnTo>
                <a:lnTo>
                  <a:pt x="4092" y="13980"/>
                </a:lnTo>
                <a:lnTo>
                  <a:pt x="4603" y="14540"/>
                </a:lnTo>
                <a:lnTo>
                  <a:pt x="5066" y="15003"/>
                </a:lnTo>
                <a:lnTo>
                  <a:pt x="5724" y="15636"/>
                </a:lnTo>
                <a:lnTo>
                  <a:pt x="5992" y="15880"/>
                </a:lnTo>
                <a:lnTo>
                  <a:pt x="5992" y="15880"/>
                </a:lnTo>
                <a:lnTo>
                  <a:pt x="6260" y="15636"/>
                </a:lnTo>
                <a:lnTo>
                  <a:pt x="6917" y="15003"/>
                </a:lnTo>
                <a:lnTo>
                  <a:pt x="7380" y="14540"/>
                </a:lnTo>
                <a:lnTo>
                  <a:pt x="7891" y="13980"/>
                </a:lnTo>
                <a:lnTo>
                  <a:pt x="8427" y="13371"/>
                </a:lnTo>
                <a:lnTo>
                  <a:pt x="8987" y="12689"/>
                </a:lnTo>
                <a:lnTo>
                  <a:pt x="9548" y="11958"/>
                </a:lnTo>
                <a:lnTo>
                  <a:pt x="10083" y="11179"/>
                </a:lnTo>
                <a:lnTo>
                  <a:pt x="10595" y="10375"/>
                </a:lnTo>
                <a:lnTo>
                  <a:pt x="10838" y="9937"/>
                </a:lnTo>
                <a:lnTo>
                  <a:pt x="11058" y="9523"/>
                </a:lnTo>
                <a:lnTo>
                  <a:pt x="11252" y="9085"/>
                </a:lnTo>
                <a:lnTo>
                  <a:pt x="11423" y="8646"/>
                </a:lnTo>
                <a:lnTo>
                  <a:pt x="11593" y="8208"/>
                </a:lnTo>
                <a:lnTo>
                  <a:pt x="11715" y="7769"/>
                </a:lnTo>
                <a:lnTo>
                  <a:pt x="11837" y="7331"/>
                </a:lnTo>
                <a:lnTo>
                  <a:pt x="11910" y="6868"/>
                </a:lnTo>
                <a:lnTo>
                  <a:pt x="11959" y="6430"/>
                </a:lnTo>
                <a:lnTo>
                  <a:pt x="11983" y="5991"/>
                </a:lnTo>
                <a:lnTo>
                  <a:pt x="11983" y="5991"/>
                </a:lnTo>
                <a:lnTo>
                  <a:pt x="11983" y="5675"/>
                </a:lnTo>
                <a:lnTo>
                  <a:pt x="11959" y="5383"/>
                </a:lnTo>
                <a:lnTo>
                  <a:pt x="11910" y="5090"/>
                </a:lnTo>
                <a:lnTo>
                  <a:pt x="11861" y="4774"/>
                </a:lnTo>
                <a:lnTo>
                  <a:pt x="11788" y="4506"/>
                </a:lnTo>
                <a:lnTo>
                  <a:pt x="11715" y="4214"/>
                </a:lnTo>
                <a:lnTo>
                  <a:pt x="11520" y="3653"/>
                </a:lnTo>
                <a:lnTo>
                  <a:pt x="11252" y="3142"/>
                </a:lnTo>
                <a:lnTo>
                  <a:pt x="10960" y="2631"/>
                </a:lnTo>
                <a:lnTo>
                  <a:pt x="10619" y="2192"/>
                </a:lnTo>
                <a:lnTo>
                  <a:pt x="10229" y="1754"/>
                </a:lnTo>
                <a:lnTo>
                  <a:pt x="9791" y="1364"/>
                </a:lnTo>
                <a:lnTo>
                  <a:pt x="9353" y="1023"/>
                </a:lnTo>
                <a:lnTo>
                  <a:pt x="8841" y="731"/>
                </a:lnTo>
                <a:lnTo>
                  <a:pt x="8330" y="463"/>
                </a:lnTo>
                <a:lnTo>
                  <a:pt x="7770" y="268"/>
                </a:lnTo>
                <a:lnTo>
                  <a:pt x="7477" y="195"/>
                </a:lnTo>
                <a:lnTo>
                  <a:pt x="7209" y="122"/>
                </a:lnTo>
                <a:lnTo>
                  <a:pt x="6893" y="73"/>
                </a:lnTo>
                <a:lnTo>
                  <a:pt x="6601" y="25"/>
                </a:lnTo>
                <a:lnTo>
                  <a:pt x="6308" y="0"/>
                </a:lnTo>
                <a:lnTo>
                  <a:pt x="5992" y="0"/>
                </a:lnTo>
                <a:lnTo>
                  <a:pt x="5992" y="0"/>
                </a:lnTo>
                <a:close/>
                <a:moveTo>
                  <a:pt x="5992" y="8549"/>
                </a:moveTo>
                <a:lnTo>
                  <a:pt x="5992" y="8549"/>
                </a:lnTo>
                <a:lnTo>
                  <a:pt x="5724" y="8549"/>
                </a:lnTo>
                <a:lnTo>
                  <a:pt x="5480" y="8500"/>
                </a:lnTo>
                <a:lnTo>
                  <a:pt x="5237" y="8451"/>
                </a:lnTo>
                <a:lnTo>
                  <a:pt x="4993" y="8354"/>
                </a:lnTo>
                <a:lnTo>
                  <a:pt x="4774" y="8257"/>
                </a:lnTo>
                <a:lnTo>
                  <a:pt x="4555" y="8110"/>
                </a:lnTo>
                <a:lnTo>
                  <a:pt x="4360" y="7964"/>
                </a:lnTo>
                <a:lnTo>
                  <a:pt x="4189" y="7794"/>
                </a:lnTo>
                <a:lnTo>
                  <a:pt x="4019" y="7623"/>
                </a:lnTo>
                <a:lnTo>
                  <a:pt x="3873" y="7428"/>
                </a:lnTo>
                <a:lnTo>
                  <a:pt x="3727" y="7209"/>
                </a:lnTo>
                <a:lnTo>
                  <a:pt x="3629" y="6990"/>
                </a:lnTo>
                <a:lnTo>
                  <a:pt x="3532" y="6746"/>
                </a:lnTo>
                <a:lnTo>
                  <a:pt x="3483" y="6503"/>
                </a:lnTo>
                <a:lnTo>
                  <a:pt x="3434" y="6259"/>
                </a:lnTo>
                <a:lnTo>
                  <a:pt x="3434" y="5991"/>
                </a:lnTo>
                <a:lnTo>
                  <a:pt x="3434" y="5991"/>
                </a:lnTo>
                <a:lnTo>
                  <a:pt x="3434" y="5724"/>
                </a:lnTo>
                <a:lnTo>
                  <a:pt x="3483" y="5480"/>
                </a:lnTo>
                <a:lnTo>
                  <a:pt x="3532" y="5236"/>
                </a:lnTo>
                <a:lnTo>
                  <a:pt x="3629" y="4993"/>
                </a:lnTo>
                <a:lnTo>
                  <a:pt x="3727" y="4774"/>
                </a:lnTo>
                <a:lnTo>
                  <a:pt x="3873" y="4555"/>
                </a:lnTo>
                <a:lnTo>
                  <a:pt x="4019" y="4360"/>
                </a:lnTo>
                <a:lnTo>
                  <a:pt x="4189" y="4189"/>
                </a:lnTo>
                <a:lnTo>
                  <a:pt x="4360" y="4019"/>
                </a:lnTo>
                <a:lnTo>
                  <a:pt x="4555" y="3873"/>
                </a:lnTo>
                <a:lnTo>
                  <a:pt x="4774" y="3726"/>
                </a:lnTo>
                <a:lnTo>
                  <a:pt x="4993" y="3629"/>
                </a:lnTo>
                <a:lnTo>
                  <a:pt x="5237" y="3532"/>
                </a:lnTo>
                <a:lnTo>
                  <a:pt x="5480" y="3483"/>
                </a:lnTo>
                <a:lnTo>
                  <a:pt x="5724" y="3434"/>
                </a:lnTo>
                <a:lnTo>
                  <a:pt x="5992" y="3434"/>
                </a:lnTo>
                <a:lnTo>
                  <a:pt x="5992" y="3434"/>
                </a:lnTo>
                <a:lnTo>
                  <a:pt x="6260" y="3434"/>
                </a:lnTo>
                <a:lnTo>
                  <a:pt x="6503" y="3483"/>
                </a:lnTo>
                <a:lnTo>
                  <a:pt x="6747" y="3532"/>
                </a:lnTo>
                <a:lnTo>
                  <a:pt x="6990" y="3629"/>
                </a:lnTo>
                <a:lnTo>
                  <a:pt x="7209" y="3726"/>
                </a:lnTo>
                <a:lnTo>
                  <a:pt x="7429" y="3873"/>
                </a:lnTo>
                <a:lnTo>
                  <a:pt x="7623" y="4019"/>
                </a:lnTo>
                <a:lnTo>
                  <a:pt x="7794" y="4189"/>
                </a:lnTo>
                <a:lnTo>
                  <a:pt x="7964" y="4360"/>
                </a:lnTo>
                <a:lnTo>
                  <a:pt x="8111" y="4555"/>
                </a:lnTo>
                <a:lnTo>
                  <a:pt x="8257" y="4774"/>
                </a:lnTo>
                <a:lnTo>
                  <a:pt x="8354" y="4993"/>
                </a:lnTo>
                <a:lnTo>
                  <a:pt x="8452" y="5236"/>
                </a:lnTo>
                <a:lnTo>
                  <a:pt x="8500" y="5480"/>
                </a:lnTo>
                <a:lnTo>
                  <a:pt x="8549" y="5724"/>
                </a:lnTo>
                <a:lnTo>
                  <a:pt x="8549" y="5991"/>
                </a:lnTo>
                <a:lnTo>
                  <a:pt x="8549" y="5991"/>
                </a:lnTo>
                <a:lnTo>
                  <a:pt x="8549" y="6259"/>
                </a:lnTo>
                <a:lnTo>
                  <a:pt x="8500" y="6503"/>
                </a:lnTo>
                <a:lnTo>
                  <a:pt x="8452" y="6746"/>
                </a:lnTo>
                <a:lnTo>
                  <a:pt x="8354" y="6990"/>
                </a:lnTo>
                <a:lnTo>
                  <a:pt x="8257" y="7209"/>
                </a:lnTo>
                <a:lnTo>
                  <a:pt x="8111" y="7428"/>
                </a:lnTo>
                <a:lnTo>
                  <a:pt x="7964" y="7623"/>
                </a:lnTo>
                <a:lnTo>
                  <a:pt x="7794" y="7794"/>
                </a:lnTo>
                <a:lnTo>
                  <a:pt x="7623" y="7964"/>
                </a:lnTo>
                <a:lnTo>
                  <a:pt x="7429" y="8110"/>
                </a:lnTo>
                <a:lnTo>
                  <a:pt x="7209" y="8257"/>
                </a:lnTo>
                <a:lnTo>
                  <a:pt x="6990" y="8354"/>
                </a:lnTo>
                <a:lnTo>
                  <a:pt x="6747" y="8451"/>
                </a:lnTo>
                <a:lnTo>
                  <a:pt x="6503" y="8500"/>
                </a:lnTo>
                <a:lnTo>
                  <a:pt x="6260" y="8549"/>
                </a:lnTo>
                <a:lnTo>
                  <a:pt x="5992" y="8549"/>
                </a:lnTo>
                <a:lnTo>
                  <a:pt x="5992" y="8549"/>
                </a:lnTo>
                <a:close/>
              </a:path>
            </a:pathLst>
          </a:custGeom>
          <a:noFill/>
          <a:ln w="12175" cap="rnd" cmpd="sng">
            <a:solidFill>
              <a:srgbClr val="111111"/>
            </a:solidFill>
            <a:prstDash val="solid"/>
            <a:round/>
            <a:headEnd type="none" w="sm" len="sm"/>
            <a:tailEnd type="none" w="sm" len="sm"/>
          </a:ln>
        </p:spPr>
        <p:txBody>
          <a:bodyPr spcFirstLastPara="1" wrap="square" lIns="91425" tIns="91425" rIns="91425" bIns="91425" anchor="ctr" anchorCtr="0">
            <a:noAutofit/>
          </a:bodyPr>
          <a:lstStyle/>
          <a:p>
            <a:pPr marL="0" lvl="0" indent="0">
              <a:spcBef>
                <a:spcPts val="0"/>
              </a:spcBef>
              <a:spcAft>
                <a:spcPts val="0"/>
              </a:spcAft>
              <a:buNone/>
            </a:pPr>
            <a:endParaRPr/>
          </a:p>
        </p:txBody>
      </p:sp>
      <p:grpSp>
        <p:nvGrpSpPr>
          <p:cNvPr id="437" name="Shape 437"/>
          <p:cNvGrpSpPr/>
          <p:nvPr/>
        </p:nvGrpSpPr>
        <p:grpSpPr>
          <a:xfrm>
            <a:off x="3794053" y="854455"/>
            <a:ext cx="298783" cy="340543"/>
            <a:chOff x="4630125" y="278900"/>
            <a:chExt cx="400675" cy="456675"/>
          </a:xfrm>
        </p:grpSpPr>
        <p:sp>
          <p:nvSpPr>
            <p:cNvPr id="438" name="Shape 438"/>
            <p:cNvSpPr/>
            <p:nvPr/>
          </p:nvSpPr>
          <p:spPr>
            <a:xfrm>
              <a:off x="4659350" y="328825"/>
              <a:ext cx="371450" cy="96850"/>
            </a:xfrm>
            <a:custGeom>
              <a:avLst/>
              <a:gdLst/>
              <a:ahLst/>
              <a:cxnLst/>
              <a:rect l="0" t="0" r="0" b="0"/>
              <a:pathLst>
                <a:path w="14858" h="3874" fill="none" extrusionOk="0">
                  <a:moveTo>
                    <a:pt x="12763" y="1"/>
                  </a:moveTo>
                  <a:lnTo>
                    <a:pt x="926" y="1"/>
                  </a:lnTo>
                  <a:lnTo>
                    <a:pt x="926" y="1"/>
                  </a:lnTo>
                  <a:lnTo>
                    <a:pt x="731" y="25"/>
                  </a:lnTo>
                  <a:lnTo>
                    <a:pt x="561" y="74"/>
                  </a:lnTo>
                  <a:lnTo>
                    <a:pt x="390" y="171"/>
                  </a:lnTo>
                  <a:lnTo>
                    <a:pt x="269" y="269"/>
                  </a:lnTo>
                  <a:lnTo>
                    <a:pt x="147" y="415"/>
                  </a:lnTo>
                  <a:lnTo>
                    <a:pt x="74" y="561"/>
                  </a:lnTo>
                  <a:lnTo>
                    <a:pt x="1" y="732"/>
                  </a:lnTo>
                  <a:lnTo>
                    <a:pt x="1" y="926"/>
                  </a:lnTo>
                  <a:lnTo>
                    <a:pt x="1" y="2948"/>
                  </a:lnTo>
                  <a:lnTo>
                    <a:pt x="1" y="2948"/>
                  </a:lnTo>
                  <a:lnTo>
                    <a:pt x="1" y="3143"/>
                  </a:lnTo>
                  <a:lnTo>
                    <a:pt x="74" y="3313"/>
                  </a:lnTo>
                  <a:lnTo>
                    <a:pt x="147" y="3459"/>
                  </a:lnTo>
                  <a:lnTo>
                    <a:pt x="269" y="3605"/>
                  </a:lnTo>
                  <a:lnTo>
                    <a:pt x="390" y="3727"/>
                  </a:lnTo>
                  <a:lnTo>
                    <a:pt x="561" y="3800"/>
                  </a:lnTo>
                  <a:lnTo>
                    <a:pt x="731" y="3849"/>
                  </a:lnTo>
                  <a:lnTo>
                    <a:pt x="926" y="3873"/>
                  </a:lnTo>
                  <a:lnTo>
                    <a:pt x="12763" y="3873"/>
                  </a:lnTo>
                  <a:lnTo>
                    <a:pt x="14857" y="1949"/>
                  </a:lnTo>
                  <a:lnTo>
                    <a:pt x="12763" y="1"/>
                  </a:lnTo>
                  <a:close/>
                </a:path>
              </a:pathLst>
            </a:custGeom>
            <a:noFill/>
            <a:ln w="12175" cap="rnd" cmpd="sng">
              <a:solidFill>
                <a:srgbClr val="111111"/>
              </a:solidFill>
              <a:prstDash val="solid"/>
              <a:round/>
              <a:headEnd type="none" w="sm" len="sm"/>
              <a:tailEnd type="none" w="sm" len="sm"/>
            </a:ln>
          </p:spPr>
          <p:txBody>
            <a:bodyPr spcFirstLastPara="1" wrap="square" lIns="91425" tIns="91425" rIns="91425" bIns="91425" anchor="ctr" anchorCtr="0">
              <a:noAutofit/>
            </a:bodyPr>
            <a:lstStyle/>
            <a:p>
              <a:pPr marL="0" lvl="0" indent="0">
                <a:spcBef>
                  <a:spcPts val="0"/>
                </a:spcBef>
                <a:spcAft>
                  <a:spcPts val="0"/>
                </a:spcAft>
                <a:buNone/>
              </a:pPr>
              <a:endParaRPr/>
            </a:p>
          </p:txBody>
        </p:sp>
        <p:sp>
          <p:nvSpPr>
            <p:cNvPr id="439" name="Shape 439"/>
            <p:cNvSpPr/>
            <p:nvPr/>
          </p:nvSpPr>
          <p:spPr>
            <a:xfrm>
              <a:off x="4630125" y="452425"/>
              <a:ext cx="371450" cy="96850"/>
            </a:xfrm>
            <a:custGeom>
              <a:avLst/>
              <a:gdLst/>
              <a:ahLst/>
              <a:cxnLst/>
              <a:rect l="0" t="0" r="0" b="0"/>
              <a:pathLst>
                <a:path w="14858" h="3874" fill="none" extrusionOk="0">
                  <a:moveTo>
                    <a:pt x="2095" y="1"/>
                  </a:moveTo>
                  <a:lnTo>
                    <a:pt x="13932" y="1"/>
                  </a:lnTo>
                  <a:lnTo>
                    <a:pt x="13932" y="1"/>
                  </a:lnTo>
                  <a:lnTo>
                    <a:pt x="14126" y="25"/>
                  </a:lnTo>
                  <a:lnTo>
                    <a:pt x="14297" y="74"/>
                  </a:lnTo>
                  <a:lnTo>
                    <a:pt x="14467" y="147"/>
                  </a:lnTo>
                  <a:lnTo>
                    <a:pt x="14589" y="269"/>
                  </a:lnTo>
                  <a:lnTo>
                    <a:pt x="14711" y="415"/>
                  </a:lnTo>
                  <a:lnTo>
                    <a:pt x="14784" y="561"/>
                  </a:lnTo>
                  <a:lnTo>
                    <a:pt x="14857" y="732"/>
                  </a:lnTo>
                  <a:lnTo>
                    <a:pt x="14857" y="926"/>
                  </a:lnTo>
                  <a:lnTo>
                    <a:pt x="14857" y="2948"/>
                  </a:lnTo>
                  <a:lnTo>
                    <a:pt x="14857" y="2948"/>
                  </a:lnTo>
                  <a:lnTo>
                    <a:pt x="14857" y="3143"/>
                  </a:lnTo>
                  <a:lnTo>
                    <a:pt x="14784" y="3313"/>
                  </a:lnTo>
                  <a:lnTo>
                    <a:pt x="14711" y="3459"/>
                  </a:lnTo>
                  <a:lnTo>
                    <a:pt x="14589" y="3605"/>
                  </a:lnTo>
                  <a:lnTo>
                    <a:pt x="14467" y="3703"/>
                  </a:lnTo>
                  <a:lnTo>
                    <a:pt x="14297" y="3800"/>
                  </a:lnTo>
                  <a:lnTo>
                    <a:pt x="14126" y="3849"/>
                  </a:lnTo>
                  <a:lnTo>
                    <a:pt x="13932" y="3873"/>
                  </a:lnTo>
                  <a:lnTo>
                    <a:pt x="2095" y="3873"/>
                  </a:lnTo>
                  <a:lnTo>
                    <a:pt x="1" y="1925"/>
                  </a:lnTo>
                  <a:lnTo>
                    <a:pt x="2095" y="1"/>
                  </a:lnTo>
                  <a:close/>
                </a:path>
              </a:pathLst>
            </a:custGeom>
            <a:noFill/>
            <a:ln w="12175" cap="rnd" cmpd="sng">
              <a:solidFill>
                <a:srgbClr val="111111"/>
              </a:solidFill>
              <a:prstDash val="solid"/>
              <a:round/>
              <a:headEnd type="none" w="sm" len="sm"/>
              <a:tailEnd type="none" w="sm" len="sm"/>
            </a:ln>
          </p:spPr>
          <p:txBody>
            <a:bodyPr spcFirstLastPara="1" wrap="square" lIns="91425" tIns="91425" rIns="91425" bIns="91425" anchor="ctr" anchorCtr="0">
              <a:noAutofit/>
            </a:bodyPr>
            <a:lstStyle/>
            <a:p>
              <a:pPr marL="0" lvl="0" indent="0">
                <a:spcBef>
                  <a:spcPts val="0"/>
                </a:spcBef>
                <a:spcAft>
                  <a:spcPts val="0"/>
                </a:spcAft>
                <a:buNone/>
              </a:pPr>
              <a:endParaRPr/>
            </a:p>
          </p:txBody>
        </p:sp>
        <p:sp>
          <p:nvSpPr>
            <p:cNvPr id="440" name="Shape 440"/>
            <p:cNvSpPr/>
            <p:nvPr/>
          </p:nvSpPr>
          <p:spPr>
            <a:xfrm>
              <a:off x="4808525" y="278900"/>
              <a:ext cx="43875" cy="49950"/>
            </a:xfrm>
            <a:custGeom>
              <a:avLst/>
              <a:gdLst/>
              <a:ahLst/>
              <a:cxnLst/>
              <a:rect l="0" t="0" r="0" b="0"/>
              <a:pathLst>
                <a:path w="1755" h="1998" fill="none" extrusionOk="0">
                  <a:moveTo>
                    <a:pt x="1754" y="1998"/>
                  </a:moveTo>
                  <a:lnTo>
                    <a:pt x="1754" y="585"/>
                  </a:lnTo>
                  <a:lnTo>
                    <a:pt x="1754" y="585"/>
                  </a:lnTo>
                  <a:lnTo>
                    <a:pt x="1754" y="464"/>
                  </a:lnTo>
                  <a:lnTo>
                    <a:pt x="1730" y="366"/>
                  </a:lnTo>
                  <a:lnTo>
                    <a:pt x="1657" y="269"/>
                  </a:lnTo>
                  <a:lnTo>
                    <a:pt x="1584" y="171"/>
                  </a:lnTo>
                  <a:lnTo>
                    <a:pt x="1511" y="98"/>
                  </a:lnTo>
                  <a:lnTo>
                    <a:pt x="1413" y="49"/>
                  </a:lnTo>
                  <a:lnTo>
                    <a:pt x="1291" y="25"/>
                  </a:lnTo>
                  <a:lnTo>
                    <a:pt x="1194" y="1"/>
                  </a:lnTo>
                  <a:lnTo>
                    <a:pt x="561" y="1"/>
                  </a:lnTo>
                  <a:lnTo>
                    <a:pt x="561" y="1"/>
                  </a:lnTo>
                  <a:lnTo>
                    <a:pt x="463" y="25"/>
                  </a:lnTo>
                  <a:lnTo>
                    <a:pt x="342" y="49"/>
                  </a:lnTo>
                  <a:lnTo>
                    <a:pt x="244" y="98"/>
                  </a:lnTo>
                  <a:lnTo>
                    <a:pt x="171" y="171"/>
                  </a:lnTo>
                  <a:lnTo>
                    <a:pt x="98" y="269"/>
                  </a:lnTo>
                  <a:lnTo>
                    <a:pt x="25" y="366"/>
                  </a:lnTo>
                  <a:lnTo>
                    <a:pt x="1" y="464"/>
                  </a:lnTo>
                  <a:lnTo>
                    <a:pt x="1" y="585"/>
                  </a:lnTo>
                  <a:lnTo>
                    <a:pt x="1" y="1998"/>
                  </a:lnTo>
                  <a:lnTo>
                    <a:pt x="1754" y="1998"/>
                  </a:lnTo>
                  <a:close/>
                </a:path>
              </a:pathLst>
            </a:custGeom>
            <a:noFill/>
            <a:ln w="12175" cap="rnd" cmpd="sng">
              <a:solidFill>
                <a:srgbClr val="111111"/>
              </a:solidFill>
              <a:prstDash val="solid"/>
              <a:round/>
              <a:headEnd type="none" w="sm" len="sm"/>
              <a:tailEnd type="none" w="sm" len="sm"/>
            </a:ln>
          </p:spPr>
          <p:txBody>
            <a:bodyPr spcFirstLastPara="1" wrap="square" lIns="91425" tIns="91425" rIns="91425" bIns="91425" anchor="ctr" anchorCtr="0">
              <a:noAutofit/>
            </a:bodyPr>
            <a:lstStyle/>
            <a:p>
              <a:pPr marL="0" lvl="0" indent="0">
                <a:spcBef>
                  <a:spcPts val="0"/>
                </a:spcBef>
                <a:spcAft>
                  <a:spcPts val="0"/>
                </a:spcAft>
                <a:buNone/>
              </a:pPr>
              <a:endParaRPr/>
            </a:p>
          </p:txBody>
        </p:sp>
        <p:sp>
          <p:nvSpPr>
            <p:cNvPr id="441" name="Shape 441"/>
            <p:cNvSpPr/>
            <p:nvPr/>
          </p:nvSpPr>
          <p:spPr>
            <a:xfrm>
              <a:off x="4808525" y="549250"/>
              <a:ext cx="43875" cy="186325"/>
            </a:xfrm>
            <a:custGeom>
              <a:avLst/>
              <a:gdLst/>
              <a:ahLst/>
              <a:cxnLst/>
              <a:rect l="0" t="0" r="0" b="0"/>
              <a:pathLst>
                <a:path w="1755" h="7453" fill="none" extrusionOk="0">
                  <a:moveTo>
                    <a:pt x="1" y="0"/>
                  </a:moveTo>
                  <a:lnTo>
                    <a:pt x="1" y="7453"/>
                  </a:lnTo>
                  <a:lnTo>
                    <a:pt x="1754" y="7453"/>
                  </a:lnTo>
                  <a:lnTo>
                    <a:pt x="1754" y="0"/>
                  </a:lnTo>
                  <a:lnTo>
                    <a:pt x="1" y="0"/>
                  </a:lnTo>
                  <a:close/>
                </a:path>
              </a:pathLst>
            </a:custGeom>
            <a:noFill/>
            <a:ln w="12175" cap="rnd" cmpd="sng">
              <a:solidFill>
                <a:srgbClr val="111111"/>
              </a:solidFill>
              <a:prstDash val="solid"/>
              <a:round/>
              <a:headEnd type="none" w="sm" len="sm"/>
              <a:tailEnd type="none" w="sm" len="sm"/>
            </a:ln>
          </p:spPr>
          <p:txBody>
            <a:bodyPr spcFirstLastPara="1" wrap="square" lIns="91425" tIns="91425" rIns="91425" bIns="91425" anchor="ctr" anchorCtr="0">
              <a:noAutofit/>
            </a:bodyPr>
            <a:lstStyle/>
            <a:p>
              <a:pPr marL="0" lvl="0" indent="0">
                <a:spcBef>
                  <a:spcPts val="0"/>
                </a:spcBef>
                <a:spcAft>
                  <a:spcPts val="0"/>
                </a:spcAft>
                <a:buNone/>
              </a:pPr>
              <a:endParaRPr/>
            </a:p>
          </p:txBody>
        </p:sp>
      </p:grpSp>
      <p:sp>
        <p:nvSpPr>
          <p:cNvPr id="442" name="Shape 442"/>
          <p:cNvSpPr/>
          <p:nvPr/>
        </p:nvSpPr>
        <p:spPr>
          <a:xfrm>
            <a:off x="4273597" y="875357"/>
            <a:ext cx="342370" cy="298765"/>
          </a:xfrm>
          <a:custGeom>
            <a:avLst/>
            <a:gdLst/>
            <a:ahLst/>
            <a:cxnLst/>
            <a:rect l="0" t="0" r="0" b="0"/>
            <a:pathLst>
              <a:path w="18365" h="16026" fill="none" extrusionOk="0">
                <a:moveTo>
                  <a:pt x="9182" y="0"/>
                </a:moveTo>
                <a:lnTo>
                  <a:pt x="0" y="8841"/>
                </a:lnTo>
                <a:lnTo>
                  <a:pt x="2874" y="8841"/>
                </a:lnTo>
                <a:lnTo>
                  <a:pt x="2874" y="15246"/>
                </a:lnTo>
                <a:lnTo>
                  <a:pt x="2874" y="15246"/>
                </a:lnTo>
                <a:lnTo>
                  <a:pt x="2899" y="15417"/>
                </a:lnTo>
                <a:lnTo>
                  <a:pt x="2947" y="15563"/>
                </a:lnTo>
                <a:lnTo>
                  <a:pt x="3020" y="15685"/>
                </a:lnTo>
                <a:lnTo>
                  <a:pt x="3093" y="15806"/>
                </a:lnTo>
                <a:lnTo>
                  <a:pt x="3215" y="15904"/>
                </a:lnTo>
                <a:lnTo>
                  <a:pt x="3361" y="15977"/>
                </a:lnTo>
                <a:lnTo>
                  <a:pt x="3508" y="16026"/>
                </a:lnTo>
                <a:lnTo>
                  <a:pt x="3654" y="16026"/>
                </a:lnTo>
                <a:lnTo>
                  <a:pt x="7404" y="16026"/>
                </a:lnTo>
                <a:lnTo>
                  <a:pt x="7404" y="13420"/>
                </a:lnTo>
                <a:lnTo>
                  <a:pt x="7404" y="13420"/>
                </a:lnTo>
                <a:lnTo>
                  <a:pt x="7429" y="13127"/>
                </a:lnTo>
                <a:lnTo>
                  <a:pt x="7526" y="12860"/>
                </a:lnTo>
                <a:lnTo>
                  <a:pt x="7648" y="12616"/>
                </a:lnTo>
                <a:lnTo>
                  <a:pt x="7818" y="12421"/>
                </a:lnTo>
                <a:lnTo>
                  <a:pt x="8038" y="12251"/>
                </a:lnTo>
                <a:lnTo>
                  <a:pt x="8257" y="12129"/>
                </a:lnTo>
                <a:lnTo>
                  <a:pt x="8525" y="12031"/>
                </a:lnTo>
                <a:lnTo>
                  <a:pt x="8817" y="12007"/>
                </a:lnTo>
                <a:lnTo>
                  <a:pt x="9548" y="12007"/>
                </a:lnTo>
                <a:lnTo>
                  <a:pt x="9548" y="12007"/>
                </a:lnTo>
                <a:lnTo>
                  <a:pt x="9840" y="12031"/>
                </a:lnTo>
                <a:lnTo>
                  <a:pt x="10108" y="12129"/>
                </a:lnTo>
                <a:lnTo>
                  <a:pt x="10327" y="12251"/>
                </a:lnTo>
                <a:lnTo>
                  <a:pt x="10546" y="12421"/>
                </a:lnTo>
                <a:lnTo>
                  <a:pt x="10717" y="12616"/>
                </a:lnTo>
                <a:lnTo>
                  <a:pt x="10838" y="12860"/>
                </a:lnTo>
                <a:lnTo>
                  <a:pt x="10936" y="13127"/>
                </a:lnTo>
                <a:lnTo>
                  <a:pt x="10960" y="13420"/>
                </a:lnTo>
                <a:lnTo>
                  <a:pt x="10960" y="16026"/>
                </a:lnTo>
                <a:lnTo>
                  <a:pt x="14711" y="16026"/>
                </a:lnTo>
                <a:lnTo>
                  <a:pt x="14711" y="16026"/>
                </a:lnTo>
                <a:lnTo>
                  <a:pt x="14857" y="16026"/>
                </a:lnTo>
                <a:lnTo>
                  <a:pt x="15003" y="15977"/>
                </a:lnTo>
                <a:lnTo>
                  <a:pt x="15149" y="15904"/>
                </a:lnTo>
                <a:lnTo>
                  <a:pt x="15271" y="15806"/>
                </a:lnTo>
                <a:lnTo>
                  <a:pt x="15344" y="15685"/>
                </a:lnTo>
                <a:lnTo>
                  <a:pt x="15417" y="15563"/>
                </a:lnTo>
                <a:lnTo>
                  <a:pt x="15466" y="15417"/>
                </a:lnTo>
                <a:lnTo>
                  <a:pt x="15490" y="15246"/>
                </a:lnTo>
                <a:lnTo>
                  <a:pt x="15490" y="8841"/>
                </a:lnTo>
                <a:lnTo>
                  <a:pt x="18364" y="8841"/>
                </a:lnTo>
                <a:lnTo>
                  <a:pt x="9182" y="0"/>
                </a:lnTo>
                <a:close/>
              </a:path>
            </a:pathLst>
          </a:custGeom>
          <a:noFill/>
          <a:ln w="12175" cap="rnd" cmpd="sng">
            <a:solidFill>
              <a:srgbClr val="111111"/>
            </a:solidFill>
            <a:prstDash val="solid"/>
            <a:round/>
            <a:headEnd type="none" w="sm" len="sm"/>
            <a:tailEnd type="none" w="sm" len="sm"/>
          </a:ln>
        </p:spPr>
        <p:txBody>
          <a:bodyPr spcFirstLastPara="1" wrap="square" lIns="91425" tIns="91425" rIns="91425" bIns="91425" anchor="ctr" anchorCtr="0">
            <a:noAutofit/>
          </a:bodyPr>
          <a:lstStyle/>
          <a:p>
            <a:pPr marL="0" lvl="0" indent="0">
              <a:spcBef>
                <a:spcPts val="0"/>
              </a:spcBef>
              <a:spcAft>
                <a:spcPts val="0"/>
              </a:spcAft>
              <a:buNone/>
            </a:pPr>
            <a:endParaRPr/>
          </a:p>
        </p:txBody>
      </p:sp>
      <p:grpSp>
        <p:nvGrpSpPr>
          <p:cNvPr id="443" name="Shape 443"/>
          <p:cNvGrpSpPr/>
          <p:nvPr/>
        </p:nvGrpSpPr>
        <p:grpSpPr>
          <a:xfrm>
            <a:off x="786067" y="1339365"/>
            <a:ext cx="304208" cy="370967"/>
            <a:chOff x="596350" y="929175"/>
            <a:chExt cx="407950" cy="497475"/>
          </a:xfrm>
        </p:grpSpPr>
        <p:sp>
          <p:nvSpPr>
            <p:cNvPr id="444" name="Shape 444"/>
            <p:cNvSpPr/>
            <p:nvPr/>
          </p:nvSpPr>
          <p:spPr>
            <a:xfrm>
              <a:off x="596350" y="953550"/>
              <a:ext cx="387250" cy="473100"/>
            </a:xfrm>
            <a:custGeom>
              <a:avLst/>
              <a:gdLst/>
              <a:ahLst/>
              <a:cxnLst/>
              <a:rect l="0" t="0" r="0" b="0"/>
              <a:pathLst>
                <a:path w="15490" h="18924" fill="none" extrusionOk="0">
                  <a:moveTo>
                    <a:pt x="15490" y="17828"/>
                  </a:moveTo>
                  <a:lnTo>
                    <a:pt x="15490" y="17828"/>
                  </a:lnTo>
                  <a:lnTo>
                    <a:pt x="15466" y="17998"/>
                  </a:lnTo>
                  <a:lnTo>
                    <a:pt x="15417" y="18169"/>
                  </a:lnTo>
                  <a:lnTo>
                    <a:pt x="15319" y="18364"/>
                  </a:lnTo>
                  <a:lnTo>
                    <a:pt x="15198" y="18534"/>
                  </a:lnTo>
                  <a:lnTo>
                    <a:pt x="15052" y="18680"/>
                  </a:lnTo>
                  <a:lnTo>
                    <a:pt x="14881" y="18802"/>
                  </a:lnTo>
                  <a:lnTo>
                    <a:pt x="14735" y="18900"/>
                  </a:lnTo>
                  <a:lnTo>
                    <a:pt x="14564" y="18924"/>
                  </a:lnTo>
                  <a:lnTo>
                    <a:pt x="1023" y="18924"/>
                  </a:lnTo>
                  <a:lnTo>
                    <a:pt x="1023" y="18924"/>
                  </a:lnTo>
                  <a:lnTo>
                    <a:pt x="853" y="18900"/>
                  </a:lnTo>
                  <a:lnTo>
                    <a:pt x="682" y="18802"/>
                  </a:lnTo>
                  <a:lnTo>
                    <a:pt x="512" y="18680"/>
                  </a:lnTo>
                  <a:lnTo>
                    <a:pt x="341" y="18534"/>
                  </a:lnTo>
                  <a:lnTo>
                    <a:pt x="219" y="18364"/>
                  </a:lnTo>
                  <a:lnTo>
                    <a:pt x="98" y="18169"/>
                  </a:lnTo>
                  <a:lnTo>
                    <a:pt x="25" y="17998"/>
                  </a:lnTo>
                  <a:lnTo>
                    <a:pt x="0" y="17828"/>
                  </a:lnTo>
                  <a:lnTo>
                    <a:pt x="0" y="877"/>
                  </a:lnTo>
                  <a:lnTo>
                    <a:pt x="0" y="877"/>
                  </a:lnTo>
                  <a:lnTo>
                    <a:pt x="25" y="706"/>
                  </a:lnTo>
                  <a:lnTo>
                    <a:pt x="98" y="560"/>
                  </a:lnTo>
                  <a:lnTo>
                    <a:pt x="195" y="414"/>
                  </a:lnTo>
                  <a:lnTo>
                    <a:pt x="341" y="268"/>
                  </a:lnTo>
                  <a:lnTo>
                    <a:pt x="487" y="171"/>
                  </a:lnTo>
                  <a:lnTo>
                    <a:pt x="658" y="73"/>
                  </a:lnTo>
                  <a:lnTo>
                    <a:pt x="828" y="24"/>
                  </a:lnTo>
                  <a:lnTo>
                    <a:pt x="974" y="0"/>
                  </a:lnTo>
                </a:path>
              </a:pathLst>
            </a:custGeom>
            <a:noFill/>
            <a:ln w="12175" cap="rnd" cmpd="sng">
              <a:solidFill>
                <a:srgbClr val="111111"/>
              </a:solidFill>
              <a:prstDash val="solid"/>
              <a:round/>
              <a:headEnd type="none" w="sm" len="sm"/>
              <a:tailEnd type="none" w="sm" len="sm"/>
            </a:ln>
          </p:spPr>
          <p:txBody>
            <a:bodyPr spcFirstLastPara="1" wrap="square" lIns="91425" tIns="91425" rIns="91425" bIns="91425" anchor="ctr" anchorCtr="0">
              <a:noAutofit/>
            </a:bodyPr>
            <a:lstStyle/>
            <a:p>
              <a:pPr marL="0" lvl="0" indent="0">
                <a:spcBef>
                  <a:spcPts val="0"/>
                </a:spcBef>
                <a:spcAft>
                  <a:spcPts val="0"/>
                </a:spcAft>
                <a:buNone/>
              </a:pPr>
              <a:endParaRPr/>
            </a:p>
          </p:txBody>
        </p:sp>
        <p:sp>
          <p:nvSpPr>
            <p:cNvPr id="445" name="Shape 445"/>
            <p:cNvSpPr/>
            <p:nvPr/>
          </p:nvSpPr>
          <p:spPr>
            <a:xfrm>
              <a:off x="626775" y="929175"/>
              <a:ext cx="377525" cy="462775"/>
            </a:xfrm>
            <a:custGeom>
              <a:avLst/>
              <a:gdLst/>
              <a:ahLst/>
              <a:cxnLst/>
              <a:rect l="0" t="0" r="0" b="0"/>
              <a:pathLst>
                <a:path w="15101" h="18511" fill="none" extrusionOk="0">
                  <a:moveTo>
                    <a:pt x="15101" y="3362"/>
                  </a:moveTo>
                  <a:lnTo>
                    <a:pt x="15101" y="17731"/>
                  </a:lnTo>
                  <a:lnTo>
                    <a:pt x="15101" y="17731"/>
                  </a:lnTo>
                  <a:lnTo>
                    <a:pt x="15077" y="17877"/>
                  </a:lnTo>
                  <a:lnTo>
                    <a:pt x="15028" y="18024"/>
                  </a:lnTo>
                  <a:lnTo>
                    <a:pt x="14979" y="18145"/>
                  </a:lnTo>
                  <a:lnTo>
                    <a:pt x="14882" y="18267"/>
                  </a:lnTo>
                  <a:lnTo>
                    <a:pt x="14760" y="18365"/>
                  </a:lnTo>
                  <a:lnTo>
                    <a:pt x="14614" y="18438"/>
                  </a:lnTo>
                  <a:lnTo>
                    <a:pt x="14468" y="18486"/>
                  </a:lnTo>
                  <a:lnTo>
                    <a:pt x="14322" y="18511"/>
                  </a:lnTo>
                  <a:lnTo>
                    <a:pt x="780" y="18511"/>
                  </a:lnTo>
                  <a:lnTo>
                    <a:pt x="780" y="18511"/>
                  </a:lnTo>
                  <a:lnTo>
                    <a:pt x="634" y="18486"/>
                  </a:lnTo>
                  <a:lnTo>
                    <a:pt x="488" y="18438"/>
                  </a:lnTo>
                  <a:lnTo>
                    <a:pt x="342" y="18365"/>
                  </a:lnTo>
                  <a:lnTo>
                    <a:pt x="220" y="18267"/>
                  </a:lnTo>
                  <a:lnTo>
                    <a:pt x="123" y="18145"/>
                  </a:lnTo>
                  <a:lnTo>
                    <a:pt x="74" y="18024"/>
                  </a:lnTo>
                  <a:lnTo>
                    <a:pt x="25" y="17877"/>
                  </a:lnTo>
                  <a:lnTo>
                    <a:pt x="1" y="17731"/>
                  </a:lnTo>
                  <a:lnTo>
                    <a:pt x="1" y="780"/>
                  </a:lnTo>
                  <a:lnTo>
                    <a:pt x="1" y="780"/>
                  </a:lnTo>
                  <a:lnTo>
                    <a:pt x="25" y="610"/>
                  </a:lnTo>
                  <a:lnTo>
                    <a:pt x="74" y="464"/>
                  </a:lnTo>
                  <a:lnTo>
                    <a:pt x="123" y="342"/>
                  </a:lnTo>
                  <a:lnTo>
                    <a:pt x="220" y="220"/>
                  </a:lnTo>
                  <a:lnTo>
                    <a:pt x="342" y="123"/>
                  </a:lnTo>
                  <a:lnTo>
                    <a:pt x="488" y="50"/>
                  </a:lnTo>
                  <a:lnTo>
                    <a:pt x="634" y="1"/>
                  </a:lnTo>
                  <a:lnTo>
                    <a:pt x="780" y="1"/>
                  </a:lnTo>
                  <a:lnTo>
                    <a:pt x="11740" y="1"/>
                  </a:lnTo>
                </a:path>
              </a:pathLst>
            </a:custGeom>
            <a:noFill/>
            <a:ln w="12175" cap="rnd" cmpd="sng">
              <a:solidFill>
                <a:srgbClr val="111111"/>
              </a:solidFill>
              <a:prstDash val="solid"/>
              <a:round/>
              <a:headEnd type="none" w="sm" len="sm"/>
              <a:tailEnd type="none" w="sm" len="sm"/>
            </a:ln>
          </p:spPr>
          <p:txBody>
            <a:bodyPr spcFirstLastPara="1" wrap="square" lIns="91425" tIns="91425" rIns="91425" bIns="91425" anchor="ctr" anchorCtr="0">
              <a:noAutofit/>
            </a:bodyPr>
            <a:lstStyle/>
            <a:p>
              <a:pPr marL="0" lvl="0" indent="0">
                <a:spcBef>
                  <a:spcPts val="0"/>
                </a:spcBef>
                <a:spcAft>
                  <a:spcPts val="0"/>
                </a:spcAft>
                <a:buNone/>
              </a:pPr>
              <a:endParaRPr/>
            </a:p>
          </p:txBody>
        </p:sp>
        <p:sp>
          <p:nvSpPr>
            <p:cNvPr id="446" name="Shape 446"/>
            <p:cNvSpPr/>
            <p:nvPr/>
          </p:nvSpPr>
          <p:spPr>
            <a:xfrm>
              <a:off x="688900" y="1256150"/>
              <a:ext cx="133975" cy="25"/>
            </a:xfrm>
            <a:custGeom>
              <a:avLst/>
              <a:gdLst/>
              <a:ahLst/>
              <a:cxnLst/>
              <a:rect l="0" t="0" r="0" b="0"/>
              <a:pathLst>
                <a:path w="5359" h="1" fill="none" extrusionOk="0">
                  <a:moveTo>
                    <a:pt x="5358" y="0"/>
                  </a:moveTo>
                  <a:lnTo>
                    <a:pt x="0" y="0"/>
                  </a:lnTo>
                </a:path>
              </a:pathLst>
            </a:custGeom>
            <a:noFill/>
            <a:ln w="12175" cap="rnd" cmpd="sng">
              <a:solidFill>
                <a:srgbClr val="111111"/>
              </a:solidFill>
              <a:prstDash val="solid"/>
              <a:round/>
              <a:headEnd type="none" w="sm" len="sm"/>
              <a:tailEnd type="none" w="sm" len="sm"/>
            </a:ln>
          </p:spPr>
          <p:txBody>
            <a:bodyPr spcFirstLastPara="1" wrap="square" lIns="91425" tIns="91425" rIns="91425" bIns="91425" anchor="ctr" anchorCtr="0">
              <a:noAutofit/>
            </a:bodyPr>
            <a:lstStyle/>
            <a:p>
              <a:pPr marL="0" lvl="0" indent="0">
                <a:spcBef>
                  <a:spcPts val="0"/>
                </a:spcBef>
                <a:spcAft>
                  <a:spcPts val="0"/>
                </a:spcAft>
                <a:buNone/>
              </a:pPr>
              <a:endParaRPr/>
            </a:p>
          </p:txBody>
        </p:sp>
        <p:sp>
          <p:nvSpPr>
            <p:cNvPr id="447" name="Shape 447"/>
            <p:cNvSpPr/>
            <p:nvPr/>
          </p:nvSpPr>
          <p:spPr>
            <a:xfrm>
              <a:off x="688900" y="1201350"/>
              <a:ext cx="255750" cy="25"/>
            </a:xfrm>
            <a:custGeom>
              <a:avLst/>
              <a:gdLst/>
              <a:ahLst/>
              <a:cxnLst/>
              <a:rect l="0" t="0" r="0" b="0"/>
              <a:pathLst>
                <a:path w="10230" h="1" fill="none" extrusionOk="0">
                  <a:moveTo>
                    <a:pt x="10229" y="1"/>
                  </a:moveTo>
                  <a:lnTo>
                    <a:pt x="0" y="1"/>
                  </a:lnTo>
                </a:path>
              </a:pathLst>
            </a:custGeom>
            <a:noFill/>
            <a:ln w="12175" cap="rnd" cmpd="sng">
              <a:solidFill>
                <a:srgbClr val="111111"/>
              </a:solidFill>
              <a:prstDash val="solid"/>
              <a:round/>
              <a:headEnd type="none" w="sm" len="sm"/>
              <a:tailEnd type="none" w="sm" len="sm"/>
            </a:ln>
          </p:spPr>
          <p:txBody>
            <a:bodyPr spcFirstLastPara="1" wrap="square" lIns="91425" tIns="91425" rIns="91425" bIns="91425" anchor="ctr" anchorCtr="0">
              <a:noAutofit/>
            </a:bodyPr>
            <a:lstStyle/>
            <a:p>
              <a:pPr marL="0" lvl="0" indent="0">
                <a:spcBef>
                  <a:spcPts val="0"/>
                </a:spcBef>
                <a:spcAft>
                  <a:spcPts val="0"/>
                </a:spcAft>
                <a:buNone/>
              </a:pPr>
              <a:endParaRPr/>
            </a:p>
          </p:txBody>
        </p:sp>
        <p:sp>
          <p:nvSpPr>
            <p:cNvPr id="448" name="Shape 448"/>
            <p:cNvSpPr/>
            <p:nvPr/>
          </p:nvSpPr>
          <p:spPr>
            <a:xfrm>
              <a:off x="688900" y="1145950"/>
              <a:ext cx="255750" cy="25"/>
            </a:xfrm>
            <a:custGeom>
              <a:avLst/>
              <a:gdLst/>
              <a:ahLst/>
              <a:cxnLst/>
              <a:rect l="0" t="0" r="0" b="0"/>
              <a:pathLst>
                <a:path w="10230" h="1" fill="none" extrusionOk="0">
                  <a:moveTo>
                    <a:pt x="10229" y="0"/>
                  </a:moveTo>
                  <a:lnTo>
                    <a:pt x="0" y="0"/>
                  </a:lnTo>
                </a:path>
              </a:pathLst>
            </a:custGeom>
            <a:noFill/>
            <a:ln w="12175" cap="rnd" cmpd="sng">
              <a:solidFill>
                <a:srgbClr val="111111"/>
              </a:solidFill>
              <a:prstDash val="solid"/>
              <a:round/>
              <a:headEnd type="none" w="sm" len="sm"/>
              <a:tailEnd type="none" w="sm" len="sm"/>
            </a:ln>
          </p:spPr>
          <p:txBody>
            <a:bodyPr spcFirstLastPara="1" wrap="square" lIns="91425" tIns="91425" rIns="91425" bIns="91425" anchor="ctr" anchorCtr="0">
              <a:noAutofit/>
            </a:bodyPr>
            <a:lstStyle/>
            <a:p>
              <a:pPr marL="0" lvl="0" indent="0">
                <a:spcBef>
                  <a:spcPts val="0"/>
                </a:spcBef>
                <a:spcAft>
                  <a:spcPts val="0"/>
                </a:spcAft>
                <a:buNone/>
              </a:pPr>
              <a:endParaRPr/>
            </a:p>
          </p:txBody>
        </p:sp>
        <p:sp>
          <p:nvSpPr>
            <p:cNvPr id="449" name="Shape 449"/>
            <p:cNvSpPr/>
            <p:nvPr/>
          </p:nvSpPr>
          <p:spPr>
            <a:xfrm>
              <a:off x="688900" y="1090525"/>
              <a:ext cx="255750" cy="25"/>
            </a:xfrm>
            <a:custGeom>
              <a:avLst/>
              <a:gdLst/>
              <a:ahLst/>
              <a:cxnLst/>
              <a:rect l="0" t="0" r="0" b="0"/>
              <a:pathLst>
                <a:path w="10230" h="1" fill="none" extrusionOk="0">
                  <a:moveTo>
                    <a:pt x="10229" y="1"/>
                  </a:moveTo>
                  <a:lnTo>
                    <a:pt x="0" y="1"/>
                  </a:lnTo>
                </a:path>
              </a:pathLst>
            </a:custGeom>
            <a:noFill/>
            <a:ln w="12175" cap="rnd" cmpd="sng">
              <a:solidFill>
                <a:srgbClr val="111111"/>
              </a:solidFill>
              <a:prstDash val="solid"/>
              <a:round/>
              <a:headEnd type="none" w="sm" len="sm"/>
              <a:tailEnd type="none" w="sm" len="sm"/>
            </a:ln>
          </p:spPr>
          <p:txBody>
            <a:bodyPr spcFirstLastPara="1" wrap="square" lIns="91425" tIns="91425" rIns="91425" bIns="91425" anchor="ctr" anchorCtr="0">
              <a:noAutofit/>
            </a:bodyPr>
            <a:lstStyle/>
            <a:p>
              <a:pPr marL="0" lvl="0" indent="0">
                <a:spcBef>
                  <a:spcPts val="0"/>
                </a:spcBef>
                <a:spcAft>
                  <a:spcPts val="0"/>
                </a:spcAft>
                <a:buNone/>
              </a:pPr>
              <a:endParaRPr/>
            </a:p>
          </p:txBody>
        </p:sp>
        <p:sp>
          <p:nvSpPr>
            <p:cNvPr id="450" name="Shape 450"/>
            <p:cNvSpPr/>
            <p:nvPr/>
          </p:nvSpPr>
          <p:spPr>
            <a:xfrm>
              <a:off x="920250" y="929175"/>
              <a:ext cx="84050" cy="84050"/>
            </a:xfrm>
            <a:custGeom>
              <a:avLst/>
              <a:gdLst/>
              <a:ahLst/>
              <a:cxnLst/>
              <a:rect l="0" t="0" r="0" b="0"/>
              <a:pathLst>
                <a:path w="3362" h="3362" fill="none" extrusionOk="0">
                  <a:moveTo>
                    <a:pt x="1" y="2582"/>
                  </a:moveTo>
                  <a:lnTo>
                    <a:pt x="1" y="1"/>
                  </a:lnTo>
                  <a:lnTo>
                    <a:pt x="3362" y="3362"/>
                  </a:lnTo>
                  <a:lnTo>
                    <a:pt x="780" y="3362"/>
                  </a:lnTo>
                  <a:lnTo>
                    <a:pt x="780" y="3362"/>
                  </a:lnTo>
                  <a:lnTo>
                    <a:pt x="610" y="3337"/>
                  </a:lnTo>
                  <a:lnTo>
                    <a:pt x="464" y="3289"/>
                  </a:lnTo>
                  <a:lnTo>
                    <a:pt x="342" y="3216"/>
                  </a:lnTo>
                  <a:lnTo>
                    <a:pt x="220" y="3118"/>
                  </a:lnTo>
                  <a:lnTo>
                    <a:pt x="123" y="3021"/>
                  </a:lnTo>
                  <a:lnTo>
                    <a:pt x="50" y="2875"/>
                  </a:lnTo>
                  <a:lnTo>
                    <a:pt x="1" y="2729"/>
                  </a:lnTo>
                  <a:lnTo>
                    <a:pt x="1" y="2582"/>
                  </a:lnTo>
                  <a:lnTo>
                    <a:pt x="1" y="2582"/>
                  </a:lnTo>
                  <a:close/>
                </a:path>
              </a:pathLst>
            </a:custGeom>
            <a:noFill/>
            <a:ln w="12175" cap="rnd" cmpd="sng">
              <a:solidFill>
                <a:srgbClr val="111111"/>
              </a:solidFill>
              <a:prstDash val="solid"/>
              <a:round/>
              <a:headEnd type="none" w="sm" len="sm"/>
              <a:tailEnd type="none" w="sm" len="sm"/>
            </a:ln>
          </p:spPr>
          <p:txBody>
            <a:bodyPr spcFirstLastPara="1" wrap="square" lIns="91425" tIns="91425" rIns="91425" bIns="91425" anchor="ctr" anchorCtr="0">
              <a:noAutofit/>
            </a:bodyPr>
            <a:lstStyle/>
            <a:p>
              <a:pPr marL="0" lvl="0" indent="0">
                <a:spcBef>
                  <a:spcPts val="0"/>
                </a:spcBef>
                <a:spcAft>
                  <a:spcPts val="0"/>
                </a:spcAft>
                <a:buNone/>
              </a:pPr>
              <a:endParaRPr/>
            </a:p>
          </p:txBody>
        </p:sp>
      </p:grpSp>
      <p:grpSp>
        <p:nvGrpSpPr>
          <p:cNvPr id="451" name="Shape 451"/>
          <p:cNvGrpSpPr/>
          <p:nvPr/>
        </p:nvGrpSpPr>
        <p:grpSpPr>
          <a:xfrm>
            <a:off x="1783571" y="1393409"/>
            <a:ext cx="309689" cy="265171"/>
            <a:chOff x="1934025" y="1001650"/>
            <a:chExt cx="415300" cy="355600"/>
          </a:xfrm>
        </p:grpSpPr>
        <p:sp>
          <p:nvSpPr>
            <p:cNvPr id="452" name="Shape 452"/>
            <p:cNvSpPr/>
            <p:nvPr/>
          </p:nvSpPr>
          <p:spPr>
            <a:xfrm>
              <a:off x="1934025" y="1303650"/>
              <a:ext cx="207650" cy="53600"/>
            </a:xfrm>
            <a:custGeom>
              <a:avLst/>
              <a:gdLst/>
              <a:ahLst/>
              <a:cxnLst/>
              <a:rect l="0" t="0" r="0" b="0"/>
              <a:pathLst>
                <a:path w="8306" h="2144" fill="none" extrusionOk="0">
                  <a:moveTo>
                    <a:pt x="1" y="0"/>
                  </a:moveTo>
                  <a:lnTo>
                    <a:pt x="1" y="487"/>
                  </a:lnTo>
                  <a:lnTo>
                    <a:pt x="1" y="487"/>
                  </a:lnTo>
                  <a:lnTo>
                    <a:pt x="25" y="633"/>
                  </a:lnTo>
                  <a:lnTo>
                    <a:pt x="74" y="755"/>
                  </a:lnTo>
                  <a:lnTo>
                    <a:pt x="147" y="853"/>
                  </a:lnTo>
                  <a:lnTo>
                    <a:pt x="245" y="950"/>
                  </a:lnTo>
                  <a:lnTo>
                    <a:pt x="245" y="950"/>
                  </a:lnTo>
                  <a:lnTo>
                    <a:pt x="391" y="1023"/>
                  </a:lnTo>
                  <a:lnTo>
                    <a:pt x="561" y="1047"/>
                  </a:lnTo>
                  <a:lnTo>
                    <a:pt x="561" y="1047"/>
                  </a:lnTo>
                  <a:lnTo>
                    <a:pt x="732" y="1023"/>
                  </a:lnTo>
                  <a:lnTo>
                    <a:pt x="732" y="1023"/>
                  </a:lnTo>
                  <a:lnTo>
                    <a:pt x="1292" y="853"/>
                  </a:lnTo>
                  <a:lnTo>
                    <a:pt x="1657" y="780"/>
                  </a:lnTo>
                  <a:lnTo>
                    <a:pt x="2071" y="682"/>
                  </a:lnTo>
                  <a:lnTo>
                    <a:pt x="2534" y="609"/>
                  </a:lnTo>
                  <a:lnTo>
                    <a:pt x="3021" y="560"/>
                  </a:lnTo>
                  <a:lnTo>
                    <a:pt x="3581" y="512"/>
                  </a:lnTo>
                  <a:lnTo>
                    <a:pt x="4166" y="487"/>
                  </a:lnTo>
                  <a:lnTo>
                    <a:pt x="4166" y="487"/>
                  </a:lnTo>
                  <a:lnTo>
                    <a:pt x="4604" y="512"/>
                  </a:lnTo>
                  <a:lnTo>
                    <a:pt x="5018" y="536"/>
                  </a:lnTo>
                  <a:lnTo>
                    <a:pt x="5408" y="609"/>
                  </a:lnTo>
                  <a:lnTo>
                    <a:pt x="5773" y="682"/>
                  </a:lnTo>
                  <a:lnTo>
                    <a:pt x="6114" y="780"/>
                  </a:lnTo>
                  <a:lnTo>
                    <a:pt x="6431" y="877"/>
                  </a:lnTo>
                  <a:lnTo>
                    <a:pt x="6699" y="999"/>
                  </a:lnTo>
                  <a:lnTo>
                    <a:pt x="6966" y="1120"/>
                  </a:lnTo>
                  <a:lnTo>
                    <a:pt x="7186" y="1242"/>
                  </a:lnTo>
                  <a:lnTo>
                    <a:pt x="7405" y="1388"/>
                  </a:lnTo>
                  <a:lnTo>
                    <a:pt x="7770" y="1656"/>
                  </a:lnTo>
                  <a:lnTo>
                    <a:pt x="8062" y="1924"/>
                  </a:lnTo>
                  <a:lnTo>
                    <a:pt x="8306" y="2143"/>
                  </a:lnTo>
                </a:path>
              </a:pathLst>
            </a:custGeom>
            <a:noFill/>
            <a:ln w="12175" cap="rnd" cmpd="sng">
              <a:solidFill>
                <a:srgbClr val="111111"/>
              </a:solidFill>
              <a:prstDash val="solid"/>
              <a:round/>
              <a:headEnd type="none" w="sm" len="sm"/>
              <a:tailEnd type="none" w="sm" len="sm"/>
            </a:ln>
          </p:spPr>
          <p:txBody>
            <a:bodyPr spcFirstLastPara="1" wrap="square" lIns="91425" tIns="91425" rIns="91425" bIns="91425" anchor="ctr" anchorCtr="0">
              <a:noAutofit/>
            </a:bodyPr>
            <a:lstStyle/>
            <a:p>
              <a:pPr marL="0" lvl="0" indent="0">
                <a:spcBef>
                  <a:spcPts val="0"/>
                </a:spcBef>
                <a:spcAft>
                  <a:spcPts val="0"/>
                </a:spcAft>
                <a:buNone/>
              </a:pPr>
              <a:endParaRPr/>
            </a:p>
          </p:txBody>
        </p:sp>
        <p:sp>
          <p:nvSpPr>
            <p:cNvPr id="453" name="Shape 453"/>
            <p:cNvSpPr/>
            <p:nvPr/>
          </p:nvSpPr>
          <p:spPr>
            <a:xfrm>
              <a:off x="2141650" y="1303650"/>
              <a:ext cx="207675" cy="53600"/>
            </a:xfrm>
            <a:custGeom>
              <a:avLst/>
              <a:gdLst/>
              <a:ahLst/>
              <a:cxnLst/>
              <a:rect l="0" t="0" r="0" b="0"/>
              <a:pathLst>
                <a:path w="8307" h="2144" fill="none" extrusionOk="0">
                  <a:moveTo>
                    <a:pt x="1" y="2143"/>
                  </a:moveTo>
                  <a:lnTo>
                    <a:pt x="1" y="2143"/>
                  </a:lnTo>
                  <a:lnTo>
                    <a:pt x="245" y="1924"/>
                  </a:lnTo>
                  <a:lnTo>
                    <a:pt x="537" y="1656"/>
                  </a:lnTo>
                  <a:lnTo>
                    <a:pt x="902" y="1388"/>
                  </a:lnTo>
                  <a:lnTo>
                    <a:pt x="1121" y="1242"/>
                  </a:lnTo>
                  <a:lnTo>
                    <a:pt x="1341" y="1120"/>
                  </a:lnTo>
                  <a:lnTo>
                    <a:pt x="1608" y="999"/>
                  </a:lnTo>
                  <a:lnTo>
                    <a:pt x="1876" y="877"/>
                  </a:lnTo>
                  <a:lnTo>
                    <a:pt x="2193" y="780"/>
                  </a:lnTo>
                  <a:lnTo>
                    <a:pt x="2534" y="682"/>
                  </a:lnTo>
                  <a:lnTo>
                    <a:pt x="2899" y="609"/>
                  </a:lnTo>
                  <a:lnTo>
                    <a:pt x="3289" y="536"/>
                  </a:lnTo>
                  <a:lnTo>
                    <a:pt x="3703" y="512"/>
                  </a:lnTo>
                  <a:lnTo>
                    <a:pt x="4141" y="487"/>
                  </a:lnTo>
                  <a:lnTo>
                    <a:pt x="4141" y="487"/>
                  </a:lnTo>
                  <a:lnTo>
                    <a:pt x="4726" y="512"/>
                  </a:lnTo>
                  <a:lnTo>
                    <a:pt x="5286" y="560"/>
                  </a:lnTo>
                  <a:lnTo>
                    <a:pt x="5773" y="609"/>
                  </a:lnTo>
                  <a:lnTo>
                    <a:pt x="6236" y="682"/>
                  </a:lnTo>
                  <a:lnTo>
                    <a:pt x="6650" y="780"/>
                  </a:lnTo>
                  <a:lnTo>
                    <a:pt x="7015" y="853"/>
                  </a:lnTo>
                  <a:lnTo>
                    <a:pt x="7575" y="1023"/>
                  </a:lnTo>
                  <a:lnTo>
                    <a:pt x="7575" y="1023"/>
                  </a:lnTo>
                  <a:lnTo>
                    <a:pt x="7746" y="1047"/>
                  </a:lnTo>
                  <a:lnTo>
                    <a:pt x="7746" y="1047"/>
                  </a:lnTo>
                  <a:lnTo>
                    <a:pt x="7916" y="1023"/>
                  </a:lnTo>
                  <a:lnTo>
                    <a:pt x="8062" y="950"/>
                  </a:lnTo>
                  <a:lnTo>
                    <a:pt x="8062" y="950"/>
                  </a:lnTo>
                  <a:lnTo>
                    <a:pt x="8160" y="853"/>
                  </a:lnTo>
                  <a:lnTo>
                    <a:pt x="8233" y="755"/>
                  </a:lnTo>
                  <a:lnTo>
                    <a:pt x="8282" y="633"/>
                  </a:lnTo>
                  <a:lnTo>
                    <a:pt x="8306" y="487"/>
                  </a:lnTo>
                  <a:lnTo>
                    <a:pt x="8306" y="0"/>
                  </a:lnTo>
                </a:path>
              </a:pathLst>
            </a:custGeom>
            <a:noFill/>
            <a:ln w="12175" cap="rnd" cmpd="sng">
              <a:solidFill>
                <a:srgbClr val="111111"/>
              </a:solidFill>
              <a:prstDash val="solid"/>
              <a:round/>
              <a:headEnd type="none" w="sm" len="sm"/>
              <a:tailEnd type="none" w="sm" len="sm"/>
            </a:ln>
          </p:spPr>
          <p:txBody>
            <a:bodyPr spcFirstLastPara="1" wrap="square" lIns="91425" tIns="91425" rIns="91425" bIns="91425" anchor="ctr" anchorCtr="0">
              <a:noAutofit/>
            </a:bodyPr>
            <a:lstStyle/>
            <a:p>
              <a:pPr marL="0" lvl="0" indent="0">
                <a:spcBef>
                  <a:spcPts val="0"/>
                </a:spcBef>
                <a:spcAft>
                  <a:spcPts val="0"/>
                </a:spcAft>
                <a:buNone/>
              </a:pPr>
              <a:endParaRPr/>
            </a:p>
          </p:txBody>
        </p:sp>
        <p:sp>
          <p:nvSpPr>
            <p:cNvPr id="454" name="Shape 454"/>
            <p:cNvSpPr/>
            <p:nvPr/>
          </p:nvSpPr>
          <p:spPr>
            <a:xfrm>
              <a:off x="1934025" y="1001650"/>
              <a:ext cx="207650" cy="331250"/>
            </a:xfrm>
            <a:custGeom>
              <a:avLst/>
              <a:gdLst/>
              <a:ahLst/>
              <a:cxnLst/>
              <a:rect l="0" t="0" r="0" b="0"/>
              <a:pathLst>
                <a:path w="8306" h="13250" fill="none" extrusionOk="0">
                  <a:moveTo>
                    <a:pt x="8306" y="2192"/>
                  </a:moveTo>
                  <a:lnTo>
                    <a:pt x="8306" y="13249"/>
                  </a:lnTo>
                  <a:lnTo>
                    <a:pt x="8306" y="13249"/>
                  </a:lnTo>
                  <a:lnTo>
                    <a:pt x="8062" y="13030"/>
                  </a:lnTo>
                  <a:lnTo>
                    <a:pt x="7770" y="12762"/>
                  </a:lnTo>
                  <a:lnTo>
                    <a:pt x="7405" y="12494"/>
                  </a:lnTo>
                  <a:lnTo>
                    <a:pt x="7186" y="12348"/>
                  </a:lnTo>
                  <a:lnTo>
                    <a:pt x="6966" y="12226"/>
                  </a:lnTo>
                  <a:lnTo>
                    <a:pt x="6699" y="12105"/>
                  </a:lnTo>
                  <a:lnTo>
                    <a:pt x="6431" y="11983"/>
                  </a:lnTo>
                  <a:lnTo>
                    <a:pt x="6114" y="11885"/>
                  </a:lnTo>
                  <a:lnTo>
                    <a:pt x="5773" y="11788"/>
                  </a:lnTo>
                  <a:lnTo>
                    <a:pt x="5408" y="11715"/>
                  </a:lnTo>
                  <a:lnTo>
                    <a:pt x="5018" y="11642"/>
                  </a:lnTo>
                  <a:lnTo>
                    <a:pt x="4604" y="11617"/>
                  </a:lnTo>
                  <a:lnTo>
                    <a:pt x="4166" y="11593"/>
                  </a:lnTo>
                  <a:lnTo>
                    <a:pt x="4166" y="11593"/>
                  </a:lnTo>
                  <a:lnTo>
                    <a:pt x="3581" y="11617"/>
                  </a:lnTo>
                  <a:lnTo>
                    <a:pt x="3021" y="11666"/>
                  </a:lnTo>
                  <a:lnTo>
                    <a:pt x="2534" y="11715"/>
                  </a:lnTo>
                  <a:lnTo>
                    <a:pt x="2071" y="11788"/>
                  </a:lnTo>
                  <a:lnTo>
                    <a:pt x="1657" y="11885"/>
                  </a:lnTo>
                  <a:lnTo>
                    <a:pt x="1292" y="11958"/>
                  </a:lnTo>
                  <a:lnTo>
                    <a:pt x="732" y="12129"/>
                  </a:lnTo>
                  <a:lnTo>
                    <a:pt x="732" y="12129"/>
                  </a:lnTo>
                  <a:lnTo>
                    <a:pt x="561" y="12153"/>
                  </a:lnTo>
                  <a:lnTo>
                    <a:pt x="561" y="12153"/>
                  </a:lnTo>
                  <a:lnTo>
                    <a:pt x="391" y="12129"/>
                  </a:lnTo>
                  <a:lnTo>
                    <a:pt x="245" y="12056"/>
                  </a:lnTo>
                  <a:lnTo>
                    <a:pt x="245" y="12056"/>
                  </a:lnTo>
                  <a:lnTo>
                    <a:pt x="147" y="11958"/>
                  </a:lnTo>
                  <a:lnTo>
                    <a:pt x="74" y="11861"/>
                  </a:lnTo>
                  <a:lnTo>
                    <a:pt x="25" y="11739"/>
                  </a:lnTo>
                  <a:lnTo>
                    <a:pt x="1" y="11593"/>
                  </a:lnTo>
                  <a:lnTo>
                    <a:pt x="1" y="1656"/>
                  </a:lnTo>
                  <a:lnTo>
                    <a:pt x="1" y="1656"/>
                  </a:lnTo>
                  <a:lnTo>
                    <a:pt x="25" y="1534"/>
                  </a:lnTo>
                  <a:lnTo>
                    <a:pt x="50" y="1437"/>
                  </a:lnTo>
                  <a:lnTo>
                    <a:pt x="123" y="1315"/>
                  </a:lnTo>
                  <a:lnTo>
                    <a:pt x="196" y="1242"/>
                  </a:lnTo>
                  <a:lnTo>
                    <a:pt x="196" y="1242"/>
                  </a:lnTo>
                  <a:lnTo>
                    <a:pt x="342" y="1120"/>
                  </a:lnTo>
                  <a:lnTo>
                    <a:pt x="512" y="974"/>
                  </a:lnTo>
                  <a:lnTo>
                    <a:pt x="926" y="755"/>
                  </a:lnTo>
                  <a:lnTo>
                    <a:pt x="1389" y="536"/>
                  </a:lnTo>
                  <a:lnTo>
                    <a:pt x="1901" y="341"/>
                  </a:lnTo>
                  <a:lnTo>
                    <a:pt x="2461" y="195"/>
                  </a:lnTo>
                  <a:lnTo>
                    <a:pt x="3021" y="73"/>
                  </a:lnTo>
                  <a:lnTo>
                    <a:pt x="3581" y="24"/>
                  </a:lnTo>
                  <a:lnTo>
                    <a:pt x="4166" y="0"/>
                  </a:lnTo>
                  <a:lnTo>
                    <a:pt x="4166" y="0"/>
                  </a:lnTo>
                  <a:lnTo>
                    <a:pt x="4531" y="0"/>
                  </a:lnTo>
                  <a:lnTo>
                    <a:pt x="4872" y="49"/>
                  </a:lnTo>
                  <a:lnTo>
                    <a:pt x="5213" y="98"/>
                  </a:lnTo>
                  <a:lnTo>
                    <a:pt x="5530" y="171"/>
                  </a:lnTo>
                  <a:lnTo>
                    <a:pt x="5822" y="268"/>
                  </a:lnTo>
                  <a:lnTo>
                    <a:pt x="6114" y="365"/>
                  </a:lnTo>
                  <a:lnTo>
                    <a:pt x="6358" y="487"/>
                  </a:lnTo>
                  <a:lnTo>
                    <a:pt x="6626" y="609"/>
                  </a:lnTo>
                  <a:lnTo>
                    <a:pt x="7064" y="901"/>
                  </a:lnTo>
                  <a:lnTo>
                    <a:pt x="7429" y="1169"/>
                  </a:lnTo>
                  <a:lnTo>
                    <a:pt x="7746" y="1437"/>
                  </a:lnTo>
                  <a:lnTo>
                    <a:pt x="8014" y="1681"/>
                  </a:lnTo>
                  <a:lnTo>
                    <a:pt x="8014" y="1681"/>
                  </a:lnTo>
                  <a:lnTo>
                    <a:pt x="8136" y="1802"/>
                  </a:lnTo>
                  <a:lnTo>
                    <a:pt x="8136" y="1802"/>
                  </a:lnTo>
                  <a:lnTo>
                    <a:pt x="8209" y="1875"/>
                  </a:lnTo>
                  <a:lnTo>
                    <a:pt x="8257" y="1973"/>
                  </a:lnTo>
                  <a:lnTo>
                    <a:pt x="8306" y="2095"/>
                  </a:lnTo>
                  <a:lnTo>
                    <a:pt x="8306" y="2192"/>
                  </a:lnTo>
                  <a:lnTo>
                    <a:pt x="8306" y="2192"/>
                  </a:lnTo>
                  <a:close/>
                </a:path>
              </a:pathLst>
            </a:custGeom>
            <a:noFill/>
            <a:ln w="12175" cap="rnd" cmpd="sng">
              <a:solidFill>
                <a:srgbClr val="111111"/>
              </a:solidFill>
              <a:prstDash val="solid"/>
              <a:round/>
              <a:headEnd type="none" w="sm" len="sm"/>
              <a:tailEnd type="none" w="sm" len="sm"/>
            </a:ln>
          </p:spPr>
          <p:txBody>
            <a:bodyPr spcFirstLastPara="1" wrap="square" lIns="91425" tIns="91425" rIns="91425" bIns="91425" anchor="ctr" anchorCtr="0">
              <a:noAutofit/>
            </a:bodyPr>
            <a:lstStyle/>
            <a:p>
              <a:pPr marL="0" lvl="0" indent="0">
                <a:spcBef>
                  <a:spcPts val="0"/>
                </a:spcBef>
                <a:spcAft>
                  <a:spcPts val="0"/>
                </a:spcAft>
                <a:buNone/>
              </a:pPr>
              <a:endParaRPr/>
            </a:p>
          </p:txBody>
        </p:sp>
        <p:sp>
          <p:nvSpPr>
            <p:cNvPr id="455" name="Shape 455"/>
            <p:cNvSpPr/>
            <p:nvPr/>
          </p:nvSpPr>
          <p:spPr>
            <a:xfrm>
              <a:off x="2141650" y="1001650"/>
              <a:ext cx="207675" cy="331250"/>
            </a:xfrm>
            <a:custGeom>
              <a:avLst/>
              <a:gdLst/>
              <a:ahLst/>
              <a:cxnLst/>
              <a:rect l="0" t="0" r="0" b="0"/>
              <a:pathLst>
                <a:path w="8307" h="13250" fill="none" extrusionOk="0">
                  <a:moveTo>
                    <a:pt x="1" y="2192"/>
                  </a:moveTo>
                  <a:lnTo>
                    <a:pt x="1" y="13249"/>
                  </a:lnTo>
                  <a:lnTo>
                    <a:pt x="1" y="13249"/>
                  </a:lnTo>
                  <a:lnTo>
                    <a:pt x="245" y="13030"/>
                  </a:lnTo>
                  <a:lnTo>
                    <a:pt x="537" y="12762"/>
                  </a:lnTo>
                  <a:lnTo>
                    <a:pt x="902" y="12494"/>
                  </a:lnTo>
                  <a:lnTo>
                    <a:pt x="1121" y="12348"/>
                  </a:lnTo>
                  <a:lnTo>
                    <a:pt x="1341" y="12226"/>
                  </a:lnTo>
                  <a:lnTo>
                    <a:pt x="1608" y="12105"/>
                  </a:lnTo>
                  <a:lnTo>
                    <a:pt x="1876" y="11983"/>
                  </a:lnTo>
                  <a:lnTo>
                    <a:pt x="2193" y="11885"/>
                  </a:lnTo>
                  <a:lnTo>
                    <a:pt x="2534" y="11788"/>
                  </a:lnTo>
                  <a:lnTo>
                    <a:pt x="2899" y="11715"/>
                  </a:lnTo>
                  <a:lnTo>
                    <a:pt x="3289" y="11642"/>
                  </a:lnTo>
                  <a:lnTo>
                    <a:pt x="3703" y="11617"/>
                  </a:lnTo>
                  <a:lnTo>
                    <a:pt x="4141" y="11593"/>
                  </a:lnTo>
                  <a:lnTo>
                    <a:pt x="4141" y="11593"/>
                  </a:lnTo>
                  <a:lnTo>
                    <a:pt x="4726" y="11617"/>
                  </a:lnTo>
                  <a:lnTo>
                    <a:pt x="5286" y="11666"/>
                  </a:lnTo>
                  <a:lnTo>
                    <a:pt x="5773" y="11715"/>
                  </a:lnTo>
                  <a:lnTo>
                    <a:pt x="6236" y="11788"/>
                  </a:lnTo>
                  <a:lnTo>
                    <a:pt x="6650" y="11885"/>
                  </a:lnTo>
                  <a:lnTo>
                    <a:pt x="7015" y="11958"/>
                  </a:lnTo>
                  <a:lnTo>
                    <a:pt x="7575" y="12129"/>
                  </a:lnTo>
                  <a:lnTo>
                    <a:pt x="7575" y="12129"/>
                  </a:lnTo>
                  <a:lnTo>
                    <a:pt x="7746" y="12153"/>
                  </a:lnTo>
                  <a:lnTo>
                    <a:pt x="7746" y="12153"/>
                  </a:lnTo>
                  <a:lnTo>
                    <a:pt x="7916" y="12129"/>
                  </a:lnTo>
                  <a:lnTo>
                    <a:pt x="8062" y="12056"/>
                  </a:lnTo>
                  <a:lnTo>
                    <a:pt x="8062" y="12056"/>
                  </a:lnTo>
                  <a:lnTo>
                    <a:pt x="8160" y="11958"/>
                  </a:lnTo>
                  <a:lnTo>
                    <a:pt x="8233" y="11861"/>
                  </a:lnTo>
                  <a:lnTo>
                    <a:pt x="8282" y="11739"/>
                  </a:lnTo>
                  <a:lnTo>
                    <a:pt x="8306" y="11593"/>
                  </a:lnTo>
                  <a:lnTo>
                    <a:pt x="8306" y="1656"/>
                  </a:lnTo>
                  <a:lnTo>
                    <a:pt x="8306" y="1656"/>
                  </a:lnTo>
                  <a:lnTo>
                    <a:pt x="8282" y="1534"/>
                  </a:lnTo>
                  <a:lnTo>
                    <a:pt x="8257" y="1437"/>
                  </a:lnTo>
                  <a:lnTo>
                    <a:pt x="8184" y="1315"/>
                  </a:lnTo>
                  <a:lnTo>
                    <a:pt x="8111" y="1242"/>
                  </a:lnTo>
                  <a:lnTo>
                    <a:pt x="8111" y="1242"/>
                  </a:lnTo>
                  <a:lnTo>
                    <a:pt x="7965" y="1120"/>
                  </a:lnTo>
                  <a:lnTo>
                    <a:pt x="7795" y="974"/>
                  </a:lnTo>
                  <a:lnTo>
                    <a:pt x="7381" y="755"/>
                  </a:lnTo>
                  <a:lnTo>
                    <a:pt x="6918" y="536"/>
                  </a:lnTo>
                  <a:lnTo>
                    <a:pt x="6406" y="341"/>
                  </a:lnTo>
                  <a:lnTo>
                    <a:pt x="5846" y="195"/>
                  </a:lnTo>
                  <a:lnTo>
                    <a:pt x="5286" y="73"/>
                  </a:lnTo>
                  <a:lnTo>
                    <a:pt x="4726" y="24"/>
                  </a:lnTo>
                  <a:lnTo>
                    <a:pt x="4141" y="0"/>
                  </a:lnTo>
                  <a:lnTo>
                    <a:pt x="4141" y="0"/>
                  </a:lnTo>
                  <a:lnTo>
                    <a:pt x="3776" y="0"/>
                  </a:lnTo>
                  <a:lnTo>
                    <a:pt x="3435" y="49"/>
                  </a:lnTo>
                  <a:lnTo>
                    <a:pt x="3094" y="98"/>
                  </a:lnTo>
                  <a:lnTo>
                    <a:pt x="2777" y="171"/>
                  </a:lnTo>
                  <a:lnTo>
                    <a:pt x="2485" y="268"/>
                  </a:lnTo>
                  <a:lnTo>
                    <a:pt x="2193" y="365"/>
                  </a:lnTo>
                  <a:lnTo>
                    <a:pt x="1949" y="487"/>
                  </a:lnTo>
                  <a:lnTo>
                    <a:pt x="1681" y="609"/>
                  </a:lnTo>
                  <a:lnTo>
                    <a:pt x="1243" y="901"/>
                  </a:lnTo>
                  <a:lnTo>
                    <a:pt x="878" y="1169"/>
                  </a:lnTo>
                  <a:lnTo>
                    <a:pt x="561" y="1437"/>
                  </a:lnTo>
                  <a:lnTo>
                    <a:pt x="293" y="1681"/>
                  </a:lnTo>
                  <a:lnTo>
                    <a:pt x="293" y="1681"/>
                  </a:lnTo>
                  <a:lnTo>
                    <a:pt x="171" y="1802"/>
                  </a:lnTo>
                  <a:lnTo>
                    <a:pt x="171" y="1802"/>
                  </a:lnTo>
                  <a:lnTo>
                    <a:pt x="98" y="1875"/>
                  </a:lnTo>
                  <a:lnTo>
                    <a:pt x="50" y="1973"/>
                  </a:lnTo>
                  <a:lnTo>
                    <a:pt x="1" y="2095"/>
                  </a:lnTo>
                  <a:lnTo>
                    <a:pt x="1" y="2192"/>
                  </a:lnTo>
                  <a:lnTo>
                    <a:pt x="1" y="2192"/>
                  </a:lnTo>
                  <a:close/>
                </a:path>
              </a:pathLst>
            </a:custGeom>
            <a:noFill/>
            <a:ln w="12175" cap="rnd" cmpd="sng">
              <a:solidFill>
                <a:srgbClr val="111111"/>
              </a:solidFill>
              <a:prstDash val="solid"/>
              <a:round/>
              <a:headEnd type="none" w="sm" len="sm"/>
              <a:tailEnd type="none" w="sm" len="sm"/>
            </a:ln>
          </p:spPr>
          <p:txBody>
            <a:bodyPr spcFirstLastPara="1" wrap="square" lIns="91425" tIns="91425" rIns="91425" bIns="91425" anchor="ctr" anchorCtr="0">
              <a:noAutofit/>
            </a:bodyPr>
            <a:lstStyle/>
            <a:p>
              <a:pPr marL="0" lvl="0" indent="0">
                <a:spcBef>
                  <a:spcPts val="0"/>
                </a:spcBef>
                <a:spcAft>
                  <a:spcPts val="0"/>
                </a:spcAft>
                <a:buNone/>
              </a:pPr>
              <a:endParaRPr/>
            </a:p>
          </p:txBody>
        </p:sp>
      </p:grpSp>
      <p:sp>
        <p:nvSpPr>
          <p:cNvPr id="456" name="Shape 456"/>
          <p:cNvSpPr/>
          <p:nvPr/>
        </p:nvSpPr>
        <p:spPr>
          <a:xfrm>
            <a:off x="2283974" y="1371164"/>
            <a:ext cx="311479" cy="309671"/>
          </a:xfrm>
          <a:custGeom>
            <a:avLst/>
            <a:gdLst/>
            <a:ahLst/>
            <a:cxnLst/>
            <a:rect l="0" t="0" r="0" b="0"/>
            <a:pathLst>
              <a:path w="16708" h="16611" fill="none" extrusionOk="0">
                <a:moveTo>
                  <a:pt x="414" y="8842"/>
                </a:moveTo>
                <a:lnTo>
                  <a:pt x="8403" y="1048"/>
                </a:lnTo>
                <a:lnTo>
                  <a:pt x="8403" y="1048"/>
                </a:lnTo>
                <a:lnTo>
                  <a:pt x="8500" y="951"/>
                </a:lnTo>
                <a:lnTo>
                  <a:pt x="8597" y="829"/>
                </a:lnTo>
                <a:lnTo>
                  <a:pt x="8865" y="658"/>
                </a:lnTo>
                <a:lnTo>
                  <a:pt x="9158" y="488"/>
                </a:lnTo>
                <a:lnTo>
                  <a:pt x="9450" y="317"/>
                </a:lnTo>
                <a:lnTo>
                  <a:pt x="9450" y="317"/>
                </a:lnTo>
                <a:lnTo>
                  <a:pt x="9839" y="171"/>
                </a:lnTo>
                <a:lnTo>
                  <a:pt x="10180" y="74"/>
                </a:lnTo>
                <a:lnTo>
                  <a:pt x="10497" y="25"/>
                </a:lnTo>
                <a:lnTo>
                  <a:pt x="10814" y="1"/>
                </a:lnTo>
                <a:lnTo>
                  <a:pt x="15344" y="1"/>
                </a:lnTo>
                <a:lnTo>
                  <a:pt x="15344" y="1"/>
                </a:lnTo>
                <a:lnTo>
                  <a:pt x="15465" y="1"/>
                </a:lnTo>
                <a:lnTo>
                  <a:pt x="15587" y="49"/>
                </a:lnTo>
                <a:lnTo>
                  <a:pt x="15855" y="122"/>
                </a:lnTo>
                <a:lnTo>
                  <a:pt x="16099" y="269"/>
                </a:lnTo>
                <a:lnTo>
                  <a:pt x="16294" y="415"/>
                </a:lnTo>
                <a:lnTo>
                  <a:pt x="16294" y="415"/>
                </a:lnTo>
                <a:lnTo>
                  <a:pt x="16391" y="537"/>
                </a:lnTo>
                <a:lnTo>
                  <a:pt x="16488" y="658"/>
                </a:lnTo>
                <a:lnTo>
                  <a:pt x="16561" y="780"/>
                </a:lnTo>
                <a:lnTo>
                  <a:pt x="16610" y="902"/>
                </a:lnTo>
                <a:lnTo>
                  <a:pt x="16659" y="1048"/>
                </a:lnTo>
                <a:lnTo>
                  <a:pt x="16683" y="1170"/>
                </a:lnTo>
                <a:lnTo>
                  <a:pt x="16708" y="1486"/>
                </a:lnTo>
                <a:lnTo>
                  <a:pt x="16708" y="5992"/>
                </a:lnTo>
                <a:lnTo>
                  <a:pt x="16708" y="5992"/>
                </a:lnTo>
                <a:lnTo>
                  <a:pt x="16683" y="6309"/>
                </a:lnTo>
                <a:lnTo>
                  <a:pt x="16635" y="6625"/>
                </a:lnTo>
                <a:lnTo>
                  <a:pt x="16537" y="6942"/>
                </a:lnTo>
                <a:lnTo>
                  <a:pt x="16391" y="7258"/>
                </a:lnTo>
                <a:lnTo>
                  <a:pt x="16391" y="7258"/>
                </a:lnTo>
                <a:lnTo>
                  <a:pt x="16342" y="7453"/>
                </a:lnTo>
                <a:lnTo>
                  <a:pt x="16294" y="7624"/>
                </a:lnTo>
                <a:lnTo>
                  <a:pt x="16196" y="7770"/>
                </a:lnTo>
                <a:lnTo>
                  <a:pt x="16123" y="7916"/>
                </a:lnTo>
                <a:lnTo>
                  <a:pt x="15928" y="8160"/>
                </a:lnTo>
                <a:lnTo>
                  <a:pt x="15758" y="8403"/>
                </a:lnTo>
                <a:lnTo>
                  <a:pt x="7891" y="16197"/>
                </a:lnTo>
                <a:lnTo>
                  <a:pt x="7891" y="16197"/>
                </a:lnTo>
                <a:lnTo>
                  <a:pt x="7794" y="16294"/>
                </a:lnTo>
                <a:lnTo>
                  <a:pt x="7696" y="16392"/>
                </a:lnTo>
                <a:lnTo>
                  <a:pt x="7574" y="16465"/>
                </a:lnTo>
                <a:lnTo>
                  <a:pt x="7453" y="16513"/>
                </a:lnTo>
                <a:lnTo>
                  <a:pt x="7185" y="16586"/>
                </a:lnTo>
                <a:lnTo>
                  <a:pt x="6941" y="16611"/>
                </a:lnTo>
                <a:lnTo>
                  <a:pt x="6941" y="16611"/>
                </a:lnTo>
                <a:lnTo>
                  <a:pt x="6649" y="16586"/>
                </a:lnTo>
                <a:lnTo>
                  <a:pt x="6503" y="16562"/>
                </a:lnTo>
                <a:lnTo>
                  <a:pt x="6381" y="16513"/>
                </a:lnTo>
                <a:lnTo>
                  <a:pt x="6235" y="16465"/>
                </a:lnTo>
                <a:lnTo>
                  <a:pt x="6113" y="16392"/>
                </a:lnTo>
                <a:lnTo>
                  <a:pt x="5991" y="16294"/>
                </a:lnTo>
                <a:lnTo>
                  <a:pt x="5894" y="16197"/>
                </a:lnTo>
                <a:lnTo>
                  <a:pt x="414" y="10839"/>
                </a:lnTo>
                <a:lnTo>
                  <a:pt x="414" y="10839"/>
                </a:lnTo>
                <a:lnTo>
                  <a:pt x="268" y="10595"/>
                </a:lnTo>
                <a:lnTo>
                  <a:pt x="122" y="10352"/>
                </a:lnTo>
                <a:lnTo>
                  <a:pt x="24" y="10108"/>
                </a:lnTo>
                <a:lnTo>
                  <a:pt x="0" y="10011"/>
                </a:lnTo>
                <a:lnTo>
                  <a:pt x="0" y="9889"/>
                </a:lnTo>
                <a:lnTo>
                  <a:pt x="0" y="9889"/>
                </a:lnTo>
                <a:lnTo>
                  <a:pt x="0" y="9718"/>
                </a:lnTo>
                <a:lnTo>
                  <a:pt x="24" y="9597"/>
                </a:lnTo>
                <a:lnTo>
                  <a:pt x="122" y="9329"/>
                </a:lnTo>
                <a:lnTo>
                  <a:pt x="268" y="9061"/>
                </a:lnTo>
                <a:lnTo>
                  <a:pt x="414" y="8842"/>
                </a:lnTo>
                <a:lnTo>
                  <a:pt x="414" y="8842"/>
                </a:lnTo>
                <a:close/>
                <a:moveTo>
                  <a:pt x="12519" y="4190"/>
                </a:moveTo>
                <a:lnTo>
                  <a:pt x="12519" y="4190"/>
                </a:lnTo>
                <a:lnTo>
                  <a:pt x="12689" y="4336"/>
                </a:lnTo>
                <a:lnTo>
                  <a:pt x="12859" y="4433"/>
                </a:lnTo>
                <a:lnTo>
                  <a:pt x="13030" y="4482"/>
                </a:lnTo>
                <a:lnTo>
                  <a:pt x="13249" y="4482"/>
                </a:lnTo>
                <a:lnTo>
                  <a:pt x="13249" y="4482"/>
                </a:lnTo>
                <a:lnTo>
                  <a:pt x="13444" y="4482"/>
                </a:lnTo>
                <a:lnTo>
                  <a:pt x="13615" y="4433"/>
                </a:lnTo>
                <a:lnTo>
                  <a:pt x="13761" y="4336"/>
                </a:lnTo>
                <a:lnTo>
                  <a:pt x="13882" y="4190"/>
                </a:lnTo>
                <a:lnTo>
                  <a:pt x="13882" y="4190"/>
                </a:lnTo>
                <a:lnTo>
                  <a:pt x="14029" y="4044"/>
                </a:lnTo>
                <a:lnTo>
                  <a:pt x="14102" y="3873"/>
                </a:lnTo>
                <a:lnTo>
                  <a:pt x="14150" y="3727"/>
                </a:lnTo>
                <a:lnTo>
                  <a:pt x="14175" y="3557"/>
                </a:lnTo>
                <a:lnTo>
                  <a:pt x="14175" y="3557"/>
                </a:lnTo>
                <a:lnTo>
                  <a:pt x="14150" y="3362"/>
                </a:lnTo>
                <a:lnTo>
                  <a:pt x="14102" y="3167"/>
                </a:lnTo>
                <a:lnTo>
                  <a:pt x="14029" y="2996"/>
                </a:lnTo>
                <a:lnTo>
                  <a:pt x="13882" y="2850"/>
                </a:lnTo>
                <a:lnTo>
                  <a:pt x="13882" y="2850"/>
                </a:lnTo>
                <a:lnTo>
                  <a:pt x="13761" y="2728"/>
                </a:lnTo>
                <a:lnTo>
                  <a:pt x="13615" y="2655"/>
                </a:lnTo>
                <a:lnTo>
                  <a:pt x="13444" y="2582"/>
                </a:lnTo>
                <a:lnTo>
                  <a:pt x="13249" y="2558"/>
                </a:lnTo>
                <a:lnTo>
                  <a:pt x="13249" y="2558"/>
                </a:lnTo>
                <a:lnTo>
                  <a:pt x="13030" y="2582"/>
                </a:lnTo>
                <a:lnTo>
                  <a:pt x="12859" y="2655"/>
                </a:lnTo>
                <a:lnTo>
                  <a:pt x="12689" y="2728"/>
                </a:lnTo>
                <a:lnTo>
                  <a:pt x="12519" y="2850"/>
                </a:lnTo>
                <a:lnTo>
                  <a:pt x="12519" y="2850"/>
                </a:lnTo>
                <a:lnTo>
                  <a:pt x="12445" y="2996"/>
                </a:lnTo>
                <a:lnTo>
                  <a:pt x="12372" y="3167"/>
                </a:lnTo>
                <a:lnTo>
                  <a:pt x="12324" y="3362"/>
                </a:lnTo>
                <a:lnTo>
                  <a:pt x="12324" y="3557"/>
                </a:lnTo>
                <a:lnTo>
                  <a:pt x="12324" y="3557"/>
                </a:lnTo>
                <a:lnTo>
                  <a:pt x="12324" y="3727"/>
                </a:lnTo>
                <a:lnTo>
                  <a:pt x="12372" y="3873"/>
                </a:lnTo>
                <a:lnTo>
                  <a:pt x="12445" y="4044"/>
                </a:lnTo>
                <a:lnTo>
                  <a:pt x="12519" y="4190"/>
                </a:lnTo>
                <a:lnTo>
                  <a:pt x="12519" y="4190"/>
                </a:lnTo>
                <a:close/>
              </a:path>
            </a:pathLst>
          </a:custGeom>
          <a:noFill/>
          <a:ln w="12175" cap="rnd" cmpd="sng">
            <a:solidFill>
              <a:srgbClr val="111111"/>
            </a:solidFill>
            <a:prstDash val="solid"/>
            <a:round/>
            <a:headEnd type="none" w="sm" len="sm"/>
            <a:tailEnd type="none" w="sm" len="sm"/>
          </a:ln>
        </p:spPr>
        <p:txBody>
          <a:bodyPr spcFirstLastPara="1" wrap="square" lIns="91425" tIns="91425" rIns="91425" bIns="91425" anchor="ctr" anchorCtr="0">
            <a:noAutofit/>
          </a:bodyPr>
          <a:lstStyle/>
          <a:p>
            <a:pPr marL="0" lvl="0" indent="0">
              <a:spcBef>
                <a:spcPts val="0"/>
              </a:spcBef>
              <a:spcAft>
                <a:spcPts val="0"/>
              </a:spcAft>
              <a:buNone/>
            </a:pPr>
            <a:endParaRPr/>
          </a:p>
        </p:txBody>
      </p:sp>
      <p:sp>
        <p:nvSpPr>
          <p:cNvPr id="457" name="Shape 457"/>
          <p:cNvSpPr/>
          <p:nvPr/>
        </p:nvSpPr>
        <p:spPr>
          <a:xfrm>
            <a:off x="2785691" y="1386600"/>
            <a:ext cx="310584" cy="278799"/>
          </a:xfrm>
          <a:custGeom>
            <a:avLst/>
            <a:gdLst/>
            <a:ahLst/>
            <a:cxnLst/>
            <a:rect l="0" t="0" r="0" b="0"/>
            <a:pathLst>
              <a:path w="16660" h="14955" fill="none" extrusionOk="0">
                <a:moveTo>
                  <a:pt x="12373" y="1"/>
                </a:moveTo>
                <a:lnTo>
                  <a:pt x="12373" y="1"/>
                </a:lnTo>
                <a:lnTo>
                  <a:pt x="12032" y="1"/>
                </a:lnTo>
                <a:lnTo>
                  <a:pt x="11691" y="49"/>
                </a:lnTo>
                <a:lnTo>
                  <a:pt x="11350" y="123"/>
                </a:lnTo>
                <a:lnTo>
                  <a:pt x="11033" y="196"/>
                </a:lnTo>
                <a:lnTo>
                  <a:pt x="10716" y="317"/>
                </a:lnTo>
                <a:lnTo>
                  <a:pt x="10424" y="464"/>
                </a:lnTo>
                <a:lnTo>
                  <a:pt x="10132" y="610"/>
                </a:lnTo>
                <a:lnTo>
                  <a:pt x="9864" y="804"/>
                </a:lnTo>
                <a:lnTo>
                  <a:pt x="9620" y="999"/>
                </a:lnTo>
                <a:lnTo>
                  <a:pt x="9377" y="1219"/>
                </a:lnTo>
                <a:lnTo>
                  <a:pt x="9158" y="1462"/>
                </a:lnTo>
                <a:lnTo>
                  <a:pt x="8939" y="1706"/>
                </a:lnTo>
                <a:lnTo>
                  <a:pt x="8768" y="1974"/>
                </a:lnTo>
                <a:lnTo>
                  <a:pt x="8598" y="2266"/>
                </a:lnTo>
                <a:lnTo>
                  <a:pt x="8451" y="2558"/>
                </a:lnTo>
                <a:lnTo>
                  <a:pt x="8330" y="2850"/>
                </a:lnTo>
                <a:lnTo>
                  <a:pt x="8330" y="2850"/>
                </a:lnTo>
                <a:lnTo>
                  <a:pt x="8208" y="2558"/>
                </a:lnTo>
                <a:lnTo>
                  <a:pt x="8062" y="2266"/>
                </a:lnTo>
                <a:lnTo>
                  <a:pt x="7891" y="1974"/>
                </a:lnTo>
                <a:lnTo>
                  <a:pt x="7721" y="1706"/>
                </a:lnTo>
                <a:lnTo>
                  <a:pt x="7502" y="1462"/>
                </a:lnTo>
                <a:lnTo>
                  <a:pt x="7282" y="1219"/>
                </a:lnTo>
                <a:lnTo>
                  <a:pt x="7039" y="999"/>
                </a:lnTo>
                <a:lnTo>
                  <a:pt x="6795" y="804"/>
                </a:lnTo>
                <a:lnTo>
                  <a:pt x="6527" y="610"/>
                </a:lnTo>
                <a:lnTo>
                  <a:pt x="6235" y="464"/>
                </a:lnTo>
                <a:lnTo>
                  <a:pt x="5943" y="317"/>
                </a:lnTo>
                <a:lnTo>
                  <a:pt x="5626" y="196"/>
                </a:lnTo>
                <a:lnTo>
                  <a:pt x="5310" y="123"/>
                </a:lnTo>
                <a:lnTo>
                  <a:pt x="4969" y="49"/>
                </a:lnTo>
                <a:lnTo>
                  <a:pt x="4628" y="1"/>
                </a:lnTo>
                <a:lnTo>
                  <a:pt x="4287" y="1"/>
                </a:lnTo>
                <a:lnTo>
                  <a:pt x="4287" y="1"/>
                </a:lnTo>
                <a:lnTo>
                  <a:pt x="3848" y="25"/>
                </a:lnTo>
                <a:lnTo>
                  <a:pt x="3434" y="74"/>
                </a:lnTo>
                <a:lnTo>
                  <a:pt x="3020" y="196"/>
                </a:lnTo>
                <a:lnTo>
                  <a:pt x="2606" y="342"/>
                </a:lnTo>
                <a:lnTo>
                  <a:pt x="2241" y="512"/>
                </a:lnTo>
                <a:lnTo>
                  <a:pt x="1900" y="731"/>
                </a:lnTo>
                <a:lnTo>
                  <a:pt x="1559" y="975"/>
                </a:lnTo>
                <a:lnTo>
                  <a:pt x="1267" y="1243"/>
                </a:lnTo>
                <a:lnTo>
                  <a:pt x="974" y="1560"/>
                </a:lnTo>
                <a:lnTo>
                  <a:pt x="731" y="1876"/>
                </a:lnTo>
                <a:lnTo>
                  <a:pt x="512" y="2241"/>
                </a:lnTo>
                <a:lnTo>
                  <a:pt x="341" y="2607"/>
                </a:lnTo>
                <a:lnTo>
                  <a:pt x="195" y="2996"/>
                </a:lnTo>
                <a:lnTo>
                  <a:pt x="98" y="3410"/>
                </a:lnTo>
                <a:lnTo>
                  <a:pt x="25" y="3849"/>
                </a:lnTo>
                <a:lnTo>
                  <a:pt x="0" y="4287"/>
                </a:lnTo>
                <a:lnTo>
                  <a:pt x="0" y="4287"/>
                </a:lnTo>
                <a:lnTo>
                  <a:pt x="0" y="4580"/>
                </a:lnTo>
                <a:lnTo>
                  <a:pt x="25" y="4872"/>
                </a:lnTo>
                <a:lnTo>
                  <a:pt x="122" y="5432"/>
                </a:lnTo>
                <a:lnTo>
                  <a:pt x="244" y="5992"/>
                </a:lnTo>
                <a:lnTo>
                  <a:pt x="439" y="6528"/>
                </a:lnTo>
                <a:lnTo>
                  <a:pt x="658" y="7039"/>
                </a:lnTo>
                <a:lnTo>
                  <a:pt x="926" y="7526"/>
                </a:lnTo>
                <a:lnTo>
                  <a:pt x="1194" y="7989"/>
                </a:lnTo>
                <a:lnTo>
                  <a:pt x="1510" y="8452"/>
                </a:lnTo>
                <a:lnTo>
                  <a:pt x="1851" y="8890"/>
                </a:lnTo>
                <a:lnTo>
                  <a:pt x="2192" y="9304"/>
                </a:lnTo>
                <a:lnTo>
                  <a:pt x="2558" y="9718"/>
                </a:lnTo>
                <a:lnTo>
                  <a:pt x="2923" y="10108"/>
                </a:lnTo>
                <a:lnTo>
                  <a:pt x="3629" y="10839"/>
                </a:lnTo>
                <a:lnTo>
                  <a:pt x="4287" y="11496"/>
                </a:lnTo>
                <a:lnTo>
                  <a:pt x="4287" y="11496"/>
                </a:lnTo>
                <a:lnTo>
                  <a:pt x="4847" y="12032"/>
                </a:lnTo>
                <a:lnTo>
                  <a:pt x="5480" y="12592"/>
                </a:lnTo>
                <a:lnTo>
                  <a:pt x="6820" y="13737"/>
                </a:lnTo>
                <a:lnTo>
                  <a:pt x="7891" y="14614"/>
                </a:lnTo>
                <a:lnTo>
                  <a:pt x="8330" y="14955"/>
                </a:lnTo>
                <a:lnTo>
                  <a:pt x="8330" y="14955"/>
                </a:lnTo>
                <a:lnTo>
                  <a:pt x="8768" y="14614"/>
                </a:lnTo>
                <a:lnTo>
                  <a:pt x="9815" y="13761"/>
                </a:lnTo>
                <a:lnTo>
                  <a:pt x="11155" y="12617"/>
                </a:lnTo>
                <a:lnTo>
                  <a:pt x="11788" y="12056"/>
                </a:lnTo>
                <a:lnTo>
                  <a:pt x="12373" y="11496"/>
                </a:lnTo>
                <a:lnTo>
                  <a:pt x="12373" y="11496"/>
                </a:lnTo>
                <a:lnTo>
                  <a:pt x="13030" y="10839"/>
                </a:lnTo>
                <a:lnTo>
                  <a:pt x="13736" y="10108"/>
                </a:lnTo>
                <a:lnTo>
                  <a:pt x="14102" y="9718"/>
                </a:lnTo>
                <a:lnTo>
                  <a:pt x="14467" y="9304"/>
                </a:lnTo>
                <a:lnTo>
                  <a:pt x="14808" y="8890"/>
                </a:lnTo>
                <a:lnTo>
                  <a:pt x="15149" y="8452"/>
                </a:lnTo>
                <a:lnTo>
                  <a:pt x="15466" y="7989"/>
                </a:lnTo>
                <a:lnTo>
                  <a:pt x="15734" y="7526"/>
                </a:lnTo>
                <a:lnTo>
                  <a:pt x="16001" y="7039"/>
                </a:lnTo>
                <a:lnTo>
                  <a:pt x="16221" y="6528"/>
                </a:lnTo>
                <a:lnTo>
                  <a:pt x="16416" y="5992"/>
                </a:lnTo>
                <a:lnTo>
                  <a:pt x="16537" y="5432"/>
                </a:lnTo>
                <a:lnTo>
                  <a:pt x="16635" y="4872"/>
                </a:lnTo>
                <a:lnTo>
                  <a:pt x="16659" y="4580"/>
                </a:lnTo>
                <a:lnTo>
                  <a:pt x="16659" y="4287"/>
                </a:lnTo>
                <a:lnTo>
                  <a:pt x="16659" y="4287"/>
                </a:lnTo>
                <a:lnTo>
                  <a:pt x="16635" y="3849"/>
                </a:lnTo>
                <a:lnTo>
                  <a:pt x="16562" y="3410"/>
                </a:lnTo>
                <a:lnTo>
                  <a:pt x="16464" y="2996"/>
                </a:lnTo>
                <a:lnTo>
                  <a:pt x="16318" y="2607"/>
                </a:lnTo>
                <a:lnTo>
                  <a:pt x="16148" y="2241"/>
                </a:lnTo>
                <a:lnTo>
                  <a:pt x="15928" y="1876"/>
                </a:lnTo>
                <a:lnTo>
                  <a:pt x="15685" y="1560"/>
                </a:lnTo>
                <a:lnTo>
                  <a:pt x="15393" y="1243"/>
                </a:lnTo>
                <a:lnTo>
                  <a:pt x="15100" y="975"/>
                </a:lnTo>
                <a:lnTo>
                  <a:pt x="14759" y="731"/>
                </a:lnTo>
                <a:lnTo>
                  <a:pt x="14418" y="512"/>
                </a:lnTo>
                <a:lnTo>
                  <a:pt x="14053" y="342"/>
                </a:lnTo>
                <a:lnTo>
                  <a:pt x="13639" y="196"/>
                </a:lnTo>
                <a:lnTo>
                  <a:pt x="13225" y="74"/>
                </a:lnTo>
                <a:lnTo>
                  <a:pt x="12811" y="25"/>
                </a:lnTo>
                <a:lnTo>
                  <a:pt x="12373" y="1"/>
                </a:lnTo>
                <a:lnTo>
                  <a:pt x="12373" y="1"/>
                </a:lnTo>
                <a:close/>
              </a:path>
            </a:pathLst>
          </a:custGeom>
          <a:noFill/>
          <a:ln w="12175" cap="rnd" cmpd="sng">
            <a:solidFill>
              <a:srgbClr val="111111"/>
            </a:solidFill>
            <a:prstDash val="solid"/>
            <a:round/>
            <a:headEnd type="none" w="sm" len="sm"/>
            <a:tailEnd type="none" w="sm" len="sm"/>
          </a:ln>
        </p:spPr>
        <p:txBody>
          <a:bodyPr spcFirstLastPara="1" wrap="square" lIns="91425" tIns="91425" rIns="91425" bIns="91425" anchor="ctr" anchorCtr="0">
            <a:noAutofit/>
          </a:bodyPr>
          <a:lstStyle/>
          <a:p>
            <a:pPr marL="0" lvl="0" indent="0">
              <a:spcBef>
                <a:spcPts val="0"/>
              </a:spcBef>
              <a:spcAft>
                <a:spcPts val="0"/>
              </a:spcAft>
              <a:buNone/>
            </a:pPr>
            <a:endParaRPr/>
          </a:p>
        </p:txBody>
      </p:sp>
      <p:sp>
        <p:nvSpPr>
          <p:cNvPr id="458" name="Shape 458"/>
          <p:cNvSpPr/>
          <p:nvPr/>
        </p:nvSpPr>
        <p:spPr>
          <a:xfrm>
            <a:off x="3291491" y="1388874"/>
            <a:ext cx="301505" cy="274250"/>
          </a:xfrm>
          <a:custGeom>
            <a:avLst/>
            <a:gdLst/>
            <a:ahLst/>
            <a:cxnLst/>
            <a:rect l="0" t="0" r="0" b="0"/>
            <a:pathLst>
              <a:path w="16173" h="14711" fill="none" extrusionOk="0">
                <a:moveTo>
                  <a:pt x="8087" y="1"/>
                </a:moveTo>
                <a:lnTo>
                  <a:pt x="8087" y="1"/>
                </a:lnTo>
                <a:lnTo>
                  <a:pt x="7672" y="1"/>
                </a:lnTo>
                <a:lnTo>
                  <a:pt x="7258" y="25"/>
                </a:lnTo>
                <a:lnTo>
                  <a:pt x="6844" y="74"/>
                </a:lnTo>
                <a:lnTo>
                  <a:pt x="6455" y="122"/>
                </a:lnTo>
                <a:lnTo>
                  <a:pt x="6065" y="195"/>
                </a:lnTo>
                <a:lnTo>
                  <a:pt x="5675" y="293"/>
                </a:lnTo>
                <a:lnTo>
                  <a:pt x="5310" y="415"/>
                </a:lnTo>
                <a:lnTo>
                  <a:pt x="4945" y="536"/>
                </a:lnTo>
                <a:lnTo>
                  <a:pt x="4579" y="658"/>
                </a:lnTo>
                <a:lnTo>
                  <a:pt x="4238" y="829"/>
                </a:lnTo>
                <a:lnTo>
                  <a:pt x="3897" y="975"/>
                </a:lnTo>
                <a:lnTo>
                  <a:pt x="3557" y="1170"/>
                </a:lnTo>
                <a:lnTo>
                  <a:pt x="3240" y="1364"/>
                </a:lnTo>
                <a:lnTo>
                  <a:pt x="2948" y="1559"/>
                </a:lnTo>
                <a:lnTo>
                  <a:pt x="2655" y="1778"/>
                </a:lnTo>
                <a:lnTo>
                  <a:pt x="2363" y="1998"/>
                </a:lnTo>
                <a:lnTo>
                  <a:pt x="2095" y="2241"/>
                </a:lnTo>
                <a:lnTo>
                  <a:pt x="1852" y="2485"/>
                </a:lnTo>
                <a:lnTo>
                  <a:pt x="1608" y="2753"/>
                </a:lnTo>
                <a:lnTo>
                  <a:pt x="1389" y="3021"/>
                </a:lnTo>
                <a:lnTo>
                  <a:pt x="1170" y="3288"/>
                </a:lnTo>
                <a:lnTo>
                  <a:pt x="975" y="3581"/>
                </a:lnTo>
                <a:lnTo>
                  <a:pt x="804" y="3873"/>
                </a:lnTo>
                <a:lnTo>
                  <a:pt x="634" y="4190"/>
                </a:lnTo>
                <a:lnTo>
                  <a:pt x="488" y="4506"/>
                </a:lnTo>
                <a:lnTo>
                  <a:pt x="366" y="4823"/>
                </a:lnTo>
                <a:lnTo>
                  <a:pt x="244" y="5139"/>
                </a:lnTo>
                <a:lnTo>
                  <a:pt x="171" y="5480"/>
                </a:lnTo>
                <a:lnTo>
                  <a:pt x="98" y="5821"/>
                </a:lnTo>
                <a:lnTo>
                  <a:pt x="49" y="6162"/>
                </a:lnTo>
                <a:lnTo>
                  <a:pt x="1" y="6503"/>
                </a:lnTo>
                <a:lnTo>
                  <a:pt x="1" y="6869"/>
                </a:lnTo>
                <a:lnTo>
                  <a:pt x="1" y="6869"/>
                </a:lnTo>
                <a:lnTo>
                  <a:pt x="1" y="7234"/>
                </a:lnTo>
                <a:lnTo>
                  <a:pt x="49" y="7624"/>
                </a:lnTo>
                <a:lnTo>
                  <a:pt x="98" y="7989"/>
                </a:lnTo>
                <a:lnTo>
                  <a:pt x="196" y="8330"/>
                </a:lnTo>
                <a:lnTo>
                  <a:pt x="293" y="8695"/>
                </a:lnTo>
                <a:lnTo>
                  <a:pt x="415" y="9036"/>
                </a:lnTo>
                <a:lnTo>
                  <a:pt x="561" y="9377"/>
                </a:lnTo>
                <a:lnTo>
                  <a:pt x="731" y="9718"/>
                </a:lnTo>
                <a:lnTo>
                  <a:pt x="902" y="10035"/>
                </a:lnTo>
                <a:lnTo>
                  <a:pt x="1097" y="10327"/>
                </a:lnTo>
                <a:lnTo>
                  <a:pt x="1340" y="10644"/>
                </a:lnTo>
                <a:lnTo>
                  <a:pt x="1559" y="10936"/>
                </a:lnTo>
                <a:lnTo>
                  <a:pt x="1827" y="11204"/>
                </a:lnTo>
                <a:lnTo>
                  <a:pt x="2095" y="11472"/>
                </a:lnTo>
                <a:lnTo>
                  <a:pt x="2387" y="11740"/>
                </a:lnTo>
                <a:lnTo>
                  <a:pt x="2680" y="11983"/>
                </a:lnTo>
                <a:lnTo>
                  <a:pt x="2680" y="11983"/>
                </a:lnTo>
                <a:lnTo>
                  <a:pt x="2485" y="12349"/>
                </a:lnTo>
                <a:lnTo>
                  <a:pt x="2266" y="12714"/>
                </a:lnTo>
                <a:lnTo>
                  <a:pt x="2022" y="13104"/>
                </a:lnTo>
                <a:lnTo>
                  <a:pt x="1706" y="13469"/>
                </a:lnTo>
                <a:lnTo>
                  <a:pt x="1365" y="13834"/>
                </a:lnTo>
                <a:lnTo>
                  <a:pt x="1170" y="14005"/>
                </a:lnTo>
                <a:lnTo>
                  <a:pt x="951" y="14151"/>
                </a:lnTo>
                <a:lnTo>
                  <a:pt x="731" y="14297"/>
                </a:lnTo>
                <a:lnTo>
                  <a:pt x="512" y="14443"/>
                </a:lnTo>
                <a:lnTo>
                  <a:pt x="269" y="14540"/>
                </a:lnTo>
                <a:lnTo>
                  <a:pt x="1" y="14662"/>
                </a:lnTo>
                <a:lnTo>
                  <a:pt x="1" y="14662"/>
                </a:lnTo>
                <a:lnTo>
                  <a:pt x="122" y="14662"/>
                </a:lnTo>
                <a:lnTo>
                  <a:pt x="488" y="14711"/>
                </a:lnTo>
                <a:lnTo>
                  <a:pt x="1024" y="14711"/>
                </a:lnTo>
                <a:lnTo>
                  <a:pt x="1365" y="14711"/>
                </a:lnTo>
                <a:lnTo>
                  <a:pt x="1706" y="14687"/>
                </a:lnTo>
                <a:lnTo>
                  <a:pt x="2095" y="14614"/>
                </a:lnTo>
                <a:lnTo>
                  <a:pt x="2485" y="14540"/>
                </a:lnTo>
                <a:lnTo>
                  <a:pt x="2899" y="14419"/>
                </a:lnTo>
                <a:lnTo>
                  <a:pt x="3313" y="14273"/>
                </a:lnTo>
                <a:lnTo>
                  <a:pt x="3751" y="14078"/>
                </a:lnTo>
                <a:lnTo>
                  <a:pt x="4165" y="13834"/>
                </a:lnTo>
                <a:lnTo>
                  <a:pt x="4579" y="13566"/>
                </a:lnTo>
                <a:lnTo>
                  <a:pt x="4969" y="13201"/>
                </a:lnTo>
                <a:lnTo>
                  <a:pt x="4969" y="13201"/>
                </a:lnTo>
                <a:lnTo>
                  <a:pt x="5334" y="13323"/>
                </a:lnTo>
                <a:lnTo>
                  <a:pt x="5700" y="13444"/>
                </a:lnTo>
                <a:lnTo>
                  <a:pt x="6089" y="13518"/>
                </a:lnTo>
                <a:lnTo>
                  <a:pt x="6479" y="13591"/>
                </a:lnTo>
                <a:lnTo>
                  <a:pt x="6869" y="13664"/>
                </a:lnTo>
                <a:lnTo>
                  <a:pt x="7258" y="13712"/>
                </a:lnTo>
                <a:lnTo>
                  <a:pt x="7672" y="13737"/>
                </a:lnTo>
                <a:lnTo>
                  <a:pt x="8087" y="13737"/>
                </a:lnTo>
                <a:lnTo>
                  <a:pt x="8087" y="13737"/>
                </a:lnTo>
                <a:lnTo>
                  <a:pt x="8501" y="13737"/>
                </a:lnTo>
                <a:lnTo>
                  <a:pt x="8915" y="13712"/>
                </a:lnTo>
                <a:lnTo>
                  <a:pt x="9329" y="13664"/>
                </a:lnTo>
                <a:lnTo>
                  <a:pt x="9718" y="13591"/>
                </a:lnTo>
                <a:lnTo>
                  <a:pt x="10108" y="13518"/>
                </a:lnTo>
                <a:lnTo>
                  <a:pt x="10498" y="13420"/>
                </a:lnTo>
                <a:lnTo>
                  <a:pt x="10863" y="13323"/>
                </a:lnTo>
                <a:lnTo>
                  <a:pt x="11228" y="13201"/>
                </a:lnTo>
                <a:lnTo>
                  <a:pt x="11594" y="13055"/>
                </a:lnTo>
                <a:lnTo>
                  <a:pt x="11935" y="12909"/>
                </a:lnTo>
                <a:lnTo>
                  <a:pt x="12276" y="12738"/>
                </a:lnTo>
                <a:lnTo>
                  <a:pt x="12617" y="12568"/>
                </a:lnTo>
                <a:lnTo>
                  <a:pt x="12933" y="12373"/>
                </a:lnTo>
                <a:lnTo>
                  <a:pt x="13225" y="12178"/>
                </a:lnTo>
                <a:lnTo>
                  <a:pt x="13518" y="11959"/>
                </a:lnTo>
                <a:lnTo>
                  <a:pt x="13810" y="11715"/>
                </a:lnTo>
                <a:lnTo>
                  <a:pt x="14078" y="11496"/>
                </a:lnTo>
                <a:lnTo>
                  <a:pt x="14321" y="11228"/>
                </a:lnTo>
                <a:lnTo>
                  <a:pt x="14565" y="10985"/>
                </a:lnTo>
                <a:lnTo>
                  <a:pt x="14784" y="10717"/>
                </a:lnTo>
                <a:lnTo>
                  <a:pt x="15003" y="10424"/>
                </a:lnTo>
                <a:lnTo>
                  <a:pt x="15198" y="10132"/>
                </a:lnTo>
                <a:lnTo>
                  <a:pt x="15369" y="9840"/>
                </a:lnTo>
                <a:lnTo>
                  <a:pt x="15539" y="9548"/>
                </a:lnTo>
                <a:lnTo>
                  <a:pt x="15685" y="9231"/>
                </a:lnTo>
                <a:lnTo>
                  <a:pt x="15807" y="8914"/>
                </a:lnTo>
                <a:lnTo>
                  <a:pt x="15929" y="8574"/>
                </a:lnTo>
                <a:lnTo>
                  <a:pt x="16002" y="8257"/>
                </a:lnTo>
                <a:lnTo>
                  <a:pt x="16075" y="7916"/>
                </a:lnTo>
                <a:lnTo>
                  <a:pt x="16124" y="7575"/>
                </a:lnTo>
                <a:lnTo>
                  <a:pt x="16172" y="7210"/>
                </a:lnTo>
                <a:lnTo>
                  <a:pt x="16172" y="6869"/>
                </a:lnTo>
                <a:lnTo>
                  <a:pt x="16172" y="6869"/>
                </a:lnTo>
                <a:lnTo>
                  <a:pt x="16172" y="6503"/>
                </a:lnTo>
                <a:lnTo>
                  <a:pt x="16124" y="6162"/>
                </a:lnTo>
                <a:lnTo>
                  <a:pt x="16075" y="5821"/>
                </a:lnTo>
                <a:lnTo>
                  <a:pt x="16002" y="5480"/>
                </a:lnTo>
                <a:lnTo>
                  <a:pt x="15929" y="5139"/>
                </a:lnTo>
                <a:lnTo>
                  <a:pt x="15807" y="4823"/>
                </a:lnTo>
                <a:lnTo>
                  <a:pt x="15685" y="4506"/>
                </a:lnTo>
                <a:lnTo>
                  <a:pt x="15539" y="4190"/>
                </a:lnTo>
                <a:lnTo>
                  <a:pt x="15369" y="3873"/>
                </a:lnTo>
                <a:lnTo>
                  <a:pt x="15198" y="3581"/>
                </a:lnTo>
                <a:lnTo>
                  <a:pt x="15003" y="3288"/>
                </a:lnTo>
                <a:lnTo>
                  <a:pt x="14784" y="3021"/>
                </a:lnTo>
                <a:lnTo>
                  <a:pt x="14565" y="2753"/>
                </a:lnTo>
                <a:lnTo>
                  <a:pt x="14321" y="2485"/>
                </a:lnTo>
                <a:lnTo>
                  <a:pt x="14078" y="2241"/>
                </a:lnTo>
                <a:lnTo>
                  <a:pt x="13810" y="1998"/>
                </a:lnTo>
                <a:lnTo>
                  <a:pt x="13518" y="1778"/>
                </a:lnTo>
                <a:lnTo>
                  <a:pt x="13225" y="1559"/>
                </a:lnTo>
                <a:lnTo>
                  <a:pt x="12933" y="1364"/>
                </a:lnTo>
                <a:lnTo>
                  <a:pt x="12617" y="1170"/>
                </a:lnTo>
                <a:lnTo>
                  <a:pt x="12276" y="975"/>
                </a:lnTo>
                <a:lnTo>
                  <a:pt x="11935" y="829"/>
                </a:lnTo>
                <a:lnTo>
                  <a:pt x="11594" y="658"/>
                </a:lnTo>
                <a:lnTo>
                  <a:pt x="11228" y="536"/>
                </a:lnTo>
                <a:lnTo>
                  <a:pt x="10863" y="415"/>
                </a:lnTo>
                <a:lnTo>
                  <a:pt x="10498" y="293"/>
                </a:lnTo>
                <a:lnTo>
                  <a:pt x="10108" y="195"/>
                </a:lnTo>
                <a:lnTo>
                  <a:pt x="9718" y="122"/>
                </a:lnTo>
                <a:lnTo>
                  <a:pt x="9329" y="74"/>
                </a:lnTo>
                <a:lnTo>
                  <a:pt x="8915" y="25"/>
                </a:lnTo>
                <a:lnTo>
                  <a:pt x="8501" y="1"/>
                </a:lnTo>
                <a:lnTo>
                  <a:pt x="8087" y="1"/>
                </a:lnTo>
                <a:lnTo>
                  <a:pt x="8087" y="1"/>
                </a:lnTo>
                <a:close/>
              </a:path>
            </a:pathLst>
          </a:custGeom>
          <a:noFill/>
          <a:ln w="12175" cap="rnd" cmpd="sng">
            <a:solidFill>
              <a:srgbClr val="111111"/>
            </a:solidFill>
            <a:prstDash val="solid"/>
            <a:round/>
            <a:headEnd type="none" w="sm" len="sm"/>
            <a:tailEnd type="none" w="sm" len="sm"/>
          </a:ln>
        </p:spPr>
        <p:txBody>
          <a:bodyPr spcFirstLastPara="1" wrap="square" lIns="91425" tIns="91425" rIns="91425" bIns="91425" anchor="ctr" anchorCtr="0">
            <a:noAutofit/>
          </a:bodyPr>
          <a:lstStyle/>
          <a:p>
            <a:pPr marL="0" lvl="0" indent="0">
              <a:spcBef>
                <a:spcPts val="0"/>
              </a:spcBef>
              <a:spcAft>
                <a:spcPts val="0"/>
              </a:spcAft>
              <a:buNone/>
            </a:pPr>
            <a:endParaRPr/>
          </a:p>
        </p:txBody>
      </p:sp>
      <p:sp>
        <p:nvSpPr>
          <p:cNvPr id="459" name="Shape 459"/>
          <p:cNvSpPr/>
          <p:nvPr/>
        </p:nvSpPr>
        <p:spPr>
          <a:xfrm>
            <a:off x="3802753" y="1391596"/>
            <a:ext cx="281520" cy="268806"/>
          </a:xfrm>
          <a:custGeom>
            <a:avLst/>
            <a:gdLst/>
            <a:ahLst/>
            <a:cxnLst/>
            <a:rect l="0" t="0" r="0" b="0"/>
            <a:pathLst>
              <a:path w="15101" h="14419" fill="none" extrusionOk="0">
                <a:moveTo>
                  <a:pt x="7234" y="293"/>
                </a:moveTo>
                <a:lnTo>
                  <a:pt x="7234" y="293"/>
                </a:lnTo>
                <a:lnTo>
                  <a:pt x="7307" y="171"/>
                </a:lnTo>
                <a:lnTo>
                  <a:pt x="7380" y="74"/>
                </a:lnTo>
                <a:lnTo>
                  <a:pt x="7477" y="25"/>
                </a:lnTo>
                <a:lnTo>
                  <a:pt x="7550" y="1"/>
                </a:lnTo>
                <a:lnTo>
                  <a:pt x="7623" y="25"/>
                </a:lnTo>
                <a:lnTo>
                  <a:pt x="7721" y="74"/>
                </a:lnTo>
                <a:lnTo>
                  <a:pt x="7794" y="171"/>
                </a:lnTo>
                <a:lnTo>
                  <a:pt x="7867" y="293"/>
                </a:lnTo>
                <a:lnTo>
                  <a:pt x="9523" y="4092"/>
                </a:lnTo>
                <a:lnTo>
                  <a:pt x="9523" y="4092"/>
                </a:lnTo>
                <a:lnTo>
                  <a:pt x="9596" y="4214"/>
                </a:lnTo>
                <a:lnTo>
                  <a:pt x="9718" y="4360"/>
                </a:lnTo>
                <a:lnTo>
                  <a:pt x="9840" y="4482"/>
                </a:lnTo>
                <a:lnTo>
                  <a:pt x="9986" y="4604"/>
                </a:lnTo>
                <a:lnTo>
                  <a:pt x="10132" y="4701"/>
                </a:lnTo>
                <a:lnTo>
                  <a:pt x="10302" y="4774"/>
                </a:lnTo>
                <a:lnTo>
                  <a:pt x="10449" y="4847"/>
                </a:lnTo>
                <a:lnTo>
                  <a:pt x="10619" y="4872"/>
                </a:lnTo>
                <a:lnTo>
                  <a:pt x="14711" y="5286"/>
                </a:lnTo>
                <a:lnTo>
                  <a:pt x="14711" y="5286"/>
                </a:lnTo>
                <a:lnTo>
                  <a:pt x="14857" y="5310"/>
                </a:lnTo>
                <a:lnTo>
                  <a:pt x="14979" y="5359"/>
                </a:lnTo>
                <a:lnTo>
                  <a:pt x="15052" y="5407"/>
                </a:lnTo>
                <a:lnTo>
                  <a:pt x="15100" y="5505"/>
                </a:lnTo>
                <a:lnTo>
                  <a:pt x="15100" y="5578"/>
                </a:lnTo>
                <a:lnTo>
                  <a:pt x="15076" y="5675"/>
                </a:lnTo>
                <a:lnTo>
                  <a:pt x="15027" y="5773"/>
                </a:lnTo>
                <a:lnTo>
                  <a:pt x="14906" y="5895"/>
                </a:lnTo>
                <a:lnTo>
                  <a:pt x="11837" y="8622"/>
                </a:lnTo>
                <a:lnTo>
                  <a:pt x="11837" y="8622"/>
                </a:lnTo>
                <a:lnTo>
                  <a:pt x="11715" y="8744"/>
                </a:lnTo>
                <a:lnTo>
                  <a:pt x="11618" y="8890"/>
                </a:lnTo>
                <a:lnTo>
                  <a:pt x="11545" y="9061"/>
                </a:lnTo>
                <a:lnTo>
                  <a:pt x="11472" y="9231"/>
                </a:lnTo>
                <a:lnTo>
                  <a:pt x="11423" y="9402"/>
                </a:lnTo>
                <a:lnTo>
                  <a:pt x="11398" y="9572"/>
                </a:lnTo>
                <a:lnTo>
                  <a:pt x="11398" y="9743"/>
                </a:lnTo>
                <a:lnTo>
                  <a:pt x="11423" y="9913"/>
                </a:lnTo>
                <a:lnTo>
                  <a:pt x="12300" y="13956"/>
                </a:lnTo>
                <a:lnTo>
                  <a:pt x="12300" y="13956"/>
                </a:lnTo>
                <a:lnTo>
                  <a:pt x="12324" y="14102"/>
                </a:lnTo>
                <a:lnTo>
                  <a:pt x="12300" y="14200"/>
                </a:lnTo>
                <a:lnTo>
                  <a:pt x="12275" y="14297"/>
                </a:lnTo>
                <a:lnTo>
                  <a:pt x="12227" y="14370"/>
                </a:lnTo>
                <a:lnTo>
                  <a:pt x="12129" y="14394"/>
                </a:lnTo>
                <a:lnTo>
                  <a:pt x="12032" y="14419"/>
                </a:lnTo>
                <a:lnTo>
                  <a:pt x="11910" y="14370"/>
                </a:lnTo>
                <a:lnTo>
                  <a:pt x="11788" y="14321"/>
                </a:lnTo>
                <a:lnTo>
                  <a:pt x="8232" y="12227"/>
                </a:lnTo>
                <a:lnTo>
                  <a:pt x="8232" y="12227"/>
                </a:lnTo>
                <a:lnTo>
                  <a:pt x="8086" y="12154"/>
                </a:lnTo>
                <a:lnTo>
                  <a:pt x="7916" y="12105"/>
                </a:lnTo>
                <a:lnTo>
                  <a:pt x="7721" y="12081"/>
                </a:lnTo>
                <a:lnTo>
                  <a:pt x="7550" y="12081"/>
                </a:lnTo>
                <a:lnTo>
                  <a:pt x="7380" y="12081"/>
                </a:lnTo>
                <a:lnTo>
                  <a:pt x="7185" y="12105"/>
                </a:lnTo>
                <a:lnTo>
                  <a:pt x="7015" y="12154"/>
                </a:lnTo>
                <a:lnTo>
                  <a:pt x="6868" y="12227"/>
                </a:lnTo>
                <a:lnTo>
                  <a:pt x="3313" y="14321"/>
                </a:lnTo>
                <a:lnTo>
                  <a:pt x="3313" y="14321"/>
                </a:lnTo>
                <a:lnTo>
                  <a:pt x="3191" y="14370"/>
                </a:lnTo>
                <a:lnTo>
                  <a:pt x="3069" y="14419"/>
                </a:lnTo>
                <a:lnTo>
                  <a:pt x="2972" y="14394"/>
                </a:lnTo>
                <a:lnTo>
                  <a:pt x="2874" y="14370"/>
                </a:lnTo>
                <a:lnTo>
                  <a:pt x="2826" y="14297"/>
                </a:lnTo>
                <a:lnTo>
                  <a:pt x="2801" y="14200"/>
                </a:lnTo>
                <a:lnTo>
                  <a:pt x="2777" y="14102"/>
                </a:lnTo>
                <a:lnTo>
                  <a:pt x="2801" y="13956"/>
                </a:lnTo>
                <a:lnTo>
                  <a:pt x="3678" y="9913"/>
                </a:lnTo>
                <a:lnTo>
                  <a:pt x="3678" y="9913"/>
                </a:lnTo>
                <a:lnTo>
                  <a:pt x="3702" y="9743"/>
                </a:lnTo>
                <a:lnTo>
                  <a:pt x="3702" y="9572"/>
                </a:lnTo>
                <a:lnTo>
                  <a:pt x="3678" y="9402"/>
                </a:lnTo>
                <a:lnTo>
                  <a:pt x="3629" y="9231"/>
                </a:lnTo>
                <a:lnTo>
                  <a:pt x="3556" y="9061"/>
                </a:lnTo>
                <a:lnTo>
                  <a:pt x="3483" y="8890"/>
                </a:lnTo>
                <a:lnTo>
                  <a:pt x="3386" y="8744"/>
                </a:lnTo>
                <a:lnTo>
                  <a:pt x="3264" y="8622"/>
                </a:lnTo>
                <a:lnTo>
                  <a:pt x="195" y="5895"/>
                </a:lnTo>
                <a:lnTo>
                  <a:pt x="195" y="5895"/>
                </a:lnTo>
                <a:lnTo>
                  <a:pt x="73" y="5773"/>
                </a:lnTo>
                <a:lnTo>
                  <a:pt x="25" y="5675"/>
                </a:lnTo>
                <a:lnTo>
                  <a:pt x="0" y="5578"/>
                </a:lnTo>
                <a:lnTo>
                  <a:pt x="0" y="5505"/>
                </a:lnTo>
                <a:lnTo>
                  <a:pt x="49" y="5407"/>
                </a:lnTo>
                <a:lnTo>
                  <a:pt x="122" y="5359"/>
                </a:lnTo>
                <a:lnTo>
                  <a:pt x="244" y="5310"/>
                </a:lnTo>
                <a:lnTo>
                  <a:pt x="390" y="5286"/>
                </a:lnTo>
                <a:lnTo>
                  <a:pt x="4482" y="4872"/>
                </a:lnTo>
                <a:lnTo>
                  <a:pt x="4482" y="4872"/>
                </a:lnTo>
                <a:lnTo>
                  <a:pt x="4652" y="4847"/>
                </a:lnTo>
                <a:lnTo>
                  <a:pt x="4798" y="4774"/>
                </a:lnTo>
                <a:lnTo>
                  <a:pt x="4969" y="4701"/>
                </a:lnTo>
                <a:lnTo>
                  <a:pt x="5115" y="4604"/>
                </a:lnTo>
                <a:lnTo>
                  <a:pt x="5261" y="4482"/>
                </a:lnTo>
                <a:lnTo>
                  <a:pt x="5383" y="4360"/>
                </a:lnTo>
                <a:lnTo>
                  <a:pt x="5505" y="4214"/>
                </a:lnTo>
                <a:lnTo>
                  <a:pt x="5578" y="4092"/>
                </a:lnTo>
                <a:lnTo>
                  <a:pt x="7234" y="293"/>
                </a:lnTo>
                <a:close/>
              </a:path>
            </a:pathLst>
          </a:custGeom>
          <a:noFill/>
          <a:ln w="12175" cap="rnd" cmpd="sng">
            <a:solidFill>
              <a:srgbClr val="111111"/>
            </a:solidFill>
            <a:prstDash val="solid"/>
            <a:round/>
            <a:headEnd type="none" w="sm" len="sm"/>
            <a:tailEnd type="none" w="sm" len="sm"/>
          </a:ln>
        </p:spPr>
        <p:txBody>
          <a:bodyPr spcFirstLastPara="1" wrap="square" lIns="91425" tIns="91425" rIns="91425" bIns="91425" anchor="ctr" anchorCtr="0">
            <a:noAutofit/>
          </a:bodyPr>
          <a:lstStyle/>
          <a:p>
            <a:pPr marL="0" lvl="0" indent="0">
              <a:spcBef>
                <a:spcPts val="0"/>
              </a:spcBef>
              <a:spcAft>
                <a:spcPts val="0"/>
              </a:spcAft>
              <a:buNone/>
            </a:pPr>
            <a:endParaRPr/>
          </a:p>
        </p:txBody>
      </p:sp>
      <p:grpSp>
        <p:nvGrpSpPr>
          <p:cNvPr id="460" name="Shape 460"/>
          <p:cNvGrpSpPr/>
          <p:nvPr/>
        </p:nvGrpSpPr>
        <p:grpSpPr>
          <a:xfrm>
            <a:off x="4289402" y="1373424"/>
            <a:ext cx="310584" cy="311031"/>
            <a:chOff x="5294400" y="974850"/>
            <a:chExt cx="416500" cy="417100"/>
          </a:xfrm>
        </p:grpSpPr>
        <p:sp>
          <p:nvSpPr>
            <p:cNvPr id="461" name="Shape 461"/>
            <p:cNvSpPr/>
            <p:nvPr/>
          </p:nvSpPr>
          <p:spPr>
            <a:xfrm>
              <a:off x="5325450" y="997975"/>
              <a:ext cx="151650" cy="154700"/>
            </a:xfrm>
            <a:custGeom>
              <a:avLst/>
              <a:gdLst/>
              <a:ahLst/>
              <a:cxnLst/>
              <a:rect l="0" t="0" r="0" b="0"/>
              <a:pathLst>
                <a:path w="6066" h="6188" fill="none" extrusionOk="0">
                  <a:moveTo>
                    <a:pt x="2680" y="74"/>
                  </a:moveTo>
                  <a:lnTo>
                    <a:pt x="2680" y="74"/>
                  </a:lnTo>
                  <a:lnTo>
                    <a:pt x="2607" y="1"/>
                  </a:lnTo>
                  <a:lnTo>
                    <a:pt x="2534" y="1"/>
                  </a:lnTo>
                  <a:lnTo>
                    <a:pt x="2461" y="25"/>
                  </a:lnTo>
                  <a:lnTo>
                    <a:pt x="2436" y="147"/>
                  </a:lnTo>
                  <a:lnTo>
                    <a:pt x="2095" y="1803"/>
                  </a:lnTo>
                  <a:lnTo>
                    <a:pt x="2095" y="1803"/>
                  </a:lnTo>
                  <a:lnTo>
                    <a:pt x="2047" y="1925"/>
                  </a:lnTo>
                  <a:lnTo>
                    <a:pt x="1974" y="2047"/>
                  </a:lnTo>
                  <a:lnTo>
                    <a:pt x="1852" y="2169"/>
                  </a:lnTo>
                  <a:lnTo>
                    <a:pt x="1730" y="2217"/>
                  </a:lnTo>
                  <a:lnTo>
                    <a:pt x="123" y="2753"/>
                  </a:lnTo>
                  <a:lnTo>
                    <a:pt x="123" y="2753"/>
                  </a:lnTo>
                  <a:lnTo>
                    <a:pt x="25" y="2826"/>
                  </a:lnTo>
                  <a:lnTo>
                    <a:pt x="1" y="2875"/>
                  </a:lnTo>
                  <a:lnTo>
                    <a:pt x="25" y="2948"/>
                  </a:lnTo>
                  <a:lnTo>
                    <a:pt x="98" y="3021"/>
                  </a:lnTo>
                  <a:lnTo>
                    <a:pt x="1584" y="3849"/>
                  </a:lnTo>
                  <a:lnTo>
                    <a:pt x="1584" y="3849"/>
                  </a:lnTo>
                  <a:lnTo>
                    <a:pt x="1706" y="3922"/>
                  </a:lnTo>
                  <a:lnTo>
                    <a:pt x="1803" y="4044"/>
                  </a:lnTo>
                  <a:lnTo>
                    <a:pt x="1852" y="4190"/>
                  </a:lnTo>
                  <a:lnTo>
                    <a:pt x="1876" y="4312"/>
                  </a:lnTo>
                  <a:lnTo>
                    <a:pt x="1901" y="6017"/>
                  </a:lnTo>
                  <a:lnTo>
                    <a:pt x="1901" y="6017"/>
                  </a:lnTo>
                  <a:lnTo>
                    <a:pt x="1925" y="6114"/>
                  </a:lnTo>
                  <a:lnTo>
                    <a:pt x="1974" y="6187"/>
                  </a:lnTo>
                  <a:lnTo>
                    <a:pt x="2047" y="6187"/>
                  </a:lnTo>
                  <a:lnTo>
                    <a:pt x="2120" y="6114"/>
                  </a:lnTo>
                  <a:lnTo>
                    <a:pt x="3362" y="4969"/>
                  </a:lnTo>
                  <a:lnTo>
                    <a:pt x="3362" y="4969"/>
                  </a:lnTo>
                  <a:lnTo>
                    <a:pt x="3484" y="4872"/>
                  </a:lnTo>
                  <a:lnTo>
                    <a:pt x="3630" y="4823"/>
                  </a:lnTo>
                  <a:lnTo>
                    <a:pt x="3776" y="4823"/>
                  </a:lnTo>
                  <a:lnTo>
                    <a:pt x="3922" y="4848"/>
                  </a:lnTo>
                  <a:lnTo>
                    <a:pt x="5530" y="5335"/>
                  </a:lnTo>
                  <a:lnTo>
                    <a:pt x="5530" y="5335"/>
                  </a:lnTo>
                  <a:lnTo>
                    <a:pt x="5651" y="5359"/>
                  </a:lnTo>
                  <a:lnTo>
                    <a:pt x="5700" y="5335"/>
                  </a:lnTo>
                  <a:lnTo>
                    <a:pt x="5724" y="5262"/>
                  </a:lnTo>
                  <a:lnTo>
                    <a:pt x="5700" y="5164"/>
                  </a:lnTo>
                  <a:lnTo>
                    <a:pt x="4994" y="3606"/>
                  </a:lnTo>
                  <a:lnTo>
                    <a:pt x="4994" y="3606"/>
                  </a:lnTo>
                  <a:lnTo>
                    <a:pt x="4945" y="3484"/>
                  </a:lnTo>
                  <a:lnTo>
                    <a:pt x="4945" y="3338"/>
                  </a:lnTo>
                  <a:lnTo>
                    <a:pt x="4969" y="3191"/>
                  </a:lnTo>
                  <a:lnTo>
                    <a:pt x="5042" y="3070"/>
                  </a:lnTo>
                  <a:lnTo>
                    <a:pt x="6017" y="1681"/>
                  </a:lnTo>
                  <a:lnTo>
                    <a:pt x="6017" y="1681"/>
                  </a:lnTo>
                  <a:lnTo>
                    <a:pt x="6065" y="1584"/>
                  </a:lnTo>
                  <a:lnTo>
                    <a:pt x="6065" y="1511"/>
                  </a:lnTo>
                  <a:lnTo>
                    <a:pt x="5992" y="1462"/>
                  </a:lnTo>
                  <a:lnTo>
                    <a:pt x="5895" y="1462"/>
                  </a:lnTo>
                  <a:lnTo>
                    <a:pt x="4190" y="1657"/>
                  </a:lnTo>
                  <a:lnTo>
                    <a:pt x="4190" y="1657"/>
                  </a:lnTo>
                  <a:lnTo>
                    <a:pt x="4068" y="1657"/>
                  </a:lnTo>
                  <a:lnTo>
                    <a:pt x="3922" y="1608"/>
                  </a:lnTo>
                  <a:lnTo>
                    <a:pt x="3800" y="1535"/>
                  </a:lnTo>
                  <a:lnTo>
                    <a:pt x="3703" y="1438"/>
                  </a:lnTo>
                  <a:lnTo>
                    <a:pt x="2680" y="74"/>
                  </a:lnTo>
                  <a:close/>
                </a:path>
              </a:pathLst>
            </a:custGeom>
            <a:noFill/>
            <a:ln w="12175" cap="rnd" cmpd="sng">
              <a:solidFill>
                <a:srgbClr val="111111"/>
              </a:solidFill>
              <a:prstDash val="solid"/>
              <a:round/>
              <a:headEnd type="none" w="sm" len="sm"/>
              <a:tailEnd type="none" w="sm" len="sm"/>
            </a:ln>
          </p:spPr>
          <p:txBody>
            <a:bodyPr spcFirstLastPara="1" wrap="square" lIns="91425" tIns="91425" rIns="91425" bIns="91425" anchor="ctr" anchorCtr="0">
              <a:noAutofit/>
            </a:bodyPr>
            <a:lstStyle/>
            <a:p>
              <a:pPr marL="0" lvl="0" indent="0">
                <a:spcBef>
                  <a:spcPts val="0"/>
                </a:spcBef>
                <a:spcAft>
                  <a:spcPts val="0"/>
                </a:spcAft>
                <a:buNone/>
              </a:pPr>
              <a:endParaRPr/>
            </a:p>
          </p:txBody>
        </p:sp>
        <p:sp>
          <p:nvSpPr>
            <p:cNvPr id="462" name="Shape 462"/>
            <p:cNvSpPr/>
            <p:nvPr/>
          </p:nvSpPr>
          <p:spPr>
            <a:xfrm>
              <a:off x="5294400" y="974850"/>
              <a:ext cx="416500" cy="417100"/>
            </a:xfrm>
            <a:custGeom>
              <a:avLst/>
              <a:gdLst/>
              <a:ahLst/>
              <a:cxnLst/>
              <a:rect l="0" t="0" r="0" b="0"/>
              <a:pathLst>
                <a:path w="16660" h="16684" fill="none" extrusionOk="0">
                  <a:moveTo>
                    <a:pt x="4872" y="12202"/>
                  </a:moveTo>
                  <a:lnTo>
                    <a:pt x="4872" y="12202"/>
                  </a:lnTo>
                  <a:lnTo>
                    <a:pt x="5261" y="12178"/>
                  </a:lnTo>
                  <a:lnTo>
                    <a:pt x="5627" y="12154"/>
                  </a:lnTo>
                  <a:lnTo>
                    <a:pt x="5992" y="12105"/>
                  </a:lnTo>
                  <a:lnTo>
                    <a:pt x="6357" y="12032"/>
                  </a:lnTo>
                  <a:lnTo>
                    <a:pt x="6698" y="11959"/>
                  </a:lnTo>
                  <a:lnTo>
                    <a:pt x="7039" y="11861"/>
                  </a:lnTo>
                  <a:lnTo>
                    <a:pt x="7380" y="11740"/>
                  </a:lnTo>
                  <a:lnTo>
                    <a:pt x="7721" y="11618"/>
                  </a:lnTo>
                  <a:lnTo>
                    <a:pt x="8038" y="11472"/>
                  </a:lnTo>
                  <a:lnTo>
                    <a:pt x="8355" y="11301"/>
                  </a:lnTo>
                  <a:lnTo>
                    <a:pt x="8671" y="11131"/>
                  </a:lnTo>
                  <a:lnTo>
                    <a:pt x="8963" y="10936"/>
                  </a:lnTo>
                  <a:lnTo>
                    <a:pt x="9256" y="10741"/>
                  </a:lnTo>
                  <a:lnTo>
                    <a:pt x="9524" y="10522"/>
                  </a:lnTo>
                  <a:lnTo>
                    <a:pt x="9792" y="10303"/>
                  </a:lnTo>
                  <a:lnTo>
                    <a:pt x="10035" y="10059"/>
                  </a:lnTo>
                  <a:lnTo>
                    <a:pt x="10279" y="9791"/>
                  </a:lnTo>
                  <a:lnTo>
                    <a:pt x="10522" y="9523"/>
                  </a:lnTo>
                  <a:lnTo>
                    <a:pt x="10741" y="9255"/>
                  </a:lnTo>
                  <a:lnTo>
                    <a:pt x="10936" y="8963"/>
                  </a:lnTo>
                  <a:lnTo>
                    <a:pt x="11131" y="8671"/>
                  </a:lnTo>
                  <a:lnTo>
                    <a:pt x="11302" y="8379"/>
                  </a:lnTo>
                  <a:lnTo>
                    <a:pt x="11472" y="8062"/>
                  </a:lnTo>
                  <a:lnTo>
                    <a:pt x="11618" y="7721"/>
                  </a:lnTo>
                  <a:lnTo>
                    <a:pt x="11740" y="7404"/>
                  </a:lnTo>
                  <a:lnTo>
                    <a:pt x="11862" y="7063"/>
                  </a:lnTo>
                  <a:lnTo>
                    <a:pt x="11959" y="6722"/>
                  </a:lnTo>
                  <a:lnTo>
                    <a:pt x="12032" y="6357"/>
                  </a:lnTo>
                  <a:lnTo>
                    <a:pt x="12105" y="5992"/>
                  </a:lnTo>
                  <a:lnTo>
                    <a:pt x="12154" y="5626"/>
                  </a:lnTo>
                  <a:lnTo>
                    <a:pt x="12178" y="5261"/>
                  </a:lnTo>
                  <a:lnTo>
                    <a:pt x="12178" y="4896"/>
                  </a:lnTo>
                  <a:lnTo>
                    <a:pt x="12178" y="4896"/>
                  </a:lnTo>
                  <a:lnTo>
                    <a:pt x="12178" y="4531"/>
                  </a:lnTo>
                  <a:lnTo>
                    <a:pt x="12154" y="4190"/>
                  </a:lnTo>
                  <a:lnTo>
                    <a:pt x="12105" y="3849"/>
                  </a:lnTo>
                  <a:lnTo>
                    <a:pt x="12057" y="3508"/>
                  </a:lnTo>
                  <a:lnTo>
                    <a:pt x="11983" y="3191"/>
                  </a:lnTo>
                  <a:lnTo>
                    <a:pt x="11886" y="2850"/>
                  </a:lnTo>
                  <a:lnTo>
                    <a:pt x="11789" y="2533"/>
                  </a:lnTo>
                  <a:lnTo>
                    <a:pt x="11691" y="2217"/>
                  </a:lnTo>
                  <a:lnTo>
                    <a:pt x="11545" y="1925"/>
                  </a:lnTo>
                  <a:lnTo>
                    <a:pt x="11423" y="1632"/>
                  </a:lnTo>
                  <a:lnTo>
                    <a:pt x="11253" y="1340"/>
                  </a:lnTo>
                  <a:lnTo>
                    <a:pt x="11107" y="1048"/>
                  </a:lnTo>
                  <a:lnTo>
                    <a:pt x="10912" y="780"/>
                  </a:lnTo>
                  <a:lnTo>
                    <a:pt x="10717" y="512"/>
                  </a:lnTo>
                  <a:lnTo>
                    <a:pt x="10303" y="0"/>
                  </a:lnTo>
                  <a:lnTo>
                    <a:pt x="10303" y="0"/>
                  </a:lnTo>
                  <a:lnTo>
                    <a:pt x="10644" y="98"/>
                  </a:lnTo>
                  <a:lnTo>
                    <a:pt x="10985" y="220"/>
                  </a:lnTo>
                  <a:lnTo>
                    <a:pt x="11642" y="463"/>
                  </a:lnTo>
                  <a:lnTo>
                    <a:pt x="12251" y="780"/>
                  </a:lnTo>
                  <a:lnTo>
                    <a:pt x="12836" y="1121"/>
                  </a:lnTo>
                  <a:lnTo>
                    <a:pt x="13396" y="1535"/>
                  </a:lnTo>
                  <a:lnTo>
                    <a:pt x="13932" y="1973"/>
                  </a:lnTo>
                  <a:lnTo>
                    <a:pt x="14419" y="2460"/>
                  </a:lnTo>
                  <a:lnTo>
                    <a:pt x="14857" y="2972"/>
                  </a:lnTo>
                  <a:lnTo>
                    <a:pt x="15271" y="3532"/>
                  </a:lnTo>
                  <a:lnTo>
                    <a:pt x="15612" y="4116"/>
                  </a:lnTo>
                  <a:lnTo>
                    <a:pt x="15929" y="4750"/>
                  </a:lnTo>
                  <a:lnTo>
                    <a:pt x="16197" y="5383"/>
                  </a:lnTo>
                  <a:lnTo>
                    <a:pt x="16294" y="5724"/>
                  </a:lnTo>
                  <a:lnTo>
                    <a:pt x="16392" y="6065"/>
                  </a:lnTo>
                  <a:lnTo>
                    <a:pt x="16465" y="6406"/>
                  </a:lnTo>
                  <a:lnTo>
                    <a:pt x="16538" y="6771"/>
                  </a:lnTo>
                  <a:lnTo>
                    <a:pt x="16587" y="7112"/>
                  </a:lnTo>
                  <a:lnTo>
                    <a:pt x="16635" y="7477"/>
                  </a:lnTo>
                  <a:lnTo>
                    <a:pt x="16660" y="7843"/>
                  </a:lnTo>
                  <a:lnTo>
                    <a:pt x="16660" y="8208"/>
                  </a:lnTo>
                  <a:lnTo>
                    <a:pt x="16660" y="8208"/>
                  </a:lnTo>
                  <a:lnTo>
                    <a:pt x="16660" y="8647"/>
                  </a:lnTo>
                  <a:lnTo>
                    <a:pt x="16611" y="9061"/>
                  </a:lnTo>
                  <a:lnTo>
                    <a:pt x="16562" y="9499"/>
                  </a:lnTo>
                  <a:lnTo>
                    <a:pt x="16489" y="9913"/>
                  </a:lnTo>
                  <a:lnTo>
                    <a:pt x="16392" y="10327"/>
                  </a:lnTo>
                  <a:lnTo>
                    <a:pt x="16294" y="10717"/>
                  </a:lnTo>
                  <a:lnTo>
                    <a:pt x="16148" y="11131"/>
                  </a:lnTo>
                  <a:lnTo>
                    <a:pt x="16002" y="11496"/>
                  </a:lnTo>
                  <a:lnTo>
                    <a:pt x="15832" y="11886"/>
                  </a:lnTo>
                  <a:lnTo>
                    <a:pt x="15637" y="12251"/>
                  </a:lnTo>
                  <a:lnTo>
                    <a:pt x="15442" y="12592"/>
                  </a:lnTo>
                  <a:lnTo>
                    <a:pt x="15223" y="12933"/>
                  </a:lnTo>
                  <a:lnTo>
                    <a:pt x="14979" y="13274"/>
                  </a:lnTo>
                  <a:lnTo>
                    <a:pt x="14736" y="13591"/>
                  </a:lnTo>
                  <a:lnTo>
                    <a:pt x="14468" y="13907"/>
                  </a:lnTo>
                  <a:lnTo>
                    <a:pt x="14175" y="14199"/>
                  </a:lnTo>
                  <a:lnTo>
                    <a:pt x="13883" y="14467"/>
                  </a:lnTo>
                  <a:lnTo>
                    <a:pt x="13591" y="14735"/>
                  </a:lnTo>
                  <a:lnTo>
                    <a:pt x="13274" y="15003"/>
                  </a:lnTo>
                  <a:lnTo>
                    <a:pt x="12933" y="15222"/>
                  </a:lnTo>
                  <a:lnTo>
                    <a:pt x="12592" y="15442"/>
                  </a:lnTo>
                  <a:lnTo>
                    <a:pt x="12227" y="15661"/>
                  </a:lnTo>
                  <a:lnTo>
                    <a:pt x="11862" y="15831"/>
                  </a:lnTo>
                  <a:lnTo>
                    <a:pt x="11496" y="16002"/>
                  </a:lnTo>
                  <a:lnTo>
                    <a:pt x="11107" y="16172"/>
                  </a:lnTo>
                  <a:lnTo>
                    <a:pt x="10717" y="16294"/>
                  </a:lnTo>
                  <a:lnTo>
                    <a:pt x="10303" y="16416"/>
                  </a:lnTo>
                  <a:lnTo>
                    <a:pt x="9913" y="16513"/>
                  </a:lnTo>
                  <a:lnTo>
                    <a:pt x="9475" y="16586"/>
                  </a:lnTo>
                  <a:lnTo>
                    <a:pt x="9061" y="16635"/>
                  </a:lnTo>
                  <a:lnTo>
                    <a:pt x="8622" y="16659"/>
                  </a:lnTo>
                  <a:lnTo>
                    <a:pt x="8208" y="16684"/>
                  </a:lnTo>
                  <a:lnTo>
                    <a:pt x="8208" y="16684"/>
                  </a:lnTo>
                  <a:lnTo>
                    <a:pt x="7819" y="16659"/>
                  </a:lnTo>
                  <a:lnTo>
                    <a:pt x="7453" y="16635"/>
                  </a:lnTo>
                  <a:lnTo>
                    <a:pt x="7112" y="16611"/>
                  </a:lnTo>
                  <a:lnTo>
                    <a:pt x="6747" y="16562"/>
                  </a:lnTo>
                  <a:lnTo>
                    <a:pt x="6406" y="16489"/>
                  </a:lnTo>
                  <a:lnTo>
                    <a:pt x="6065" y="16391"/>
                  </a:lnTo>
                  <a:lnTo>
                    <a:pt x="5724" y="16294"/>
                  </a:lnTo>
                  <a:lnTo>
                    <a:pt x="5383" y="16197"/>
                  </a:lnTo>
                  <a:lnTo>
                    <a:pt x="4726" y="15929"/>
                  </a:lnTo>
                  <a:lnTo>
                    <a:pt x="4117" y="15636"/>
                  </a:lnTo>
                  <a:lnTo>
                    <a:pt x="3532" y="15271"/>
                  </a:lnTo>
                  <a:lnTo>
                    <a:pt x="2972" y="14857"/>
                  </a:lnTo>
                  <a:lnTo>
                    <a:pt x="2436" y="14419"/>
                  </a:lnTo>
                  <a:lnTo>
                    <a:pt x="1974" y="13932"/>
                  </a:lnTo>
                  <a:lnTo>
                    <a:pt x="1511" y="13420"/>
                  </a:lnTo>
                  <a:lnTo>
                    <a:pt x="1121" y="12860"/>
                  </a:lnTo>
                  <a:lnTo>
                    <a:pt x="756" y="12275"/>
                  </a:lnTo>
                  <a:lnTo>
                    <a:pt x="464" y="11642"/>
                  </a:lnTo>
                  <a:lnTo>
                    <a:pt x="196" y="10985"/>
                  </a:lnTo>
                  <a:lnTo>
                    <a:pt x="98" y="10668"/>
                  </a:lnTo>
                  <a:lnTo>
                    <a:pt x="1" y="10327"/>
                  </a:lnTo>
                  <a:lnTo>
                    <a:pt x="1" y="10327"/>
                  </a:lnTo>
                  <a:lnTo>
                    <a:pt x="488" y="10741"/>
                  </a:lnTo>
                  <a:lnTo>
                    <a:pt x="756" y="10936"/>
                  </a:lnTo>
                  <a:lnTo>
                    <a:pt x="1048" y="11106"/>
                  </a:lnTo>
                  <a:lnTo>
                    <a:pt x="1316" y="11277"/>
                  </a:lnTo>
                  <a:lnTo>
                    <a:pt x="1608" y="11423"/>
                  </a:lnTo>
                  <a:lnTo>
                    <a:pt x="1901" y="11569"/>
                  </a:lnTo>
                  <a:lnTo>
                    <a:pt x="2217" y="11691"/>
                  </a:lnTo>
                  <a:lnTo>
                    <a:pt x="2534" y="11813"/>
                  </a:lnTo>
                  <a:lnTo>
                    <a:pt x="2850" y="11910"/>
                  </a:lnTo>
                  <a:lnTo>
                    <a:pt x="3167" y="11983"/>
                  </a:lnTo>
                  <a:lnTo>
                    <a:pt x="3508" y="12056"/>
                  </a:lnTo>
                  <a:lnTo>
                    <a:pt x="3849" y="12129"/>
                  </a:lnTo>
                  <a:lnTo>
                    <a:pt x="4190" y="12154"/>
                  </a:lnTo>
                  <a:lnTo>
                    <a:pt x="4531" y="12178"/>
                  </a:lnTo>
                  <a:lnTo>
                    <a:pt x="4872" y="12202"/>
                  </a:lnTo>
                  <a:lnTo>
                    <a:pt x="4872" y="12202"/>
                  </a:lnTo>
                  <a:close/>
                </a:path>
              </a:pathLst>
            </a:custGeom>
            <a:noFill/>
            <a:ln w="12175" cap="rnd" cmpd="sng">
              <a:solidFill>
                <a:srgbClr val="111111"/>
              </a:solidFill>
              <a:prstDash val="solid"/>
              <a:round/>
              <a:headEnd type="none" w="sm" len="sm"/>
              <a:tailEnd type="none" w="sm" len="sm"/>
            </a:ln>
          </p:spPr>
          <p:txBody>
            <a:bodyPr spcFirstLastPara="1" wrap="square" lIns="91425" tIns="91425" rIns="91425" bIns="91425" anchor="ctr" anchorCtr="0">
              <a:noAutofit/>
            </a:bodyPr>
            <a:lstStyle/>
            <a:p>
              <a:pPr marL="0" lvl="0" indent="0">
                <a:spcBef>
                  <a:spcPts val="0"/>
                </a:spcBef>
                <a:spcAft>
                  <a:spcPts val="0"/>
                </a:spcAft>
                <a:buNone/>
              </a:pPr>
              <a:endParaRPr/>
            </a:p>
          </p:txBody>
        </p:sp>
      </p:grpSp>
      <p:grpSp>
        <p:nvGrpSpPr>
          <p:cNvPr id="463" name="Shape 463"/>
          <p:cNvGrpSpPr/>
          <p:nvPr/>
        </p:nvGrpSpPr>
        <p:grpSpPr>
          <a:xfrm>
            <a:off x="4753433" y="1338470"/>
            <a:ext cx="385042" cy="375050"/>
            <a:chOff x="5916675" y="927975"/>
            <a:chExt cx="516350" cy="502950"/>
          </a:xfrm>
        </p:grpSpPr>
        <p:sp>
          <p:nvSpPr>
            <p:cNvPr id="464" name="Shape 464"/>
            <p:cNvSpPr/>
            <p:nvPr/>
          </p:nvSpPr>
          <p:spPr>
            <a:xfrm>
              <a:off x="5916675" y="927975"/>
              <a:ext cx="516350" cy="502950"/>
            </a:xfrm>
            <a:custGeom>
              <a:avLst/>
              <a:gdLst/>
              <a:ahLst/>
              <a:cxnLst/>
              <a:rect l="0" t="0" r="0" b="0"/>
              <a:pathLst>
                <a:path w="20654" h="20118" fill="none" extrusionOk="0">
                  <a:moveTo>
                    <a:pt x="20654" y="10059"/>
                  </a:moveTo>
                  <a:lnTo>
                    <a:pt x="18486" y="8183"/>
                  </a:lnTo>
                  <a:lnTo>
                    <a:pt x="19631" y="5577"/>
                  </a:lnTo>
                  <a:lnTo>
                    <a:pt x="16879" y="4847"/>
                  </a:lnTo>
                  <a:lnTo>
                    <a:pt x="16757" y="1997"/>
                  </a:lnTo>
                  <a:lnTo>
                    <a:pt x="13956" y="2509"/>
                  </a:lnTo>
                  <a:lnTo>
                    <a:pt x="12616" y="0"/>
                  </a:lnTo>
                  <a:lnTo>
                    <a:pt x="10327" y="1681"/>
                  </a:lnTo>
                  <a:lnTo>
                    <a:pt x="8038" y="0"/>
                  </a:lnTo>
                  <a:lnTo>
                    <a:pt x="6698" y="2509"/>
                  </a:lnTo>
                  <a:lnTo>
                    <a:pt x="3897" y="1997"/>
                  </a:lnTo>
                  <a:lnTo>
                    <a:pt x="3776" y="4847"/>
                  </a:lnTo>
                  <a:lnTo>
                    <a:pt x="1023" y="5577"/>
                  </a:lnTo>
                  <a:lnTo>
                    <a:pt x="2168" y="8183"/>
                  </a:lnTo>
                  <a:lnTo>
                    <a:pt x="1" y="10059"/>
                  </a:lnTo>
                  <a:lnTo>
                    <a:pt x="2168" y="11934"/>
                  </a:lnTo>
                  <a:lnTo>
                    <a:pt x="1023" y="14540"/>
                  </a:lnTo>
                  <a:lnTo>
                    <a:pt x="3776" y="15271"/>
                  </a:lnTo>
                  <a:lnTo>
                    <a:pt x="3897" y="18120"/>
                  </a:lnTo>
                  <a:lnTo>
                    <a:pt x="6698" y="17609"/>
                  </a:lnTo>
                  <a:lnTo>
                    <a:pt x="8038" y="20117"/>
                  </a:lnTo>
                  <a:lnTo>
                    <a:pt x="10327" y="18437"/>
                  </a:lnTo>
                  <a:lnTo>
                    <a:pt x="12616" y="20117"/>
                  </a:lnTo>
                  <a:lnTo>
                    <a:pt x="13956" y="17609"/>
                  </a:lnTo>
                  <a:lnTo>
                    <a:pt x="16757" y="18120"/>
                  </a:lnTo>
                  <a:lnTo>
                    <a:pt x="16879" y="15271"/>
                  </a:lnTo>
                  <a:lnTo>
                    <a:pt x="19631" y="14540"/>
                  </a:lnTo>
                  <a:lnTo>
                    <a:pt x="18486" y="11934"/>
                  </a:lnTo>
                  <a:lnTo>
                    <a:pt x="20654" y="10059"/>
                  </a:lnTo>
                  <a:close/>
                </a:path>
              </a:pathLst>
            </a:custGeom>
            <a:noFill/>
            <a:ln w="12175" cap="rnd" cmpd="sng">
              <a:solidFill>
                <a:srgbClr val="111111"/>
              </a:solidFill>
              <a:prstDash val="solid"/>
              <a:round/>
              <a:headEnd type="none" w="sm" len="sm"/>
              <a:tailEnd type="none" w="sm" len="sm"/>
            </a:ln>
          </p:spPr>
          <p:txBody>
            <a:bodyPr spcFirstLastPara="1" wrap="square" lIns="91425" tIns="91425" rIns="91425" bIns="91425" anchor="ctr" anchorCtr="0">
              <a:noAutofit/>
            </a:bodyPr>
            <a:lstStyle/>
            <a:p>
              <a:pPr marL="0" lvl="0" indent="0">
                <a:spcBef>
                  <a:spcPts val="0"/>
                </a:spcBef>
                <a:spcAft>
                  <a:spcPts val="0"/>
                </a:spcAft>
                <a:buNone/>
              </a:pPr>
              <a:endParaRPr/>
            </a:p>
          </p:txBody>
        </p:sp>
        <p:sp>
          <p:nvSpPr>
            <p:cNvPr id="465" name="Shape 465"/>
            <p:cNvSpPr/>
            <p:nvPr/>
          </p:nvSpPr>
          <p:spPr>
            <a:xfrm>
              <a:off x="6006800" y="1011375"/>
              <a:ext cx="336125" cy="336125"/>
            </a:xfrm>
            <a:custGeom>
              <a:avLst/>
              <a:gdLst/>
              <a:ahLst/>
              <a:cxnLst/>
              <a:rect l="0" t="0" r="0" b="0"/>
              <a:pathLst>
                <a:path w="13445" h="13445" fill="none" extrusionOk="0">
                  <a:moveTo>
                    <a:pt x="6722" y="13445"/>
                  </a:moveTo>
                  <a:lnTo>
                    <a:pt x="6722" y="13445"/>
                  </a:lnTo>
                  <a:lnTo>
                    <a:pt x="6381" y="13420"/>
                  </a:lnTo>
                  <a:lnTo>
                    <a:pt x="6040" y="13396"/>
                  </a:lnTo>
                  <a:lnTo>
                    <a:pt x="5699" y="13347"/>
                  </a:lnTo>
                  <a:lnTo>
                    <a:pt x="5383" y="13299"/>
                  </a:lnTo>
                  <a:lnTo>
                    <a:pt x="5042" y="13226"/>
                  </a:lnTo>
                  <a:lnTo>
                    <a:pt x="4725" y="13128"/>
                  </a:lnTo>
                  <a:lnTo>
                    <a:pt x="4408" y="13031"/>
                  </a:lnTo>
                  <a:lnTo>
                    <a:pt x="4116" y="12909"/>
                  </a:lnTo>
                  <a:lnTo>
                    <a:pt x="3824" y="12763"/>
                  </a:lnTo>
                  <a:lnTo>
                    <a:pt x="3532" y="12617"/>
                  </a:lnTo>
                  <a:lnTo>
                    <a:pt x="3239" y="12471"/>
                  </a:lnTo>
                  <a:lnTo>
                    <a:pt x="2971" y="12276"/>
                  </a:lnTo>
                  <a:lnTo>
                    <a:pt x="2703" y="12105"/>
                  </a:lnTo>
                  <a:lnTo>
                    <a:pt x="2460" y="11910"/>
                  </a:lnTo>
                  <a:lnTo>
                    <a:pt x="2216" y="11691"/>
                  </a:lnTo>
                  <a:lnTo>
                    <a:pt x="1973" y="11472"/>
                  </a:lnTo>
                  <a:lnTo>
                    <a:pt x="1754" y="11228"/>
                  </a:lnTo>
                  <a:lnTo>
                    <a:pt x="1534" y="10985"/>
                  </a:lnTo>
                  <a:lnTo>
                    <a:pt x="1340" y="10741"/>
                  </a:lnTo>
                  <a:lnTo>
                    <a:pt x="1169" y="10473"/>
                  </a:lnTo>
                  <a:lnTo>
                    <a:pt x="974" y="10206"/>
                  </a:lnTo>
                  <a:lnTo>
                    <a:pt x="828" y="9913"/>
                  </a:lnTo>
                  <a:lnTo>
                    <a:pt x="682" y="9621"/>
                  </a:lnTo>
                  <a:lnTo>
                    <a:pt x="536" y="9329"/>
                  </a:lnTo>
                  <a:lnTo>
                    <a:pt x="414" y="9036"/>
                  </a:lnTo>
                  <a:lnTo>
                    <a:pt x="317" y="8720"/>
                  </a:lnTo>
                  <a:lnTo>
                    <a:pt x="219" y="8403"/>
                  </a:lnTo>
                  <a:lnTo>
                    <a:pt x="146" y="8062"/>
                  </a:lnTo>
                  <a:lnTo>
                    <a:pt x="98" y="7746"/>
                  </a:lnTo>
                  <a:lnTo>
                    <a:pt x="49" y="7405"/>
                  </a:lnTo>
                  <a:lnTo>
                    <a:pt x="24" y="7064"/>
                  </a:lnTo>
                  <a:lnTo>
                    <a:pt x="0" y="6723"/>
                  </a:lnTo>
                  <a:lnTo>
                    <a:pt x="0" y="6723"/>
                  </a:lnTo>
                  <a:lnTo>
                    <a:pt x="24" y="6382"/>
                  </a:lnTo>
                  <a:lnTo>
                    <a:pt x="49" y="6041"/>
                  </a:lnTo>
                  <a:lnTo>
                    <a:pt x="98" y="5700"/>
                  </a:lnTo>
                  <a:lnTo>
                    <a:pt x="146" y="5383"/>
                  </a:lnTo>
                  <a:lnTo>
                    <a:pt x="219" y="5042"/>
                  </a:lnTo>
                  <a:lnTo>
                    <a:pt x="317" y="4726"/>
                  </a:lnTo>
                  <a:lnTo>
                    <a:pt x="414" y="4409"/>
                  </a:lnTo>
                  <a:lnTo>
                    <a:pt x="536" y="4117"/>
                  </a:lnTo>
                  <a:lnTo>
                    <a:pt x="682" y="3825"/>
                  </a:lnTo>
                  <a:lnTo>
                    <a:pt x="828" y="3532"/>
                  </a:lnTo>
                  <a:lnTo>
                    <a:pt x="974" y="3240"/>
                  </a:lnTo>
                  <a:lnTo>
                    <a:pt x="1169" y="2972"/>
                  </a:lnTo>
                  <a:lnTo>
                    <a:pt x="1340" y="2704"/>
                  </a:lnTo>
                  <a:lnTo>
                    <a:pt x="1534" y="2461"/>
                  </a:lnTo>
                  <a:lnTo>
                    <a:pt x="1754" y="2217"/>
                  </a:lnTo>
                  <a:lnTo>
                    <a:pt x="1973" y="1974"/>
                  </a:lnTo>
                  <a:lnTo>
                    <a:pt x="2216" y="1754"/>
                  </a:lnTo>
                  <a:lnTo>
                    <a:pt x="2460" y="1535"/>
                  </a:lnTo>
                  <a:lnTo>
                    <a:pt x="2703" y="1340"/>
                  </a:lnTo>
                  <a:lnTo>
                    <a:pt x="2971" y="1170"/>
                  </a:lnTo>
                  <a:lnTo>
                    <a:pt x="3239" y="975"/>
                  </a:lnTo>
                  <a:lnTo>
                    <a:pt x="3532" y="829"/>
                  </a:lnTo>
                  <a:lnTo>
                    <a:pt x="3824" y="683"/>
                  </a:lnTo>
                  <a:lnTo>
                    <a:pt x="4116" y="537"/>
                  </a:lnTo>
                  <a:lnTo>
                    <a:pt x="4408" y="415"/>
                  </a:lnTo>
                  <a:lnTo>
                    <a:pt x="4725" y="317"/>
                  </a:lnTo>
                  <a:lnTo>
                    <a:pt x="5042" y="220"/>
                  </a:lnTo>
                  <a:lnTo>
                    <a:pt x="5383" y="147"/>
                  </a:lnTo>
                  <a:lnTo>
                    <a:pt x="5699" y="98"/>
                  </a:lnTo>
                  <a:lnTo>
                    <a:pt x="6040" y="49"/>
                  </a:lnTo>
                  <a:lnTo>
                    <a:pt x="6381" y="25"/>
                  </a:lnTo>
                  <a:lnTo>
                    <a:pt x="6722" y="1"/>
                  </a:lnTo>
                  <a:lnTo>
                    <a:pt x="6722" y="1"/>
                  </a:lnTo>
                  <a:lnTo>
                    <a:pt x="7063" y="25"/>
                  </a:lnTo>
                  <a:lnTo>
                    <a:pt x="7404" y="49"/>
                  </a:lnTo>
                  <a:lnTo>
                    <a:pt x="7745" y="98"/>
                  </a:lnTo>
                  <a:lnTo>
                    <a:pt x="8062" y="147"/>
                  </a:lnTo>
                  <a:lnTo>
                    <a:pt x="8403" y="220"/>
                  </a:lnTo>
                  <a:lnTo>
                    <a:pt x="8719" y="317"/>
                  </a:lnTo>
                  <a:lnTo>
                    <a:pt x="9036" y="415"/>
                  </a:lnTo>
                  <a:lnTo>
                    <a:pt x="9328" y="537"/>
                  </a:lnTo>
                  <a:lnTo>
                    <a:pt x="9620" y="683"/>
                  </a:lnTo>
                  <a:lnTo>
                    <a:pt x="9913" y="829"/>
                  </a:lnTo>
                  <a:lnTo>
                    <a:pt x="10205" y="975"/>
                  </a:lnTo>
                  <a:lnTo>
                    <a:pt x="10473" y="1170"/>
                  </a:lnTo>
                  <a:lnTo>
                    <a:pt x="10741" y="1340"/>
                  </a:lnTo>
                  <a:lnTo>
                    <a:pt x="10984" y="1535"/>
                  </a:lnTo>
                  <a:lnTo>
                    <a:pt x="11228" y="1754"/>
                  </a:lnTo>
                  <a:lnTo>
                    <a:pt x="11471" y="1974"/>
                  </a:lnTo>
                  <a:lnTo>
                    <a:pt x="11690" y="2217"/>
                  </a:lnTo>
                  <a:lnTo>
                    <a:pt x="11910" y="2461"/>
                  </a:lnTo>
                  <a:lnTo>
                    <a:pt x="12105" y="2704"/>
                  </a:lnTo>
                  <a:lnTo>
                    <a:pt x="12275" y="2972"/>
                  </a:lnTo>
                  <a:lnTo>
                    <a:pt x="12470" y="3240"/>
                  </a:lnTo>
                  <a:lnTo>
                    <a:pt x="12616" y="3532"/>
                  </a:lnTo>
                  <a:lnTo>
                    <a:pt x="12762" y="3825"/>
                  </a:lnTo>
                  <a:lnTo>
                    <a:pt x="12908" y="4117"/>
                  </a:lnTo>
                  <a:lnTo>
                    <a:pt x="13030" y="4409"/>
                  </a:lnTo>
                  <a:lnTo>
                    <a:pt x="13127" y="4726"/>
                  </a:lnTo>
                  <a:lnTo>
                    <a:pt x="13225" y="5042"/>
                  </a:lnTo>
                  <a:lnTo>
                    <a:pt x="13298" y="5383"/>
                  </a:lnTo>
                  <a:lnTo>
                    <a:pt x="13347" y="5700"/>
                  </a:lnTo>
                  <a:lnTo>
                    <a:pt x="13395" y="6041"/>
                  </a:lnTo>
                  <a:lnTo>
                    <a:pt x="13420" y="6382"/>
                  </a:lnTo>
                  <a:lnTo>
                    <a:pt x="13444" y="6723"/>
                  </a:lnTo>
                  <a:lnTo>
                    <a:pt x="13444" y="6723"/>
                  </a:lnTo>
                  <a:lnTo>
                    <a:pt x="13420" y="7064"/>
                  </a:lnTo>
                  <a:lnTo>
                    <a:pt x="13395" y="7405"/>
                  </a:lnTo>
                  <a:lnTo>
                    <a:pt x="13347" y="7746"/>
                  </a:lnTo>
                  <a:lnTo>
                    <a:pt x="13298" y="8062"/>
                  </a:lnTo>
                  <a:lnTo>
                    <a:pt x="13225" y="8403"/>
                  </a:lnTo>
                  <a:lnTo>
                    <a:pt x="13127" y="8720"/>
                  </a:lnTo>
                  <a:lnTo>
                    <a:pt x="13030" y="9036"/>
                  </a:lnTo>
                  <a:lnTo>
                    <a:pt x="12908" y="9329"/>
                  </a:lnTo>
                  <a:lnTo>
                    <a:pt x="12762" y="9621"/>
                  </a:lnTo>
                  <a:lnTo>
                    <a:pt x="12616" y="9913"/>
                  </a:lnTo>
                  <a:lnTo>
                    <a:pt x="12470" y="10206"/>
                  </a:lnTo>
                  <a:lnTo>
                    <a:pt x="12275" y="10473"/>
                  </a:lnTo>
                  <a:lnTo>
                    <a:pt x="12105" y="10741"/>
                  </a:lnTo>
                  <a:lnTo>
                    <a:pt x="11910" y="10985"/>
                  </a:lnTo>
                  <a:lnTo>
                    <a:pt x="11690" y="11228"/>
                  </a:lnTo>
                  <a:lnTo>
                    <a:pt x="11471" y="11472"/>
                  </a:lnTo>
                  <a:lnTo>
                    <a:pt x="11228" y="11691"/>
                  </a:lnTo>
                  <a:lnTo>
                    <a:pt x="10984" y="11910"/>
                  </a:lnTo>
                  <a:lnTo>
                    <a:pt x="10741" y="12105"/>
                  </a:lnTo>
                  <a:lnTo>
                    <a:pt x="10473" y="12276"/>
                  </a:lnTo>
                  <a:lnTo>
                    <a:pt x="10205" y="12471"/>
                  </a:lnTo>
                  <a:lnTo>
                    <a:pt x="9913" y="12617"/>
                  </a:lnTo>
                  <a:lnTo>
                    <a:pt x="9620" y="12763"/>
                  </a:lnTo>
                  <a:lnTo>
                    <a:pt x="9328" y="12909"/>
                  </a:lnTo>
                  <a:lnTo>
                    <a:pt x="9036" y="13031"/>
                  </a:lnTo>
                  <a:lnTo>
                    <a:pt x="8719" y="13128"/>
                  </a:lnTo>
                  <a:lnTo>
                    <a:pt x="8403" y="13226"/>
                  </a:lnTo>
                  <a:lnTo>
                    <a:pt x="8062" y="13299"/>
                  </a:lnTo>
                  <a:lnTo>
                    <a:pt x="7745" y="13347"/>
                  </a:lnTo>
                  <a:lnTo>
                    <a:pt x="7404" y="13396"/>
                  </a:lnTo>
                  <a:lnTo>
                    <a:pt x="7063" y="13420"/>
                  </a:lnTo>
                  <a:lnTo>
                    <a:pt x="6722" y="13445"/>
                  </a:lnTo>
                  <a:lnTo>
                    <a:pt x="6722" y="13445"/>
                  </a:lnTo>
                  <a:close/>
                </a:path>
              </a:pathLst>
            </a:custGeom>
            <a:noFill/>
            <a:ln w="12175" cap="rnd" cmpd="sng">
              <a:solidFill>
                <a:srgbClr val="111111"/>
              </a:solidFill>
              <a:prstDash val="solid"/>
              <a:round/>
              <a:headEnd type="none" w="sm" len="sm"/>
              <a:tailEnd type="none" w="sm" len="sm"/>
            </a:ln>
          </p:spPr>
          <p:txBody>
            <a:bodyPr spcFirstLastPara="1" wrap="square" lIns="91425" tIns="91425" rIns="91425" bIns="91425" anchor="ctr" anchorCtr="0">
              <a:noAutofit/>
            </a:bodyPr>
            <a:lstStyle/>
            <a:p>
              <a:pPr marL="0" lvl="0" indent="0">
                <a:spcBef>
                  <a:spcPts val="0"/>
                </a:spcBef>
                <a:spcAft>
                  <a:spcPts val="0"/>
                </a:spcAft>
                <a:buNone/>
              </a:pPr>
              <a:endParaRPr/>
            </a:p>
          </p:txBody>
        </p:sp>
      </p:grpSp>
      <p:grpSp>
        <p:nvGrpSpPr>
          <p:cNvPr id="466" name="Shape 466"/>
          <p:cNvGrpSpPr/>
          <p:nvPr/>
        </p:nvGrpSpPr>
        <p:grpSpPr>
          <a:xfrm>
            <a:off x="762446" y="1914635"/>
            <a:ext cx="346900" cy="234299"/>
            <a:chOff x="564675" y="1700625"/>
            <a:chExt cx="465200" cy="314200"/>
          </a:xfrm>
        </p:grpSpPr>
        <p:sp>
          <p:nvSpPr>
            <p:cNvPr id="467" name="Shape 467"/>
            <p:cNvSpPr/>
            <p:nvPr/>
          </p:nvSpPr>
          <p:spPr>
            <a:xfrm>
              <a:off x="564675" y="1700625"/>
              <a:ext cx="465200" cy="29250"/>
            </a:xfrm>
            <a:custGeom>
              <a:avLst/>
              <a:gdLst/>
              <a:ahLst/>
              <a:cxnLst/>
              <a:rect l="0" t="0" r="0" b="0"/>
              <a:pathLst>
                <a:path w="18608" h="1170" fill="none" extrusionOk="0">
                  <a:moveTo>
                    <a:pt x="18608" y="1170"/>
                  </a:moveTo>
                  <a:lnTo>
                    <a:pt x="18608" y="488"/>
                  </a:lnTo>
                  <a:lnTo>
                    <a:pt x="18608" y="488"/>
                  </a:lnTo>
                  <a:lnTo>
                    <a:pt x="18608" y="390"/>
                  </a:lnTo>
                  <a:lnTo>
                    <a:pt x="18559" y="293"/>
                  </a:lnTo>
                  <a:lnTo>
                    <a:pt x="18535" y="220"/>
                  </a:lnTo>
                  <a:lnTo>
                    <a:pt x="18462" y="147"/>
                  </a:lnTo>
                  <a:lnTo>
                    <a:pt x="18389" y="74"/>
                  </a:lnTo>
                  <a:lnTo>
                    <a:pt x="18316" y="49"/>
                  </a:lnTo>
                  <a:lnTo>
                    <a:pt x="18218" y="1"/>
                  </a:lnTo>
                  <a:lnTo>
                    <a:pt x="18121" y="1"/>
                  </a:lnTo>
                  <a:lnTo>
                    <a:pt x="488" y="1"/>
                  </a:lnTo>
                  <a:lnTo>
                    <a:pt x="488" y="1"/>
                  </a:lnTo>
                  <a:lnTo>
                    <a:pt x="390" y="1"/>
                  </a:lnTo>
                  <a:lnTo>
                    <a:pt x="293" y="49"/>
                  </a:lnTo>
                  <a:lnTo>
                    <a:pt x="220" y="74"/>
                  </a:lnTo>
                  <a:lnTo>
                    <a:pt x="147" y="147"/>
                  </a:lnTo>
                  <a:lnTo>
                    <a:pt x="74" y="220"/>
                  </a:lnTo>
                  <a:lnTo>
                    <a:pt x="49" y="293"/>
                  </a:lnTo>
                  <a:lnTo>
                    <a:pt x="1" y="390"/>
                  </a:lnTo>
                  <a:lnTo>
                    <a:pt x="1" y="488"/>
                  </a:lnTo>
                  <a:lnTo>
                    <a:pt x="1" y="1170"/>
                  </a:lnTo>
                </a:path>
              </a:pathLst>
            </a:custGeom>
            <a:noFill/>
            <a:ln w="12175" cap="rnd" cmpd="sng">
              <a:solidFill>
                <a:srgbClr val="111111"/>
              </a:solidFill>
              <a:prstDash val="solid"/>
              <a:round/>
              <a:headEnd type="none" w="sm" len="sm"/>
              <a:tailEnd type="none" w="sm" len="sm"/>
            </a:ln>
          </p:spPr>
          <p:txBody>
            <a:bodyPr spcFirstLastPara="1" wrap="square" lIns="91425" tIns="91425" rIns="91425" bIns="91425" anchor="ctr" anchorCtr="0">
              <a:noAutofit/>
            </a:bodyPr>
            <a:lstStyle/>
            <a:p>
              <a:pPr marL="0" lvl="0" indent="0">
                <a:spcBef>
                  <a:spcPts val="0"/>
                </a:spcBef>
                <a:spcAft>
                  <a:spcPts val="0"/>
                </a:spcAft>
                <a:buNone/>
              </a:pPr>
              <a:endParaRPr/>
            </a:p>
          </p:txBody>
        </p:sp>
        <p:sp>
          <p:nvSpPr>
            <p:cNvPr id="468" name="Shape 468"/>
            <p:cNvSpPr/>
            <p:nvPr/>
          </p:nvSpPr>
          <p:spPr>
            <a:xfrm>
              <a:off x="564675" y="1732300"/>
              <a:ext cx="465200" cy="272175"/>
            </a:xfrm>
            <a:custGeom>
              <a:avLst/>
              <a:gdLst/>
              <a:ahLst/>
              <a:cxnLst/>
              <a:rect l="0" t="0" r="0" b="0"/>
              <a:pathLst>
                <a:path w="18608" h="10887" fill="none" extrusionOk="0">
                  <a:moveTo>
                    <a:pt x="13493" y="7209"/>
                  </a:moveTo>
                  <a:lnTo>
                    <a:pt x="18608" y="10887"/>
                  </a:lnTo>
                  <a:lnTo>
                    <a:pt x="18608" y="10887"/>
                  </a:lnTo>
                  <a:lnTo>
                    <a:pt x="18608" y="10814"/>
                  </a:lnTo>
                  <a:lnTo>
                    <a:pt x="18608" y="0"/>
                  </a:lnTo>
                  <a:lnTo>
                    <a:pt x="9450" y="6625"/>
                  </a:lnTo>
                  <a:lnTo>
                    <a:pt x="9450" y="6625"/>
                  </a:lnTo>
                  <a:lnTo>
                    <a:pt x="9377" y="6673"/>
                  </a:lnTo>
                  <a:lnTo>
                    <a:pt x="9304" y="6673"/>
                  </a:lnTo>
                  <a:lnTo>
                    <a:pt x="9304" y="6673"/>
                  </a:lnTo>
                  <a:lnTo>
                    <a:pt x="9231" y="6673"/>
                  </a:lnTo>
                  <a:lnTo>
                    <a:pt x="9158" y="6625"/>
                  </a:lnTo>
                  <a:lnTo>
                    <a:pt x="1" y="0"/>
                  </a:lnTo>
                  <a:lnTo>
                    <a:pt x="1" y="10814"/>
                  </a:lnTo>
                  <a:lnTo>
                    <a:pt x="1" y="10814"/>
                  </a:lnTo>
                  <a:lnTo>
                    <a:pt x="1" y="10887"/>
                  </a:lnTo>
                  <a:lnTo>
                    <a:pt x="5115" y="7209"/>
                  </a:lnTo>
                </a:path>
              </a:pathLst>
            </a:custGeom>
            <a:noFill/>
            <a:ln w="12175" cap="rnd" cmpd="sng">
              <a:solidFill>
                <a:srgbClr val="111111"/>
              </a:solidFill>
              <a:prstDash val="solid"/>
              <a:round/>
              <a:headEnd type="none" w="sm" len="sm"/>
              <a:tailEnd type="none" w="sm" len="sm"/>
            </a:ln>
          </p:spPr>
          <p:txBody>
            <a:bodyPr spcFirstLastPara="1" wrap="square" lIns="91425" tIns="91425" rIns="91425" bIns="91425" anchor="ctr" anchorCtr="0">
              <a:noAutofit/>
            </a:bodyPr>
            <a:lstStyle/>
            <a:p>
              <a:pPr marL="0" lvl="0" indent="0">
                <a:spcBef>
                  <a:spcPts val="0"/>
                </a:spcBef>
                <a:spcAft>
                  <a:spcPts val="0"/>
                </a:spcAft>
                <a:buNone/>
              </a:pPr>
              <a:endParaRPr/>
            </a:p>
          </p:txBody>
        </p:sp>
        <p:sp>
          <p:nvSpPr>
            <p:cNvPr id="469" name="Shape 469"/>
            <p:cNvSpPr/>
            <p:nvPr/>
          </p:nvSpPr>
          <p:spPr>
            <a:xfrm>
              <a:off x="572600" y="2014200"/>
              <a:ext cx="449375" cy="625"/>
            </a:xfrm>
            <a:custGeom>
              <a:avLst/>
              <a:gdLst/>
              <a:ahLst/>
              <a:cxnLst/>
              <a:rect l="0" t="0" r="0" b="0"/>
              <a:pathLst>
                <a:path w="17975" h="25" fill="none" extrusionOk="0">
                  <a:moveTo>
                    <a:pt x="0" y="0"/>
                  </a:moveTo>
                  <a:lnTo>
                    <a:pt x="0" y="0"/>
                  </a:lnTo>
                  <a:lnTo>
                    <a:pt x="98" y="25"/>
                  </a:lnTo>
                  <a:lnTo>
                    <a:pt x="171" y="25"/>
                  </a:lnTo>
                  <a:lnTo>
                    <a:pt x="17804" y="25"/>
                  </a:lnTo>
                  <a:lnTo>
                    <a:pt x="17804" y="25"/>
                  </a:lnTo>
                  <a:lnTo>
                    <a:pt x="17877" y="25"/>
                  </a:lnTo>
                  <a:lnTo>
                    <a:pt x="17974" y="0"/>
                  </a:lnTo>
                </a:path>
              </a:pathLst>
            </a:custGeom>
            <a:noFill/>
            <a:ln w="12175" cap="rnd" cmpd="sng">
              <a:solidFill>
                <a:srgbClr val="111111"/>
              </a:solidFill>
              <a:prstDash val="solid"/>
              <a:round/>
              <a:headEnd type="none" w="sm" len="sm"/>
              <a:tailEnd type="none" w="sm" len="sm"/>
            </a:ln>
          </p:spPr>
          <p:txBody>
            <a:bodyPr spcFirstLastPara="1" wrap="square" lIns="91425" tIns="91425" rIns="91425" bIns="91425" anchor="ctr" anchorCtr="0">
              <a:noAutofit/>
            </a:bodyPr>
            <a:lstStyle/>
            <a:p>
              <a:pPr marL="0" lvl="0" indent="0">
                <a:spcBef>
                  <a:spcPts val="0"/>
                </a:spcBef>
                <a:spcAft>
                  <a:spcPts val="0"/>
                </a:spcAft>
                <a:buNone/>
              </a:pPr>
              <a:endParaRPr/>
            </a:p>
          </p:txBody>
        </p:sp>
      </p:grpSp>
      <p:grpSp>
        <p:nvGrpSpPr>
          <p:cNvPr id="470" name="Shape 470"/>
          <p:cNvGrpSpPr/>
          <p:nvPr/>
        </p:nvGrpSpPr>
        <p:grpSpPr>
          <a:xfrm>
            <a:off x="1263706" y="1857421"/>
            <a:ext cx="346900" cy="339648"/>
            <a:chOff x="1236875" y="1623900"/>
            <a:chExt cx="465200" cy="455475"/>
          </a:xfrm>
        </p:grpSpPr>
        <p:sp>
          <p:nvSpPr>
            <p:cNvPr id="471" name="Shape 471"/>
            <p:cNvSpPr/>
            <p:nvPr/>
          </p:nvSpPr>
          <p:spPr>
            <a:xfrm>
              <a:off x="1236875" y="1623900"/>
              <a:ext cx="465200" cy="445125"/>
            </a:xfrm>
            <a:custGeom>
              <a:avLst/>
              <a:gdLst/>
              <a:ahLst/>
              <a:cxnLst/>
              <a:rect l="0" t="0" r="0" b="0"/>
              <a:pathLst>
                <a:path w="18608" h="17805" fill="none" extrusionOk="0">
                  <a:moveTo>
                    <a:pt x="13493" y="14127"/>
                  </a:moveTo>
                  <a:lnTo>
                    <a:pt x="18608" y="17804"/>
                  </a:lnTo>
                  <a:lnTo>
                    <a:pt x="18608" y="17804"/>
                  </a:lnTo>
                  <a:lnTo>
                    <a:pt x="18608" y="17731"/>
                  </a:lnTo>
                  <a:lnTo>
                    <a:pt x="18608" y="6723"/>
                  </a:lnTo>
                  <a:lnTo>
                    <a:pt x="9304" y="1"/>
                  </a:lnTo>
                  <a:lnTo>
                    <a:pt x="1" y="6723"/>
                  </a:lnTo>
                  <a:lnTo>
                    <a:pt x="1" y="17731"/>
                  </a:lnTo>
                  <a:lnTo>
                    <a:pt x="1" y="17731"/>
                  </a:lnTo>
                  <a:lnTo>
                    <a:pt x="1" y="17804"/>
                  </a:lnTo>
                  <a:lnTo>
                    <a:pt x="5115" y="14127"/>
                  </a:lnTo>
                </a:path>
              </a:pathLst>
            </a:custGeom>
            <a:noFill/>
            <a:ln w="12175" cap="rnd" cmpd="sng">
              <a:solidFill>
                <a:srgbClr val="111111"/>
              </a:solidFill>
              <a:prstDash val="solid"/>
              <a:round/>
              <a:headEnd type="none" w="sm" len="sm"/>
              <a:tailEnd type="none" w="sm" len="sm"/>
            </a:ln>
          </p:spPr>
          <p:txBody>
            <a:bodyPr spcFirstLastPara="1" wrap="square" lIns="91425" tIns="91425" rIns="91425" bIns="91425" anchor="ctr" anchorCtr="0">
              <a:noAutofit/>
            </a:bodyPr>
            <a:lstStyle/>
            <a:p>
              <a:pPr marL="0" lvl="0" indent="0">
                <a:spcBef>
                  <a:spcPts val="0"/>
                </a:spcBef>
                <a:spcAft>
                  <a:spcPts val="0"/>
                </a:spcAft>
                <a:buNone/>
              </a:pPr>
              <a:endParaRPr/>
            </a:p>
          </p:txBody>
        </p:sp>
        <p:sp>
          <p:nvSpPr>
            <p:cNvPr id="472" name="Shape 472"/>
            <p:cNvSpPr/>
            <p:nvPr/>
          </p:nvSpPr>
          <p:spPr>
            <a:xfrm>
              <a:off x="1244800" y="2078750"/>
              <a:ext cx="449375" cy="625"/>
            </a:xfrm>
            <a:custGeom>
              <a:avLst/>
              <a:gdLst/>
              <a:ahLst/>
              <a:cxnLst/>
              <a:rect l="0" t="0" r="0" b="0"/>
              <a:pathLst>
                <a:path w="17975" h="25" fill="none" extrusionOk="0">
                  <a:moveTo>
                    <a:pt x="0" y="0"/>
                  </a:moveTo>
                  <a:lnTo>
                    <a:pt x="0" y="0"/>
                  </a:lnTo>
                  <a:lnTo>
                    <a:pt x="98" y="0"/>
                  </a:lnTo>
                  <a:lnTo>
                    <a:pt x="171" y="24"/>
                  </a:lnTo>
                  <a:lnTo>
                    <a:pt x="17804" y="24"/>
                  </a:lnTo>
                  <a:lnTo>
                    <a:pt x="17804" y="24"/>
                  </a:lnTo>
                  <a:lnTo>
                    <a:pt x="17877" y="0"/>
                  </a:lnTo>
                  <a:lnTo>
                    <a:pt x="17974" y="0"/>
                  </a:lnTo>
                </a:path>
              </a:pathLst>
            </a:custGeom>
            <a:noFill/>
            <a:ln w="12175" cap="rnd" cmpd="sng">
              <a:solidFill>
                <a:srgbClr val="111111"/>
              </a:solidFill>
              <a:prstDash val="solid"/>
              <a:round/>
              <a:headEnd type="none" w="sm" len="sm"/>
              <a:tailEnd type="none" w="sm" len="sm"/>
            </a:ln>
          </p:spPr>
          <p:txBody>
            <a:bodyPr spcFirstLastPara="1" wrap="square" lIns="91425" tIns="91425" rIns="91425" bIns="91425" anchor="ctr" anchorCtr="0">
              <a:noAutofit/>
            </a:bodyPr>
            <a:lstStyle/>
            <a:p>
              <a:pPr marL="0" lvl="0" indent="0">
                <a:spcBef>
                  <a:spcPts val="0"/>
                </a:spcBef>
                <a:spcAft>
                  <a:spcPts val="0"/>
                </a:spcAft>
                <a:buNone/>
              </a:pPr>
              <a:endParaRPr/>
            </a:p>
          </p:txBody>
        </p:sp>
        <p:sp>
          <p:nvSpPr>
            <p:cNvPr id="473" name="Shape 473"/>
            <p:cNvSpPr/>
            <p:nvPr/>
          </p:nvSpPr>
          <p:spPr>
            <a:xfrm>
              <a:off x="1236875" y="1791950"/>
              <a:ext cx="465200" cy="171725"/>
            </a:xfrm>
            <a:custGeom>
              <a:avLst/>
              <a:gdLst/>
              <a:ahLst/>
              <a:cxnLst/>
              <a:rect l="0" t="0" r="0" b="0"/>
              <a:pathLst>
                <a:path w="18608" h="6869" fill="none" extrusionOk="0">
                  <a:moveTo>
                    <a:pt x="18608" y="1"/>
                  </a:moveTo>
                  <a:lnTo>
                    <a:pt x="9450" y="6820"/>
                  </a:lnTo>
                  <a:lnTo>
                    <a:pt x="9450" y="6820"/>
                  </a:lnTo>
                  <a:lnTo>
                    <a:pt x="9377" y="6845"/>
                  </a:lnTo>
                  <a:lnTo>
                    <a:pt x="9304" y="6869"/>
                  </a:lnTo>
                  <a:lnTo>
                    <a:pt x="9304" y="6869"/>
                  </a:lnTo>
                  <a:lnTo>
                    <a:pt x="9231" y="6845"/>
                  </a:lnTo>
                  <a:lnTo>
                    <a:pt x="9158" y="6820"/>
                  </a:lnTo>
                  <a:lnTo>
                    <a:pt x="1" y="1"/>
                  </a:lnTo>
                </a:path>
              </a:pathLst>
            </a:custGeom>
            <a:noFill/>
            <a:ln w="12175" cap="rnd" cmpd="sng">
              <a:solidFill>
                <a:srgbClr val="111111"/>
              </a:solidFill>
              <a:prstDash val="solid"/>
              <a:round/>
              <a:headEnd type="none" w="sm" len="sm"/>
              <a:tailEnd type="none" w="sm" len="sm"/>
            </a:ln>
          </p:spPr>
          <p:txBody>
            <a:bodyPr spcFirstLastPara="1" wrap="square" lIns="91425" tIns="91425" rIns="91425" bIns="91425" anchor="ctr" anchorCtr="0">
              <a:noAutofit/>
            </a:bodyPr>
            <a:lstStyle/>
            <a:p>
              <a:pPr marL="0" lvl="0" indent="0">
                <a:spcBef>
                  <a:spcPts val="0"/>
                </a:spcBef>
                <a:spcAft>
                  <a:spcPts val="0"/>
                </a:spcAft>
                <a:buNone/>
              </a:pPr>
              <a:endParaRPr/>
            </a:p>
          </p:txBody>
        </p:sp>
        <p:sp>
          <p:nvSpPr>
            <p:cNvPr id="474" name="Shape 474"/>
            <p:cNvSpPr/>
            <p:nvPr/>
          </p:nvSpPr>
          <p:spPr>
            <a:xfrm>
              <a:off x="1330025" y="1750550"/>
              <a:ext cx="278900" cy="110850"/>
            </a:xfrm>
            <a:custGeom>
              <a:avLst/>
              <a:gdLst/>
              <a:ahLst/>
              <a:cxnLst/>
              <a:rect l="0" t="0" r="0" b="0"/>
              <a:pathLst>
                <a:path w="11156" h="4434" fill="none" extrusionOk="0">
                  <a:moveTo>
                    <a:pt x="1" y="4433"/>
                  </a:moveTo>
                  <a:lnTo>
                    <a:pt x="1" y="1"/>
                  </a:lnTo>
                  <a:lnTo>
                    <a:pt x="11155" y="1"/>
                  </a:lnTo>
                  <a:lnTo>
                    <a:pt x="11155" y="4433"/>
                  </a:lnTo>
                </a:path>
              </a:pathLst>
            </a:custGeom>
            <a:noFill/>
            <a:ln w="12175" cap="rnd" cmpd="sng">
              <a:solidFill>
                <a:srgbClr val="111111"/>
              </a:solidFill>
              <a:prstDash val="solid"/>
              <a:round/>
              <a:headEnd type="none" w="sm" len="sm"/>
              <a:tailEnd type="none" w="sm" len="sm"/>
            </a:ln>
          </p:spPr>
          <p:txBody>
            <a:bodyPr spcFirstLastPara="1" wrap="square" lIns="91425" tIns="91425" rIns="91425" bIns="91425" anchor="ctr" anchorCtr="0">
              <a:noAutofit/>
            </a:bodyPr>
            <a:lstStyle/>
            <a:p>
              <a:pPr marL="0" lvl="0" indent="0">
                <a:spcBef>
                  <a:spcPts val="0"/>
                </a:spcBef>
                <a:spcAft>
                  <a:spcPts val="0"/>
                </a:spcAft>
                <a:buNone/>
              </a:pPr>
              <a:endParaRPr/>
            </a:p>
          </p:txBody>
        </p:sp>
        <p:sp>
          <p:nvSpPr>
            <p:cNvPr id="475" name="Shape 475"/>
            <p:cNvSpPr/>
            <p:nvPr/>
          </p:nvSpPr>
          <p:spPr>
            <a:xfrm>
              <a:off x="1402500" y="1810225"/>
              <a:ext cx="133975" cy="25"/>
            </a:xfrm>
            <a:custGeom>
              <a:avLst/>
              <a:gdLst/>
              <a:ahLst/>
              <a:cxnLst/>
              <a:rect l="0" t="0" r="0" b="0"/>
              <a:pathLst>
                <a:path w="5359" h="1" fill="none" extrusionOk="0">
                  <a:moveTo>
                    <a:pt x="0" y="0"/>
                  </a:moveTo>
                  <a:lnTo>
                    <a:pt x="5358" y="0"/>
                  </a:lnTo>
                </a:path>
              </a:pathLst>
            </a:custGeom>
            <a:noFill/>
            <a:ln w="12175" cap="rnd" cmpd="sng">
              <a:solidFill>
                <a:srgbClr val="111111"/>
              </a:solidFill>
              <a:prstDash val="solid"/>
              <a:round/>
              <a:headEnd type="none" w="sm" len="sm"/>
              <a:tailEnd type="none" w="sm" len="sm"/>
            </a:ln>
          </p:spPr>
          <p:txBody>
            <a:bodyPr spcFirstLastPara="1" wrap="square" lIns="91425" tIns="91425" rIns="91425" bIns="91425" anchor="ctr" anchorCtr="0">
              <a:noAutofit/>
            </a:bodyPr>
            <a:lstStyle/>
            <a:p>
              <a:pPr marL="0" lvl="0" indent="0">
                <a:spcBef>
                  <a:spcPts val="0"/>
                </a:spcBef>
                <a:spcAft>
                  <a:spcPts val="0"/>
                </a:spcAft>
                <a:buNone/>
              </a:pPr>
              <a:endParaRPr/>
            </a:p>
          </p:txBody>
        </p:sp>
        <p:sp>
          <p:nvSpPr>
            <p:cNvPr id="476" name="Shape 476"/>
            <p:cNvSpPr/>
            <p:nvPr/>
          </p:nvSpPr>
          <p:spPr>
            <a:xfrm>
              <a:off x="1402500" y="1844325"/>
              <a:ext cx="133975" cy="25"/>
            </a:xfrm>
            <a:custGeom>
              <a:avLst/>
              <a:gdLst/>
              <a:ahLst/>
              <a:cxnLst/>
              <a:rect l="0" t="0" r="0" b="0"/>
              <a:pathLst>
                <a:path w="5359" h="1" fill="none" extrusionOk="0">
                  <a:moveTo>
                    <a:pt x="0" y="0"/>
                  </a:moveTo>
                  <a:lnTo>
                    <a:pt x="5358" y="0"/>
                  </a:lnTo>
                </a:path>
              </a:pathLst>
            </a:custGeom>
            <a:noFill/>
            <a:ln w="12175" cap="rnd" cmpd="sng">
              <a:solidFill>
                <a:srgbClr val="111111"/>
              </a:solidFill>
              <a:prstDash val="solid"/>
              <a:round/>
              <a:headEnd type="none" w="sm" len="sm"/>
              <a:tailEnd type="none" w="sm" len="sm"/>
            </a:ln>
          </p:spPr>
          <p:txBody>
            <a:bodyPr spcFirstLastPara="1" wrap="square" lIns="91425" tIns="91425" rIns="91425" bIns="91425" anchor="ctr" anchorCtr="0">
              <a:noAutofit/>
            </a:bodyPr>
            <a:lstStyle/>
            <a:p>
              <a:pPr marL="0" lvl="0" indent="0">
                <a:spcBef>
                  <a:spcPts val="0"/>
                </a:spcBef>
                <a:spcAft>
                  <a:spcPts val="0"/>
                </a:spcAft>
                <a:buNone/>
              </a:pPr>
              <a:endParaRPr/>
            </a:p>
          </p:txBody>
        </p:sp>
        <p:sp>
          <p:nvSpPr>
            <p:cNvPr id="477" name="Shape 477"/>
            <p:cNvSpPr/>
            <p:nvPr/>
          </p:nvSpPr>
          <p:spPr>
            <a:xfrm>
              <a:off x="1402500" y="1878425"/>
              <a:ext cx="85250" cy="25"/>
            </a:xfrm>
            <a:custGeom>
              <a:avLst/>
              <a:gdLst/>
              <a:ahLst/>
              <a:cxnLst/>
              <a:rect l="0" t="0" r="0" b="0"/>
              <a:pathLst>
                <a:path w="3410" h="1" fill="none" extrusionOk="0">
                  <a:moveTo>
                    <a:pt x="0" y="0"/>
                  </a:moveTo>
                  <a:lnTo>
                    <a:pt x="3410" y="0"/>
                  </a:lnTo>
                </a:path>
              </a:pathLst>
            </a:custGeom>
            <a:noFill/>
            <a:ln w="12175" cap="rnd" cmpd="sng">
              <a:solidFill>
                <a:srgbClr val="111111"/>
              </a:solidFill>
              <a:prstDash val="solid"/>
              <a:round/>
              <a:headEnd type="none" w="sm" len="sm"/>
              <a:tailEnd type="none" w="sm" len="sm"/>
            </a:ln>
          </p:spPr>
          <p:txBody>
            <a:bodyPr spcFirstLastPara="1" wrap="square" lIns="91425" tIns="91425" rIns="91425" bIns="91425" anchor="ctr" anchorCtr="0">
              <a:noAutofit/>
            </a:bodyPr>
            <a:lstStyle/>
            <a:p>
              <a:pPr marL="0" lvl="0" indent="0">
                <a:spcBef>
                  <a:spcPts val="0"/>
                </a:spcBef>
                <a:spcAft>
                  <a:spcPts val="0"/>
                </a:spcAft>
                <a:buNone/>
              </a:pPr>
              <a:endParaRPr/>
            </a:p>
          </p:txBody>
        </p:sp>
      </p:grpSp>
      <p:grpSp>
        <p:nvGrpSpPr>
          <p:cNvPr id="478" name="Shape 478"/>
          <p:cNvGrpSpPr/>
          <p:nvPr/>
        </p:nvGrpSpPr>
        <p:grpSpPr>
          <a:xfrm>
            <a:off x="1775853" y="1864692"/>
            <a:ext cx="325125" cy="325107"/>
            <a:chOff x="1923675" y="1633650"/>
            <a:chExt cx="436000" cy="435975"/>
          </a:xfrm>
        </p:grpSpPr>
        <p:sp>
          <p:nvSpPr>
            <p:cNvPr id="479" name="Shape 479"/>
            <p:cNvSpPr/>
            <p:nvPr/>
          </p:nvSpPr>
          <p:spPr>
            <a:xfrm>
              <a:off x="2209250" y="1633650"/>
              <a:ext cx="150425" cy="150425"/>
            </a:xfrm>
            <a:custGeom>
              <a:avLst/>
              <a:gdLst/>
              <a:ahLst/>
              <a:cxnLst/>
              <a:rect l="0" t="0" r="0" b="0"/>
              <a:pathLst>
                <a:path w="6017" h="6017" fill="none" extrusionOk="0">
                  <a:moveTo>
                    <a:pt x="5846" y="3605"/>
                  </a:moveTo>
                  <a:lnTo>
                    <a:pt x="2412" y="171"/>
                  </a:lnTo>
                  <a:lnTo>
                    <a:pt x="2412" y="171"/>
                  </a:lnTo>
                  <a:lnTo>
                    <a:pt x="2314" y="98"/>
                  </a:lnTo>
                  <a:lnTo>
                    <a:pt x="2217" y="49"/>
                  </a:lnTo>
                  <a:lnTo>
                    <a:pt x="2095" y="25"/>
                  </a:lnTo>
                  <a:lnTo>
                    <a:pt x="1997" y="1"/>
                  </a:lnTo>
                  <a:lnTo>
                    <a:pt x="1876" y="25"/>
                  </a:lnTo>
                  <a:lnTo>
                    <a:pt x="1778" y="49"/>
                  </a:lnTo>
                  <a:lnTo>
                    <a:pt x="1681" y="98"/>
                  </a:lnTo>
                  <a:lnTo>
                    <a:pt x="1583" y="171"/>
                  </a:lnTo>
                  <a:lnTo>
                    <a:pt x="0" y="1778"/>
                  </a:lnTo>
                  <a:lnTo>
                    <a:pt x="4238" y="6016"/>
                  </a:lnTo>
                  <a:lnTo>
                    <a:pt x="5846" y="4433"/>
                  </a:lnTo>
                  <a:lnTo>
                    <a:pt x="5846" y="4433"/>
                  </a:lnTo>
                  <a:lnTo>
                    <a:pt x="5919" y="4336"/>
                  </a:lnTo>
                  <a:lnTo>
                    <a:pt x="5967" y="4238"/>
                  </a:lnTo>
                  <a:lnTo>
                    <a:pt x="5992" y="4141"/>
                  </a:lnTo>
                  <a:lnTo>
                    <a:pt x="6016" y="4019"/>
                  </a:lnTo>
                  <a:lnTo>
                    <a:pt x="5992" y="3922"/>
                  </a:lnTo>
                  <a:lnTo>
                    <a:pt x="5967" y="3800"/>
                  </a:lnTo>
                  <a:lnTo>
                    <a:pt x="5919" y="3703"/>
                  </a:lnTo>
                  <a:lnTo>
                    <a:pt x="5846" y="3605"/>
                  </a:lnTo>
                  <a:lnTo>
                    <a:pt x="5846" y="3605"/>
                  </a:lnTo>
                  <a:close/>
                </a:path>
              </a:pathLst>
            </a:custGeom>
            <a:noFill/>
            <a:ln w="12175" cap="rnd" cmpd="sng">
              <a:solidFill>
                <a:srgbClr val="111111"/>
              </a:solidFill>
              <a:prstDash val="solid"/>
              <a:round/>
              <a:headEnd type="none" w="sm" len="sm"/>
              <a:tailEnd type="none" w="sm" len="sm"/>
            </a:ln>
          </p:spPr>
          <p:txBody>
            <a:bodyPr spcFirstLastPara="1" wrap="square" lIns="91425" tIns="91425" rIns="91425" bIns="91425" anchor="ctr" anchorCtr="0">
              <a:noAutofit/>
            </a:bodyPr>
            <a:lstStyle/>
            <a:p>
              <a:pPr marL="0" lvl="0" indent="0">
                <a:spcBef>
                  <a:spcPts val="0"/>
                </a:spcBef>
                <a:spcAft>
                  <a:spcPts val="0"/>
                </a:spcAft>
                <a:buNone/>
              </a:pPr>
              <a:endParaRPr/>
            </a:p>
          </p:txBody>
        </p:sp>
        <p:sp>
          <p:nvSpPr>
            <p:cNvPr id="480" name="Shape 480"/>
            <p:cNvSpPr/>
            <p:nvPr/>
          </p:nvSpPr>
          <p:spPr>
            <a:xfrm>
              <a:off x="2019900" y="1757250"/>
              <a:ext cx="261825" cy="261850"/>
            </a:xfrm>
            <a:custGeom>
              <a:avLst/>
              <a:gdLst/>
              <a:ahLst/>
              <a:cxnLst/>
              <a:rect l="0" t="0" r="0" b="0"/>
              <a:pathLst>
                <a:path w="10473" h="10474" fill="none" extrusionOk="0">
                  <a:moveTo>
                    <a:pt x="10473" y="1"/>
                  </a:moveTo>
                  <a:lnTo>
                    <a:pt x="0" y="10473"/>
                  </a:lnTo>
                </a:path>
              </a:pathLst>
            </a:custGeom>
            <a:noFill/>
            <a:ln w="12175" cap="rnd" cmpd="sng">
              <a:solidFill>
                <a:srgbClr val="111111"/>
              </a:solidFill>
              <a:prstDash val="solid"/>
              <a:round/>
              <a:headEnd type="none" w="sm" len="sm"/>
              <a:tailEnd type="none" w="sm" len="sm"/>
            </a:ln>
          </p:spPr>
          <p:txBody>
            <a:bodyPr spcFirstLastPara="1" wrap="square" lIns="91425" tIns="91425" rIns="91425" bIns="91425" anchor="ctr" anchorCtr="0">
              <a:noAutofit/>
            </a:bodyPr>
            <a:lstStyle/>
            <a:p>
              <a:pPr marL="0" lvl="0" indent="0">
                <a:spcBef>
                  <a:spcPts val="0"/>
                </a:spcBef>
                <a:spcAft>
                  <a:spcPts val="0"/>
                </a:spcAft>
                <a:buNone/>
              </a:pPr>
              <a:endParaRPr/>
            </a:p>
          </p:txBody>
        </p:sp>
        <p:sp>
          <p:nvSpPr>
            <p:cNvPr id="481" name="Shape 481"/>
            <p:cNvSpPr/>
            <p:nvPr/>
          </p:nvSpPr>
          <p:spPr>
            <a:xfrm>
              <a:off x="1923675" y="1681150"/>
              <a:ext cx="388500" cy="388475"/>
            </a:xfrm>
            <a:custGeom>
              <a:avLst/>
              <a:gdLst/>
              <a:ahLst/>
              <a:cxnLst/>
              <a:rect l="0" t="0" r="0" b="0"/>
              <a:pathLst>
                <a:path w="15540" h="15539" fill="none" extrusionOk="0">
                  <a:moveTo>
                    <a:pt x="11277" y="0"/>
                  </a:moveTo>
                  <a:lnTo>
                    <a:pt x="756" y="10546"/>
                  </a:lnTo>
                  <a:lnTo>
                    <a:pt x="756" y="10546"/>
                  </a:lnTo>
                  <a:lnTo>
                    <a:pt x="683" y="10619"/>
                  </a:lnTo>
                  <a:lnTo>
                    <a:pt x="634" y="10692"/>
                  </a:lnTo>
                  <a:lnTo>
                    <a:pt x="610" y="10765"/>
                  </a:lnTo>
                  <a:lnTo>
                    <a:pt x="585" y="10863"/>
                  </a:lnTo>
                  <a:lnTo>
                    <a:pt x="1" y="14881"/>
                  </a:lnTo>
                  <a:lnTo>
                    <a:pt x="1" y="14881"/>
                  </a:lnTo>
                  <a:lnTo>
                    <a:pt x="1" y="15003"/>
                  </a:lnTo>
                  <a:lnTo>
                    <a:pt x="25" y="15149"/>
                  </a:lnTo>
                  <a:lnTo>
                    <a:pt x="98" y="15271"/>
                  </a:lnTo>
                  <a:lnTo>
                    <a:pt x="171" y="15368"/>
                  </a:lnTo>
                  <a:lnTo>
                    <a:pt x="171" y="15368"/>
                  </a:lnTo>
                  <a:lnTo>
                    <a:pt x="269" y="15441"/>
                  </a:lnTo>
                  <a:lnTo>
                    <a:pt x="366" y="15490"/>
                  </a:lnTo>
                  <a:lnTo>
                    <a:pt x="464" y="15514"/>
                  </a:lnTo>
                  <a:lnTo>
                    <a:pt x="585" y="15539"/>
                  </a:lnTo>
                  <a:lnTo>
                    <a:pt x="585" y="15539"/>
                  </a:lnTo>
                  <a:lnTo>
                    <a:pt x="659" y="15539"/>
                  </a:lnTo>
                  <a:lnTo>
                    <a:pt x="4677" y="14954"/>
                  </a:lnTo>
                  <a:lnTo>
                    <a:pt x="4677" y="14954"/>
                  </a:lnTo>
                  <a:lnTo>
                    <a:pt x="4848" y="14905"/>
                  </a:lnTo>
                  <a:lnTo>
                    <a:pt x="4921" y="14857"/>
                  </a:lnTo>
                  <a:lnTo>
                    <a:pt x="4994" y="14784"/>
                  </a:lnTo>
                  <a:lnTo>
                    <a:pt x="15539" y="4262"/>
                  </a:lnTo>
                </a:path>
              </a:pathLst>
            </a:custGeom>
            <a:noFill/>
            <a:ln w="12175" cap="rnd" cmpd="sng">
              <a:solidFill>
                <a:srgbClr val="111111"/>
              </a:solidFill>
              <a:prstDash val="solid"/>
              <a:round/>
              <a:headEnd type="none" w="sm" len="sm"/>
              <a:tailEnd type="none" w="sm" len="sm"/>
            </a:ln>
          </p:spPr>
          <p:txBody>
            <a:bodyPr spcFirstLastPara="1" wrap="square" lIns="91425" tIns="91425" rIns="91425" bIns="91425" anchor="ctr" anchorCtr="0">
              <a:noAutofit/>
            </a:bodyPr>
            <a:lstStyle/>
            <a:p>
              <a:pPr marL="0" lvl="0" indent="0">
                <a:spcBef>
                  <a:spcPts val="0"/>
                </a:spcBef>
                <a:spcAft>
                  <a:spcPts val="0"/>
                </a:spcAft>
                <a:buNone/>
              </a:pPr>
              <a:endParaRPr/>
            </a:p>
          </p:txBody>
        </p:sp>
        <p:sp>
          <p:nvSpPr>
            <p:cNvPr id="482" name="Shape 482"/>
            <p:cNvSpPr/>
            <p:nvPr/>
          </p:nvSpPr>
          <p:spPr>
            <a:xfrm>
              <a:off x="1974225" y="1711575"/>
              <a:ext cx="261825" cy="261850"/>
            </a:xfrm>
            <a:custGeom>
              <a:avLst/>
              <a:gdLst/>
              <a:ahLst/>
              <a:cxnLst/>
              <a:rect l="0" t="0" r="0" b="0"/>
              <a:pathLst>
                <a:path w="10473" h="10474" fill="none" extrusionOk="0">
                  <a:moveTo>
                    <a:pt x="0" y="10474"/>
                  </a:moveTo>
                  <a:lnTo>
                    <a:pt x="10473" y="1"/>
                  </a:lnTo>
                </a:path>
              </a:pathLst>
            </a:custGeom>
            <a:noFill/>
            <a:ln w="12175" cap="rnd" cmpd="sng">
              <a:solidFill>
                <a:srgbClr val="111111"/>
              </a:solidFill>
              <a:prstDash val="solid"/>
              <a:round/>
              <a:headEnd type="none" w="sm" len="sm"/>
              <a:tailEnd type="none" w="sm" len="sm"/>
            </a:ln>
          </p:spPr>
          <p:txBody>
            <a:bodyPr spcFirstLastPara="1" wrap="square" lIns="91425" tIns="91425" rIns="91425" bIns="91425" anchor="ctr" anchorCtr="0">
              <a:noAutofit/>
            </a:bodyPr>
            <a:lstStyle/>
            <a:p>
              <a:pPr marL="0" lvl="0" indent="0">
                <a:spcBef>
                  <a:spcPts val="0"/>
                </a:spcBef>
                <a:spcAft>
                  <a:spcPts val="0"/>
                </a:spcAft>
                <a:buNone/>
              </a:pPr>
              <a:endParaRPr/>
            </a:p>
          </p:txBody>
        </p:sp>
        <p:sp>
          <p:nvSpPr>
            <p:cNvPr id="483" name="Shape 483"/>
            <p:cNvSpPr/>
            <p:nvPr/>
          </p:nvSpPr>
          <p:spPr>
            <a:xfrm>
              <a:off x="1934650" y="2014200"/>
              <a:ext cx="44475" cy="44475"/>
            </a:xfrm>
            <a:custGeom>
              <a:avLst/>
              <a:gdLst/>
              <a:ahLst/>
              <a:cxnLst/>
              <a:rect l="0" t="0" r="0" b="0"/>
              <a:pathLst>
                <a:path w="1779" h="1779" fill="none" extrusionOk="0">
                  <a:moveTo>
                    <a:pt x="1778" y="1778"/>
                  </a:moveTo>
                  <a:lnTo>
                    <a:pt x="0" y="0"/>
                  </a:lnTo>
                </a:path>
              </a:pathLst>
            </a:custGeom>
            <a:noFill/>
            <a:ln w="12175" cap="rnd" cmpd="sng">
              <a:solidFill>
                <a:srgbClr val="111111"/>
              </a:solidFill>
              <a:prstDash val="solid"/>
              <a:round/>
              <a:headEnd type="none" w="sm" len="sm"/>
              <a:tailEnd type="none" w="sm" len="sm"/>
            </a:ln>
          </p:spPr>
          <p:txBody>
            <a:bodyPr spcFirstLastPara="1" wrap="square" lIns="91425" tIns="91425" rIns="91425" bIns="91425" anchor="ctr" anchorCtr="0">
              <a:noAutofit/>
            </a:bodyPr>
            <a:lstStyle/>
            <a:p>
              <a:pPr marL="0" lvl="0" indent="0">
                <a:spcBef>
                  <a:spcPts val="0"/>
                </a:spcBef>
                <a:spcAft>
                  <a:spcPts val="0"/>
                </a:spcAft>
                <a:buNone/>
              </a:pPr>
              <a:endParaRPr/>
            </a:p>
          </p:txBody>
        </p:sp>
        <p:sp>
          <p:nvSpPr>
            <p:cNvPr id="484" name="Shape 484"/>
            <p:cNvSpPr/>
            <p:nvPr/>
          </p:nvSpPr>
          <p:spPr>
            <a:xfrm>
              <a:off x="1944375" y="1947225"/>
              <a:ext cx="101725" cy="101700"/>
            </a:xfrm>
            <a:custGeom>
              <a:avLst/>
              <a:gdLst/>
              <a:ahLst/>
              <a:cxnLst/>
              <a:rect l="0" t="0" r="0" b="0"/>
              <a:pathLst>
                <a:path w="4069" h="4068" fill="none" extrusionOk="0">
                  <a:moveTo>
                    <a:pt x="1" y="49"/>
                  </a:moveTo>
                  <a:lnTo>
                    <a:pt x="1" y="49"/>
                  </a:lnTo>
                  <a:lnTo>
                    <a:pt x="25" y="0"/>
                  </a:lnTo>
                  <a:lnTo>
                    <a:pt x="25" y="0"/>
                  </a:lnTo>
                  <a:lnTo>
                    <a:pt x="4068" y="4043"/>
                  </a:lnTo>
                  <a:lnTo>
                    <a:pt x="4068" y="4043"/>
                  </a:lnTo>
                  <a:lnTo>
                    <a:pt x="4068" y="4043"/>
                  </a:lnTo>
                  <a:lnTo>
                    <a:pt x="4020" y="4068"/>
                  </a:lnTo>
                </a:path>
              </a:pathLst>
            </a:custGeom>
            <a:noFill/>
            <a:ln w="12175" cap="rnd" cmpd="sng">
              <a:solidFill>
                <a:srgbClr val="111111"/>
              </a:solidFill>
              <a:prstDash val="solid"/>
              <a:round/>
              <a:headEnd type="none" w="sm" len="sm"/>
              <a:tailEnd type="none" w="sm" len="sm"/>
            </a:ln>
          </p:spPr>
          <p:txBody>
            <a:bodyPr spcFirstLastPara="1" wrap="square" lIns="91425" tIns="91425" rIns="91425" bIns="91425" anchor="ctr" anchorCtr="0">
              <a:noAutofit/>
            </a:bodyPr>
            <a:lstStyle/>
            <a:p>
              <a:pPr marL="0" lvl="0" indent="0">
                <a:spcBef>
                  <a:spcPts val="0"/>
                </a:spcBef>
                <a:spcAft>
                  <a:spcPts val="0"/>
                </a:spcAft>
                <a:buNone/>
              </a:pPr>
              <a:endParaRPr/>
            </a:p>
          </p:txBody>
        </p:sp>
      </p:grpSp>
      <p:grpSp>
        <p:nvGrpSpPr>
          <p:cNvPr id="485" name="Shape 485"/>
          <p:cNvGrpSpPr/>
          <p:nvPr/>
        </p:nvGrpSpPr>
        <p:grpSpPr>
          <a:xfrm>
            <a:off x="2275751" y="1863331"/>
            <a:ext cx="327828" cy="327828"/>
            <a:chOff x="2594050" y="1631825"/>
            <a:chExt cx="439625" cy="439625"/>
          </a:xfrm>
        </p:grpSpPr>
        <p:sp>
          <p:nvSpPr>
            <p:cNvPr id="486" name="Shape 486"/>
            <p:cNvSpPr/>
            <p:nvPr/>
          </p:nvSpPr>
          <p:spPr>
            <a:xfrm>
              <a:off x="2594050" y="1883300"/>
              <a:ext cx="188175" cy="188150"/>
            </a:xfrm>
            <a:custGeom>
              <a:avLst/>
              <a:gdLst/>
              <a:ahLst/>
              <a:cxnLst/>
              <a:rect l="0" t="0" r="0" b="0"/>
              <a:pathLst>
                <a:path w="7527" h="7526" fill="none" extrusionOk="0">
                  <a:moveTo>
                    <a:pt x="5992" y="0"/>
                  </a:moveTo>
                  <a:lnTo>
                    <a:pt x="537" y="6430"/>
                  </a:lnTo>
                  <a:lnTo>
                    <a:pt x="1" y="7526"/>
                  </a:lnTo>
                  <a:lnTo>
                    <a:pt x="1097" y="6990"/>
                  </a:lnTo>
                  <a:lnTo>
                    <a:pt x="7526" y="1534"/>
                  </a:lnTo>
                  <a:lnTo>
                    <a:pt x="5992" y="0"/>
                  </a:lnTo>
                  <a:close/>
                </a:path>
              </a:pathLst>
            </a:custGeom>
            <a:noFill/>
            <a:ln w="12175" cap="rnd" cmpd="sng">
              <a:solidFill>
                <a:srgbClr val="111111"/>
              </a:solidFill>
              <a:prstDash val="solid"/>
              <a:round/>
              <a:headEnd type="none" w="sm" len="sm"/>
              <a:tailEnd type="none" w="sm" len="sm"/>
            </a:ln>
          </p:spPr>
          <p:txBody>
            <a:bodyPr spcFirstLastPara="1" wrap="square" lIns="91425" tIns="91425" rIns="91425" bIns="91425" anchor="ctr" anchorCtr="0">
              <a:noAutofit/>
            </a:bodyPr>
            <a:lstStyle/>
            <a:p>
              <a:pPr marL="0" lvl="0" indent="0">
                <a:spcBef>
                  <a:spcPts val="0"/>
                </a:spcBef>
                <a:spcAft>
                  <a:spcPts val="0"/>
                </a:spcAft>
                <a:buNone/>
              </a:pPr>
              <a:endParaRPr/>
            </a:p>
          </p:txBody>
        </p:sp>
        <p:sp>
          <p:nvSpPr>
            <p:cNvPr id="487" name="Shape 487"/>
            <p:cNvSpPr/>
            <p:nvPr/>
          </p:nvSpPr>
          <p:spPr>
            <a:xfrm>
              <a:off x="2857700" y="1631825"/>
              <a:ext cx="175975" cy="176000"/>
            </a:xfrm>
            <a:custGeom>
              <a:avLst/>
              <a:gdLst/>
              <a:ahLst/>
              <a:cxnLst/>
              <a:rect l="0" t="0" r="0" b="0"/>
              <a:pathLst>
                <a:path w="7039" h="7040" fill="none" extrusionOk="0">
                  <a:moveTo>
                    <a:pt x="268" y="2704"/>
                  </a:moveTo>
                  <a:lnTo>
                    <a:pt x="4336" y="6771"/>
                  </a:lnTo>
                  <a:lnTo>
                    <a:pt x="4336" y="6771"/>
                  </a:lnTo>
                  <a:lnTo>
                    <a:pt x="4336" y="6771"/>
                  </a:lnTo>
                  <a:lnTo>
                    <a:pt x="4652" y="6917"/>
                  </a:lnTo>
                  <a:lnTo>
                    <a:pt x="4993" y="7015"/>
                  </a:lnTo>
                  <a:lnTo>
                    <a:pt x="5310" y="7039"/>
                  </a:lnTo>
                  <a:lnTo>
                    <a:pt x="5651" y="7039"/>
                  </a:lnTo>
                  <a:lnTo>
                    <a:pt x="5992" y="6966"/>
                  </a:lnTo>
                  <a:lnTo>
                    <a:pt x="6308" y="6844"/>
                  </a:lnTo>
                  <a:lnTo>
                    <a:pt x="6454" y="6747"/>
                  </a:lnTo>
                  <a:lnTo>
                    <a:pt x="6601" y="6674"/>
                  </a:lnTo>
                  <a:lnTo>
                    <a:pt x="6747" y="6552"/>
                  </a:lnTo>
                  <a:lnTo>
                    <a:pt x="6893" y="6430"/>
                  </a:lnTo>
                  <a:lnTo>
                    <a:pt x="6893" y="6430"/>
                  </a:lnTo>
                  <a:lnTo>
                    <a:pt x="6942" y="6357"/>
                  </a:lnTo>
                  <a:lnTo>
                    <a:pt x="7015" y="6260"/>
                  </a:lnTo>
                  <a:lnTo>
                    <a:pt x="7039" y="6138"/>
                  </a:lnTo>
                  <a:lnTo>
                    <a:pt x="7039" y="6041"/>
                  </a:lnTo>
                  <a:lnTo>
                    <a:pt x="7039" y="6041"/>
                  </a:lnTo>
                  <a:lnTo>
                    <a:pt x="7039" y="5943"/>
                  </a:lnTo>
                  <a:lnTo>
                    <a:pt x="7015" y="5846"/>
                  </a:lnTo>
                  <a:lnTo>
                    <a:pt x="6942" y="5748"/>
                  </a:lnTo>
                  <a:lnTo>
                    <a:pt x="6893" y="5651"/>
                  </a:lnTo>
                  <a:lnTo>
                    <a:pt x="1389" y="147"/>
                  </a:lnTo>
                  <a:lnTo>
                    <a:pt x="1389" y="147"/>
                  </a:lnTo>
                  <a:lnTo>
                    <a:pt x="1291" y="98"/>
                  </a:lnTo>
                  <a:lnTo>
                    <a:pt x="1194" y="25"/>
                  </a:lnTo>
                  <a:lnTo>
                    <a:pt x="1096" y="0"/>
                  </a:lnTo>
                  <a:lnTo>
                    <a:pt x="999" y="0"/>
                  </a:lnTo>
                  <a:lnTo>
                    <a:pt x="999" y="0"/>
                  </a:lnTo>
                  <a:lnTo>
                    <a:pt x="902" y="0"/>
                  </a:lnTo>
                  <a:lnTo>
                    <a:pt x="780" y="25"/>
                  </a:lnTo>
                  <a:lnTo>
                    <a:pt x="682" y="98"/>
                  </a:lnTo>
                  <a:lnTo>
                    <a:pt x="609" y="147"/>
                  </a:lnTo>
                  <a:lnTo>
                    <a:pt x="609" y="147"/>
                  </a:lnTo>
                  <a:lnTo>
                    <a:pt x="487" y="293"/>
                  </a:lnTo>
                  <a:lnTo>
                    <a:pt x="366" y="439"/>
                  </a:lnTo>
                  <a:lnTo>
                    <a:pt x="293" y="585"/>
                  </a:lnTo>
                  <a:lnTo>
                    <a:pt x="195" y="731"/>
                  </a:lnTo>
                  <a:lnTo>
                    <a:pt x="73" y="1048"/>
                  </a:lnTo>
                  <a:lnTo>
                    <a:pt x="0" y="1389"/>
                  </a:lnTo>
                  <a:lnTo>
                    <a:pt x="0" y="1730"/>
                  </a:lnTo>
                  <a:lnTo>
                    <a:pt x="25" y="2046"/>
                  </a:lnTo>
                  <a:lnTo>
                    <a:pt x="122" y="2387"/>
                  </a:lnTo>
                  <a:lnTo>
                    <a:pt x="268" y="2704"/>
                  </a:lnTo>
                  <a:lnTo>
                    <a:pt x="268" y="2704"/>
                  </a:lnTo>
                  <a:close/>
                </a:path>
              </a:pathLst>
            </a:custGeom>
            <a:noFill/>
            <a:ln w="12175" cap="rnd" cmpd="sng">
              <a:solidFill>
                <a:srgbClr val="111111"/>
              </a:solidFill>
              <a:prstDash val="solid"/>
              <a:round/>
              <a:headEnd type="none" w="sm" len="sm"/>
              <a:tailEnd type="none" w="sm" len="sm"/>
            </a:ln>
          </p:spPr>
          <p:txBody>
            <a:bodyPr spcFirstLastPara="1" wrap="square" lIns="91425" tIns="91425" rIns="91425" bIns="91425" anchor="ctr" anchorCtr="0">
              <a:noAutofit/>
            </a:bodyPr>
            <a:lstStyle/>
            <a:p>
              <a:pPr marL="0" lvl="0" indent="0">
                <a:spcBef>
                  <a:spcPts val="0"/>
                </a:spcBef>
                <a:spcAft>
                  <a:spcPts val="0"/>
                </a:spcAft>
                <a:buNone/>
              </a:pPr>
              <a:endParaRPr/>
            </a:p>
          </p:txBody>
        </p:sp>
        <p:sp>
          <p:nvSpPr>
            <p:cNvPr id="488" name="Shape 488"/>
            <p:cNvSpPr/>
            <p:nvPr/>
          </p:nvSpPr>
          <p:spPr>
            <a:xfrm>
              <a:off x="2662850" y="1699400"/>
              <a:ext cx="303250" cy="303250"/>
            </a:xfrm>
            <a:custGeom>
              <a:avLst/>
              <a:gdLst/>
              <a:ahLst/>
              <a:cxnLst/>
              <a:rect l="0" t="0" r="0" b="0"/>
              <a:pathLst>
                <a:path w="12130" h="12130" fill="none" extrusionOk="0">
                  <a:moveTo>
                    <a:pt x="8038" y="1"/>
                  </a:moveTo>
                  <a:lnTo>
                    <a:pt x="4872" y="3191"/>
                  </a:lnTo>
                  <a:lnTo>
                    <a:pt x="4872" y="3191"/>
                  </a:lnTo>
                  <a:lnTo>
                    <a:pt x="4628" y="3094"/>
                  </a:lnTo>
                  <a:lnTo>
                    <a:pt x="4385" y="2997"/>
                  </a:lnTo>
                  <a:lnTo>
                    <a:pt x="4092" y="2899"/>
                  </a:lnTo>
                  <a:lnTo>
                    <a:pt x="3800" y="2850"/>
                  </a:lnTo>
                  <a:lnTo>
                    <a:pt x="3484" y="2777"/>
                  </a:lnTo>
                  <a:lnTo>
                    <a:pt x="3167" y="2729"/>
                  </a:lnTo>
                  <a:lnTo>
                    <a:pt x="2850" y="2704"/>
                  </a:lnTo>
                  <a:lnTo>
                    <a:pt x="2534" y="2704"/>
                  </a:lnTo>
                  <a:lnTo>
                    <a:pt x="2534" y="2704"/>
                  </a:lnTo>
                  <a:lnTo>
                    <a:pt x="2241" y="2704"/>
                  </a:lnTo>
                  <a:lnTo>
                    <a:pt x="1949" y="2729"/>
                  </a:lnTo>
                  <a:lnTo>
                    <a:pt x="1633" y="2777"/>
                  </a:lnTo>
                  <a:lnTo>
                    <a:pt x="1316" y="2850"/>
                  </a:lnTo>
                  <a:lnTo>
                    <a:pt x="999" y="2972"/>
                  </a:lnTo>
                  <a:lnTo>
                    <a:pt x="707" y="3094"/>
                  </a:lnTo>
                  <a:lnTo>
                    <a:pt x="415" y="3289"/>
                  </a:lnTo>
                  <a:lnTo>
                    <a:pt x="147" y="3508"/>
                  </a:lnTo>
                  <a:lnTo>
                    <a:pt x="147" y="3508"/>
                  </a:lnTo>
                  <a:lnTo>
                    <a:pt x="74" y="3581"/>
                  </a:lnTo>
                  <a:lnTo>
                    <a:pt x="25" y="3678"/>
                  </a:lnTo>
                  <a:lnTo>
                    <a:pt x="1" y="3776"/>
                  </a:lnTo>
                  <a:lnTo>
                    <a:pt x="1" y="3898"/>
                  </a:lnTo>
                  <a:lnTo>
                    <a:pt x="1" y="3898"/>
                  </a:lnTo>
                  <a:lnTo>
                    <a:pt x="1" y="3995"/>
                  </a:lnTo>
                  <a:lnTo>
                    <a:pt x="25" y="4093"/>
                  </a:lnTo>
                  <a:lnTo>
                    <a:pt x="74" y="4190"/>
                  </a:lnTo>
                  <a:lnTo>
                    <a:pt x="147" y="4287"/>
                  </a:lnTo>
                  <a:lnTo>
                    <a:pt x="7843" y="11984"/>
                  </a:lnTo>
                  <a:lnTo>
                    <a:pt x="7843" y="11984"/>
                  </a:lnTo>
                  <a:lnTo>
                    <a:pt x="7941" y="12057"/>
                  </a:lnTo>
                  <a:lnTo>
                    <a:pt x="8038" y="12105"/>
                  </a:lnTo>
                  <a:lnTo>
                    <a:pt x="8135" y="12130"/>
                  </a:lnTo>
                  <a:lnTo>
                    <a:pt x="8233" y="12130"/>
                  </a:lnTo>
                  <a:lnTo>
                    <a:pt x="8233" y="12130"/>
                  </a:lnTo>
                  <a:lnTo>
                    <a:pt x="8355" y="12130"/>
                  </a:lnTo>
                  <a:lnTo>
                    <a:pt x="8452" y="12105"/>
                  </a:lnTo>
                  <a:lnTo>
                    <a:pt x="8549" y="12057"/>
                  </a:lnTo>
                  <a:lnTo>
                    <a:pt x="8622" y="11984"/>
                  </a:lnTo>
                  <a:lnTo>
                    <a:pt x="8622" y="11984"/>
                  </a:lnTo>
                  <a:lnTo>
                    <a:pt x="8842" y="11716"/>
                  </a:lnTo>
                  <a:lnTo>
                    <a:pt x="9036" y="11423"/>
                  </a:lnTo>
                  <a:lnTo>
                    <a:pt x="9158" y="11131"/>
                  </a:lnTo>
                  <a:lnTo>
                    <a:pt x="9280" y="10814"/>
                  </a:lnTo>
                  <a:lnTo>
                    <a:pt x="9353" y="10498"/>
                  </a:lnTo>
                  <a:lnTo>
                    <a:pt x="9402" y="10181"/>
                  </a:lnTo>
                  <a:lnTo>
                    <a:pt x="9426" y="9889"/>
                  </a:lnTo>
                  <a:lnTo>
                    <a:pt x="9426" y="9597"/>
                  </a:lnTo>
                  <a:lnTo>
                    <a:pt x="9426" y="9597"/>
                  </a:lnTo>
                  <a:lnTo>
                    <a:pt x="9426" y="9280"/>
                  </a:lnTo>
                  <a:lnTo>
                    <a:pt x="9402" y="8964"/>
                  </a:lnTo>
                  <a:lnTo>
                    <a:pt x="9353" y="8647"/>
                  </a:lnTo>
                  <a:lnTo>
                    <a:pt x="9280" y="8330"/>
                  </a:lnTo>
                  <a:lnTo>
                    <a:pt x="9231" y="8038"/>
                  </a:lnTo>
                  <a:lnTo>
                    <a:pt x="9134" y="7746"/>
                  </a:lnTo>
                  <a:lnTo>
                    <a:pt x="9036" y="7502"/>
                  </a:lnTo>
                  <a:lnTo>
                    <a:pt x="8939" y="7259"/>
                  </a:lnTo>
                  <a:lnTo>
                    <a:pt x="12130" y="4093"/>
                  </a:lnTo>
                </a:path>
              </a:pathLst>
            </a:custGeom>
            <a:noFill/>
            <a:ln w="12175" cap="rnd" cmpd="sng">
              <a:solidFill>
                <a:srgbClr val="111111"/>
              </a:solidFill>
              <a:prstDash val="solid"/>
              <a:round/>
              <a:headEnd type="none" w="sm" len="sm"/>
              <a:tailEnd type="none" w="sm" len="sm"/>
            </a:ln>
          </p:spPr>
          <p:txBody>
            <a:bodyPr spcFirstLastPara="1" wrap="square" lIns="91425" tIns="91425" rIns="91425" bIns="91425" anchor="ctr" anchorCtr="0">
              <a:noAutofit/>
            </a:bodyPr>
            <a:lstStyle/>
            <a:p>
              <a:pPr marL="0" lvl="0" indent="0">
                <a:spcBef>
                  <a:spcPts val="0"/>
                </a:spcBef>
                <a:spcAft>
                  <a:spcPts val="0"/>
                </a:spcAft>
                <a:buNone/>
              </a:pPr>
              <a:endParaRPr/>
            </a:p>
          </p:txBody>
        </p:sp>
        <p:sp>
          <p:nvSpPr>
            <p:cNvPr id="489" name="Shape 489"/>
            <p:cNvSpPr/>
            <p:nvPr/>
          </p:nvSpPr>
          <p:spPr>
            <a:xfrm>
              <a:off x="2801675" y="1740825"/>
              <a:ext cx="49950" cy="49950"/>
            </a:xfrm>
            <a:custGeom>
              <a:avLst/>
              <a:gdLst/>
              <a:ahLst/>
              <a:cxnLst/>
              <a:rect l="0" t="0" r="0" b="0"/>
              <a:pathLst>
                <a:path w="1998" h="1998" fill="none" extrusionOk="0">
                  <a:moveTo>
                    <a:pt x="1" y="1997"/>
                  </a:moveTo>
                  <a:lnTo>
                    <a:pt x="1998" y="0"/>
                  </a:lnTo>
                </a:path>
              </a:pathLst>
            </a:custGeom>
            <a:noFill/>
            <a:ln w="12175" cap="rnd" cmpd="sng">
              <a:solidFill>
                <a:srgbClr val="111111"/>
              </a:solidFill>
              <a:prstDash val="solid"/>
              <a:round/>
              <a:headEnd type="none" w="sm" len="sm"/>
              <a:tailEnd type="none" w="sm" len="sm"/>
            </a:ln>
          </p:spPr>
          <p:txBody>
            <a:bodyPr spcFirstLastPara="1" wrap="square" lIns="91425" tIns="91425" rIns="91425" bIns="91425" anchor="ctr" anchorCtr="0">
              <a:noAutofit/>
            </a:bodyPr>
            <a:lstStyle/>
            <a:p>
              <a:pPr marL="0" lvl="0" indent="0">
                <a:spcBef>
                  <a:spcPts val="0"/>
                </a:spcBef>
                <a:spcAft>
                  <a:spcPts val="0"/>
                </a:spcAft>
                <a:buNone/>
              </a:pPr>
              <a:endParaRPr/>
            </a:p>
          </p:txBody>
        </p:sp>
      </p:grpSp>
      <p:sp>
        <p:nvSpPr>
          <p:cNvPr id="490" name="Shape 490"/>
          <p:cNvSpPr/>
          <p:nvPr/>
        </p:nvSpPr>
        <p:spPr>
          <a:xfrm>
            <a:off x="2791582" y="1877876"/>
            <a:ext cx="298783" cy="298783"/>
          </a:xfrm>
          <a:custGeom>
            <a:avLst/>
            <a:gdLst/>
            <a:ahLst/>
            <a:cxnLst/>
            <a:rect l="0" t="0" r="0" b="0"/>
            <a:pathLst>
              <a:path w="16027" h="16027" fill="none" extrusionOk="0">
                <a:moveTo>
                  <a:pt x="14029" y="4019"/>
                </a:moveTo>
                <a:lnTo>
                  <a:pt x="14029" y="4019"/>
                </a:lnTo>
                <a:lnTo>
                  <a:pt x="14200" y="3849"/>
                </a:lnTo>
                <a:lnTo>
                  <a:pt x="14395" y="3752"/>
                </a:lnTo>
                <a:lnTo>
                  <a:pt x="14614" y="3678"/>
                </a:lnTo>
                <a:lnTo>
                  <a:pt x="14809" y="3630"/>
                </a:lnTo>
                <a:lnTo>
                  <a:pt x="15028" y="3581"/>
                </a:lnTo>
                <a:lnTo>
                  <a:pt x="15247" y="3484"/>
                </a:lnTo>
                <a:lnTo>
                  <a:pt x="15442" y="3362"/>
                </a:lnTo>
                <a:lnTo>
                  <a:pt x="15661" y="3191"/>
                </a:lnTo>
                <a:lnTo>
                  <a:pt x="15661" y="3191"/>
                </a:lnTo>
                <a:lnTo>
                  <a:pt x="15832" y="2997"/>
                </a:lnTo>
                <a:lnTo>
                  <a:pt x="15929" y="2777"/>
                </a:lnTo>
                <a:lnTo>
                  <a:pt x="16002" y="2534"/>
                </a:lnTo>
                <a:lnTo>
                  <a:pt x="16026" y="2266"/>
                </a:lnTo>
                <a:lnTo>
                  <a:pt x="16026" y="2266"/>
                </a:lnTo>
                <a:lnTo>
                  <a:pt x="16002" y="2047"/>
                </a:lnTo>
                <a:lnTo>
                  <a:pt x="15978" y="1827"/>
                </a:lnTo>
                <a:lnTo>
                  <a:pt x="15905" y="1633"/>
                </a:lnTo>
                <a:lnTo>
                  <a:pt x="15807" y="1413"/>
                </a:lnTo>
                <a:lnTo>
                  <a:pt x="15710" y="1243"/>
                </a:lnTo>
                <a:lnTo>
                  <a:pt x="15588" y="1048"/>
                </a:lnTo>
                <a:lnTo>
                  <a:pt x="15466" y="878"/>
                </a:lnTo>
                <a:lnTo>
                  <a:pt x="15320" y="707"/>
                </a:lnTo>
                <a:lnTo>
                  <a:pt x="15320" y="707"/>
                </a:lnTo>
                <a:lnTo>
                  <a:pt x="15150" y="561"/>
                </a:lnTo>
                <a:lnTo>
                  <a:pt x="14979" y="439"/>
                </a:lnTo>
                <a:lnTo>
                  <a:pt x="14784" y="317"/>
                </a:lnTo>
                <a:lnTo>
                  <a:pt x="14590" y="196"/>
                </a:lnTo>
                <a:lnTo>
                  <a:pt x="14395" y="123"/>
                </a:lnTo>
                <a:lnTo>
                  <a:pt x="14175" y="50"/>
                </a:lnTo>
                <a:lnTo>
                  <a:pt x="13981" y="25"/>
                </a:lnTo>
                <a:lnTo>
                  <a:pt x="13761" y="1"/>
                </a:lnTo>
                <a:lnTo>
                  <a:pt x="13761" y="1"/>
                </a:lnTo>
                <a:lnTo>
                  <a:pt x="13494" y="25"/>
                </a:lnTo>
                <a:lnTo>
                  <a:pt x="13250" y="98"/>
                </a:lnTo>
                <a:lnTo>
                  <a:pt x="13031" y="196"/>
                </a:lnTo>
                <a:lnTo>
                  <a:pt x="12836" y="366"/>
                </a:lnTo>
                <a:lnTo>
                  <a:pt x="12836" y="366"/>
                </a:lnTo>
                <a:lnTo>
                  <a:pt x="12665" y="561"/>
                </a:lnTo>
                <a:lnTo>
                  <a:pt x="12544" y="780"/>
                </a:lnTo>
                <a:lnTo>
                  <a:pt x="12471" y="975"/>
                </a:lnTo>
                <a:lnTo>
                  <a:pt x="12422" y="1194"/>
                </a:lnTo>
                <a:lnTo>
                  <a:pt x="12349" y="1413"/>
                </a:lnTo>
                <a:lnTo>
                  <a:pt x="12276" y="1608"/>
                </a:lnTo>
                <a:lnTo>
                  <a:pt x="12178" y="1827"/>
                </a:lnTo>
                <a:lnTo>
                  <a:pt x="12008" y="1998"/>
                </a:lnTo>
                <a:lnTo>
                  <a:pt x="12008" y="1998"/>
                </a:lnTo>
                <a:lnTo>
                  <a:pt x="11740" y="2266"/>
                </a:lnTo>
                <a:lnTo>
                  <a:pt x="11496" y="2436"/>
                </a:lnTo>
                <a:lnTo>
                  <a:pt x="11277" y="2534"/>
                </a:lnTo>
                <a:lnTo>
                  <a:pt x="11082" y="2582"/>
                </a:lnTo>
                <a:lnTo>
                  <a:pt x="10888" y="2582"/>
                </a:lnTo>
                <a:lnTo>
                  <a:pt x="10717" y="2534"/>
                </a:lnTo>
                <a:lnTo>
                  <a:pt x="10547" y="2412"/>
                </a:lnTo>
                <a:lnTo>
                  <a:pt x="10376" y="2290"/>
                </a:lnTo>
                <a:lnTo>
                  <a:pt x="10206" y="2095"/>
                </a:lnTo>
                <a:lnTo>
                  <a:pt x="10035" y="1901"/>
                </a:lnTo>
                <a:lnTo>
                  <a:pt x="9670" y="1413"/>
                </a:lnTo>
                <a:lnTo>
                  <a:pt x="9231" y="878"/>
                </a:lnTo>
                <a:lnTo>
                  <a:pt x="8988" y="585"/>
                </a:lnTo>
                <a:lnTo>
                  <a:pt x="8720" y="293"/>
                </a:lnTo>
                <a:lnTo>
                  <a:pt x="8720" y="293"/>
                </a:lnTo>
                <a:lnTo>
                  <a:pt x="8574" y="171"/>
                </a:lnTo>
                <a:lnTo>
                  <a:pt x="8379" y="74"/>
                </a:lnTo>
                <a:lnTo>
                  <a:pt x="8209" y="25"/>
                </a:lnTo>
                <a:lnTo>
                  <a:pt x="8014" y="1"/>
                </a:lnTo>
                <a:lnTo>
                  <a:pt x="8014" y="1"/>
                </a:lnTo>
                <a:lnTo>
                  <a:pt x="7916" y="25"/>
                </a:lnTo>
                <a:lnTo>
                  <a:pt x="7770" y="98"/>
                </a:lnTo>
                <a:lnTo>
                  <a:pt x="7307" y="366"/>
                </a:lnTo>
                <a:lnTo>
                  <a:pt x="7039" y="537"/>
                </a:lnTo>
                <a:lnTo>
                  <a:pt x="6747" y="756"/>
                </a:lnTo>
                <a:lnTo>
                  <a:pt x="6431" y="975"/>
                </a:lnTo>
                <a:lnTo>
                  <a:pt x="6138" y="1243"/>
                </a:lnTo>
                <a:lnTo>
                  <a:pt x="5870" y="1511"/>
                </a:lnTo>
                <a:lnTo>
                  <a:pt x="5627" y="1803"/>
                </a:lnTo>
                <a:lnTo>
                  <a:pt x="5432" y="2095"/>
                </a:lnTo>
                <a:lnTo>
                  <a:pt x="5359" y="2242"/>
                </a:lnTo>
                <a:lnTo>
                  <a:pt x="5310" y="2412"/>
                </a:lnTo>
                <a:lnTo>
                  <a:pt x="5262" y="2558"/>
                </a:lnTo>
                <a:lnTo>
                  <a:pt x="5237" y="2704"/>
                </a:lnTo>
                <a:lnTo>
                  <a:pt x="5237" y="2850"/>
                </a:lnTo>
                <a:lnTo>
                  <a:pt x="5262" y="3021"/>
                </a:lnTo>
                <a:lnTo>
                  <a:pt x="5310" y="3167"/>
                </a:lnTo>
                <a:lnTo>
                  <a:pt x="5383" y="3313"/>
                </a:lnTo>
                <a:lnTo>
                  <a:pt x="5481" y="3459"/>
                </a:lnTo>
                <a:lnTo>
                  <a:pt x="5603" y="3605"/>
                </a:lnTo>
                <a:lnTo>
                  <a:pt x="5603" y="3605"/>
                </a:lnTo>
                <a:lnTo>
                  <a:pt x="5797" y="3752"/>
                </a:lnTo>
                <a:lnTo>
                  <a:pt x="5992" y="3849"/>
                </a:lnTo>
                <a:lnTo>
                  <a:pt x="6187" y="3946"/>
                </a:lnTo>
                <a:lnTo>
                  <a:pt x="6406" y="3995"/>
                </a:lnTo>
                <a:lnTo>
                  <a:pt x="6625" y="4044"/>
                </a:lnTo>
                <a:lnTo>
                  <a:pt x="6845" y="4141"/>
                </a:lnTo>
                <a:lnTo>
                  <a:pt x="7039" y="4239"/>
                </a:lnTo>
                <a:lnTo>
                  <a:pt x="7234" y="4409"/>
                </a:lnTo>
                <a:lnTo>
                  <a:pt x="7234" y="4409"/>
                </a:lnTo>
                <a:lnTo>
                  <a:pt x="7405" y="4604"/>
                </a:lnTo>
                <a:lnTo>
                  <a:pt x="7502" y="4823"/>
                </a:lnTo>
                <a:lnTo>
                  <a:pt x="7575" y="5067"/>
                </a:lnTo>
                <a:lnTo>
                  <a:pt x="7600" y="5359"/>
                </a:lnTo>
                <a:lnTo>
                  <a:pt x="7600" y="5359"/>
                </a:lnTo>
                <a:lnTo>
                  <a:pt x="7575" y="5554"/>
                </a:lnTo>
                <a:lnTo>
                  <a:pt x="7551" y="5773"/>
                </a:lnTo>
                <a:lnTo>
                  <a:pt x="7478" y="5968"/>
                </a:lnTo>
                <a:lnTo>
                  <a:pt x="7405" y="6163"/>
                </a:lnTo>
                <a:lnTo>
                  <a:pt x="7307" y="6357"/>
                </a:lnTo>
                <a:lnTo>
                  <a:pt x="7186" y="6552"/>
                </a:lnTo>
                <a:lnTo>
                  <a:pt x="7039" y="6723"/>
                </a:lnTo>
                <a:lnTo>
                  <a:pt x="6893" y="6893"/>
                </a:lnTo>
                <a:lnTo>
                  <a:pt x="6893" y="6893"/>
                </a:lnTo>
                <a:lnTo>
                  <a:pt x="6723" y="7039"/>
                </a:lnTo>
                <a:lnTo>
                  <a:pt x="6552" y="7186"/>
                </a:lnTo>
                <a:lnTo>
                  <a:pt x="6382" y="7283"/>
                </a:lnTo>
                <a:lnTo>
                  <a:pt x="6187" y="7405"/>
                </a:lnTo>
                <a:lnTo>
                  <a:pt x="5992" y="7478"/>
                </a:lnTo>
                <a:lnTo>
                  <a:pt x="5773" y="7551"/>
                </a:lnTo>
                <a:lnTo>
                  <a:pt x="5554" y="7575"/>
                </a:lnTo>
                <a:lnTo>
                  <a:pt x="5359" y="7600"/>
                </a:lnTo>
                <a:lnTo>
                  <a:pt x="5359" y="7600"/>
                </a:lnTo>
                <a:lnTo>
                  <a:pt x="5091" y="7575"/>
                </a:lnTo>
                <a:lnTo>
                  <a:pt x="4848" y="7502"/>
                </a:lnTo>
                <a:lnTo>
                  <a:pt x="4604" y="7405"/>
                </a:lnTo>
                <a:lnTo>
                  <a:pt x="4409" y="7234"/>
                </a:lnTo>
                <a:lnTo>
                  <a:pt x="4409" y="7234"/>
                </a:lnTo>
                <a:lnTo>
                  <a:pt x="4239" y="7039"/>
                </a:lnTo>
                <a:lnTo>
                  <a:pt x="4117" y="6820"/>
                </a:lnTo>
                <a:lnTo>
                  <a:pt x="4044" y="6601"/>
                </a:lnTo>
                <a:lnTo>
                  <a:pt x="3971" y="6382"/>
                </a:lnTo>
                <a:lnTo>
                  <a:pt x="3922" y="6187"/>
                </a:lnTo>
                <a:lnTo>
                  <a:pt x="3849" y="5992"/>
                </a:lnTo>
                <a:lnTo>
                  <a:pt x="3752" y="5797"/>
                </a:lnTo>
                <a:lnTo>
                  <a:pt x="3605" y="5602"/>
                </a:lnTo>
                <a:lnTo>
                  <a:pt x="3605" y="5602"/>
                </a:lnTo>
                <a:lnTo>
                  <a:pt x="3459" y="5481"/>
                </a:lnTo>
                <a:lnTo>
                  <a:pt x="3313" y="5383"/>
                </a:lnTo>
                <a:lnTo>
                  <a:pt x="3167" y="5310"/>
                </a:lnTo>
                <a:lnTo>
                  <a:pt x="3021" y="5262"/>
                </a:lnTo>
                <a:lnTo>
                  <a:pt x="2850" y="5237"/>
                </a:lnTo>
                <a:lnTo>
                  <a:pt x="2704" y="5237"/>
                </a:lnTo>
                <a:lnTo>
                  <a:pt x="2558" y="5262"/>
                </a:lnTo>
                <a:lnTo>
                  <a:pt x="2412" y="5310"/>
                </a:lnTo>
                <a:lnTo>
                  <a:pt x="2242" y="5359"/>
                </a:lnTo>
                <a:lnTo>
                  <a:pt x="2095" y="5432"/>
                </a:lnTo>
                <a:lnTo>
                  <a:pt x="1803" y="5627"/>
                </a:lnTo>
                <a:lnTo>
                  <a:pt x="1511" y="5870"/>
                </a:lnTo>
                <a:lnTo>
                  <a:pt x="1243" y="6138"/>
                </a:lnTo>
                <a:lnTo>
                  <a:pt x="975" y="6431"/>
                </a:lnTo>
                <a:lnTo>
                  <a:pt x="756" y="6747"/>
                </a:lnTo>
                <a:lnTo>
                  <a:pt x="537" y="7039"/>
                </a:lnTo>
                <a:lnTo>
                  <a:pt x="366" y="7307"/>
                </a:lnTo>
                <a:lnTo>
                  <a:pt x="98" y="7770"/>
                </a:lnTo>
                <a:lnTo>
                  <a:pt x="25" y="7916"/>
                </a:lnTo>
                <a:lnTo>
                  <a:pt x="1" y="8014"/>
                </a:lnTo>
                <a:lnTo>
                  <a:pt x="1" y="8014"/>
                </a:lnTo>
                <a:lnTo>
                  <a:pt x="25" y="8208"/>
                </a:lnTo>
                <a:lnTo>
                  <a:pt x="74" y="8379"/>
                </a:lnTo>
                <a:lnTo>
                  <a:pt x="171" y="8574"/>
                </a:lnTo>
                <a:lnTo>
                  <a:pt x="293" y="8720"/>
                </a:lnTo>
                <a:lnTo>
                  <a:pt x="293" y="8720"/>
                </a:lnTo>
                <a:lnTo>
                  <a:pt x="585" y="8988"/>
                </a:lnTo>
                <a:lnTo>
                  <a:pt x="878" y="9231"/>
                </a:lnTo>
                <a:lnTo>
                  <a:pt x="1413" y="9670"/>
                </a:lnTo>
                <a:lnTo>
                  <a:pt x="1901" y="10035"/>
                </a:lnTo>
                <a:lnTo>
                  <a:pt x="2095" y="10206"/>
                </a:lnTo>
                <a:lnTo>
                  <a:pt x="2290" y="10376"/>
                </a:lnTo>
                <a:lnTo>
                  <a:pt x="2412" y="10547"/>
                </a:lnTo>
                <a:lnTo>
                  <a:pt x="2534" y="10717"/>
                </a:lnTo>
                <a:lnTo>
                  <a:pt x="2583" y="10888"/>
                </a:lnTo>
                <a:lnTo>
                  <a:pt x="2583" y="11082"/>
                </a:lnTo>
                <a:lnTo>
                  <a:pt x="2534" y="11277"/>
                </a:lnTo>
                <a:lnTo>
                  <a:pt x="2436" y="11496"/>
                </a:lnTo>
                <a:lnTo>
                  <a:pt x="2266" y="11740"/>
                </a:lnTo>
                <a:lnTo>
                  <a:pt x="1998" y="12008"/>
                </a:lnTo>
                <a:lnTo>
                  <a:pt x="1998" y="12008"/>
                </a:lnTo>
                <a:lnTo>
                  <a:pt x="1828" y="12178"/>
                </a:lnTo>
                <a:lnTo>
                  <a:pt x="1633" y="12276"/>
                </a:lnTo>
                <a:lnTo>
                  <a:pt x="1413" y="12349"/>
                </a:lnTo>
                <a:lnTo>
                  <a:pt x="1219" y="12398"/>
                </a:lnTo>
                <a:lnTo>
                  <a:pt x="999" y="12446"/>
                </a:lnTo>
                <a:lnTo>
                  <a:pt x="780" y="12544"/>
                </a:lnTo>
                <a:lnTo>
                  <a:pt x="585" y="12665"/>
                </a:lnTo>
                <a:lnTo>
                  <a:pt x="366" y="12836"/>
                </a:lnTo>
                <a:lnTo>
                  <a:pt x="366" y="12836"/>
                </a:lnTo>
                <a:lnTo>
                  <a:pt x="196" y="13031"/>
                </a:lnTo>
                <a:lnTo>
                  <a:pt x="98" y="13250"/>
                </a:lnTo>
                <a:lnTo>
                  <a:pt x="25" y="13493"/>
                </a:lnTo>
                <a:lnTo>
                  <a:pt x="1" y="13761"/>
                </a:lnTo>
                <a:lnTo>
                  <a:pt x="1" y="13761"/>
                </a:lnTo>
                <a:lnTo>
                  <a:pt x="25" y="13981"/>
                </a:lnTo>
                <a:lnTo>
                  <a:pt x="50" y="14200"/>
                </a:lnTo>
                <a:lnTo>
                  <a:pt x="123" y="14395"/>
                </a:lnTo>
                <a:lnTo>
                  <a:pt x="220" y="14614"/>
                </a:lnTo>
                <a:lnTo>
                  <a:pt x="318" y="14784"/>
                </a:lnTo>
                <a:lnTo>
                  <a:pt x="439" y="14979"/>
                </a:lnTo>
                <a:lnTo>
                  <a:pt x="561" y="15150"/>
                </a:lnTo>
                <a:lnTo>
                  <a:pt x="707" y="15320"/>
                </a:lnTo>
                <a:lnTo>
                  <a:pt x="707" y="15320"/>
                </a:lnTo>
                <a:lnTo>
                  <a:pt x="878" y="15466"/>
                </a:lnTo>
                <a:lnTo>
                  <a:pt x="1048" y="15588"/>
                </a:lnTo>
                <a:lnTo>
                  <a:pt x="1243" y="15710"/>
                </a:lnTo>
                <a:lnTo>
                  <a:pt x="1438" y="15832"/>
                </a:lnTo>
                <a:lnTo>
                  <a:pt x="1633" y="15905"/>
                </a:lnTo>
                <a:lnTo>
                  <a:pt x="1852" y="15978"/>
                </a:lnTo>
                <a:lnTo>
                  <a:pt x="2047" y="16002"/>
                </a:lnTo>
                <a:lnTo>
                  <a:pt x="2266" y="16026"/>
                </a:lnTo>
                <a:lnTo>
                  <a:pt x="2266" y="16026"/>
                </a:lnTo>
                <a:lnTo>
                  <a:pt x="2534" y="16002"/>
                </a:lnTo>
                <a:lnTo>
                  <a:pt x="2777" y="15929"/>
                </a:lnTo>
                <a:lnTo>
                  <a:pt x="2997" y="15832"/>
                </a:lnTo>
                <a:lnTo>
                  <a:pt x="3191" y="15661"/>
                </a:lnTo>
                <a:lnTo>
                  <a:pt x="3191" y="15661"/>
                </a:lnTo>
                <a:lnTo>
                  <a:pt x="3362" y="15466"/>
                </a:lnTo>
                <a:lnTo>
                  <a:pt x="3484" y="15247"/>
                </a:lnTo>
                <a:lnTo>
                  <a:pt x="3557" y="15052"/>
                </a:lnTo>
                <a:lnTo>
                  <a:pt x="3605" y="14833"/>
                </a:lnTo>
                <a:lnTo>
                  <a:pt x="3679" y="14614"/>
                </a:lnTo>
                <a:lnTo>
                  <a:pt x="3752" y="14419"/>
                </a:lnTo>
                <a:lnTo>
                  <a:pt x="3849" y="14200"/>
                </a:lnTo>
                <a:lnTo>
                  <a:pt x="4019" y="14029"/>
                </a:lnTo>
                <a:lnTo>
                  <a:pt x="4019" y="14029"/>
                </a:lnTo>
                <a:lnTo>
                  <a:pt x="4287" y="13786"/>
                </a:lnTo>
                <a:lnTo>
                  <a:pt x="4531" y="13591"/>
                </a:lnTo>
                <a:lnTo>
                  <a:pt x="4750" y="13493"/>
                </a:lnTo>
                <a:lnTo>
                  <a:pt x="4945" y="13445"/>
                </a:lnTo>
                <a:lnTo>
                  <a:pt x="5140" y="13445"/>
                </a:lnTo>
                <a:lnTo>
                  <a:pt x="5310" y="13493"/>
                </a:lnTo>
                <a:lnTo>
                  <a:pt x="5481" y="13615"/>
                </a:lnTo>
                <a:lnTo>
                  <a:pt x="5651" y="13737"/>
                </a:lnTo>
                <a:lnTo>
                  <a:pt x="5822" y="13932"/>
                </a:lnTo>
                <a:lnTo>
                  <a:pt x="5992" y="14127"/>
                </a:lnTo>
                <a:lnTo>
                  <a:pt x="6358" y="14614"/>
                </a:lnTo>
                <a:lnTo>
                  <a:pt x="6796" y="15150"/>
                </a:lnTo>
                <a:lnTo>
                  <a:pt x="7039" y="15442"/>
                </a:lnTo>
                <a:lnTo>
                  <a:pt x="7307" y="15734"/>
                </a:lnTo>
                <a:lnTo>
                  <a:pt x="7307" y="15734"/>
                </a:lnTo>
                <a:lnTo>
                  <a:pt x="7454" y="15856"/>
                </a:lnTo>
                <a:lnTo>
                  <a:pt x="7648" y="15953"/>
                </a:lnTo>
                <a:lnTo>
                  <a:pt x="7819" y="16002"/>
                </a:lnTo>
                <a:lnTo>
                  <a:pt x="8014" y="16026"/>
                </a:lnTo>
                <a:lnTo>
                  <a:pt x="8014" y="16026"/>
                </a:lnTo>
                <a:lnTo>
                  <a:pt x="8111" y="16002"/>
                </a:lnTo>
                <a:lnTo>
                  <a:pt x="8257" y="15929"/>
                </a:lnTo>
                <a:lnTo>
                  <a:pt x="8720" y="15661"/>
                </a:lnTo>
                <a:lnTo>
                  <a:pt x="8988" y="15491"/>
                </a:lnTo>
                <a:lnTo>
                  <a:pt x="9280" y="15271"/>
                </a:lnTo>
                <a:lnTo>
                  <a:pt x="9597" y="15052"/>
                </a:lnTo>
                <a:lnTo>
                  <a:pt x="9889" y="14784"/>
                </a:lnTo>
                <a:lnTo>
                  <a:pt x="10157" y="14516"/>
                </a:lnTo>
                <a:lnTo>
                  <a:pt x="10400" y="14224"/>
                </a:lnTo>
                <a:lnTo>
                  <a:pt x="10595" y="13932"/>
                </a:lnTo>
                <a:lnTo>
                  <a:pt x="10668" y="13786"/>
                </a:lnTo>
                <a:lnTo>
                  <a:pt x="10717" y="13615"/>
                </a:lnTo>
                <a:lnTo>
                  <a:pt x="10766" y="13469"/>
                </a:lnTo>
                <a:lnTo>
                  <a:pt x="10790" y="13323"/>
                </a:lnTo>
                <a:lnTo>
                  <a:pt x="10790" y="13177"/>
                </a:lnTo>
                <a:lnTo>
                  <a:pt x="10766" y="13006"/>
                </a:lnTo>
                <a:lnTo>
                  <a:pt x="10717" y="12860"/>
                </a:lnTo>
                <a:lnTo>
                  <a:pt x="10644" y="12714"/>
                </a:lnTo>
                <a:lnTo>
                  <a:pt x="10547" y="12568"/>
                </a:lnTo>
                <a:lnTo>
                  <a:pt x="10425" y="12422"/>
                </a:lnTo>
                <a:lnTo>
                  <a:pt x="10425" y="12422"/>
                </a:lnTo>
                <a:lnTo>
                  <a:pt x="10230" y="12276"/>
                </a:lnTo>
                <a:lnTo>
                  <a:pt x="10035" y="12178"/>
                </a:lnTo>
                <a:lnTo>
                  <a:pt x="9840" y="12105"/>
                </a:lnTo>
                <a:lnTo>
                  <a:pt x="9621" y="12032"/>
                </a:lnTo>
                <a:lnTo>
                  <a:pt x="9402" y="11983"/>
                </a:lnTo>
                <a:lnTo>
                  <a:pt x="9183" y="11886"/>
                </a:lnTo>
                <a:lnTo>
                  <a:pt x="8988" y="11789"/>
                </a:lnTo>
                <a:lnTo>
                  <a:pt x="8793" y="11618"/>
                </a:lnTo>
                <a:lnTo>
                  <a:pt x="8793" y="11618"/>
                </a:lnTo>
                <a:lnTo>
                  <a:pt x="8623" y="11423"/>
                </a:lnTo>
                <a:lnTo>
                  <a:pt x="8525" y="11204"/>
                </a:lnTo>
                <a:lnTo>
                  <a:pt x="8452" y="10961"/>
                </a:lnTo>
                <a:lnTo>
                  <a:pt x="8428" y="10668"/>
                </a:lnTo>
                <a:lnTo>
                  <a:pt x="8428" y="10668"/>
                </a:lnTo>
                <a:lnTo>
                  <a:pt x="8452" y="10473"/>
                </a:lnTo>
                <a:lnTo>
                  <a:pt x="8476" y="10254"/>
                </a:lnTo>
                <a:lnTo>
                  <a:pt x="8549" y="10059"/>
                </a:lnTo>
                <a:lnTo>
                  <a:pt x="8623" y="9865"/>
                </a:lnTo>
                <a:lnTo>
                  <a:pt x="8720" y="9670"/>
                </a:lnTo>
                <a:lnTo>
                  <a:pt x="8842" y="9475"/>
                </a:lnTo>
                <a:lnTo>
                  <a:pt x="8988" y="9304"/>
                </a:lnTo>
                <a:lnTo>
                  <a:pt x="9134" y="9134"/>
                </a:lnTo>
                <a:lnTo>
                  <a:pt x="9134" y="9134"/>
                </a:lnTo>
                <a:lnTo>
                  <a:pt x="9304" y="8988"/>
                </a:lnTo>
                <a:lnTo>
                  <a:pt x="9475" y="8866"/>
                </a:lnTo>
                <a:lnTo>
                  <a:pt x="9645" y="8744"/>
                </a:lnTo>
                <a:lnTo>
                  <a:pt x="9840" y="8622"/>
                </a:lnTo>
                <a:lnTo>
                  <a:pt x="10035" y="8549"/>
                </a:lnTo>
                <a:lnTo>
                  <a:pt x="10254" y="8476"/>
                </a:lnTo>
                <a:lnTo>
                  <a:pt x="10474" y="8452"/>
                </a:lnTo>
                <a:lnTo>
                  <a:pt x="10668" y="8428"/>
                </a:lnTo>
                <a:lnTo>
                  <a:pt x="10668" y="8428"/>
                </a:lnTo>
                <a:lnTo>
                  <a:pt x="10936" y="8452"/>
                </a:lnTo>
                <a:lnTo>
                  <a:pt x="11180" y="8525"/>
                </a:lnTo>
                <a:lnTo>
                  <a:pt x="11423" y="8622"/>
                </a:lnTo>
                <a:lnTo>
                  <a:pt x="11618" y="8793"/>
                </a:lnTo>
                <a:lnTo>
                  <a:pt x="11618" y="8793"/>
                </a:lnTo>
                <a:lnTo>
                  <a:pt x="11789" y="8988"/>
                </a:lnTo>
                <a:lnTo>
                  <a:pt x="11910" y="9207"/>
                </a:lnTo>
                <a:lnTo>
                  <a:pt x="11984" y="9426"/>
                </a:lnTo>
                <a:lnTo>
                  <a:pt x="12057" y="9645"/>
                </a:lnTo>
                <a:lnTo>
                  <a:pt x="12105" y="9840"/>
                </a:lnTo>
                <a:lnTo>
                  <a:pt x="12178" y="10035"/>
                </a:lnTo>
                <a:lnTo>
                  <a:pt x="12276" y="10230"/>
                </a:lnTo>
                <a:lnTo>
                  <a:pt x="12422" y="10425"/>
                </a:lnTo>
                <a:lnTo>
                  <a:pt x="12422" y="10425"/>
                </a:lnTo>
                <a:lnTo>
                  <a:pt x="12568" y="10547"/>
                </a:lnTo>
                <a:lnTo>
                  <a:pt x="12714" y="10644"/>
                </a:lnTo>
                <a:lnTo>
                  <a:pt x="12860" y="10717"/>
                </a:lnTo>
                <a:lnTo>
                  <a:pt x="13006" y="10766"/>
                </a:lnTo>
                <a:lnTo>
                  <a:pt x="13177" y="10790"/>
                </a:lnTo>
                <a:lnTo>
                  <a:pt x="13323" y="10790"/>
                </a:lnTo>
                <a:lnTo>
                  <a:pt x="13469" y="10766"/>
                </a:lnTo>
                <a:lnTo>
                  <a:pt x="13615" y="10717"/>
                </a:lnTo>
                <a:lnTo>
                  <a:pt x="13786" y="10668"/>
                </a:lnTo>
                <a:lnTo>
                  <a:pt x="13932" y="10595"/>
                </a:lnTo>
                <a:lnTo>
                  <a:pt x="14224" y="10400"/>
                </a:lnTo>
                <a:lnTo>
                  <a:pt x="14516" y="10157"/>
                </a:lnTo>
                <a:lnTo>
                  <a:pt x="14784" y="9889"/>
                </a:lnTo>
                <a:lnTo>
                  <a:pt x="15052" y="9597"/>
                </a:lnTo>
                <a:lnTo>
                  <a:pt x="15271" y="9280"/>
                </a:lnTo>
                <a:lnTo>
                  <a:pt x="15491" y="8988"/>
                </a:lnTo>
                <a:lnTo>
                  <a:pt x="15661" y="8720"/>
                </a:lnTo>
                <a:lnTo>
                  <a:pt x="15929" y="8257"/>
                </a:lnTo>
                <a:lnTo>
                  <a:pt x="16002" y="8111"/>
                </a:lnTo>
                <a:lnTo>
                  <a:pt x="16026" y="8014"/>
                </a:lnTo>
                <a:lnTo>
                  <a:pt x="16026" y="8014"/>
                </a:lnTo>
                <a:lnTo>
                  <a:pt x="16002" y="7819"/>
                </a:lnTo>
                <a:lnTo>
                  <a:pt x="15953" y="7648"/>
                </a:lnTo>
                <a:lnTo>
                  <a:pt x="15856" y="7453"/>
                </a:lnTo>
                <a:lnTo>
                  <a:pt x="15734" y="7307"/>
                </a:lnTo>
                <a:lnTo>
                  <a:pt x="15734" y="7307"/>
                </a:lnTo>
                <a:lnTo>
                  <a:pt x="15442" y="7039"/>
                </a:lnTo>
                <a:lnTo>
                  <a:pt x="15150" y="6796"/>
                </a:lnTo>
                <a:lnTo>
                  <a:pt x="14614" y="6357"/>
                </a:lnTo>
                <a:lnTo>
                  <a:pt x="14127" y="5992"/>
                </a:lnTo>
                <a:lnTo>
                  <a:pt x="13932" y="5822"/>
                </a:lnTo>
                <a:lnTo>
                  <a:pt x="13737" y="5651"/>
                </a:lnTo>
                <a:lnTo>
                  <a:pt x="13615" y="5481"/>
                </a:lnTo>
                <a:lnTo>
                  <a:pt x="13494" y="5310"/>
                </a:lnTo>
                <a:lnTo>
                  <a:pt x="13445" y="5140"/>
                </a:lnTo>
                <a:lnTo>
                  <a:pt x="13445" y="4945"/>
                </a:lnTo>
                <a:lnTo>
                  <a:pt x="13494" y="4750"/>
                </a:lnTo>
                <a:lnTo>
                  <a:pt x="13591" y="4531"/>
                </a:lnTo>
                <a:lnTo>
                  <a:pt x="13761" y="4287"/>
                </a:lnTo>
                <a:lnTo>
                  <a:pt x="14029" y="4019"/>
                </a:lnTo>
                <a:lnTo>
                  <a:pt x="14029" y="4019"/>
                </a:lnTo>
                <a:close/>
              </a:path>
            </a:pathLst>
          </a:custGeom>
          <a:noFill/>
          <a:ln w="12175" cap="rnd" cmpd="sng">
            <a:solidFill>
              <a:srgbClr val="111111"/>
            </a:solidFill>
            <a:prstDash val="solid"/>
            <a:round/>
            <a:headEnd type="none" w="sm" len="sm"/>
            <a:tailEnd type="none" w="sm" len="sm"/>
          </a:ln>
        </p:spPr>
        <p:txBody>
          <a:bodyPr spcFirstLastPara="1" wrap="square" lIns="91425" tIns="91425" rIns="91425" bIns="91425" anchor="ctr" anchorCtr="0">
            <a:noAutofit/>
          </a:bodyPr>
          <a:lstStyle/>
          <a:p>
            <a:pPr marL="0" lvl="0" indent="0">
              <a:spcBef>
                <a:spcPts val="0"/>
              </a:spcBef>
              <a:spcAft>
                <a:spcPts val="0"/>
              </a:spcAft>
              <a:buNone/>
            </a:pPr>
            <a:endParaRPr/>
          </a:p>
        </p:txBody>
      </p:sp>
      <p:grpSp>
        <p:nvGrpSpPr>
          <p:cNvPr id="491" name="Shape 491"/>
          <p:cNvGrpSpPr/>
          <p:nvPr/>
        </p:nvGrpSpPr>
        <p:grpSpPr>
          <a:xfrm>
            <a:off x="3309142" y="1838816"/>
            <a:ext cx="266084" cy="376858"/>
            <a:chOff x="3979850" y="1598950"/>
            <a:chExt cx="356825" cy="505375"/>
          </a:xfrm>
        </p:grpSpPr>
        <p:sp>
          <p:nvSpPr>
            <p:cNvPr id="492" name="Shape 492"/>
            <p:cNvSpPr/>
            <p:nvPr/>
          </p:nvSpPr>
          <p:spPr>
            <a:xfrm>
              <a:off x="3979850" y="1602600"/>
              <a:ext cx="44475" cy="501725"/>
            </a:xfrm>
            <a:custGeom>
              <a:avLst/>
              <a:gdLst/>
              <a:ahLst/>
              <a:cxnLst/>
              <a:rect l="0" t="0" r="0" b="0"/>
              <a:pathLst>
                <a:path w="1779" h="20069" fill="none" extrusionOk="0">
                  <a:moveTo>
                    <a:pt x="1778" y="20069"/>
                  </a:moveTo>
                  <a:lnTo>
                    <a:pt x="1778" y="488"/>
                  </a:lnTo>
                  <a:lnTo>
                    <a:pt x="1778" y="488"/>
                  </a:lnTo>
                  <a:lnTo>
                    <a:pt x="1778" y="390"/>
                  </a:lnTo>
                  <a:lnTo>
                    <a:pt x="1730" y="293"/>
                  </a:lnTo>
                  <a:lnTo>
                    <a:pt x="1705" y="220"/>
                  </a:lnTo>
                  <a:lnTo>
                    <a:pt x="1632" y="147"/>
                  </a:lnTo>
                  <a:lnTo>
                    <a:pt x="1559" y="74"/>
                  </a:lnTo>
                  <a:lnTo>
                    <a:pt x="1486" y="25"/>
                  </a:lnTo>
                  <a:lnTo>
                    <a:pt x="1389" y="0"/>
                  </a:lnTo>
                  <a:lnTo>
                    <a:pt x="1291" y="0"/>
                  </a:lnTo>
                  <a:lnTo>
                    <a:pt x="488" y="0"/>
                  </a:lnTo>
                  <a:lnTo>
                    <a:pt x="488" y="0"/>
                  </a:lnTo>
                  <a:lnTo>
                    <a:pt x="390" y="0"/>
                  </a:lnTo>
                  <a:lnTo>
                    <a:pt x="293" y="25"/>
                  </a:lnTo>
                  <a:lnTo>
                    <a:pt x="220" y="74"/>
                  </a:lnTo>
                  <a:lnTo>
                    <a:pt x="147" y="147"/>
                  </a:lnTo>
                  <a:lnTo>
                    <a:pt x="98" y="220"/>
                  </a:lnTo>
                  <a:lnTo>
                    <a:pt x="49" y="293"/>
                  </a:lnTo>
                  <a:lnTo>
                    <a:pt x="25" y="390"/>
                  </a:lnTo>
                  <a:lnTo>
                    <a:pt x="1" y="488"/>
                  </a:lnTo>
                  <a:lnTo>
                    <a:pt x="1" y="20069"/>
                  </a:lnTo>
                  <a:lnTo>
                    <a:pt x="1778" y="20069"/>
                  </a:lnTo>
                  <a:close/>
                </a:path>
              </a:pathLst>
            </a:custGeom>
            <a:noFill/>
            <a:ln w="12175" cap="rnd" cmpd="sng">
              <a:solidFill>
                <a:srgbClr val="111111"/>
              </a:solidFill>
              <a:prstDash val="solid"/>
              <a:round/>
              <a:headEnd type="none" w="sm" len="sm"/>
              <a:tailEnd type="none" w="sm" len="sm"/>
            </a:ln>
          </p:spPr>
          <p:txBody>
            <a:bodyPr spcFirstLastPara="1" wrap="square" lIns="91425" tIns="91425" rIns="91425" bIns="91425" anchor="ctr" anchorCtr="0">
              <a:noAutofit/>
            </a:bodyPr>
            <a:lstStyle/>
            <a:p>
              <a:pPr marL="0" lvl="0" indent="0">
                <a:spcBef>
                  <a:spcPts val="0"/>
                </a:spcBef>
                <a:spcAft>
                  <a:spcPts val="0"/>
                </a:spcAft>
                <a:buNone/>
              </a:pPr>
              <a:endParaRPr/>
            </a:p>
          </p:txBody>
        </p:sp>
        <p:sp>
          <p:nvSpPr>
            <p:cNvPr id="493" name="Shape 493"/>
            <p:cNvSpPr/>
            <p:nvPr/>
          </p:nvSpPr>
          <p:spPr>
            <a:xfrm>
              <a:off x="4037075" y="1598950"/>
              <a:ext cx="299600" cy="228950"/>
            </a:xfrm>
            <a:custGeom>
              <a:avLst/>
              <a:gdLst/>
              <a:ahLst/>
              <a:cxnLst/>
              <a:rect l="0" t="0" r="0" b="0"/>
              <a:pathLst>
                <a:path w="11984" h="9158" fill="none" extrusionOk="0">
                  <a:moveTo>
                    <a:pt x="1" y="8403"/>
                  </a:moveTo>
                  <a:lnTo>
                    <a:pt x="1" y="8403"/>
                  </a:lnTo>
                  <a:lnTo>
                    <a:pt x="366" y="8184"/>
                  </a:lnTo>
                  <a:lnTo>
                    <a:pt x="732" y="8013"/>
                  </a:lnTo>
                  <a:lnTo>
                    <a:pt x="1097" y="7867"/>
                  </a:lnTo>
                  <a:lnTo>
                    <a:pt x="1438" y="7770"/>
                  </a:lnTo>
                  <a:lnTo>
                    <a:pt x="1803" y="7696"/>
                  </a:lnTo>
                  <a:lnTo>
                    <a:pt x="2168" y="7672"/>
                  </a:lnTo>
                  <a:lnTo>
                    <a:pt x="2534" y="7648"/>
                  </a:lnTo>
                  <a:lnTo>
                    <a:pt x="2875" y="7672"/>
                  </a:lnTo>
                  <a:lnTo>
                    <a:pt x="3240" y="7696"/>
                  </a:lnTo>
                  <a:lnTo>
                    <a:pt x="3605" y="7745"/>
                  </a:lnTo>
                  <a:lnTo>
                    <a:pt x="3971" y="7818"/>
                  </a:lnTo>
                  <a:lnTo>
                    <a:pt x="4312" y="7891"/>
                  </a:lnTo>
                  <a:lnTo>
                    <a:pt x="5042" y="8111"/>
                  </a:lnTo>
                  <a:lnTo>
                    <a:pt x="5749" y="8330"/>
                  </a:lnTo>
                  <a:lnTo>
                    <a:pt x="6479" y="8549"/>
                  </a:lnTo>
                  <a:lnTo>
                    <a:pt x="7186" y="8768"/>
                  </a:lnTo>
                  <a:lnTo>
                    <a:pt x="7916" y="8963"/>
                  </a:lnTo>
                  <a:lnTo>
                    <a:pt x="8282" y="9036"/>
                  </a:lnTo>
                  <a:lnTo>
                    <a:pt x="8623" y="9085"/>
                  </a:lnTo>
                  <a:lnTo>
                    <a:pt x="8988" y="9133"/>
                  </a:lnTo>
                  <a:lnTo>
                    <a:pt x="9353" y="9158"/>
                  </a:lnTo>
                  <a:lnTo>
                    <a:pt x="9719" y="9133"/>
                  </a:lnTo>
                  <a:lnTo>
                    <a:pt x="10059" y="9109"/>
                  </a:lnTo>
                  <a:lnTo>
                    <a:pt x="10425" y="9060"/>
                  </a:lnTo>
                  <a:lnTo>
                    <a:pt x="10790" y="8963"/>
                  </a:lnTo>
                  <a:lnTo>
                    <a:pt x="11155" y="8841"/>
                  </a:lnTo>
                  <a:lnTo>
                    <a:pt x="11496" y="8671"/>
                  </a:lnTo>
                  <a:lnTo>
                    <a:pt x="11496" y="8671"/>
                  </a:lnTo>
                  <a:lnTo>
                    <a:pt x="11667" y="8573"/>
                  </a:lnTo>
                  <a:lnTo>
                    <a:pt x="11789" y="8476"/>
                  </a:lnTo>
                  <a:lnTo>
                    <a:pt x="11862" y="8354"/>
                  </a:lnTo>
                  <a:lnTo>
                    <a:pt x="11935" y="8232"/>
                  </a:lnTo>
                  <a:lnTo>
                    <a:pt x="11984" y="8111"/>
                  </a:lnTo>
                  <a:lnTo>
                    <a:pt x="11984" y="7989"/>
                  </a:lnTo>
                  <a:lnTo>
                    <a:pt x="11935" y="7891"/>
                  </a:lnTo>
                  <a:lnTo>
                    <a:pt x="11886" y="7794"/>
                  </a:lnTo>
                  <a:lnTo>
                    <a:pt x="11886" y="7794"/>
                  </a:lnTo>
                  <a:lnTo>
                    <a:pt x="11496" y="7404"/>
                  </a:lnTo>
                  <a:lnTo>
                    <a:pt x="11107" y="6941"/>
                  </a:lnTo>
                  <a:lnTo>
                    <a:pt x="10741" y="6454"/>
                  </a:lnTo>
                  <a:lnTo>
                    <a:pt x="10352" y="5943"/>
                  </a:lnTo>
                  <a:lnTo>
                    <a:pt x="10352" y="5943"/>
                  </a:lnTo>
                  <a:lnTo>
                    <a:pt x="10279" y="5797"/>
                  </a:lnTo>
                  <a:lnTo>
                    <a:pt x="10230" y="5651"/>
                  </a:lnTo>
                  <a:lnTo>
                    <a:pt x="10206" y="5480"/>
                  </a:lnTo>
                  <a:lnTo>
                    <a:pt x="10181" y="5285"/>
                  </a:lnTo>
                  <a:lnTo>
                    <a:pt x="10206" y="5115"/>
                  </a:lnTo>
                  <a:lnTo>
                    <a:pt x="10230" y="4944"/>
                  </a:lnTo>
                  <a:lnTo>
                    <a:pt x="10279" y="4774"/>
                  </a:lnTo>
                  <a:lnTo>
                    <a:pt x="10352" y="4603"/>
                  </a:lnTo>
                  <a:lnTo>
                    <a:pt x="10352" y="4603"/>
                  </a:lnTo>
                  <a:lnTo>
                    <a:pt x="10741" y="3873"/>
                  </a:lnTo>
                  <a:lnTo>
                    <a:pt x="11107" y="3118"/>
                  </a:lnTo>
                  <a:lnTo>
                    <a:pt x="11496" y="2338"/>
                  </a:lnTo>
                  <a:lnTo>
                    <a:pt x="11886" y="1486"/>
                  </a:lnTo>
                  <a:lnTo>
                    <a:pt x="11886" y="1486"/>
                  </a:lnTo>
                  <a:lnTo>
                    <a:pt x="11959" y="1315"/>
                  </a:lnTo>
                  <a:lnTo>
                    <a:pt x="11984" y="1169"/>
                  </a:lnTo>
                  <a:lnTo>
                    <a:pt x="11984" y="1048"/>
                  </a:lnTo>
                  <a:lnTo>
                    <a:pt x="11935" y="975"/>
                  </a:lnTo>
                  <a:lnTo>
                    <a:pt x="11862" y="950"/>
                  </a:lnTo>
                  <a:lnTo>
                    <a:pt x="11789" y="926"/>
                  </a:lnTo>
                  <a:lnTo>
                    <a:pt x="11667" y="975"/>
                  </a:lnTo>
                  <a:lnTo>
                    <a:pt x="11496" y="1023"/>
                  </a:lnTo>
                  <a:lnTo>
                    <a:pt x="11496" y="1023"/>
                  </a:lnTo>
                  <a:lnTo>
                    <a:pt x="11155" y="1194"/>
                  </a:lnTo>
                  <a:lnTo>
                    <a:pt x="10790" y="1315"/>
                  </a:lnTo>
                  <a:lnTo>
                    <a:pt x="10425" y="1413"/>
                  </a:lnTo>
                  <a:lnTo>
                    <a:pt x="10059" y="1462"/>
                  </a:lnTo>
                  <a:lnTo>
                    <a:pt x="9719" y="1510"/>
                  </a:lnTo>
                  <a:lnTo>
                    <a:pt x="9353" y="1510"/>
                  </a:lnTo>
                  <a:lnTo>
                    <a:pt x="8988" y="1486"/>
                  </a:lnTo>
                  <a:lnTo>
                    <a:pt x="8623" y="1462"/>
                  </a:lnTo>
                  <a:lnTo>
                    <a:pt x="8282" y="1389"/>
                  </a:lnTo>
                  <a:lnTo>
                    <a:pt x="7916" y="1315"/>
                  </a:lnTo>
                  <a:lnTo>
                    <a:pt x="7186" y="1145"/>
                  </a:lnTo>
                  <a:lnTo>
                    <a:pt x="6479" y="926"/>
                  </a:lnTo>
                  <a:lnTo>
                    <a:pt x="5749" y="682"/>
                  </a:lnTo>
                  <a:lnTo>
                    <a:pt x="5042" y="463"/>
                  </a:lnTo>
                  <a:lnTo>
                    <a:pt x="4312" y="268"/>
                  </a:lnTo>
                  <a:lnTo>
                    <a:pt x="3971" y="171"/>
                  </a:lnTo>
                  <a:lnTo>
                    <a:pt x="3605" y="98"/>
                  </a:lnTo>
                  <a:lnTo>
                    <a:pt x="3240" y="49"/>
                  </a:lnTo>
                  <a:lnTo>
                    <a:pt x="2875" y="25"/>
                  </a:lnTo>
                  <a:lnTo>
                    <a:pt x="2534" y="0"/>
                  </a:lnTo>
                  <a:lnTo>
                    <a:pt x="2168" y="25"/>
                  </a:lnTo>
                  <a:lnTo>
                    <a:pt x="1803" y="73"/>
                  </a:lnTo>
                  <a:lnTo>
                    <a:pt x="1438" y="122"/>
                  </a:lnTo>
                  <a:lnTo>
                    <a:pt x="1097" y="244"/>
                  </a:lnTo>
                  <a:lnTo>
                    <a:pt x="732" y="366"/>
                  </a:lnTo>
                  <a:lnTo>
                    <a:pt x="366" y="536"/>
                  </a:lnTo>
                  <a:lnTo>
                    <a:pt x="1" y="755"/>
                  </a:lnTo>
                </a:path>
              </a:pathLst>
            </a:custGeom>
            <a:noFill/>
            <a:ln w="12175" cap="rnd" cmpd="sng">
              <a:solidFill>
                <a:srgbClr val="111111"/>
              </a:solidFill>
              <a:prstDash val="solid"/>
              <a:round/>
              <a:headEnd type="none" w="sm" len="sm"/>
              <a:tailEnd type="none" w="sm" len="sm"/>
            </a:ln>
          </p:spPr>
          <p:txBody>
            <a:bodyPr spcFirstLastPara="1" wrap="square" lIns="91425" tIns="91425" rIns="91425" bIns="91425" anchor="ctr" anchorCtr="0">
              <a:noAutofit/>
            </a:bodyPr>
            <a:lstStyle/>
            <a:p>
              <a:pPr marL="0" lvl="0" indent="0">
                <a:spcBef>
                  <a:spcPts val="0"/>
                </a:spcBef>
                <a:spcAft>
                  <a:spcPts val="0"/>
                </a:spcAft>
                <a:buNone/>
              </a:pPr>
              <a:endParaRPr/>
            </a:p>
          </p:txBody>
        </p:sp>
      </p:grpSp>
      <p:grpSp>
        <p:nvGrpSpPr>
          <p:cNvPr id="494" name="Shape 494"/>
          <p:cNvGrpSpPr/>
          <p:nvPr/>
        </p:nvGrpSpPr>
        <p:grpSpPr>
          <a:xfrm>
            <a:off x="3768177" y="1919631"/>
            <a:ext cx="350535" cy="215228"/>
            <a:chOff x="4595425" y="1707325"/>
            <a:chExt cx="470075" cy="288625"/>
          </a:xfrm>
        </p:grpSpPr>
        <p:sp>
          <p:nvSpPr>
            <p:cNvPr id="495" name="Shape 495"/>
            <p:cNvSpPr/>
            <p:nvPr/>
          </p:nvSpPr>
          <p:spPr>
            <a:xfrm>
              <a:off x="4809750" y="1707325"/>
              <a:ext cx="41425" cy="41425"/>
            </a:xfrm>
            <a:custGeom>
              <a:avLst/>
              <a:gdLst/>
              <a:ahLst/>
              <a:cxnLst/>
              <a:rect l="0" t="0" r="0" b="0"/>
              <a:pathLst>
                <a:path w="1657" h="1657" fill="none" extrusionOk="0">
                  <a:moveTo>
                    <a:pt x="0" y="829"/>
                  </a:moveTo>
                  <a:lnTo>
                    <a:pt x="0" y="829"/>
                  </a:lnTo>
                  <a:lnTo>
                    <a:pt x="25" y="658"/>
                  </a:lnTo>
                  <a:lnTo>
                    <a:pt x="73" y="512"/>
                  </a:lnTo>
                  <a:lnTo>
                    <a:pt x="146" y="366"/>
                  </a:lnTo>
                  <a:lnTo>
                    <a:pt x="244" y="244"/>
                  </a:lnTo>
                  <a:lnTo>
                    <a:pt x="366" y="147"/>
                  </a:lnTo>
                  <a:lnTo>
                    <a:pt x="512" y="74"/>
                  </a:lnTo>
                  <a:lnTo>
                    <a:pt x="658" y="25"/>
                  </a:lnTo>
                  <a:lnTo>
                    <a:pt x="828" y="1"/>
                  </a:lnTo>
                  <a:lnTo>
                    <a:pt x="828" y="1"/>
                  </a:lnTo>
                  <a:lnTo>
                    <a:pt x="999" y="25"/>
                  </a:lnTo>
                  <a:lnTo>
                    <a:pt x="1145" y="74"/>
                  </a:lnTo>
                  <a:lnTo>
                    <a:pt x="1291" y="147"/>
                  </a:lnTo>
                  <a:lnTo>
                    <a:pt x="1413" y="244"/>
                  </a:lnTo>
                  <a:lnTo>
                    <a:pt x="1510" y="366"/>
                  </a:lnTo>
                  <a:lnTo>
                    <a:pt x="1583" y="512"/>
                  </a:lnTo>
                  <a:lnTo>
                    <a:pt x="1632" y="658"/>
                  </a:lnTo>
                  <a:lnTo>
                    <a:pt x="1656" y="829"/>
                  </a:lnTo>
                  <a:lnTo>
                    <a:pt x="1656" y="829"/>
                  </a:lnTo>
                  <a:lnTo>
                    <a:pt x="1632" y="999"/>
                  </a:lnTo>
                  <a:lnTo>
                    <a:pt x="1583" y="1170"/>
                  </a:lnTo>
                  <a:lnTo>
                    <a:pt x="1510" y="1291"/>
                  </a:lnTo>
                  <a:lnTo>
                    <a:pt x="1413" y="1413"/>
                  </a:lnTo>
                  <a:lnTo>
                    <a:pt x="1291" y="1535"/>
                  </a:lnTo>
                  <a:lnTo>
                    <a:pt x="1145" y="1608"/>
                  </a:lnTo>
                  <a:lnTo>
                    <a:pt x="999" y="1657"/>
                  </a:lnTo>
                  <a:lnTo>
                    <a:pt x="828" y="1657"/>
                  </a:lnTo>
                  <a:lnTo>
                    <a:pt x="828" y="1657"/>
                  </a:lnTo>
                  <a:lnTo>
                    <a:pt x="658" y="1657"/>
                  </a:lnTo>
                  <a:lnTo>
                    <a:pt x="512" y="1608"/>
                  </a:lnTo>
                  <a:lnTo>
                    <a:pt x="366" y="1535"/>
                  </a:lnTo>
                  <a:lnTo>
                    <a:pt x="244" y="1413"/>
                  </a:lnTo>
                  <a:lnTo>
                    <a:pt x="146" y="1291"/>
                  </a:lnTo>
                  <a:lnTo>
                    <a:pt x="73" y="1170"/>
                  </a:lnTo>
                  <a:lnTo>
                    <a:pt x="25" y="999"/>
                  </a:lnTo>
                  <a:lnTo>
                    <a:pt x="0" y="829"/>
                  </a:lnTo>
                  <a:lnTo>
                    <a:pt x="0" y="829"/>
                  </a:lnTo>
                  <a:close/>
                </a:path>
              </a:pathLst>
            </a:custGeom>
            <a:noFill/>
            <a:ln w="12175" cap="rnd" cmpd="sng">
              <a:solidFill>
                <a:srgbClr val="111111"/>
              </a:solidFill>
              <a:prstDash val="solid"/>
              <a:round/>
              <a:headEnd type="none" w="sm" len="sm"/>
              <a:tailEnd type="none" w="sm" len="sm"/>
            </a:ln>
          </p:spPr>
          <p:txBody>
            <a:bodyPr spcFirstLastPara="1" wrap="square" lIns="91425" tIns="91425" rIns="91425" bIns="91425" anchor="ctr" anchorCtr="0">
              <a:noAutofit/>
            </a:bodyPr>
            <a:lstStyle/>
            <a:p>
              <a:pPr marL="0" lvl="0" indent="0">
                <a:spcBef>
                  <a:spcPts val="0"/>
                </a:spcBef>
                <a:spcAft>
                  <a:spcPts val="0"/>
                </a:spcAft>
                <a:buNone/>
              </a:pPr>
              <a:endParaRPr/>
            </a:p>
          </p:txBody>
        </p:sp>
        <p:sp>
          <p:nvSpPr>
            <p:cNvPr id="496" name="Shape 496"/>
            <p:cNvSpPr/>
            <p:nvPr/>
          </p:nvSpPr>
          <p:spPr>
            <a:xfrm>
              <a:off x="5024075" y="1761525"/>
              <a:ext cx="41425" cy="41425"/>
            </a:xfrm>
            <a:custGeom>
              <a:avLst/>
              <a:gdLst/>
              <a:ahLst/>
              <a:cxnLst/>
              <a:rect l="0" t="0" r="0" b="0"/>
              <a:pathLst>
                <a:path w="1657" h="1657" fill="none" extrusionOk="0">
                  <a:moveTo>
                    <a:pt x="0" y="828"/>
                  </a:moveTo>
                  <a:lnTo>
                    <a:pt x="0" y="828"/>
                  </a:lnTo>
                  <a:lnTo>
                    <a:pt x="25" y="682"/>
                  </a:lnTo>
                  <a:lnTo>
                    <a:pt x="73" y="512"/>
                  </a:lnTo>
                  <a:lnTo>
                    <a:pt x="146" y="365"/>
                  </a:lnTo>
                  <a:lnTo>
                    <a:pt x="244" y="244"/>
                  </a:lnTo>
                  <a:lnTo>
                    <a:pt x="366" y="146"/>
                  </a:lnTo>
                  <a:lnTo>
                    <a:pt x="512" y="73"/>
                  </a:lnTo>
                  <a:lnTo>
                    <a:pt x="658" y="24"/>
                  </a:lnTo>
                  <a:lnTo>
                    <a:pt x="828" y="0"/>
                  </a:lnTo>
                  <a:lnTo>
                    <a:pt x="828" y="0"/>
                  </a:lnTo>
                  <a:lnTo>
                    <a:pt x="999" y="24"/>
                  </a:lnTo>
                  <a:lnTo>
                    <a:pt x="1145" y="73"/>
                  </a:lnTo>
                  <a:lnTo>
                    <a:pt x="1291" y="146"/>
                  </a:lnTo>
                  <a:lnTo>
                    <a:pt x="1413" y="244"/>
                  </a:lnTo>
                  <a:lnTo>
                    <a:pt x="1510" y="365"/>
                  </a:lnTo>
                  <a:lnTo>
                    <a:pt x="1583" y="512"/>
                  </a:lnTo>
                  <a:lnTo>
                    <a:pt x="1632" y="682"/>
                  </a:lnTo>
                  <a:lnTo>
                    <a:pt x="1656" y="828"/>
                  </a:lnTo>
                  <a:lnTo>
                    <a:pt x="1656" y="828"/>
                  </a:lnTo>
                  <a:lnTo>
                    <a:pt x="1632" y="999"/>
                  </a:lnTo>
                  <a:lnTo>
                    <a:pt x="1583" y="1169"/>
                  </a:lnTo>
                  <a:lnTo>
                    <a:pt x="1510" y="1291"/>
                  </a:lnTo>
                  <a:lnTo>
                    <a:pt x="1413" y="1413"/>
                  </a:lnTo>
                  <a:lnTo>
                    <a:pt x="1291" y="1534"/>
                  </a:lnTo>
                  <a:lnTo>
                    <a:pt x="1145" y="1608"/>
                  </a:lnTo>
                  <a:lnTo>
                    <a:pt x="999" y="1656"/>
                  </a:lnTo>
                  <a:lnTo>
                    <a:pt x="828" y="1656"/>
                  </a:lnTo>
                  <a:lnTo>
                    <a:pt x="828" y="1656"/>
                  </a:lnTo>
                  <a:lnTo>
                    <a:pt x="658" y="1656"/>
                  </a:lnTo>
                  <a:lnTo>
                    <a:pt x="512" y="1608"/>
                  </a:lnTo>
                  <a:lnTo>
                    <a:pt x="366" y="1534"/>
                  </a:lnTo>
                  <a:lnTo>
                    <a:pt x="244" y="1413"/>
                  </a:lnTo>
                  <a:lnTo>
                    <a:pt x="146" y="1291"/>
                  </a:lnTo>
                  <a:lnTo>
                    <a:pt x="73" y="1169"/>
                  </a:lnTo>
                  <a:lnTo>
                    <a:pt x="25" y="999"/>
                  </a:lnTo>
                  <a:lnTo>
                    <a:pt x="0" y="828"/>
                  </a:lnTo>
                  <a:lnTo>
                    <a:pt x="0" y="828"/>
                  </a:lnTo>
                  <a:close/>
                </a:path>
              </a:pathLst>
            </a:custGeom>
            <a:noFill/>
            <a:ln w="12175" cap="rnd" cmpd="sng">
              <a:solidFill>
                <a:srgbClr val="111111"/>
              </a:solidFill>
              <a:prstDash val="solid"/>
              <a:round/>
              <a:headEnd type="none" w="sm" len="sm"/>
              <a:tailEnd type="none" w="sm" len="sm"/>
            </a:ln>
          </p:spPr>
          <p:txBody>
            <a:bodyPr spcFirstLastPara="1" wrap="square" lIns="91425" tIns="91425" rIns="91425" bIns="91425" anchor="ctr" anchorCtr="0">
              <a:noAutofit/>
            </a:bodyPr>
            <a:lstStyle/>
            <a:p>
              <a:pPr marL="0" lvl="0" indent="0">
                <a:spcBef>
                  <a:spcPts val="0"/>
                </a:spcBef>
                <a:spcAft>
                  <a:spcPts val="0"/>
                </a:spcAft>
                <a:buNone/>
              </a:pPr>
              <a:endParaRPr/>
            </a:p>
          </p:txBody>
        </p:sp>
        <p:sp>
          <p:nvSpPr>
            <p:cNvPr id="497" name="Shape 497"/>
            <p:cNvSpPr/>
            <p:nvPr/>
          </p:nvSpPr>
          <p:spPr>
            <a:xfrm>
              <a:off x="4628900" y="1760300"/>
              <a:ext cx="403100" cy="177825"/>
            </a:xfrm>
            <a:custGeom>
              <a:avLst/>
              <a:gdLst/>
              <a:ahLst/>
              <a:cxnLst/>
              <a:rect l="0" t="0" r="0" b="0"/>
              <a:pathLst>
                <a:path w="16124" h="7113" fill="none" extrusionOk="0">
                  <a:moveTo>
                    <a:pt x="14663" y="7112"/>
                  </a:moveTo>
                  <a:lnTo>
                    <a:pt x="16124" y="2095"/>
                  </a:lnTo>
                  <a:lnTo>
                    <a:pt x="16124" y="2095"/>
                  </a:lnTo>
                  <a:lnTo>
                    <a:pt x="16002" y="2046"/>
                  </a:lnTo>
                  <a:lnTo>
                    <a:pt x="15880" y="1973"/>
                  </a:lnTo>
                  <a:lnTo>
                    <a:pt x="15759" y="1876"/>
                  </a:lnTo>
                  <a:lnTo>
                    <a:pt x="15661" y="1778"/>
                  </a:lnTo>
                  <a:lnTo>
                    <a:pt x="11131" y="3434"/>
                  </a:lnTo>
                  <a:lnTo>
                    <a:pt x="8403" y="0"/>
                  </a:lnTo>
                  <a:lnTo>
                    <a:pt x="8403" y="0"/>
                  </a:lnTo>
                  <a:lnTo>
                    <a:pt x="8233" y="25"/>
                  </a:lnTo>
                  <a:lnTo>
                    <a:pt x="8062" y="25"/>
                  </a:lnTo>
                  <a:lnTo>
                    <a:pt x="8062" y="25"/>
                  </a:lnTo>
                  <a:lnTo>
                    <a:pt x="7892" y="25"/>
                  </a:lnTo>
                  <a:lnTo>
                    <a:pt x="7721" y="0"/>
                  </a:lnTo>
                  <a:lnTo>
                    <a:pt x="4994" y="3434"/>
                  </a:lnTo>
                  <a:lnTo>
                    <a:pt x="464" y="1778"/>
                  </a:lnTo>
                  <a:lnTo>
                    <a:pt x="464" y="1778"/>
                  </a:lnTo>
                  <a:lnTo>
                    <a:pt x="366" y="1876"/>
                  </a:lnTo>
                  <a:lnTo>
                    <a:pt x="244" y="1973"/>
                  </a:lnTo>
                  <a:lnTo>
                    <a:pt x="123" y="2046"/>
                  </a:lnTo>
                  <a:lnTo>
                    <a:pt x="1" y="2095"/>
                  </a:lnTo>
                  <a:lnTo>
                    <a:pt x="1462" y="7112"/>
                  </a:lnTo>
                </a:path>
              </a:pathLst>
            </a:custGeom>
            <a:noFill/>
            <a:ln w="12175" cap="rnd" cmpd="sng">
              <a:solidFill>
                <a:srgbClr val="111111"/>
              </a:solidFill>
              <a:prstDash val="solid"/>
              <a:round/>
              <a:headEnd type="none" w="sm" len="sm"/>
              <a:tailEnd type="none" w="sm" len="sm"/>
            </a:ln>
          </p:spPr>
          <p:txBody>
            <a:bodyPr spcFirstLastPara="1" wrap="square" lIns="91425" tIns="91425" rIns="91425" bIns="91425" anchor="ctr" anchorCtr="0">
              <a:noAutofit/>
            </a:bodyPr>
            <a:lstStyle/>
            <a:p>
              <a:pPr marL="0" lvl="0" indent="0">
                <a:spcBef>
                  <a:spcPts val="0"/>
                </a:spcBef>
                <a:spcAft>
                  <a:spcPts val="0"/>
                </a:spcAft>
                <a:buNone/>
              </a:pPr>
              <a:endParaRPr/>
            </a:p>
          </p:txBody>
        </p:sp>
        <p:sp>
          <p:nvSpPr>
            <p:cNvPr id="498" name="Shape 498"/>
            <p:cNvSpPr/>
            <p:nvPr/>
          </p:nvSpPr>
          <p:spPr>
            <a:xfrm>
              <a:off x="4595425" y="1761525"/>
              <a:ext cx="41425" cy="41425"/>
            </a:xfrm>
            <a:custGeom>
              <a:avLst/>
              <a:gdLst/>
              <a:ahLst/>
              <a:cxnLst/>
              <a:rect l="0" t="0" r="0" b="0"/>
              <a:pathLst>
                <a:path w="1657" h="1657" fill="none" extrusionOk="0">
                  <a:moveTo>
                    <a:pt x="0" y="828"/>
                  </a:moveTo>
                  <a:lnTo>
                    <a:pt x="0" y="828"/>
                  </a:lnTo>
                  <a:lnTo>
                    <a:pt x="25" y="682"/>
                  </a:lnTo>
                  <a:lnTo>
                    <a:pt x="73" y="512"/>
                  </a:lnTo>
                  <a:lnTo>
                    <a:pt x="146" y="365"/>
                  </a:lnTo>
                  <a:lnTo>
                    <a:pt x="244" y="244"/>
                  </a:lnTo>
                  <a:lnTo>
                    <a:pt x="366" y="146"/>
                  </a:lnTo>
                  <a:lnTo>
                    <a:pt x="512" y="73"/>
                  </a:lnTo>
                  <a:lnTo>
                    <a:pt x="658" y="24"/>
                  </a:lnTo>
                  <a:lnTo>
                    <a:pt x="828" y="0"/>
                  </a:lnTo>
                  <a:lnTo>
                    <a:pt x="828" y="0"/>
                  </a:lnTo>
                  <a:lnTo>
                    <a:pt x="999" y="24"/>
                  </a:lnTo>
                  <a:lnTo>
                    <a:pt x="1145" y="73"/>
                  </a:lnTo>
                  <a:lnTo>
                    <a:pt x="1291" y="146"/>
                  </a:lnTo>
                  <a:lnTo>
                    <a:pt x="1413" y="244"/>
                  </a:lnTo>
                  <a:lnTo>
                    <a:pt x="1510" y="365"/>
                  </a:lnTo>
                  <a:lnTo>
                    <a:pt x="1583" y="512"/>
                  </a:lnTo>
                  <a:lnTo>
                    <a:pt x="1632" y="682"/>
                  </a:lnTo>
                  <a:lnTo>
                    <a:pt x="1657" y="828"/>
                  </a:lnTo>
                  <a:lnTo>
                    <a:pt x="1657" y="828"/>
                  </a:lnTo>
                  <a:lnTo>
                    <a:pt x="1632" y="999"/>
                  </a:lnTo>
                  <a:lnTo>
                    <a:pt x="1583" y="1169"/>
                  </a:lnTo>
                  <a:lnTo>
                    <a:pt x="1510" y="1291"/>
                  </a:lnTo>
                  <a:lnTo>
                    <a:pt x="1413" y="1413"/>
                  </a:lnTo>
                  <a:lnTo>
                    <a:pt x="1291" y="1534"/>
                  </a:lnTo>
                  <a:lnTo>
                    <a:pt x="1145" y="1608"/>
                  </a:lnTo>
                  <a:lnTo>
                    <a:pt x="999" y="1656"/>
                  </a:lnTo>
                  <a:lnTo>
                    <a:pt x="828" y="1656"/>
                  </a:lnTo>
                  <a:lnTo>
                    <a:pt x="828" y="1656"/>
                  </a:lnTo>
                  <a:lnTo>
                    <a:pt x="658" y="1656"/>
                  </a:lnTo>
                  <a:lnTo>
                    <a:pt x="512" y="1608"/>
                  </a:lnTo>
                  <a:lnTo>
                    <a:pt x="366" y="1534"/>
                  </a:lnTo>
                  <a:lnTo>
                    <a:pt x="244" y="1413"/>
                  </a:lnTo>
                  <a:lnTo>
                    <a:pt x="146" y="1291"/>
                  </a:lnTo>
                  <a:lnTo>
                    <a:pt x="73" y="1169"/>
                  </a:lnTo>
                  <a:lnTo>
                    <a:pt x="25" y="999"/>
                  </a:lnTo>
                  <a:lnTo>
                    <a:pt x="0" y="828"/>
                  </a:lnTo>
                  <a:lnTo>
                    <a:pt x="0" y="828"/>
                  </a:lnTo>
                  <a:close/>
                </a:path>
              </a:pathLst>
            </a:custGeom>
            <a:noFill/>
            <a:ln w="12175" cap="rnd" cmpd="sng">
              <a:solidFill>
                <a:srgbClr val="111111"/>
              </a:solidFill>
              <a:prstDash val="solid"/>
              <a:round/>
              <a:headEnd type="none" w="sm" len="sm"/>
              <a:tailEnd type="none" w="sm" len="sm"/>
            </a:ln>
          </p:spPr>
          <p:txBody>
            <a:bodyPr spcFirstLastPara="1" wrap="square" lIns="91425" tIns="91425" rIns="91425" bIns="91425" anchor="ctr" anchorCtr="0">
              <a:noAutofit/>
            </a:bodyPr>
            <a:lstStyle/>
            <a:p>
              <a:pPr marL="0" lvl="0" indent="0">
                <a:spcBef>
                  <a:spcPts val="0"/>
                </a:spcBef>
                <a:spcAft>
                  <a:spcPts val="0"/>
                </a:spcAft>
                <a:buNone/>
              </a:pPr>
              <a:endParaRPr/>
            </a:p>
          </p:txBody>
        </p:sp>
        <p:sp>
          <p:nvSpPr>
            <p:cNvPr id="499" name="Shape 499"/>
            <p:cNvSpPr/>
            <p:nvPr/>
          </p:nvSpPr>
          <p:spPr>
            <a:xfrm>
              <a:off x="4667275" y="1951475"/>
              <a:ext cx="326375" cy="44475"/>
            </a:xfrm>
            <a:custGeom>
              <a:avLst/>
              <a:gdLst/>
              <a:ahLst/>
              <a:cxnLst/>
              <a:rect l="0" t="0" r="0" b="0"/>
              <a:pathLst>
                <a:path w="13055" h="1779" fill="none" extrusionOk="0">
                  <a:moveTo>
                    <a:pt x="6527" y="1535"/>
                  </a:moveTo>
                  <a:lnTo>
                    <a:pt x="6527" y="1535"/>
                  </a:lnTo>
                  <a:lnTo>
                    <a:pt x="8232" y="1535"/>
                  </a:lnTo>
                  <a:lnTo>
                    <a:pt x="9815" y="1584"/>
                  </a:lnTo>
                  <a:lnTo>
                    <a:pt x="11252" y="1657"/>
                  </a:lnTo>
                  <a:lnTo>
                    <a:pt x="12543" y="1779"/>
                  </a:lnTo>
                  <a:lnTo>
                    <a:pt x="13054" y="1"/>
                  </a:lnTo>
                  <a:lnTo>
                    <a:pt x="0" y="1"/>
                  </a:lnTo>
                  <a:lnTo>
                    <a:pt x="512" y="1779"/>
                  </a:lnTo>
                  <a:lnTo>
                    <a:pt x="512" y="1779"/>
                  </a:lnTo>
                  <a:lnTo>
                    <a:pt x="1803" y="1681"/>
                  </a:lnTo>
                  <a:lnTo>
                    <a:pt x="3239" y="1584"/>
                  </a:lnTo>
                  <a:lnTo>
                    <a:pt x="4823" y="1535"/>
                  </a:lnTo>
                  <a:lnTo>
                    <a:pt x="6527" y="1535"/>
                  </a:lnTo>
                  <a:lnTo>
                    <a:pt x="6527" y="1535"/>
                  </a:lnTo>
                  <a:close/>
                </a:path>
              </a:pathLst>
            </a:custGeom>
            <a:noFill/>
            <a:ln w="12175" cap="rnd" cmpd="sng">
              <a:solidFill>
                <a:srgbClr val="111111"/>
              </a:solidFill>
              <a:prstDash val="solid"/>
              <a:round/>
              <a:headEnd type="none" w="sm" len="sm"/>
              <a:tailEnd type="none" w="sm" len="sm"/>
            </a:ln>
          </p:spPr>
          <p:txBody>
            <a:bodyPr spcFirstLastPara="1" wrap="square" lIns="91425" tIns="91425" rIns="91425" bIns="91425" anchor="ctr" anchorCtr="0">
              <a:noAutofit/>
            </a:bodyPr>
            <a:lstStyle/>
            <a:p>
              <a:pPr marL="0" lvl="0" indent="0">
                <a:spcBef>
                  <a:spcPts val="0"/>
                </a:spcBef>
                <a:spcAft>
                  <a:spcPts val="0"/>
                </a:spcAft>
                <a:buNone/>
              </a:pPr>
              <a:endParaRPr/>
            </a:p>
          </p:txBody>
        </p:sp>
      </p:grpSp>
      <p:grpSp>
        <p:nvGrpSpPr>
          <p:cNvPr id="500" name="Shape 500"/>
          <p:cNvGrpSpPr/>
          <p:nvPr/>
        </p:nvGrpSpPr>
        <p:grpSpPr>
          <a:xfrm>
            <a:off x="4286233" y="1866966"/>
            <a:ext cx="316941" cy="320558"/>
            <a:chOff x="5290150" y="1636700"/>
            <a:chExt cx="425025" cy="429875"/>
          </a:xfrm>
        </p:grpSpPr>
        <p:sp>
          <p:nvSpPr>
            <p:cNvPr id="501" name="Shape 501"/>
            <p:cNvSpPr/>
            <p:nvPr/>
          </p:nvSpPr>
          <p:spPr>
            <a:xfrm>
              <a:off x="5396700" y="1939925"/>
              <a:ext cx="211900" cy="126650"/>
            </a:xfrm>
            <a:custGeom>
              <a:avLst/>
              <a:gdLst/>
              <a:ahLst/>
              <a:cxnLst/>
              <a:rect l="0" t="0" r="0" b="0"/>
              <a:pathLst>
                <a:path w="8476" h="5066" fill="none" extrusionOk="0">
                  <a:moveTo>
                    <a:pt x="3167" y="0"/>
                  </a:moveTo>
                  <a:lnTo>
                    <a:pt x="3167" y="2825"/>
                  </a:lnTo>
                  <a:lnTo>
                    <a:pt x="3167" y="2825"/>
                  </a:lnTo>
                  <a:lnTo>
                    <a:pt x="2606" y="2947"/>
                  </a:lnTo>
                  <a:lnTo>
                    <a:pt x="2071" y="3093"/>
                  </a:lnTo>
                  <a:lnTo>
                    <a:pt x="1584" y="3288"/>
                  </a:lnTo>
                  <a:lnTo>
                    <a:pt x="1145" y="3483"/>
                  </a:lnTo>
                  <a:lnTo>
                    <a:pt x="780" y="3702"/>
                  </a:lnTo>
                  <a:lnTo>
                    <a:pt x="609" y="3848"/>
                  </a:lnTo>
                  <a:lnTo>
                    <a:pt x="463" y="3970"/>
                  </a:lnTo>
                  <a:lnTo>
                    <a:pt x="317" y="4116"/>
                  </a:lnTo>
                  <a:lnTo>
                    <a:pt x="195" y="4262"/>
                  </a:lnTo>
                  <a:lnTo>
                    <a:pt x="74" y="4408"/>
                  </a:lnTo>
                  <a:lnTo>
                    <a:pt x="0" y="4579"/>
                  </a:lnTo>
                  <a:lnTo>
                    <a:pt x="0" y="4579"/>
                  </a:lnTo>
                  <a:lnTo>
                    <a:pt x="171" y="4652"/>
                  </a:lnTo>
                  <a:lnTo>
                    <a:pt x="414" y="4725"/>
                  </a:lnTo>
                  <a:lnTo>
                    <a:pt x="780" y="4822"/>
                  </a:lnTo>
                  <a:lnTo>
                    <a:pt x="1340" y="4895"/>
                  </a:lnTo>
                  <a:lnTo>
                    <a:pt x="2095" y="4993"/>
                  </a:lnTo>
                  <a:lnTo>
                    <a:pt x="3045" y="5042"/>
                  </a:lnTo>
                  <a:lnTo>
                    <a:pt x="4238" y="5066"/>
                  </a:lnTo>
                  <a:lnTo>
                    <a:pt x="4238" y="5066"/>
                  </a:lnTo>
                  <a:lnTo>
                    <a:pt x="5432" y="5042"/>
                  </a:lnTo>
                  <a:lnTo>
                    <a:pt x="6381" y="4993"/>
                  </a:lnTo>
                  <a:lnTo>
                    <a:pt x="7136" y="4895"/>
                  </a:lnTo>
                  <a:lnTo>
                    <a:pt x="7697" y="4822"/>
                  </a:lnTo>
                  <a:lnTo>
                    <a:pt x="8062" y="4725"/>
                  </a:lnTo>
                  <a:lnTo>
                    <a:pt x="8305" y="4652"/>
                  </a:lnTo>
                  <a:lnTo>
                    <a:pt x="8476" y="4579"/>
                  </a:lnTo>
                  <a:lnTo>
                    <a:pt x="8476" y="4579"/>
                  </a:lnTo>
                  <a:lnTo>
                    <a:pt x="8403" y="4408"/>
                  </a:lnTo>
                  <a:lnTo>
                    <a:pt x="8281" y="4262"/>
                  </a:lnTo>
                  <a:lnTo>
                    <a:pt x="8159" y="4116"/>
                  </a:lnTo>
                  <a:lnTo>
                    <a:pt x="8013" y="3970"/>
                  </a:lnTo>
                  <a:lnTo>
                    <a:pt x="7867" y="3848"/>
                  </a:lnTo>
                  <a:lnTo>
                    <a:pt x="7697" y="3702"/>
                  </a:lnTo>
                  <a:lnTo>
                    <a:pt x="7331" y="3483"/>
                  </a:lnTo>
                  <a:lnTo>
                    <a:pt x="6893" y="3288"/>
                  </a:lnTo>
                  <a:lnTo>
                    <a:pt x="6406" y="3093"/>
                  </a:lnTo>
                  <a:lnTo>
                    <a:pt x="5870" y="2947"/>
                  </a:lnTo>
                  <a:lnTo>
                    <a:pt x="5310" y="2825"/>
                  </a:lnTo>
                  <a:lnTo>
                    <a:pt x="5310" y="0"/>
                  </a:lnTo>
                </a:path>
              </a:pathLst>
            </a:custGeom>
            <a:noFill/>
            <a:ln w="12175" cap="rnd" cmpd="sng">
              <a:solidFill>
                <a:srgbClr val="111111"/>
              </a:solidFill>
              <a:prstDash val="solid"/>
              <a:round/>
              <a:headEnd type="none" w="sm" len="sm"/>
              <a:tailEnd type="none" w="sm" len="sm"/>
            </a:ln>
          </p:spPr>
          <p:txBody>
            <a:bodyPr spcFirstLastPara="1" wrap="square" lIns="91425" tIns="91425" rIns="91425" bIns="91425" anchor="ctr" anchorCtr="0">
              <a:noAutofit/>
            </a:bodyPr>
            <a:lstStyle/>
            <a:p>
              <a:pPr marL="0" lvl="0" indent="0">
                <a:spcBef>
                  <a:spcPts val="0"/>
                </a:spcBef>
                <a:spcAft>
                  <a:spcPts val="0"/>
                </a:spcAft>
                <a:buNone/>
              </a:pPr>
              <a:endParaRPr/>
            </a:p>
          </p:txBody>
        </p:sp>
        <p:sp>
          <p:nvSpPr>
            <p:cNvPr id="502" name="Shape 502"/>
            <p:cNvSpPr/>
            <p:nvPr/>
          </p:nvSpPr>
          <p:spPr>
            <a:xfrm>
              <a:off x="5290150" y="1636700"/>
              <a:ext cx="425025" cy="294100"/>
            </a:xfrm>
            <a:custGeom>
              <a:avLst/>
              <a:gdLst/>
              <a:ahLst/>
              <a:cxnLst/>
              <a:rect l="0" t="0" r="0" b="0"/>
              <a:pathLst>
                <a:path w="17001" h="11764" fill="none" extrusionOk="0">
                  <a:moveTo>
                    <a:pt x="15928" y="1072"/>
                  </a:moveTo>
                  <a:lnTo>
                    <a:pt x="13785" y="1072"/>
                  </a:lnTo>
                  <a:lnTo>
                    <a:pt x="13785" y="1072"/>
                  </a:lnTo>
                  <a:lnTo>
                    <a:pt x="13810" y="487"/>
                  </a:lnTo>
                  <a:lnTo>
                    <a:pt x="13810" y="487"/>
                  </a:lnTo>
                  <a:lnTo>
                    <a:pt x="13785" y="390"/>
                  </a:lnTo>
                  <a:lnTo>
                    <a:pt x="13761" y="293"/>
                  </a:lnTo>
                  <a:lnTo>
                    <a:pt x="13688" y="220"/>
                  </a:lnTo>
                  <a:lnTo>
                    <a:pt x="13639" y="146"/>
                  </a:lnTo>
                  <a:lnTo>
                    <a:pt x="13566" y="98"/>
                  </a:lnTo>
                  <a:lnTo>
                    <a:pt x="13469" y="49"/>
                  </a:lnTo>
                  <a:lnTo>
                    <a:pt x="13371" y="25"/>
                  </a:lnTo>
                  <a:lnTo>
                    <a:pt x="13274" y="0"/>
                  </a:lnTo>
                  <a:lnTo>
                    <a:pt x="8500" y="0"/>
                  </a:lnTo>
                  <a:lnTo>
                    <a:pt x="3727" y="0"/>
                  </a:lnTo>
                  <a:lnTo>
                    <a:pt x="3727" y="0"/>
                  </a:lnTo>
                  <a:lnTo>
                    <a:pt x="3629" y="25"/>
                  </a:lnTo>
                  <a:lnTo>
                    <a:pt x="3532" y="49"/>
                  </a:lnTo>
                  <a:lnTo>
                    <a:pt x="3434" y="98"/>
                  </a:lnTo>
                  <a:lnTo>
                    <a:pt x="3361" y="146"/>
                  </a:lnTo>
                  <a:lnTo>
                    <a:pt x="3313" y="220"/>
                  </a:lnTo>
                  <a:lnTo>
                    <a:pt x="3240" y="293"/>
                  </a:lnTo>
                  <a:lnTo>
                    <a:pt x="3215" y="390"/>
                  </a:lnTo>
                  <a:lnTo>
                    <a:pt x="3191" y="487"/>
                  </a:lnTo>
                  <a:lnTo>
                    <a:pt x="3191" y="487"/>
                  </a:lnTo>
                  <a:lnTo>
                    <a:pt x="3215" y="1072"/>
                  </a:lnTo>
                  <a:lnTo>
                    <a:pt x="1072" y="1072"/>
                  </a:lnTo>
                  <a:lnTo>
                    <a:pt x="1072" y="1072"/>
                  </a:lnTo>
                  <a:lnTo>
                    <a:pt x="853" y="1096"/>
                  </a:lnTo>
                  <a:lnTo>
                    <a:pt x="658" y="1145"/>
                  </a:lnTo>
                  <a:lnTo>
                    <a:pt x="487" y="1242"/>
                  </a:lnTo>
                  <a:lnTo>
                    <a:pt x="317" y="1389"/>
                  </a:lnTo>
                  <a:lnTo>
                    <a:pt x="195" y="1535"/>
                  </a:lnTo>
                  <a:lnTo>
                    <a:pt x="98" y="1730"/>
                  </a:lnTo>
                  <a:lnTo>
                    <a:pt x="25" y="1924"/>
                  </a:lnTo>
                  <a:lnTo>
                    <a:pt x="0" y="2144"/>
                  </a:lnTo>
                  <a:lnTo>
                    <a:pt x="0" y="2144"/>
                  </a:lnTo>
                  <a:lnTo>
                    <a:pt x="25" y="2606"/>
                  </a:lnTo>
                  <a:lnTo>
                    <a:pt x="49" y="3069"/>
                  </a:lnTo>
                  <a:lnTo>
                    <a:pt x="98" y="3507"/>
                  </a:lnTo>
                  <a:lnTo>
                    <a:pt x="171" y="3946"/>
                  </a:lnTo>
                  <a:lnTo>
                    <a:pt x="268" y="4336"/>
                  </a:lnTo>
                  <a:lnTo>
                    <a:pt x="366" y="4725"/>
                  </a:lnTo>
                  <a:lnTo>
                    <a:pt x="487" y="5115"/>
                  </a:lnTo>
                  <a:lnTo>
                    <a:pt x="634" y="5480"/>
                  </a:lnTo>
                  <a:lnTo>
                    <a:pt x="780" y="5821"/>
                  </a:lnTo>
                  <a:lnTo>
                    <a:pt x="926" y="6138"/>
                  </a:lnTo>
                  <a:lnTo>
                    <a:pt x="1096" y="6454"/>
                  </a:lnTo>
                  <a:lnTo>
                    <a:pt x="1291" y="6747"/>
                  </a:lnTo>
                  <a:lnTo>
                    <a:pt x="1462" y="7039"/>
                  </a:lnTo>
                  <a:lnTo>
                    <a:pt x="1656" y="7307"/>
                  </a:lnTo>
                  <a:lnTo>
                    <a:pt x="2071" y="7794"/>
                  </a:lnTo>
                  <a:lnTo>
                    <a:pt x="2509" y="8232"/>
                  </a:lnTo>
                  <a:lnTo>
                    <a:pt x="2923" y="8598"/>
                  </a:lnTo>
                  <a:lnTo>
                    <a:pt x="3337" y="8914"/>
                  </a:lnTo>
                  <a:lnTo>
                    <a:pt x="3751" y="9158"/>
                  </a:lnTo>
                  <a:lnTo>
                    <a:pt x="4141" y="9353"/>
                  </a:lnTo>
                  <a:lnTo>
                    <a:pt x="4506" y="9499"/>
                  </a:lnTo>
                  <a:lnTo>
                    <a:pt x="4823" y="9596"/>
                  </a:lnTo>
                  <a:lnTo>
                    <a:pt x="5091" y="9645"/>
                  </a:lnTo>
                  <a:lnTo>
                    <a:pt x="5091" y="9645"/>
                  </a:lnTo>
                  <a:lnTo>
                    <a:pt x="5407" y="10108"/>
                  </a:lnTo>
                  <a:lnTo>
                    <a:pt x="5748" y="10546"/>
                  </a:lnTo>
                  <a:lnTo>
                    <a:pt x="5919" y="10717"/>
                  </a:lnTo>
                  <a:lnTo>
                    <a:pt x="6113" y="10887"/>
                  </a:lnTo>
                  <a:lnTo>
                    <a:pt x="6308" y="11057"/>
                  </a:lnTo>
                  <a:lnTo>
                    <a:pt x="6527" y="11204"/>
                  </a:lnTo>
                  <a:lnTo>
                    <a:pt x="6747" y="11325"/>
                  </a:lnTo>
                  <a:lnTo>
                    <a:pt x="6966" y="11447"/>
                  </a:lnTo>
                  <a:lnTo>
                    <a:pt x="7209" y="11545"/>
                  </a:lnTo>
                  <a:lnTo>
                    <a:pt x="7453" y="11618"/>
                  </a:lnTo>
                  <a:lnTo>
                    <a:pt x="7697" y="11691"/>
                  </a:lnTo>
                  <a:lnTo>
                    <a:pt x="7964" y="11739"/>
                  </a:lnTo>
                  <a:lnTo>
                    <a:pt x="8232" y="11764"/>
                  </a:lnTo>
                  <a:lnTo>
                    <a:pt x="8500" y="11764"/>
                  </a:lnTo>
                  <a:lnTo>
                    <a:pt x="8500" y="11764"/>
                  </a:lnTo>
                  <a:lnTo>
                    <a:pt x="8768" y="11764"/>
                  </a:lnTo>
                  <a:lnTo>
                    <a:pt x="9036" y="11739"/>
                  </a:lnTo>
                  <a:lnTo>
                    <a:pt x="9304" y="11691"/>
                  </a:lnTo>
                  <a:lnTo>
                    <a:pt x="9547" y="11618"/>
                  </a:lnTo>
                  <a:lnTo>
                    <a:pt x="9791" y="11545"/>
                  </a:lnTo>
                  <a:lnTo>
                    <a:pt x="10035" y="11447"/>
                  </a:lnTo>
                  <a:lnTo>
                    <a:pt x="10254" y="11325"/>
                  </a:lnTo>
                  <a:lnTo>
                    <a:pt x="10473" y="11204"/>
                  </a:lnTo>
                  <a:lnTo>
                    <a:pt x="10692" y="11057"/>
                  </a:lnTo>
                  <a:lnTo>
                    <a:pt x="10887" y="10887"/>
                  </a:lnTo>
                  <a:lnTo>
                    <a:pt x="11082" y="10717"/>
                  </a:lnTo>
                  <a:lnTo>
                    <a:pt x="11252" y="10546"/>
                  </a:lnTo>
                  <a:lnTo>
                    <a:pt x="11593" y="10108"/>
                  </a:lnTo>
                  <a:lnTo>
                    <a:pt x="11910" y="9645"/>
                  </a:lnTo>
                  <a:lnTo>
                    <a:pt x="11910" y="9645"/>
                  </a:lnTo>
                  <a:lnTo>
                    <a:pt x="12178" y="9596"/>
                  </a:lnTo>
                  <a:lnTo>
                    <a:pt x="12494" y="9523"/>
                  </a:lnTo>
                  <a:lnTo>
                    <a:pt x="12860" y="9377"/>
                  </a:lnTo>
                  <a:lnTo>
                    <a:pt x="13249" y="9182"/>
                  </a:lnTo>
                  <a:lnTo>
                    <a:pt x="13663" y="8939"/>
                  </a:lnTo>
                  <a:lnTo>
                    <a:pt x="14077" y="8622"/>
                  </a:lnTo>
                  <a:lnTo>
                    <a:pt x="14516" y="8257"/>
                  </a:lnTo>
                  <a:lnTo>
                    <a:pt x="14930" y="7843"/>
                  </a:lnTo>
                  <a:lnTo>
                    <a:pt x="15344" y="7356"/>
                  </a:lnTo>
                  <a:lnTo>
                    <a:pt x="15539" y="7088"/>
                  </a:lnTo>
                  <a:lnTo>
                    <a:pt x="15709" y="6795"/>
                  </a:lnTo>
                  <a:lnTo>
                    <a:pt x="15904" y="6503"/>
                  </a:lnTo>
                  <a:lnTo>
                    <a:pt x="16075" y="6186"/>
                  </a:lnTo>
                  <a:lnTo>
                    <a:pt x="16221" y="5870"/>
                  </a:lnTo>
                  <a:lnTo>
                    <a:pt x="16367" y="5505"/>
                  </a:lnTo>
                  <a:lnTo>
                    <a:pt x="16513" y="5164"/>
                  </a:lnTo>
                  <a:lnTo>
                    <a:pt x="16635" y="4774"/>
                  </a:lnTo>
                  <a:lnTo>
                    <a:pt x="16732" y="4384"/>
                  </a:lnTo>
                  <a:lnTo>
                    <a:pt x="16830" y="3970"/>
                  </a:lnTo>
                  <a:lnTo>
                    <a:pt x="16903" y="3532"/>
                  </a:lnTo>
                  <a:lnTo>
                    <a:pt x="16951" y="3093"/>
                  </a:lnTo>
                  <a:lnTo>
                    <a:pt x="16976" y="2606"/>
                  </a:lnTo>
                  <a:lnTo>
                    <a:pt x="17000" y="2144"/>
                  </a:lnTo>
                  <a:lnTo>
                    <a:pt x="17000" y="2144"/>
                  </a:lnTo>
                  <a:lnTo>
                    <a:pt x="16976" y="1924"/>
                  </a:lnTo>
                  <a:lnTo>
                    <a:pt x="16903" y="1730"/>
                  </a:lnTo>
                  <a:lnTo>
                    <a:pt x="16805" y="1535"/>
                  </a:lnTo>
                  <a:lnTo>
                    <a:pt x="16683" y="1389"/>
                  </a:lnTo>
                  <a:lnTo>
                    <a:pt x="16513" y="1242"/>
                  </a:lnTo>
                  <a:lnTo>
                    <a:pt x="16343" y="1145"/>
                  </a:lnTo>
                  <a:lnTo>
                    <a:pt x="16148" y="1096"/>
                  </a:lnTo>
                  <a:lnTo>
                    <a:pt x="15928" y="1072"/>
                  </a:lnTo>
                  <a:lnTo>
                    <a:pt x="15928" y="1072"/>
                  </a:lnTo>
                  <a:close/>
                  <a:moveTo>
                    <a:pt x="1072" y="2144"/>
                  </a:moveTo>
                  <a:lnTo>
                    <a:pt x="3240" y="2144"/>
                  </a:lnTo>
                  <a:lnTo>
                    <a:pt x="3240" y="2144"/>
                  </a:lnTo>
                  <a:lnTo>
                    <a:pt x="3288" y="3118"/>
                  </a:lnTo>
                  <a:lnTo>
                    <a:pt x="3361" y="4019"/>
                  </a:lnTo>
                  <a:lnTo>
                    <a:pt x="3483" y="4823"/>
                  </a:lnTo>
                  <a:lnTo>
                    <a:pt x="3605" y="5602"/>
                  </a:lnTo>
                  <a:lnTo>
                    <a:pt x="3775" y="6333"/>
                  </a:lnTo>
                  <a:lnTo>
                    <a:pt x="3995" y="7039"/>
                  </a:lnTo>
                  <a:lnTo>
                    <a:pt x="4214" y="7745"/>
                  </a:lnTo>
                  <a:lnTo>
                    <a:pt x="4506" y="8451"/>
                  </a:lnTo>
                  <a:lnTo>
                    <a:pt x="4506" y="8451"/>
                  </a:lnTo>
                  <a:lnTo>
                    <a:pt x="4262" y="8378"/>
                  </a:lnTo>
                  <a:lnTo>
                    <a:pt x="4043" y="8281"/>
                  </a:lnTo>
                  <a:lnTo>
                    <a:pt x="3824" y="8159"/>
                  </a:lnTo>
                  <a:lnTo>
                    <a:pt x="3629" y="8037"/>
                  </a:lnTo>
                  <a:lnTo>
                    <a:pt x="3434" y="7891"/>
                  </a:lnTo>
                  <a:lnTo>
                    <a:pt x="3240" y="7745"/>
                  </a:lnTo>
                  <a:lnTo>
                    <a:pt x="2899" y="7404"/>
                  </a:lnTo>
                  <a:lnTo>
                    <a:pt x="2582" y="7015"/>
                  </a:lnTo>
                  <a:lnTo>
                    <a:pt x="2290" y="6601"/>
                  </a:lnTo>
                  <a:lnTo>
                    <a:pt x="2046" y="6186"/>
                  </a:lnTo>
                  <a:lnTo>
                    <a:pt x="1827" y="5724"/>
                  </a:lnTo>
                  <a:lnTo>
                    <a:pt x="1632" y="5237"/>
                  </a:lnTo>
                  <a:lnTo>
                    <a:pt x="1486" y="4774"/>
                  </a:lnTo>
                  <a:lnTo>
                    <a:pt x="1340" y="4287"/>
                  </a:lnTo>
                  <a:lnTo>
                    <a:pt x="1242" y="3824"/>
                  </a:lnTo>
                  <a:lnTo>
                    <a:pt x="1169" y="3361"/>
                  </a:lnTo>
                  <a:lnTo>
                    <a:pt x="1121" y="2923"/>
                  </a:lnTo>
                  <a:lnTo>
                    <a:pt x="1072" y="2509"/>
                  </a:lnTo>
                  <a:lnTo>
                    <a:pt x="1072" y="2144"/>
                  </a:lnTo>
                  <a:lnTo>
                    <a:pt x="1072" y="2144"/>
                  </a:lnTo>
                  <a:close/>
                  <a:moveTo>
                    <a:pt x="10595" y="4628"/>
                  </a:moveTo>
                  <a:lnTo>
                    <a:pt x="9718" y="5407"/>
                  </a:lnTo>
                  <a:lnTo>
                    <a:pt x="9718" y="5407"/>
                  </a:lnTo>
                  <a:lnTo>
                    <a:pt x="9669" y="5480"/>
                  </a:lnTo>
                  <a:lnTo>
                    <a:pt x="9621" y="5578"/>
                  </a:lnTo>
                  <a:lnTo>
                    <a:pt x="9596" y="5675"/>
                  </a:lnTo>
                  <a:lnTo>
                    <a:pt x="9596" y="5772"/>
                  </a:lnTo>
                  <a:lnTo>
                    <a:pt x="9864" y="6941"/>
                  </a:lnTo>
                  <a:lnTo>
                    <a:pt x="9864" y="6941"/>
                  </a:lnTo>
                  <a:lnTo>
                    <a:pt x="9864" y="7015"/>
                  </a:lnTo>
                  <a:lnTo>
                    <a:pt x="9840" y="7063"/>
                  </a:lnTo>
                  <a:lnTo>
                    <a:pt x="9791" y="7063"/>
                  </a:lnTo>
                  <a:lnTo>
                    <a:pt x="9718" y="7039"/>
                  </a:lnTo>
                  <a:lnTo>
                    <a:pt x="8695" y="6454"/>
                  </a:lnTo>
                  <a:lnTo>
                    <a:pt x="8695" y="6454"/>
                  </a:lnTo>
                  <a:lnTo>
                    <a:pt x="8598" y="6406"/>
                  </a:lnTo>
                  <a:lnTo>
                    <a:pt x="8500" y="6406"/>
                  </a:lnTo>
                  <a:lnTo>
                    <a:pt x="8403" y="6406"/>
                  </a:lnTo>
                  <a:lnTo>
                    <a:pt x="8305" y="6454"/>
                  </a:lnTo>
                  <a:lnTo>
                    <a:pt x="7282" y="7039"/>
                  </a:lnTo>
                  <a:lnTo>
                    <a:pt x="7282" y="7039"/>
                  </a:lnTo>
                  <a:lnTo>
                    <a:pt x="7209" y="7063"/>
                  </a:lnTo>
                  <a:lnTo>
                    <a:pt x="7161" y="7063"/>
                  </a:lnTo>
                  <a:lnTo>
                    <a:pt x="7136" y="7015"/>
                  </a:lnTo>
                  <a:lnTo>
                    <a:pt x="7136" y="6941"/>
                  </a:lnTo>
                  <a:lnTo>
                    <a:pt x="7404" y="5772"/>
                  </a:lnTo>
                  <a:lnTo>
                    <a:pt x="7404" y="5772"/>
                  </a:lnTo>
                  <a:lnTo>
                    <a:pt x="7404" y="5675"/>
                  </a:lnTo>
                  <a:lnTo>
                    <a:pt x="7380" y="5578"/>
                  </a:lnTo>
                  <a:lnTo>
                    <a:pt x="7331" y="5480"/>
                  </a:lnTo>
                  <a:lnTo>
                    <a:pt x="7282" y="5407"/>
                  </a:lnTo>
                  <a:lnTo>
                    <a:pt x="6406" y="4628"/>
                  </a:lnTo>
                  <a:lnTo>
                    <a:pt x="6406" y="4628"/>
                  </a:lnTo>
                  <a:lnTo>
                    <a:pt x="6357" y="4579"/>
                  </a:lnTo>
                  <a:lnTo>
                    <a:pt x="6333" y="4506"/>
                  </a:lnTo>
                  <a:lnTo>
                    <a:pt x="6381" y="4482"/>
                  </a:lnTo>
                  <a:lnTo>
                    <a:pt x="6454" y="4457"/>
                  </a:lnTo>
                  <a:lnTo>
                    <a:pt x="7623" y="4336"/>
                  </a:lnTo>
                  <a:lnTo>
                    <a:pt x="7623" y="4336"/>
                  </a:lnTo>
                  <a:lnTo>
                    <a:pt x="7721" y="4311"/>
                  </a:lnTo>
                  <a:lnTo>
                    <a:pt x="7818" y="4262"/>
                  </a:lnTo>
                  <a:lnTo>
                    <a:pt x="7891" y="4189"/>
                  </a:lnTo>
                  <a:lnTo>
                    <a:pt x="7940" y="4116"/>
                  </a:lnTo>
                  <a:lnTo>
                    <a:pt x="8403" y="3045"/>
                  </a:lnTo>
                  <a:lnTo>
                    <a:pt x="8403" y="3045"/>
                  </a:lnTo>
                  <a:lnTo>
                    <a:pt x="8452" y="2972"/>
                  </a:lnTo>
                  <a:lnTo>
                    <a:pt x="8500" y="2947"/>
                  </a:lnTo>
                  <a:lnTo>
                    <a:pt x="8549" y="2972"/>
                  </a:lnTo>
                  <a:lnTo>
                    <a:pt x="8598" y="3045"/>
                  </a:lnTo>
                  <a:lnTo>
                    <a:pt x="9060" y="4116"/>
                  </a:lnTo>
                  <a:lnTo>
                    <a:pt x="9060" y="4116"/>
                  </a:lnTo>
                  <a:lnTo>
                    <a:pt x="9109" y="4189"/>
                  </a:lnTo>
                  <a:lnTo>
                    <a:pt x="9182" y="4262"/>
                  </a:lnTo>
                  <a:lnTo>
                    <a:pt x="9280" y="4311"/>
                  </a:lnTo>
                  <a:lnTo>
                    <a:pt x="9377" y="4336"/>
                  </a:lnTo>
                  <a:lnTo>
                    <a:pt x="10546" y="4457"/>
                  </a:lnTo>
                  <a:lnTo>
                    <a:pt x="10546" y="4457"/>
                  </a:lnTo>
                  <a:lnTo>
                    <a:pt x="10619" y="4482"/>
                  </a:lnTo>
                  <a:lnTo>
                    <a:pt x="10668" y="4506"/>
                  </a:lnTo>
                  <a:lnTo>
                    <a:pt x="10643" y="4579"/>
                  </a:lnTo>
                  <a:lnTo>
                    <a:pt x="10595" y="4628"/>
                  </a:lnTo>
                  <a:lnTo>
                    <a:pt x="10595" y="4628"/>
                  </a:lnTo>
                  <a:close/>
                  <a:moveTo>
                    <a:pt x="12494" y="8451"/>
                  </a:moveTo>
                  <a:lnTo>
                    <a:pt x="12494" y="8451"/>
                  </a:lnTo>
                  <a:lnTo>
                    <a:pt x="12787" y="7745"/>
                  </a:lnTo>
                  <a:lnTo>
                    <a:pt x="13006" y="7039"/>
                  </a:lnTo>
                  <a:lnTo>
                    <a:pt x="13225" y="6333"/>
                  </a:lnTo>
                  <a:lnTo>
                    <a:pt x="13396" y="5602"/>
                  </a:lnTo>
                  <a:lnTo>
                    <a:pt x="13517" y="4823"/>
                  </a:lnTo>
                  <a:lnTo>
                    <a:pt x="13639" y="4019"/>
                  </a:lnTo>
                  <a:lnTo>
                    <a:pt x="13712" y="3118"/>
                  </a:lnTo>
                  <a:lnTo>
                    <a:pt x="13761" y="2144"/>
                  </a:lnTo>
                  <a:lnTo>
                    <a:pt x="15928" y="2144"/>
                  </a:lnTo>
                  <a:lnTo>
                    <a:pt x="15928" y="2144"/>
                  </a:lnTo>
                  <a:lnTo>
                    <a:pt x="15928" y="2509"/>
                  </a:lnTo>
                  <a:lnTo>
                    <a:pt x="15880" y="2923"/>
                  </a:lnTo>
                  <a:lnTo>
                    <a:pt x="15831" y="3361"/>
                  </a:lnTo>
                  <a:lnTo>
                    <a:pt x="15758" y="3824"/>
                  </a:lnTo>
                  <a:lnTo>
                    <a:pt x="15661" y="4287"/>
                  </a:lnTo>
                  <a:lnTo>
                    <a:pt x="15514" y="4774"/>
                  </a:lnTo>
                  <a:lnTo>
                    <a:pt x="15368" y="5237"/>
                  </a:lnTo>
                  <a:lnTo>
                    <a:pt x="15173" y="5724"/>
                  </a:lnTo>
                  <a:lnTo>
                    <a:pt x="14954" y="6186"/>
                  </a:lnTo>
                  <a:lnTo>
                    <a:pt x="14711" y="6601"/>
                  </a:lnTo>
                  <a:lnTo>
                    <a:pt x="14418" y="7015"/>
                  </a:lnTo>
                  <a:lnTo>
                    <a:pt x="14102" y="7404"/>
                  </a:lnTo>
                  <a:lnTo>
                    <a:pt x="13761" y="7745"/>
                  </a:lnTo>
                  <a:lnTo>
                    <a:pt x="13566" y="7891"/>
                  </a:lnTo>
                  <a:lnTo>
                    <a:pt x="13371" y="8037"/>
                  </a:lnTo>
                  <a:lnTo>
                    <a:pt x="13176" y="8159"/>
                  </a:lnTo>
                  <a:lnTo>
                    <a:pt x="12957" y="8281"/>
                  </a:lnTo>
                  <a:lnTo>
                    <a:pt x="12738" y="8378"/>
                  </a:lnTo>
                  <a:lnTo>
                    <a:pt x="12494" y="8451"/>
                  </a:lnTo>
                  <a:lnTo>
                    <a:pt x="12494" y="8451"/>
                  </a:lnTo>
                  <a:close/>
                </a:path>
              </a:pathLst>
            </a:custGeom>
            <a:noFill/>
            <a:ln w="12175" cap="rnd" cmpd="sng">
              <a:solidFill>
                <a:srgbClr val="111111"/>
              </a:solidFill>
              <a:prstDash val="solid"/>
              <a:round/>
              <a:headEnd type="none" w="sm" len="sm"/>
              <a:tailEnd type="none" w="sm" len="sm"/>
            </a:ln>
          </p:spPr>
          <p:txBody>
            <a:bodyPr spcFirstLastPara="1" wrap="square" lIns="91425" tIns="91425" rIns="91425" bIns="91425" anchor="ctr" anchorCtr="0">
              <a:noAutofit/>
            </a:bodyPr>
            <a:lstStyle/>
            <a:p>
              <a:pPr marL="0" lvl="0" indent="0">
                <a:spcBef>
                  <a:spcPts val="0"/>
                </a:spcBef>
                <a:spcAft>
                  <a:spcPts val="0"/>
                </a:spcAft>
                <a:buNone/>
              </a:pPr>
              <a:endParaRPr/>
            </a:p>
          </p:txBody>
        </p:sp>
      </p:grpSp>
      <p:grpSp>
        <p:nvGrpSpPr>
          <p:cNvPr id="503" name="Shape 503"/>
          <p:cNvGrpSpPr/>
          <p:nvPr/>
        </p:nvGrpSpPr>
        <p:grpSpPr>
          <a:xfrm>
            <a:off x="4786579" y="1857421"/>
            <a:ext cx="318749" cy="334204"/>
            <a:chOff x="5961125" y="1623900"/>
            <a:chExt cx="427450" cy="448175"/>
          </a:xfrm>
        </p:grpSpPr>
        <p:sp>
          <p:nvSpPr>
            <p:cNvPr id="504" name="Shape 504"/>
            <p:cNvSpPr/>
            <p:nvPr/>
          </p:nvSpPr>
          <p:spPr>
            <a:xfrm>
              <a:off x="5961125" y="1678700"/>
              <a:ext cx="376925" cy="376925"/>
            </a:xfrm>
            <a:custGeom>
              <a:avLst/>
              <a:gdLst/>
              <a:ahLst/>
              <a:cxnLst/>
              <a:rect l="0" t="0" r="0" b="0"/>
              <a:pathLst>
                <a:path w="15077" h="15077" fill="none" extrusionOk="0">
                  <a:moveTo>
                    <a:pt x="11813" y="1340"/>
                  </a:moveTo>
                  <a:lnTo>
                    <a:pt x="11813" y="1340"/>
                  </a:lnTo>
                  <a:lnTo>
                    <a:pt x="11350" y="1024"/>
                  </a:lnTo>
                  <a:lnTo>
                    <a:pt x="10863" y="780"/>
                  </a:lnTo>
                  <a:lnTo>
                    <a:pt x="10351" y="537"/>
                  </a:lnTo>
                  <a:lnTo>
                    <a:pt x="9816" y="342"/>
                  </a:lnTo>
                  <a:lnTo>
                    <a:pt x="9280" y="196"/>
                  </a:lnTo>
                  <a:lnTo>
                    <a:pt x="8720" y="98"/>
                  </a:lnTo>
                  <a:lnTo>
                    <a:pt x="8135" y="25"/>
                  </a:lnTo>
                  <a:lnTo>
                    <a:pt x="7551" y="1"/>
                  </a:lnTo>
                  <a:lnTo>
                    <a:pt x="7551" y="1"/>
                  </a:lnTo>
                  <a:lnTo>
                    <a:pt x="7161" y="1"/>
                  </a:lnTo>
                  <a:lnTo>
                    <a:pt x="6771" y="50"/>
                  </a:lnTo>
                  <a:lnTo>
                    <a:pt x="6406" y="98"/>
                  </a:lnTo>
                  <a:lnTo>
                    <a:pt x="6041" y="147"/>
                  </a:lnTo>
                  <a:lnTo>
                    <a:pt x="5675" y="244"/>
                  </a:lnTo>
                  <a:lnTo>
                    <a:pt x="5310" y="342"/>
                  </a:lnTo>
                  <a:lnTo>
                    <a:pt x="4969" y="464"/>
                  </a:lnTo>
                  <a:lnTo>
                    <a:pt x="4628" y="585"/>
                  </a:lnTo>
                  <a:lnTo>
                    <a:pt x="4287" y="731"/>
                  </a:lnTo>
                  <a:lnTo>
                    <a:pt x="3970" y="902"/>
                  </a:lnTo>
                  <a:lnTo>
                    <a:pt x="3654" y="1097"/>
                  </a:lnTo>
                  <a:lnTo>
                    <a:pt x="3337" y="1292"/>
                  </a:lnTo>
                  <a:lnTo>
                    <a:pt x="3045" y="1486"/>
                  </a:lnTo>
                  <a:lnTo>
                    <a:pt x="2753" y="1730"/>
                  </a:lnTo>
                  <a:lnTo>
                    <a:pt x="2485" y="1949"/>
                  </a:lnTo>
                  <a:lnTo>
                    <a:pt x="2217" y="2217"/>
                  </a:lnTo>
                  <a:lnTo>
                    <a:pt x="1973" y="2461"/>
                  </a:lnTo>
                  <a:lnTo>
                    <a:pt x="1730" y="2753"/>
                  </a:lnTo>
                  <a:lnTo>
                    <a:pt x="1510" y="3021"/>
                  </a:lnTo>
                  <a:lnTo>
                    <a:pt x="1291" y="3313"/>
                  </a:lnTo>
                  <a:lnTo>
                    <a:pt x="1096" y="3630"/>
                  </a:lnTo>
                  <a:lnTo>
                    <a:pt x="926" y="3946"/>
                  </a:lnTo>
                  <a:lnTo>
                    <a:pt x="755" y="4263"/>
                  </a:lnTo>
                  <a:lnTo>
                    <a:pt x="609" y="4604"/>
                  </a:lnTo>
                  <a:lnTo>
                    <a:pt x="463" y="4945"/>
                  </a:lnTo>
                  <a:lnTo>
                    <a:pt x="341" y="5286"/>
                  </a:lnTo>
                  <a:lnTo>
                    <a:pt x="244" y="5651"/>
                  </a:lnTo>
                  <a:lnTo>
                    <a:pt x="171" y="6016"/>
                  </a:lnTo>
                  <a:lnTo>
                    <a:pt x="98" y="6382"/>
                  </a:lnTo>
                  <a:lnTo>
                    <a:pt x="49" y="6771"/>
                  </a:lnTo>
                  <a:lnTo>
                    <a:pt x="25" y="7137"/>
                  </a:lnTo>
                  <a:lnTo>
                    <a:pt x="0" y="7526"/>
                  </a:lnTo>
                  <a:lnTo>
                    <a:pt x="0" y="7526"/>
                  </a:lnTo>
                  <a:lnTo>
                    <a:pt x="25" y="7916"/>
                  </a:lnTo>
                  <a:lnTo>
                    <a:pt x="49" y="8306"/>
                  </a:lnTo>
                  <a:lnTo>
                    <a:pt x="98" y="8671"/>
                  </a:lnTo>
                  <a:lnTo>
                    <a:pt x="171" y="9061"/>
                  </a:lnTo>
                  <a:lnTo>
                    <a:pt x="244" y="9426"/>
                  </a:lnTo>
                  <a:lnTo>
                    <a:pt x="341" y="9767"/>
                  </a:lnTo>
                  <a:lnTo>
                    <a:pt x="463" y="10132"/>
                  </a:lnTo>
                  <a:lnTo>
                    <a:pt x="609" y="10473"/>
                  </a:lnTo>
                  <a:lnTo>
                    <a:pt x="755" y="10790"/>
                  </a:lnTo>
                  <a:lnTo>
                    <a:pt x="926" y="11131"/>
                  </a:lnTo>
                  <a:lnTo>
                    <a:pt x="1096" y="11448"/>
                  </a:lnTo>
                  <a:lnTo>
                    <a:pt x="1291" y="11740"/>
                  </a:lnTo>
                  <a:lnTo>
                    <a:pt x="1510" y="12032"/>
                  </a:lnTo>
                  <a:lnTo>
                    <a:pt x="1730" y="12324"/>
                  </a:lnTo>
                  <a:lnTo>
                    <a:pt x="1973" y="12592"/>
                  </a:lnTo>
                  <a:lnTo>
                    <a:pt x="2217" y="12860"/>
                  </a:lnTo>
                  <a:lnTo>
                    <a:pt x="2485" y="13104"/>
                  </a:lnTo>
                  <a:lnTo>
                    <a:pt x="2753" y="13347"/>
                  </a:lnTo>
                  <a:lnTo>
                    <a:pt x="3045" y="13567"/>
                  </a:lnTo>
                  <a:lnTo>
                    <a:pt x="3337" y="13786"/>
                  </a:lnTo>
                  <a:lnTo>
                    <a:pt x="3654" y="13981"/>
                  </a:lnTo>
                  <a:lnTo>
                    <a:pt x="3970" y="14151"/>
                  </a:lnTo>
                  <a:lnTo>
                    <a:pt x="4287" y="14322"/>
                  </a:lnTo>
                  <a:lnTo>
                    <a:pt x="4628" y="14468"/>
                  </a:lnTo>
                  <a:lnTo>
                    <a:pt x="4969" y="14614"/>
                  </a:lnTo>
                  <a:lnTo>
                    <a:pt x="5310" y="14736"/>
                  </a:lnTo>
                  <a:lnTo>
                    <a:pt x="5675" y="14833"/>
                  </a:lnTo>
                  <a:lnTo>
                    <a:pt x="6041" y="14906"/>
                  </a:lnTo>
                  <a:lnTo>
                    <a:pt x="6406" y="14979"/>
                  </a:lnTo>
                  <a:lnTo>
                    <a:pt x="6771" y="15028"/>
                  </a:lnTo>
                  <a:lnTo>
                    <a:pt x="7161" y="15052"/>
                  </a:lnTo>
                  <a:lnTo>
                    <a:pt x="7551" y="15077"/>
                  </a:lnTo>
                  <a:lnTo>
                    <a:pt x="7551" y="15077"/>
                  </a:lnTo>
                  <a:lnTo>
                    <a:pt x="7940" y="15052"/>
                  </a:lnTo>
                  <a:lnTo>
                    <a:pt x="8306" y="15028"/>
                  </a:lnTo>
                  <a:lnTo>
                    <a:pt x="8695" y="14979"/>
                  </a:lnTo>
                  <a:lnTo>
                    <a:pt x="9061" y="14906"/>
                  </a:lnTo>
                  <a:lnTo>
                    <a:pt x="9426" y="14833"/>
                  </a:lnTo>
                  <a:lnTo>
                    <a:pt x="9791" y="14736"/>
                  </a:lnTo>
                  <a:lnTo>
                    <a:pt x="10132" y="14614"/>
                  </a:lnTo>
                  <a:lnTo>
                    <a:pt x="10473" y="14468"/>
                  </a:lnTo>
                  <a:lnTo>
                    <a:pt x="10814" y="14322"/>
                  </a:lnTo>
                  <a:lnTo>
                    <a:pt x="11131" y="14151"/>
                  </a:lnTo>
                  <a:lnTo>
                    <a:pt x="11447" y="13981"/>
                  </a:lnTo>
                  <a:lnTo>
                    <a:pt x="11764" y="13786"/>
                  </a:lnTo>
                  <a:lnTo>
                    <a:pt x="12056" y="13567"/>
                  </a:lnTo>
                  <a:lnTo>
                    <a:pt x="12348" y="13347"/>
                  </a:lnTo>
                  <a:lnTo>
                    <a:pt x="12616" y="13104"/>
                  </a:lnTo>
                  <a:lnTo>
                    <a:pt x="12884" y="12860"/>
                  </a:lnTo>
                  <a:lnTo>
                    <a:pt x="13128" y="12592"/>
                  </a:lnTo>
                  <a:lnTo>
                    <a:pt x="13371" y="12324"/>
                  </a:lnTo>
                  <a:lnTo>
                    <a:pt x="13591" y="12032"/>
                  </a:lnTo>
                  <a:lnTo>
                    <a:pt x="13785" y="11740"/>
                  </a:lnTo>
                  <a:lnTo>
                    <a:pt x="13980" y="11448"/>
                  </a:lnTo>
                  <a:lnTo>
                    <a:pt x="14175" y="11131"/>
                  </a:lnTo>
                  <a:lnTo>
                    <a:pt x="14346" y="10790"/>
                  </a:lnTo>
                  <a:lnTo>
                    <a:pt x="14492" y="10473"/>
                  </a:lnTo>
                  <a:lnTo>
                    <a:pt x="14613" y="10132"/>
                  </a:lnTo>
                  <a:lnTo>
                    <a:pt x="14735" y="9767"/>
                  </a:lnTo>
                  <a:lnTo>
                    <a:pt x="14857" y="9426"/>
                  </a:lnTo>
                  <a:lnTo>
                    <a:pt x="14930" y="9061"/>
                  </a:lnTo>
                  <a:lnTo>
                    <a:pt x="15003" y="8671"/>
                  </a:lnTo>
                  <a:lnTo>
                    <a:pt x="15052" y="8306"/>
                  </a:lnTo>
                  <a:lnTo>
                    <a:pt x="15076" y="7916"/>
                  </a:lnTo>
                  <a:lnTo>
                    <a:pt x="15076" y="7526"/>
                  </a:lnTo>
                  <a:lnTo>
                    <a:pt x="15076" y="7526"/>
                  </a:lnTo>
                  <a:lnTo>
                    <a:pt x="15052" y="6918"/>
                  </a:lnTo>
                  <a:lnTo>
                    <a:pt x="14979" y="6309"/>
                  </a:lnTo>
                  <a:lnTo>
                    <a:pt x="14857" y="5724"/>
                  </a:lnTo>
                  <a:lnTo>
                    <a:pt x="14687" y="5164"/>
                  </a:lnTo>
                  <a:lnTo>
                    <a:pt x="14492" y="4604"/>
                  </a:lnTo>
                  <a:lnTo>
                    <a:pt x="14248" y="4068"/>
                  </a:lnTo>
                  <a:lnTo>
                    <a:pt x="13956" y="3581"/>
                  </a:lnTo>
                  <a:lnTo>
                    <a:pt x="13615" y="3094"/>
                  </a:lnTo>
                </a:path>
              </a:pathLst>
            </a:custGeom>
            <a:noFill/>
            <a:ln w="12175" cap="rnd" cmpd="sng">
              <a:solidFill>
                <a:srgbClr val="111111"/>
              </a:solidFill>
              <a:prstDash val="solid"/>
              <a:round/>
              <a:headEnd type="none" w="sm" len="sm"/>
              <a:tailEnd type="none" w="sm" len="sm"/>
            </a:ln>
          </p:spPr>
          <p:txBody>
            <a:bodyPr spcFirstLastPara="1" wrap="square" lIns="91425" tIns="91425" rIns="91425" bIns="91425" anchor="ctr" anchorCtr="0">
              <a:noAutofit/>
            </a:bodyPr>
            <a:lstStyle/>
            <a:p>
              <a:pPr marL="0" lvl="0" indent="0">
                <a:spcBef>
                  <a:spcPts val="0"/>
                </a:spcBef>
                <a:spcAft>
                  <a:spcPts val="0"/>
                </a:spcAft>
                <a:buNone/>
              </a:pPr>
              <a:endParaRPr/>
            </a:p>
          </p:txBody>
        </p:sp>
        <p:sp>
          <p:nvSpPr>
            <p:cNvPr id="505" name="Shape 505"/>
            <p:cNvSpPr/>
            <p:nvPr/>
          </p:nvSpPr>
          <p:spPr>
            <a:xfrm>
              <a:off x="6009825" y="1727425"/>
              <a:ext cx="279500" cy="279500"/>
            </a:xfrm>
            <a:custGeom>
              <a:avLst/>
              <a:gdLst/>
              <a:ahLst/>
              <a:cxnLst/>
              <a:rect l="0" t="0" r="0" b="0"/>
              <a:pathLst>
                <a:path w="11180" h="11180" fill="none" extrusionOk="0">
                  <a:moveTo>
                    <a:pt x="10181" y="2387"/>
                  </a:moveTo>
                  <a:lnTo>
                    <a:pt x="10181" y="2387"/>
                  </a:lnTo>
                  <a:lnTo>
                    <a:pt x="10400" y="2728"/>
                  </a:lnTo>
                  <a:lnTo>
                    <a:pt x="10595" y="3093"/>
                  </a:lnTo>
                  <a:lnTo>
                    <a:pt x="10766" y="3483"/>
                  </a:lnTo>
                  <a:lnTo>
                    <a:pt x="10912" y="3873"/>
                  </a:lnTo>
                  <a:lnTo>
                    <a:pt x="11034" y="4287"/>
                  </a:lnTo>
                  <a:lnTo>
                    <a:pt x="11107" y="4701"/>
                  </a:lnTo>
                  <a:lnTo>
                    <a:pt x="11180" y="5139"/>
                  </a:lnTo>
                  <a:lnTo>
                    <a:pt x="11180" y="5577"/>
                  </a:lnTo>
                  <a:lnTo>
                    <a:pt x="11180" y="5577"/>
                  </a:lnTo>
                  <a:lnTo>
                    <a:pt x="11155" y="6162"/>
                  </a:lnTo>
                  <a:lnTo>
                    <a:pt x="11082" y="6722"/>
                  </a:lnTo>
                  <a:lnTo>
                    <a:pt x="10936" y="7234"/>
                  </a:lnTo>
                  <a:lnTo>
                    <a:pt x="10741" y="7769"/>
                  </a:lnTo>
                  <a:lnTo>
                    <a:pt x="10522" y="8257"/>
                  </a:lnTo>
                  <a:lnTo>
                    <a:pt x="10230" y="8695"/>
                  </a:lnTo>
                  <a:lnTo>
                    <a:pt x="9913" y="9133"/>
                  </a:lnTo>
                  <a:lnTo>
                    <a:pt x="9548" y="9523"/>
                  </a:lnTo>
                  <a:lnTo>
                    <a:pt x="9158" y="9888"/>
                  </a:lnTo>
                  <a:lnTo>
                    <a:pt x="8720" y="10205"/>
                  </a:lnTo>
                  <a:lnTo>
                    <a:pt x="8257" y="10497"/>
                  </a:lnTo>
                  <a:lnTo>
                    <a:pt x="7770" y="10741"/>
                  </a:lnTo>
                  <a:lnTo>
                    <a:pt x="7259" y="10911"/>
                  </a:lnTo>
                  <a:lnTo>
                    <a:pt x="6723" y="11057"/>
                  </a:lnTo>
                  <a:lnTo>
                    <a:pt x="6163" y="11155"/>
                  </a:lnTo>
                  <a:lnTo>
                    <a:pt x="5603" y="11179"/>
                  </a:lnTo>
                  <a:lnTo>
                    <a:pt x="5603" y="11179"/>
                  </a:lnTo>
                  <a:lnTo>
                    <a:pt x="5018" y="11155"/>
                  </a:lnTo>
                  <a:lnTo>
                    <a:pt x="4482" y="11057"/>
                  </a:lnTo>
                  <a:lnTo>
                    <a:pt x="3946" y="10911"/>
                  </a:lnTo>
                  <a:lnTo>
                    <a:pt x="3435" y="10741"/>
                  </a:lnTo>
                  <a:lnTo>
                    <a:pt x="2948" y="10497"/>
                  </a:lnTo>
                  <a:lnTo>
                    <a:pt x="2485" y="10205"/>
                  </a:lnTo>
                  <a:lnTo>
                    <a:pt x="2047" y="9888"/>
                  </a:lnTo>
                  <a:lnTo>
                    <a:pt x="1657" y="9523"/>
                  </a:lnTo>
                  <a:lnTo>
                    <a:pt x="1292" y="9133"/>
                  </a:lnTo>
                  <a:lnTo>
                    <a:pt x="975" y="8695"/>
                  </a:lnTo>
                  <a:lnTo>
                    <a:pt x="683" y="8257"/>
                  </a:lnTo>
                  <a:lnTo>
                    <a:pt x="464" y="7769"/>
                  </a:lnTo>
                  <a:lnTo>
                    <a:pt x="269" y="7234"/>
                  </a:lnTo>
                  <a:lnTo>
                    <a:pt x="123" y="6722"/>
                  </a:lnTo>
                  <a:lnTo>
                    <a:pt x="50" y="6162"/>
                  </a:lnTo>
                  <a:lnTo>
                    <a:pt x="1" y="5577"/>
                  </a:lnTo>
                  <a:lnTo>
                    <a:pt x="1" y="5577"/>
                  </a:lnTo>
                  <a:lnTo>
                    <a:pt x="50" y="5017"/>
                  </a:lnTo>
                  <a:lnTo>
                    <a:pt x="123" y="4457"/>
                  </a:lnTo>
                  <a:lnTo>
                    <a:pt x="269" y="3921"/>
                  </a:lnTo>
                  <a:lnTo>
                    <a:pt x="464" y="3410"/>
                  </a:lnTo>
                  <a:lnTo>
                    <a:pt x="683" y="2923"/>
                  </a:lnTo>
                  <a:lnTo>
                    <a:pt x="975" y="2460"/>
                  </a:lnTo>
                  <a:lnTo>
                    <a:pt x="1292" y="2046"/>
                  </a:lnTo>
                  <a:lnTo>
                    <a:pt x="1657" y="1632"/>
                  </a:lnTo>
                  <a:lnTo>
                    <a:pt x="2047" y="1267"/>
                  </a:lnTo>
                  <a:lnTo>
                    <a:pt x="2485" y="950"/>
                  </a:lnTo>
                  <a:lnTo>
                    <a:pt x="2948" y="682"/>
                  </a:lnTo>
                  <a:lnTo>
                    <a:pt x="3435" y="439"/>
                  </a:lnTo>
                  <a:lnTo>
                    <a:pt x="3946" y="244"/>
                  </a:lnTo>
                  <a:lnTo>
                    <a:pt x="4482" y="122"/>
                  </a:lnTo>
                  <a:lnTo>
                    <a:pt x="5018" y="25"/>
                  </a:lnTo>
                  <a:lnTo>
                    <a:pt x="5603" y="0"/>
                  </a:lnTo>
                  <a:lnTo>
                    <a:pt x="5603" y="0"/>
                  </a:lnTo>
                  <a:lnTo>
                    <a:pt x="6041" y="25"/>
                  </a:lnTo>
                  <a:lnTo>
                    <a:pt x="6479" y="73"/>
                  </a:lnTo>
                  <a:lnTo>
                    <a:pt x="6893" y="146"/>
                  </a:lnTo>
                  <a:lnTo>
                    <a:pt x="7307" y="268"/>
                  </a:lnTo>
                  <a:lnTo>
                    <a:pt x="7697" y="414"/>
                  </a:lnTo>
                  <a:lnTo>
                    <a:pt x="8087" y="585"/>
                  </a:lnTo>
                  <a:lnTo>
                    <a:pt x="8452" y="780"/>
                  </a:lnTo>
                  <a:lnTo>
                    <a:pt x="8793" y="999"/>
                  </a:lnTo>
                </a:path>
              </a:pathLst>
            </a:custGeom>
            <a:noFill/>
            <a:ln w="12175" cap="rnd" cmpd="sng">
              <a:solidFill>
                <a:srgbClr val="111111"/>
              </a:solidFill>
              <a:prstDash val="solid"/>
              <a:round/>
              <a:headEnd type="none" w="sm" len="sm"/>
              <a:tailEnd type="none" w="sm" len="sm"/>
            </a:ln>
          </p:spPr>
          <p:txBody>
            <a:bodyPr spcFirstLastPara="1" wrap="square" lIns="91425" tIns="91425" rIns="91425" bIns="91425" anchor="ctr" anchorCtr="0">
              <a:noAutofit/>
            </a:bodyPr>
            <a:lstStyle/>
            <a:p>
              <a:pPr marL="0" lvl="0" indent="0">
                <a:spcBef>
                  <a:spcPts val="0"/>
                </a:spcBef>
                <a:spcAft>
                  <a:spcPts val="0"/>
                </a:spcAft>
                <a:buNone/>
              </a:pPr>
              <a:endParaRPr/>
            </a:p>
          </p:txBody>
        </p:sp>
        <p:sp>
          <p:nvSpPr>
            <p:cNvPr id="506" name="Shape 506"/>
            <p:cNvSpPr/>
            <p:nvPr/>
          </p:nvSpPr>
          <p:spPr>
            <a:xfrm>
              <a:off x="6107250" y="1824850"/>
              <a:ext cx="84650" cy="84650"/>
            </a:xfrm>
            <a:custGeom>
              <a:avLst/>
              <a:gdLst/>
              <a:ahLst/>
              <a:cxnLst/>
              <a:rect l="0" t="0" r="0" b="0"/>
              <a:pathLst>
                <a:path w="3386" h="3386" fill="none" extrusionOk="0">
                  <a:moveTo>
                    <a:pt x="3362" y="1388"/>
                  </a:moveTo>
                  <a:lnTo>
                    <a:pt x="3362" y="1388"/>
                  </a:lnTo>
                  <a:lnTo>
                    <a:pt x="3386" y="1680"/>
                  </a:lnTo>
                  <a:lnTo>
                    <a:pt x="3386" y="1680"/>
                  </a:lnTo>
                  <a:lnTo>
                    <a:pt x="3386" y="1851"/>
                  </a:lnTo>
                  <a:lnTo>
                    <a:pt x="3362" y="2021"/>
                  </a:lnTo>
                  <a:lnTo>
                    <a:pt x="3313" y="2192"/>
                  </a:lnTo>
                  <a:lnTo>
                    <a:pt x="3264" y="2338"/>
                  </a:lnTo>
                  <a:lnTo>
                    <a:pt x="3191" y="2484"/>
                  </a:lnTo>
                  <a:lnTo>
                    <a:pt x="3118" y="2630"/>
                  </a:lnTo>
                  <a:lnTo>
                    <a:pt x="3021" y="2776"/>
                  </a:lnTo>
                  <a:lnTo>
                    <a:pt x="2899" y="2898"/>
                  </a:lnTo>
                  <a:lnTo>
                    <a:pt x="2777" y="2996"/>
                  </a:lnTo>
                  <a:lnTo>
                    <a:pt x="2655" y="3093"/>
                  </a:lnTo>
                  <a:lnTo>
                    <a:pt x="2509" y="3191"/>
                  </a:lnTo>
                  <a:lnTo>
                    <a:pt x="2363" y="3239"/>
                  </a:lnTo>
                  <a:lnTo>
                    <a:pt x="2217" y="3312"/>
                  </a:lnTo>
                  <a:lnTo>
                    <a:pt x="2046" y="3337"/>
                  </a:lnTo>
                  <a:lnTo>
                    <a:pt x="1876" y="3385"/>
                  </a:lnTo>
                  <a:lnTo>
                    <a:pt x="1706" y="3385"/>
                  </a:lnTo>
                  <a:lnTo>
                    <a:pt x="1706" y="3385"/>
                  </a:lnTo>
                  <a:lnTo>
                    <a:pt x="1535" y="3385"/>
                  </a:lnTo>
                  <a:lnTo>
                    <a:pt x="1365" y="3337"/>
                  </a:lnTo>
                  <a:lnTo>
                    <a:pt x="1194" y="3312"/>
                  </a:lnTo>
                  <a:lnTo>
                    <a:pt x="1048" y="3239"/>
                  </a:lnTo>
                  <a:lnTo>
                    <a:pt x="902" y="3191"/>
                  </a:lnTo>
                  <a:lnTo>
                    <a:pt x="756" y="3093"/>
                  </a:lnTo>
                  <a:lnTo>
                    <a:pt x="634" y="2996"/>
                  </a:lnTo>
                  <a:lnTo>
                    <a:pt x="512" y="2898"/>
                  </a:lnTo>
                  <a:lnTo>
                    <a:pt x="390" y="2776"/>
                  </a:lnTo>
                  <a:lnTo>
                    <a:pt x="293" y="2630"/>
                  </a:lnTo>
                  <a:lnTo>
                    <a:pt x="220" y="2484"/>
                  </a:lnTo>
                  <a:lnTo>
                    <a:pt x="147" y="2338"/>
                  </a:lnTo>
                  <a:lnTo>
                    <a:pt x="74" y="2192"/>
                  </a:lnTo>
                  <a:lnTo>
                    <a:pt x="49" y="2021"/>
                  </a:lnTo>
                  <a:lnTo>
                    <a:pt x="25" y="1851"/>
                  </a:lnTo>
                  <a:lnTo>
                    <a:pt x="1" y="1680"/>
                  </a:lnTo>
                  <a:lnTo>
                    <a:pt x="1" y="1680"/>
                  </a:lnTo>
                  <a:lnTo>
                    <a:pt x="25" y="1510"/>
                  </a:lnTo>
                  <a:lnTo>
                    <a:pt x="49" y="1340"/>
                  </a:lnTo>
                  <a:lnTo>
                    <a:pt x="74" y="1193"/>
                  </a:lnTo>
                  <a:lnTo>
                    <a:pt x="147" y="1023"/>
                  </a:lnTo>
                  <a:lnTo>
                    <a:pt x="220" y="877"/>
                  </a:lnTo>
                  <a:lnTo>
                    <a:pt x="293" y="731"/>
                  </a:lnTo>
                  <a:lnTo>
                    <a:pt x="390" y="609"/>
                  </a:lnTo>
                  <a:lnTo>
                    <a:pt x="512" y="487"/>
                  </a:lnTo>
                  <a:lnTo>
                    <a:pt x="634" y="390"/>
                  </a:lnTo>
                  <a:lnTo>
                    <a:pt x="756" y="292"/>
                  </a:lnTo>
                  <a:lnTo>
                    <a:pt x="902" y="195"/>
                  </a:lnTo>
                  <a:lnTo>
                    <a:pt x="1048" y="122"/>
                  </a:lnTo>
                  <a:lnTo>
                    <a:pt x="1194" y="73"/>
                  </a:lnTo>
                  <a:lnTo>
                    <a:pt x="1365" y="24"/>
                  </a:lnTo>
                  <a:lnTo>
                    <a:pt x="1535" y="0"/>
                  </a:lnTo>
                  <a:lnTo>
                    <a:pt x="1706" y="0"/>
                  </a:lnTo>
                  <a:lnTo>
                    <a:pt x="1706" y="0"/>
                  </a:lnTo>
                  <a:lnTo>
                    <a:pt x="1998" y="24"/>
                  </a:lnTo>
                </a:path>
              </a:pathLst>
            </a:custGeom>
            <a:noFill/>
            <a:ln w="12175" cap="rnd" cmpd="sng">
              <a:solidFill>
                <a:srgbClr val="111111"/>
              </a:solidFill>
              <a:prstDash val="solid"/>
              <a:round/>
              <a:headEnd type="none" w="sm" len="sm"/>
              <a:tailEnd type="none" w="sm" len="sm"/>
            </a:ln>
          </p:spPr>
          <p:txBody>
            <a:bodyPr spcFirstLastPara="1" wrap="square" lIns="91425" tIns="91425" rIns="91425" bIns="91425" anchor="ctr" anchorCtr="0">
              <a:noAutofit/>
            </a:bodyPr>
            <a:lstStyle/>
            <a:p>
              <a:pPr marL="0" lvl="0" indent="0">
                <a:spcBef>
                  <a:spcPts val="0"/>
                </a:spcBef>
                <a:spcAft>
                  <a:spcPts val="0"/>
                </a:spcAft>
                <a:buNone/>
              </a:pPr>
              <a:endParaRPr/>
            </a:p>
          </p:txBody>
        </p:sp>
        <p:sp>
          <p:nvSpPr>
            <p:cNvPr id="507" name="Shape 507"/>
            <p:cNvSpPr/>
            <p:nvPr/>
          </p:nvSpPr>
          <p:spPr>
            <a:xfrm>
              <a:off x="6058550" y="1776125"/>
              <a:ext cx="182075" cy="182075"/>
            </a:xfrm>
            <a:custGeom>
              <a:avLst/>
              <a:gdLst/>
              <a:ahLst/>
              <a:cxnLst/>
              <a:rect l="0" t="0" r="0" b="0"/>
              <a:pathLst>
                <a:path w="7283" h="7283" fill="none" extrusionOk="0">
                  <a:moveTo>
                    <a:pt x="5431" y="463"/>
                  </a:moveTo>
                  <a:lnTo>
                    <a:pt x="5431" y="463"/>
                  </a:lnTo>
                  <a:lnTo>
                    <a:pt x="5042" y="269"/>
                  </a:lnTo>
                  <a:lnTo>
                    <a:pt x="4823" y="195"/>
                  </a:lnTo>
                  <a:lnTo>
                    <a:pt x="4603" y="122"/>
                  </a:lnTo>
                  <a:lnTo>
                    <a:pt x="4360" y="74"/>
                  </a:lnTo>
                  <a:lnTo>
                    <a:pt x="4141" y="25"/>
                  </a:lnTo>
                  <a:lnTo>
                    <a:pt x="3897" y="1"/>
                  </a:lnTo>
                  <a:lnTo>
                    <a:pt x="3654" y="1"/>
                  </a:lnTo>
                  <a:lnTo>
                    <a:pt x="3654" y="1"/>
                  </a:lnTo>
                  <a:lnTo>
                    <a:pt x="3288" y="25"/>
                  </a:lnTo>
                  <a:lnTo>
                    <a:pt x="2923" y="74"/>
                  </a:lnTo>
                  <a:lnTo>
                    <a:pt x="2558" y="147"/>
                  </a:lnTo>
                  <a:lnTo>
                    <a:pt x="2241" y="293"/>
                  </a:lnTo>
                  <a:lnTo>
                    <a:pt x="1924" y="439"/>
                  </a:lnTo>
                  <a:lnTo>
                    <a:pt x="1608" y="609"/>
                  </a:lnTo>
                  <a:lnTo>
                    <a:pt x="1340" y="829"/>
                  </a:lnTo>
                  <a:lnTo>
                    <a:pt x="1072" y="1072"/>
                  </a:lnTo>
                  <a:lnTo>
                    <a:pt x="828" y="1316"/>
                  </a:lnTo>
                  <a:lnTo>
                    <a:pt x="633" y="1608"/>
                  </a:lnTo>
                  <a:lnTo>
                    <a:pt x="439" y="1900"/>
                  </a:lnTo>
                  <a:lnTo>
                    <a:pt x="293" y="2217"/>
                  </a:lnTo>
                  <a:lnTo>
                    <a:pt x="171" y="2558"/>
                  </a:lnTo>
                  <a:lnTo>
                    <a:pt x="73" y="2899"/>
                  </a:lnTo>
                  <a:lnTo>
                    <a:pt x="25" y="3264"/>
                  </a:lnTo>
                  <a:lnTo>
                    <a:pt x="0" y="3629"/>
                  </a:lnTo>
                  <a:lnTo>
                    <a:pt x="0" y="3629"/>
                  </a:lnTo>
                  <a:lnTo>
                    <a:pt x="25" y="4019"/>
                  </a:lnTo>
                  <a:lnTo>
                    <a:pt x="73" y="4360"/>
                  </a:lnTo>
                  <a:lnTo>
                    <a:pt x="171" y="4725"/>
                  </a:lnTo>
                  <a:lnTo>
                    <a:pt x="293" y="5066"/>
                  </a:lnTo>
                  <a:lnTo>
                    <a:pt x="439" y="5383"/>
                  </a:lnTo>
                  <a:lnTo>
                    <a:pt x="633" y="5675"/>
                  </a:lnTo>
                  <a:lnTo>
                    <a:pt x="828" y="5943"/>
                  </a:lnTo>
                  <a:lnTo>
                    <a:pt x="1072" y="6211"/>
                  </a:lnTo>
                  <a:lnTo>
                    <a:pt x="1340" y="6455"/>
                  </a:lnTo>
                  <a:lnTo>
                    <a:pt x="1608" y="6650"/>
                  </a:lnTo>
                  <a:lnTo>
                    <a:pt x="1924" y="6844"/>
                  </a:lnTo>
                  <a:lnTo>
                    <a:pt x="2241" y="6990"/>
                  </a:lnTo>
                  <a:lnTo>
                    <a:pt x="2558" y="7112"/>
                  </a:lnTo>
                  <a:lnTo>
                    <a:pt x="2923" y="7210"/>
                  </a:lnTo>
                  <a:lnTo>
                    <a:pt x="3288" y="7258"/>
                  </a:lnTo>
                  <a:lnTo>
                    <a:pt x="3654" y="7283"/>
                  </a:lnTo>
                  <a:lnTo>
                    <a:pt x="3654" y="7283"/>
                  </a:lnTo>
                  <a:lnTo>
                    <a:pt x="4019" y="7258"/>
                  </a:lnTo>
                  <a:lnTo>
                    <a:pt x="4384" y="7210"/>
                  </a:lnTo>
                  <a:lnTo>
                    <a:pt x="4725" y="7112"/>
                  </a:lnTo>
                  <a:lnTo>
                    <a:pt x="5066" y="6990"/>
                  </a:lnTo>
                  <a:lnTo>
                    <a:pt x="5383" y="6844"/>
                  </a:lnTo>
                  <a:lnTo>
                    <a:pt x="5675" y="6650"/>
                  </a:lnTo>
                  <a:lnTo>
                    <a:pt x="5967" y="6455"/>
                  </a:lnTo>
                  <a:lnTo>
                    <a:pt x="6235" y="6211"/>
                  </a:lnTo>
                  <a:lnTo>
                    <a:pt x="6454" y="5943"/>
                  </a:lnTo>
                  <a:lnTo>
                    <a:pt x="6674" y="5675"/>
                  </a:lnTo>
                  <a:lnTo>
                    <a:pt x="6844" y="5383"/>
                  </a:lnTo>
                  <a:lnTo>
                    <a:pt x="7014" y="5066"/>
                  </a:lnTo>
                  <a:lnTo>
                    <a:pt x="7136" y="4725"/>
                  </a:lnTo>
                  <a:lnTo>
                    <a:pt x="7209" y="4360"/>
                  </a:lnTo>
                  <a:lnTo>
                    <a:pt x="7282" y="4019"/>
                  </a:lnTo>
                  <a:lnTo>
                    <a:pt x="7282" y="3629"/>
                  </a:lnTo>
                  <a:lnTo>
                    <a:pt x="7282" y="3629"/>
                  </a:lnTo>
                  <a:lnTo>
                    <a:pt x="7282" y="3386"/>
                  </a:lnTo>
                  <a:lnTo>
                    <a:pt x="7258" y="3167"/>
                  </a:lnTo>
                  <a:lnTo>
                    <a:pt x="7234" y="2923"/>
                  </a:lnTo>
                  <a:lnTo>
                    <a:pt x="7161" y="2704"/>
                  </a:lnTo>
                  <a:lnTo>
                    <a:pt x="7112" y="2485"/>
                  </a:lnTo>
                  <a:lnTo>
                    <a:pt x="7014" y="2266"/>
                  </a:lnTo>
                  <a:lnTo>
                    <a:pt x="6820" y="1852"/>
                  </a:lnTo>
                </a:path>
              </a:pathLst>
            </a:custGeom>
            <a:noFill/>
            <a:ln w="12175" cap="rnd" cmpd="sng">
              <a:solidFill>
                <a:srgbClr val="111111"/>
              </a:solidFill>
              <a:prstDash val="solid"/>
              <a:round/>
              <a:headEnd type="none" w="sm" len="sm"/>
              <a:tailEnd type="none" w="sm" len="sm"/>
            </a:ln>
          </p:spPr>
          <p:txBody>
            <a:bodyPr spcFirstLastPara="1" wrap="square" lIns="91425" tIns="91425" rIns="91425" bIns="91425" anchor="ctr" anchorCtr="0">
              <a:noAutofit/>
            </a:bodyPr>
            <a:lstStyle/>
            <a:p>
              <a:pPr marL="0" lvl="0" indent="0">
                <a:spcBef>
                  <a:spcPts val="0"/>
                </a:spcBef>
                <a:spcAft>
                  <a:spcPts val="0"/>
                </a:spcAft>
                <a:buNone/>
              </a:pPr>
              <a:endParaRPr/>
            </a:p>
          </p:txBody>
        </p:sp>
        <p:sp>
          <p:nvSpPr>
            <p:cNvPr id="508" name="Shape 508"/>
            <p:cNvSpPr/>
            <p:nvPr/>
          </p:nvSpPr>
          <p:spPr>
            <a:xfrm>
              <a:off x="5971475" y="2001400"/>
              <a:ext cx="74925" cy="70675"/>
            </a:xfrm>
            <a:custGeom>
              <a:avLst/>
              <a:gdLst/>
              <a:ahLst/>
              <a:cxnLst/>
              <a:rect l="0" t="0" r="0" b="0"/>
              <a:pathLst>
                <a:path w="2997" h="2827" fill="none" extrusionOk="0">
                  <a:moveTo>
                    <a:pt x="1462" y="1"/>
                  </a:moveTo>
                  <a:lnTo>
                    <a:pt x="293" y="1170"/>
                  </a:lnTo>
                  <a:lnTo>
                    <a:pt x="293" y="1170"/>
                  </a:lnTo>
                  <a:lnTo>
                    <a:pt x="171" y="1316"/>
                  </a:lnTo>
                  <a:lnTo>
                    <a:pt x="74" y="1487"/>
                  </a:lnTo>
                  <a:lnTo>
                    <a:pt x="25" y="1657"/>
                  </a:lnTo>
                  <a:lnTo>
                    <a:pt x="1" y="1852"/>
                  </a:lnTo>
                  <a:lnTo>
                    <a:pt x="25" y="2047"/>
                  </a:lnTo>
                  <a:lnTo>
                    <a:pt x="74" y="2217"/>
                  </a:lnTo>
                  <a:lnTo>
                    <a:pt x="171" y="2388"/>
                  </a:lnTo>
                  <a:lnTo>
                    <a:pt x="293" y="2534"/>
                  </a:lnTo>
                  <a:lnTo>
                    <a:pt x="293" y="2534"/>
                  </a:lnTo>
                  <a:lnTo>
                    <a:pt x="439" y="2656"/>
                  </a:lnTo>
                  <a:lnTo>
                    <a:pt x="609" y="2753"/>
                  </a:lnTo>
                  <a:lnTo>
                    <a:pt x="804" y="2802"/>
                  </a:lnTo>
                  <a:lnTo>
                    <a:pt x="975" y="2826"/>
                  </a:lnTo>
                  <a:lnTo>
                    <a:pt x="975" y="2826"/>
                  </a:lnTo>
                  <a:lnTo>
                    <a:pt x="1170" y="2802"/>
                  </a:lnTo>
                  <a:lnTo>
                    <a:pt x="1340" y="2753"/>
                  </a:lnTo>
                  <a:lnTo>
                    <a:pt x="1511" y="2656"/>
                  </a:lnTo>
                  <a:lnTo>
                    <a:pt x="1681" y="2534"/>
                  </a:lnTo>
                  <a:lnTo>
                    <a:pt x="2850" y="1365"/>
                  </a:lnTo>
                  <a:lnTo>
                    <a:pt x="2850" y="1365"/>
                  </a:lnTo>
                  <a:lnTo>
                    <a:pt x="2996" y="1194"/>
                  </a:lnTo>
                </a:path>
              </a:pathLst>
            </a:custGeom>
            <a:noFill/>
            <a:ln w="12175" cap="rnd" cmpd="sng">
              <a:solidFill>
                <a:srgbClr val="111111"/>
              </a:solidFill>
              <a:prstDash val="solid"/>
              <a:round/>
              <a:headEnd type="none" w="sm" len="sm"/>
              <a:tailEnd type="none" w="sm" len="sm"/>
            </a:ln>
          </p:spPr>
          <p:txBody>
            <a:bodyPr spcFirstLastPara="1" wrap="square" lIns="91425" tIns="91425" rIns="91425" bIns="91425" anchor="ctr" anchorCtr="0">
              <a:noAutofit/>
            </a:bodyPr>
            <a:lstStyle/>
            <a:p>
              <a:pPr marL="0" lvl="0" indent="0">
                <a:spcBef>
                  <a:spcPts val="0"/>
                </a:spcBef>
                <a:spcAft>
                  <a:spcPts val="0"/>
                </a:spcAft>
                <a:buNone/>
              </a:pPr>
              <a:endParaRPr/>
            </a:p>
          </p:txBody>
        </p:sp>
        <p:sp>
          <p:nvSpPr>
            <p:cNvPr id="509" name="Shape 509"/>
            <p:cNvSpPr/>
            <p:nvPr/>
          </p:nvSpPr>
          <p:spPr>
            <a:xfrm>
              <a:off x="6253375" y="2001400"/>
              <a:ext cx="74325" cy="70675"/>
            </a:xfrm>
            <a:custGeom>
              <a:avLst/>
              <a:gdLst/>
              <a:ahLst/>
              <a:cxnLst/>
              <a:rect l="0" t="0" r="0" b="0"/>
              <a:pathLst>
                <a:path w="2973" h="2827" fill="none" extrusionOk="0">
                  <a:moveTo>
                    <a:pt x="1" y="1194"/>
                  </a:moveTo>
                  <a:lnTo>
                    <a:pt x="1" y="1194"/>
                  </a:lnTo>
                  <a:lnTo>
                    <a:pt x="123" y="1365"/>
                  </a:lnTo>
                  <a:lnTo>
                    <a:pt x="1316" y="2534"/>
                  </a:lnTo>
                  <a:lnTo>
                    <a:pt x="1316" y="2534"/>
                  </a:lnTo>
                  <a:lnTo>
                    <a:pt x="1462" y="2656"/>
                  </a:lnTo>
                  <a:lnTo>
                    <a:pt x="1633" y="2753"/>
                  </a:lnTo>
                  <a:lnTo>
                    <a:pt x="1827" y="2802"/>
                  </a:lnTo>
                  <a:lnTo>
                    <a:pt x="1998" y="2826"/>
                  </a:lnTo>
                  <a:lnTo>
                    <a:pt x="1998" y="2826"/>
                  </a:lnTo>
                  <a:lnTo>
                    <a:pt x="2193" y="2802"/>
                  </a:lnTo>
                  <a:lnTo>
                    <a:pt x="2363" y="2753"/>
                  </a:lnTo>
                  <a:lnTo>
                    <a:pt x="2534" y="2656"/>
                  </a:lnTo>
                  <a:lnTo>
                    <a:pt x="2704" y="2534"/>
                  </a:lnTo>
                  <a:lnTo>
                    <a:pt x="2704" y="2534"/>
                  </a:lnTo>
                  <a:lnTo>
                    <a:pt x="2826" y="2388"/>
                  </a:lnTo>
                  <a:lnTo>
                    <a:pt x="2923" y="2217"/>
                  </a:lnTo>
                  <a:lnTo>
                    <a:pt x="2972" y="2047"/>
                  </a:lnTo>
                  <a:lnTo>
                    <a:pt x="2972" y="1852"/>
                  </a:lnTo>
                  <a:lnTo>
                    <a:pt x="2972" y="1657"/>
                  </a:lnTo>
                  <a:lnTo>
                    <a:pt x="2923" y="1487"/>
                  </a:lnTo>
                  <a:lnTo>
                    <a:pt x="2826" y="1316"/>
                  </a:lnTo>
                  <a:lnTo>
                    <a:pt x="2704" y="1170"/>
                  </a:lnTo>
                  <a:lnTo>
                    <a:pt x="1535" y="1"/>
                  </a:lnTo>
                </a:path>
              </a:pathLst>
            </a:custGeom>
            <a:noFill/>
            <a:ln w="12175" cap="rnd" cmpd="sng">
              <a:solidFill>
                <a:srgbClr val="111111"/>
              </a:solidFill>
              <a:prstDash val="solid"/>
              <a:round/>
              <a:headEnd type="none" w="sm" len="sm"/>
              <a:tailEnd type="none" w="sm" len="sm"/>
            </a:ln>
          </p:spPr>
          <p:txBody>
            <a:bodyPr spcFirstLastPara="1" wrap="square" lIns="91425" tIns="91425" rIns="91425" bIns="91425" anchor="ctr" anchorCtr="0">
              <a:noAutofit/>
            </a:bodyPr>
            <a:lstStyle/>
            <a:p>
              <a:pPr marL="0" lvl="0" indent="0">
                <a:spcBef>
                  <a:spcPts val="0"/>
                </a:spcBef>
                <a:spcAft>
                  <a:spcPts val="0"/>
                </a:spcAft>
                <a:buNone/>
              </a:pPr>
              <a:endParaRPr/>
            </a:p>
          </p:txBody>
        </p:sp>
        <p:sp>
          <p:nvSpPr>
            <p:cNvPr id="510" name="Shape 510"/>
            <p:cNvSpPr/>
            <p:nvPr/>
          </p:nvSpPr>
          <p:spPr>
            <a:xfrm>
              <a:off x="6137700" y="1623900"/>
              <a:ext cx="250875" cy="255150"/>
            </a:xfrm>
            <a:custGeom>
              <a:avLst/>
              <a:gdLst/>
              <a:ahLst/>
              <a:cxnLst/>
              <a:rect l="0" t="0" r="0" b="0"/>
              <a:pathLst>
                <a:path w="10035" h="10206" fill="none" extrusionOk="0">
                  <a:moveTo>
                    <a:pt x="9718" y="2412"/>
                  </a:moveTo>
                  <a:lnTo>
                    <a:pt x="8671" y="2217"/>
                  </a:lnTo>
                  <a:lnTo>
                    <a:pt x="9694" y="1194"/>
                  </a:lnTo>
                  <a:lnTo>
                    <a:pt x="9694" y="1194"/>
                  </a:lnTo>
                  <a:lnTo>
                    <a:pt x="9767" y="1121"/>
                  </a:lnTo>
                  <a:lnTo>
                    <a:pt x="9815" y="1024"/>
                  </a:lnTo>
                  <a:lnTo>
                    <a:pt x="9840" y="951"/>
                  </a:lnTo>
                  <a:lnTo>
                    <a:pt x="9840" y="853"/>
                  </a:lnTo>
                  <a:lnTo>
                    <a:pt x="9840" y="756"/>
                  </a:lnTo>
                  <a:lnTo>
                    <a:pt x="9815" y="658"/>
                  </a:lnTo>
                  <a:lnTo>
                    <a:pt x="9767" y="585"/>
                  </a:lnTo>
                  <a:lnTo>
                    <a:pt x="9694" y="512"/>
                  </a:lnTo>
                  <a:lnTo>
                    <a:pt x="9694" y="512"/>
                  </a:lnTo>
                  <a:lnTo>
                    <a:pt x="9621" y="439"/>
                  </a:lnTo>
                  <a:lnTo>
                    <a:pt x="9548" y="391"/>
                  </a:lnTo>
                  <a:lnTo>
                    <a:pt x="9450" y="366"/>
                  </a:lnTo>
                  <a:lnTo>
                    <a:pt x="9353" y="366"/>
                  </a:lnTo>
                  <a:lnTo>
                    <a:pt x="9255" y="366"/>
                  </a:lnTo>
                  <a:lnTo>
                    <a:pt x="9182" y="391"/>
                  </a:lnTo>
                  <a:lnTo>
                    <a:pt x="9085" y="439"/>
                  </a:lnTo>
                  <a:lnTo>
                    <a:pt x="9012" y="512"/>
                  </a:lnTo>
                  <a:lnTo>
                    <a:pt x="7867" y="1657"/>
                  </a:lnTo>
                  <a:lnTo>
                    <a:pt x="7867" y="1657"/>
                  </a:lnTo>
                  <a:lnTo>
                    <a:pt x="7818" y="1487"/>
                  </a:lnTo>
                  <a:lnTo>
                    <a:pt x="7599" y="317"/>
                  </a:lnTo>
                  <a:lnTo>
                    <a:pt x="7599" y="317"/>
                  </a:lnTo>
                  <a:lnTo>
                    <a:pt x="7575" y="196"/>
                  </a:lnTo>
                  <a:lnTo>
                    <a:pt x="7526" y="98"/>
                  </a:lnTo>
                  <a:lnTo>
                    <a:pt x="7477" y="50"/>
                  </a:lnTo>
                  <a:lnTo>
                    <a:pt x="7404" y="1"/>
                  </a:lnTo>
                  <a:lnTo>
                    <a:pt x="7331" y="1"/>
                  </a:lnTo>
                  <a:lnTo>
                    <a:pt x="7234" y="25"/>
                  </a:lnTo>
                  <a:lnTo>
                    <a:pt x="7161" y="74"/>
                  </a:lnTo>
                  <a:lnTo>
                    <a:pt x="7063" y="147"/>
                  </a:lnTo>
                  <a:lnTo>
                    <a:pt x="5432" y="1754"/>
                  </a:lnTo>
                  <a:lnTo>
                    <a:pt x="5432" y="1754"/>
                  </a:lnTo>
                  <a:lnTo>
                    <a:pt x="5358" y="1852"/>
                  </a:lnTo>
                  <a:lnTo>
                    <a:pt x="5285" y="1974"/>
                  </a:lnTo>
                  <a:lnTo>
                    <a:pt x="5212" y="2120"/>
                  </a:lnTo>
                  <a:lnTo>
                    <a:pt x="5164" y="2242"/>
                  </a:lnTo>
                  <a:lnTo>
                    <a:pt x="5139" y="2388"/>
                  </a:lnTo>
                  <a:lnTo>
                    <a:pt x="5115" y="2534"/>
                  </a:lnTo>
                  <a:lnTo>
                    <a:pt x="5115" y="2680"/>
                  </a:lnTo>
                  <a:lnTo>
                    <a:pt x="5115" y="2802"/>
                  </a:lnTo>
                  <a:lnTo>
                    <a:pt x="5334" y="3971"/>
                  </a:lnTo>
                  <a:lnTo>
                    <a:pt x="5334" y="3971"/>
                  </a:lnTo>
                  <a:lnTo>
                    <a:pt x="5383" y="4141"/>
                  </a:lnTo>
                  <a:lnTo>
                    <a:pt x="147" y="9378"/>
                  </a:lnTo>
                  <a:lnTo>
                    <a:pt x="147" y="9378"/>
                  </a:lnTo>
                  <a:lnTo>
                    <a:pt x="73" y="9451"/>
                  </a:lnTo>
                  <a:lnTo>
                    <a:pt x="25" y="9548"/>
                  </a:lnTo>
                  <a:lnTo>
                    <a:pt x="0" y="9645"/>
                  </a:lnTo>
                  <a:lnTo>
                    <a:pt x="0" y="9718"/>
                  </a:lnTo>
                  <a:lnTo>
                    <a:pt x="0" y="9816"/>
                  </a:lnTo>
                  <a:lnTo>
                    <a:pt x="25" y="9913"/>
                  </a:lnTo>
                  <a:lnTo>
                    <a:pt x="73" y="9986"/>
                  </a:lnTo>
                  <a:lnTo>
                    <a:pt x="147" y="10059"/>
                  </a:lnTo>
                  <a:lnTo>
                    <a:pt x="147" y="10059"/>
                  </a:lnTo>
                  <a:lnTo>
                    <a:pt x="220" y="10133"/>
                  </a:lnTo>
                  <a:lnTo>
                    <a:pt x="293" y="10181"/>
                  </a:lnTo>
                  <a:lnTo>
                    <a:pt x="390" y="10206"/>
                  </a:lnTo>
                  <a:lnTo>
                    <a:pt x="488" y="10206"/>
                  </a:lnTo>
                  <a:lnTo>
                    <a:pt x="488" y="10206"/>
                  </a:lnTo>
                  <a:lnTo>
                    <a:pt x="585" y="10206"/>
                  </a:lnTo>
                  <a:lnTo>
                    <a:pt x="658" y="10181"/>
                  </a:lnTo>
                  <a:lnTo>
                    <a:pt x="755" y="10133"/>
                  </a:lnTo>
                  <a:lnTo>
                    <a:pt x="828" y="10059"/>
                  </a:lnTo>
                  <a:lnTo>
                    <a:pt x="6187" y="4726"/>
                  </a:lnTo>
                  <a:lnTo>
                    <a:pt x="7234" y="4896"/>
                  </a:lnTo>
                  <a:lnTo>
                    <a:pt x="7234" y="4896"/>
                  </a:lnTo>
                  <a:lnTo>
                    <a:pt x="7356" y="4921"/>
                  </a:lnTo>
                  <a:lnTo>
                    <a:pt x="7502" y="4921"/>
                  </a:lnTo>
                  <a:lnTo>
                    <a:pt x="7624" y="4896"/>
                  </a:lnTo>
                  <a:lnTo>
                    <a:pt x="7770" y="4848"/>
                  </a:lnTo>
                  <a:lnTo>
                    <a:pt x="7916" y="4799"/>
                  </a:lnTo>
                  <a:lnTo>
                    <a:pt x="8038" y="4750"/>
                  </a:lnTo>
                  <a:lnTo>
                    <a:pt x="8159" y="4677"/>
                  </a:lnTo>
                  <a:lnTo>
                    <a:pt x="8257" y="4580"/>
                  </a:lnTo>
                  <a:lnTo>
                    <a:pt x="9889" y="2948"/>
                  </a:lnTo>
                  <a:lnTo>
                    <a:pt x="9889" y="2948"/>
                  </a:lnTo>
                  <a:lnTo>
                    <a:pt x="9962" y="2875"/>
                  </a:lnTo>
                  <a:lnTo>
                    <a:pt x="10010" y="2777"/>
                  </a:lnTo>
                  <a:lnTo>
                    <a:pt x="10035" y="2704"/>
                  </a:lnTo>
                  <a:lnTo>
                    <a:pt x="10010" y="2607"/>
                  </a:lnTo>
                  <a:lnTo>
                    <a:pt x="9986" y="2558"/>
                  </a:lnTo>
                  <a:lnTo>
                    <a:pt x="9913" y="2485"/>
                  </a:lnTo>
                  <a:lnTo>
                    <a:pt x="9815" y="2436"/>
                  </a:lnTo>
                  <a:lnTo>
                    <a:pt x="9718" y="2412"/>
                  </a:lnTo>
                  <a:lnTo>
                    <a:pt x="9718" y="2412"/>
                  </a:lnTo>
                  <a:close/>
                </a:path>
              </a:pathLst>
            </a:custGeom>
            <a:noFill/>
            <a:ln w="12175" cap="rnd" cmpd="sng">
              <a:solidFill>
                <a:srgbClr val="111111"/>
              </a:solidFill>
              <a:prstDash val="solid"/>
              <a:round/>
              <a:headEnd type="none" w="sm" len="sm"/>
              <a:tailEnd type="none" w="sm" len="sm"/>
            </a:ln>
          </p:spPr>
          <p:txBody>
            <a:bodyPr spcFirstLastPara="1" wrap="square" lIns="91425" tIns="91425" rIns="91425" bIns="91425" anchor="ctr" anchorCtr="0">
              <a:noAutofit/>
            </a:bodyPr>
            <a:lstStyle/>
            <a:p>
              <a:pPr marL="0" lvl="0" indent="0">
                <a:spcBef>
                  <a:spcPts val="0"/>
                </a:spcBef>
                <a:spcAft>
                  <a:spcPts val="0"/>
                </a:spcAft>
                <a:buNone/>
              </a:pPr>
              <a:endParaRPr/>
            </a:p>
          </p:txBody>
        </p:sp>
      </p:grpSp>
      <p:grpSp>
        <p:nvGrpSpPr>
          <p:cNvPr id="511" name="Shape 511"/>
          <p:cNvGrpSpPr/>
          <p:nvPr/>
        </p:nvGrpSpPr>
        <p:grpSpPr>
          <a:xfrm>
            <a:off x="5276933" y="1866052"/>
            <a:ext cx="340543" cy="322385"/>
            <a:chOff x="6618700" y="1635475"/>
            <a:chExt cx="456675" cy="432325"/>
          </a:xfrm>
        </p:grpSpPr>
        <p:sp>
          <p:nvSpPr>
            <p:cNvPr id="512" name="Shape 512"/>
            <p:cNvSpPr/>
            <p:nvPr/>
          </p:nvSpPr>
          <p:spPr>
            <a:xfrm>
              <a:off x="6663775" y="1904000"/>
              <a:ext cx="117525" cy="163800"/>
            </a:xfrm>
            <a:custGeom>
              <a:avLst/>
              <a:gdLst/>
              <a:ahLst/>
              <a:cxnLst/>
              <a:rect l="0" t="0" r="0" b="0"/>
              <a:pathLst>
                <a:path w="4701" h="6552" fill="none" extrusionOk="0">
                  <a:moveTo>
                    <a:pt x="0" y="0"/>
                  </a:moveTo>
                  <a:lnTo>
                    <a:pt x="512" y="6016"/>
                  </a:lnTo>
                  <a:lnTo>
                    <a:pt x="512" y="6016"/>
                  </a:lnTo>
                  <a:lnTo>
                    <a:pt x="536" y="6138"/>
                  </a:lnTo>
                  <a:lnTo>
                    <a:pt x="585" y="6235"/>
                  </a:lnTo>
                  <a:lnTo>
                    <a:pt x="633" y="6332"/>
                  </a:lnTo>
                  <a:lnTo>
                    <a:pt x="706" y="6406"/>
                  </a:lnTo>
                  <a:lnTo>
                    <a:pt x="804" y="6454"/>
                  </a:lnTo>
                  <a:lnTo>
                    <a:pt x="877" y="6503"/>
                  </a:lnTo>
                  <a:lnTo>
                    <a:pt x="999" y="6552"/>
                  </a:lnTo>
                  <a:lnTo>
                    <a:pt x="1096" y="6552"/>
                  </a:lnTo>
                  <a:lnTo>
                    <a:pt x="4116" y="6552"/>
                  </a:lnTo>
                  <a:lnTo>
                    <a:pt x="4116" y="6552"/>
                  </a:lnTo>
                  <a:lnTo>
                    <a:pt x="4238" y="6527"/>
                  </a:lnTo>
                  <a:lnTo>
                    <a:pt x="4360" y="6503"/>
                  </a:lnTo>
                  <a:lnTo>
                    <a:pt x="4457" y="6430"/>
                  </a:lnTo>
                  <a:lnTo>
                    <a:pt x="4554" y="6332"/>
                  </a:lnTo>
                  <a:lnTo>
                    <a:pt x="4554" y="6332"/>
                  </a:lnTo>
                  <a:lnTo>
                    <a:pt x="4628" y="6235"/>
                  </a:lnTo>
                  <a:lnTo>
                    <a:pt x="4676" y="6113"/>
                  </a:lnTo>
                  <a:lnTo>
                    <a:pt x="4701" y="5991"/>
                  </a:lnTo>
                  <a:lnTo>
                    <a:pt x="4676" y="5845"/>
                  </a:lnTo>
                  <a:lnTo>
                    <a:pt x="3678" y="98"/>
                  </a:lnTo>
                </a:path>
              </a:pathLst>
            </a:custGeom>
            <a:noFill/>
            <a:ln w="12175" cap="rnd" cmpd="sng">
              <a:solidFill>
                <a:srgbClr val="111111"/>
              </a:solidFill>
              <a:prstDash val="solid"/>
              <a:round/>
              <a:headEnd type="none" w="sm" len="sm"/>
              <a:tailEnd type="none" w="sm" len="sm"/>
            </a:ln>
          </p:spPr>
          <p:txBody>
            <a:bodyPr spcFirstLastPara="1" wrap="square" lIns="91425" tIns="91425" rIns="91425" bIns="91425" anchor="ctr" anchorCtr="0">
              <a:noAutofit/>
            </a:bodyPr>
            <a:lstStyle/>
            <a:p>
              <a:pPr marL="0" lvl="0" indent="0">
                <a:spcBef>
                  <a:spcPts val="0"/>
                </a:spcBef>
                <a:spcAft>
                  <a:spcPts val="0"/>
                </a:spcAft>
                <a:buNone/>
              </a:pPr>
              <a:endParaRPr/>
            </a:p>
          </p:txBody>
        </p:sp>
        <p:sp>
          <p:nvSpPr>
            <p:cNvPr id="513" name="Shape 513"/>
            <p:cNvSpPr/>
            <p:nvPr/>
          </p:nvSpPr>
          <p:spPr>
            <a:xfrm>
              <a:off x="7046125" y="1775525"/>
              <a:ext cx="29250" cy="99275"/>
            </a:xfrm>
            <a:custGeom>
              <a:avLst/>
              <a:gdLst/>
              <a:ahLst/>
              <a:cxnLst/>
              <a:rect l="0" t="0" r="0" b="0"/>
              <a:pathLst>
                <a:path w="1170" h="3971" fill="none" extrusionOk="0">
                  <a:moveTo>
                    <a:pt x="1" y="3970"/>
                  </a:moveTo>
                  <a:lnTo>
                    <a:pt x="1" y="3970"/>
                  </a:lnTo>
                  <a:lnTo>
                    <a:pt x="245" y="3824"/>
                  </a:lnTo>
                  <a:lnTo>
                    <a:pt x="488" y="3629"/>
                  </a:lnTo>
                  <a:lnTo>
                    <a:pt x="683" y="3410"/>
                  </a:lnTo>
                  <a:lnTo>
                    <a:pt x="853" y="3166"/>
                  </a:lnTo>
                  <a:lnTo>
                    <a:pt x="1000" y="2898"/>
                  </a:lnTo>
                  <a:lnTo>
                    <a:pt x="1097" y="2606"/>
                  </a:lnTo>
                  <a:lnTo>
                    <a:pt x="1170" y="2314"/>
                  </a:lnTo>
                  <a:lnTo>
                    <a:pt x="1170" y="1997"/>
                  </a:lnTo>
                  <a:lnTo>
                    <a:pt x="1170" y="1997"/>
                  </a:lnTo>
                  <a:lnTo>
                    <a:pt x="1170" y="1681"/>
                  </a:lnTo>
                  <a:lnTo>
                    <a:pt x="1097" y="1364"/>
                  </a:lnTo>
                  <a:lnTo>
                    <a:pt x="1000" y="1096"/>
                  </a:lnTo>
                  <a:lnTo>
                    <a:pt x="853" y="828"/>
                  </a:lnTo>
                  <a:lnTo>
                    <a:pt x="683" y="585"/>
                  </a:lnTo>
                  <a:lnTo>
                    <a:pt x="488" y="366"/>
                  </a:lnTo>
                  <a:lnTo>
                    <a:pt x="245" y="171"/>
                  </a:lnTo>
                  <a:lnTo>
                    <a:pt x="1" y="0"/>
                  </a:lnTo>
                </a:path>
              </a:pathLst>
            </a:custGeom>
            <a:noFill/>
            <a:ln w="12175" cap="rnd" cmpd="sng">
              <a:solidFill>
                <a:srgbClr val="111111"/>
              </a:solidFill>
              <a:prstDash val="solid"/>
              <a:round/>
              <a:headEnd type="none" w="sm" len="sm"/>
              <a:tailEnd type="none" w="sm" len="sm"/>
            </a:ln>
          </p:spPr>
          <p:txBody>
            <a:bodyPr spcFirstLastPara="1" wrap="square" lIns="91425" tIns="91425" rIns="91425" bIns="91425" anchor="ctr" anchorCtr="0">
              <a:noAutofit/>
            </a:bodyPr>
            <a:lstStyle/>
            <a:p>
              <a:pPr marL="0" lvl="0" indent="0">
                <a:spcBef>
                  <a:spcPts val="0"/>
                </a:spcBef>
                <a:spcAft>
                  <a:spcPts val="0"/>
                </a:spcAft>
                <a:buNone/>
              </a:pPr>
              <a:endParaRPr/>
            </a:p>
          </p:txBody>
        </p:sp>
        <p:sp>
          <p:nvSpPr>
            <p:cNvPr id="514" name="Shape 514"/>
            <p:cNvSpPr/>
            <p:nvPr/>
          </p:nvSpPr>
          <p:spPr>
            <a:xfrm>
              <a:off x="6618700" y="1751775"/>
              <a:ext cx="96850" cy="146750"/>
            </a:xfrm>
            <a:custGeom>
              <a:avLst/>
              <a:gdLst/>
              <a:ahLst/>
              <a:cxnLst/>
              <a:rect l="0" t="0" r="0" b="0"/>
              <a:pathLst>
                <a:path w="3874" h="5870" fill="none" extrusionOk="0">
                  <a:moveTo>
                    <a:pt x="3873" y="0"/>
                  </a:moveTo>
                  <a:lnTo>
                    <a:pt x="3873" y="0"/>
                  </a:lnTo>
                  <a:lnTo>
                    <a:pt x="2704" y="0"/>
                  </a:lnTo>
                  <a:lnTo>
                    <a:pt x="1730" y="0"/>
                  </a:lnTo>
                  <a:lnTo>
                    <a:pt x="1730" y="0"/>
                  </a:lnTo>
                  <a:lnTo>
                    <a:pt x="1560" y="25"/>
                  </a:lnTo>
                  <a:lnTo>
                    <a:pt x="1413" y="49"/>
                  </a:lnTo>
                  <a:lnTo>
                    <a:pt x="1243" y="98"/>
                  </a:lnTo>
                  <a:lnTo>
                    <a:pt x="1097" y="147"/>
                  </a:lnTo>
                  <a:lnTo>
                    <a:pt x="926" y="244"/>
                  </a:lnTo>
                  <a:lnTo>
                    <a:pt x="780" y="317"/>
                  </a:lnTo>
                  <a:lnTo>
                    <a:pt x="658" y="439"/>
                  </a:lnTo>
                  <a:lnTo>
                    <a:pt x="537" y="536"/>
                  </a:lnTo>
                  <a:lnTo>
                    <a:pt x="415" y="682"/>
                  </a:lnTo>
                  <a:lnTo>
                    <a:pt x="293" y="804"/>
                  </a:lnTo>
                  <a:lnTo>
                    <a:pt x="220" y="950"/>
                  </a:lnTo>
                  <a:lnTo>
                    <a:pt x="147" y="1096"/>
                  </a:lnTo>
                  <a:lnTo>
                    <a:pt x="74" y="1267"/>
                  </a:lnTo>
                  <a:lnTo>
                    <a:pt x="25" y="1437"/>
                  </a:lnTo>
                  <a:lnTo>
                    <a:pt x="1" y="1583"/>
                  </a:lnTo>
                  <a:lnTo>
                    <a:pt x="1" y="1754"/>
                  </a:lnTo>
                  <a:lnTo>
                    <a:pt x="1" y="4092"/>
                  </a:lnTo>
                  <a:lnTo>
                    <a:pt x="1" y="4092"/>
                  </a:lnTo>
                  <a:lnTo>
                    <a:pt x="1" y="4263"/>
                  </a:lnTo>
                  <a:lnTo>
                    <a:pt x="25" y="4433"/>
                  </a:lnTo>
                  <a:lnTo>
                    <a:pt x="74" y="4579"/>
                  </a:lnTo>
                  <a:lnTo>
                    <a:pt x="147" y="4750"/>
                  </a:lnTo>
                  <a:lnTo>
                    <a:pt x="220" y="4896"/>
                  </a:lnTo>
                  <a:lnTo>
                    <a:pt x="293" y="5042"/>
                  </a:lnTo>
                  <a:lnTo>
                    <a:pt x="415" y="5188"/>
                  </a:lnTo>
                  <a:lnTo>
                    <a:pt x="537" y="5310"/>
                  </a:lnTo>
                  <a:lnTo>
                    <a:pt x="658" y="5407"/>
                  </a:lnTo>
                  <a:lnTo>
                    <a:pt x="780" y="5529"/>
                  </a:lnTo>
                  <a:lnTo>
                    <a:pt x="926" y="5626"/>
                  </a:lnTo>
                  <a:lnTo>
                    <a:pt x="1097" y="5699"/>
                  </a:lnTo>
                  <a:lnTo>
                    <a:pt x="1243" y="5748"/>
                  </a:lnTo>
                  <a:lnTo>
                    <a:pt x="1413" y="5797"/>
                  </a:lnTo>
                  <a:lnTo>
                    <a:pt x="1560" y="5821"/>
                  </a:lnTo>
                  <a:lnTo>
                    <a:pt x="1730" y="5846"/>
                  </a:lnTo>
                  <a:lnTo>
                    <a:pt x="1730" y="5846"/>
                  </a:lnTo>
                  <a:lnTo>
                    <a:pt x="2704" y="5846"/>
                  </a:lnTo>
                  <a:lnTo>
                    <a:pt x="3873" y="5870"/>
                  </a:lnTo>
                </a:path>
              </a:pathLst>
            </a:custGeom>
            <a:noFill/>
            <a:ln w="12175" cap="rnd" cmpd="sng">
              <a:solidFill>
                <a:srgbClr val="111111"/>
              </a:solidFill>
              <a:prstDash val="solid"/>
              <a:round/>
              <a:headEnd type="none" w="sm" len="sm"/>
              <a:tailEnd type="none" w="sm" len="sm"/>
            </a:ln>
          </p:spPr>
          <p:txBody>
            <a:bodyPr spcFirstLastPara="1" wrap="square" lIns="91425" tIns="91425" rIns="91425" bIns="91425" anchor="ctr" anchorCtr="0">
              <a:noAutofit/>
            </a:bodyPr>
            <a:lstStyle/>
            <a:p>
              <a:pPr marL="0" lvl="0" indent="0">
                <a:spcBef>
                  <a:spcPts val="0"/>
                </a:spcBef>
                <a:spcAft>
                  <a:spcPts val="0"/>
                </a:spcAft>
                <a:buNone/>
              </a:pPr>
              <a:endParaRPr/>
            </a:p>
          </p:txBody>
        </p:sp>
        <p:sp>
          <p:nvSpPr>
            <p:cNvPr id="515" name="Shape 515"/>
            <p:cNvSpPr/>
            <p:nvPr/>
          </p:nvSpPr>
          <p:spPr>
            <a:xfrm>
              <a:off x="6721600" y="1660450"/>
              <a:ext cx="278900" cy="329425"/>
            </a:xfrm>
            <a:custGeom>
              <a:avLst/>
              <a:gdLst/>
              <a:ahLst/>
              <a:cxnLst/>
              <a:rect l="0" t="0" r="0" b="0"/>
              <a:pathLst>
                <a:path w="11156" h="13177" fill="none" extrusionOk="0">
                  <a:moveTo>
                    <a:pt x="11155" y="0"/>
                  </a:moveTo>
                  <a:lnTo>
                    <a:pt x="11155" y="0"/>
                  </a:lnTo>
                  <a:lnTo>
                    <a:pt x="10766" y="317"/>
                  </a:lnTo>
                  <a:lnTo>
                    <a:pt x="10352" y="609"/>
                  </a:lnTo>
                  <a:lnTo>
                    <a:pt x="9938" y="901"/>
                  </a:lnTo>
                  <a:lnTo>
                    <a:pt x="9524" y="1169"/>
                  </a:lnTo>
                  <a:lnTo>
                    <a:pt x="9085" y="1413"/>
                  </a:lnTo>
                  <a:lnTo>
                    <a:pt x="8671" y="1632"/>
                  </a:lnTo>
                  <a:lnTo>
                    <a:pt x="7843" y="2046"/>
                  </a:lnTo>
                  <a:lnTo>
                    <a:pt x="7015" y="2387"/>
                  </a:lnTo>
                  <a:lnTo>
                    <a:pt x="6211" y="2679"/>
                  </a:lnTo>
                  <a:lnTo>
                    <a:pt x="5456" y="2898"/>
                  </a:lnTo>
                  <a:lnTo>
                    <a:pt x="4774" y="3093"/>
                  </a:lnTo>
                  <a:lnTo>
                    <a:pt x="4774" y="3093"/>
                  </a:lnTo>
                  <a:lnTo>
                    <a:pt x="4239" y="3215"/>
                  </a:lnTo>
                  <a:lnTo>
                    <a:pt x="3678" y="3312"/>
                  </a:lnTo>
                  <a:lnTo>
                    <a:pt x="3070" y="3410"/>
                  </a:lnTo>
                  <a:lnTo>
                    <a:pt x="2461" y="3459"/>
                  </a:lnTo>
                  <a:lnTo>
                    <a:pt x="1219" y="3580"/>
                  </a:lnTo>
                  <a:lnTo>
                    <a:pt x="1" y="3629"/>
                  </a:lnTo>
                  <a:lnTo>
                    <a:pt x="1" y="9523"/>
                  </a:lnTo>
                  <a:lnTo>
                    <a:pt x="1" y="9523"/>
                  </a:lnTo>
                  <a:lnTo>
                    <a:pt x="1219" y="9596"/>
                  </a:lnTo>
                  <a:lnTo>
                    <a:pt x="2461" y="9693"/>
                  </a:lnTo>
                  <a:lnTo>
                    <a:pt x="3070" y="9767"/>
                  </a:lnTo>
                  <a:lnTo>
                    <a:pt x="3678" y="9840"/>
                  </a:lnTo>
                  <a:lnTo>
                    <a:pt x="4239" y="9937"/>
                  </a:lnTo>
                  <a:lnTo>
                    <a:pt x="4774" y="10059"/>
                  </a:lnTo>
                  <a:lnTo>
                    <a:pt x="4774" y="10059"/>
                  </a:lnTo>
                  <a:lnTo>
                    <a:pt x="5456" y="10254"/>
                  </a:lnTo>
                  <a:lnTo>
                    <a:pt x="6211" y="10497"/>
                  </a:lnTo>
                  <a:lnTo>
                    <a:pt x="7015" y="10765"/>
                  </a:lnTo>
                  <a:lnTo>
                    <a:pt x="7843" y="11130"/>
                  </a:lnTo>
                  <a:lnTo>
                    <a:pt x="8671" y="11520"/>
                  </a:lnTo>
                  <a:lnTo>
                    <a:pt x="9085" y="11764"/>
                  </a:lnTo>
                  <a:lnTo>
                    <a:pt x="9524" y="12007"/>
                  </a:lnTo>
                  <a:lnTo>
                    <a:pt x="9938" y="12251"/>
                  </a:lnTo>
                  <a:lnTo>
                    <a:pt x="10352" y="12543"/>
                  </a:lnTo>
                  <a:lnTo>
                    <a:pt x="10766" y="12835"/>
                  </a:lnTo>
                  <a:lnTo>
                    <a:pt x="11155" y="13176"/>
                  </a:lnTo>
                </a:path>
              </a:pathLst>
            </a:custGeom>
            <a:noFill/>
            <a:ln w="12175" cap="rnd" cmpd="sng">
              <a:solidFill>
                <a:srgbClr val="111111"/>
              </a:solidFill>
              <a:prstDash val="solid"/>
              <a:round/>
              <a:headEnd type="none" w="sm" len="sm"/>
              <a:tailEnd type="none" w="sm" len="sm"/>
            </a:ln>
          </p:spPr>
          <p:txBody>
            <a:bodyPr spcFirstLastPara="1" wrap="square" lIns="91425" tIns="91425" rIns="91425" bIns="91425" anchor="ctr" anchorCtr="0">
              <a:noAutofit/>
            </a:bodyPr>
            <a:lstStyle/>
            <a:p>
              <a:pPr marL="0" lvl="0" indent="0">
                <a:spcBef>
                  <a:spcPts val="0"/>
                </a:spcBef>
                <a:spcAft>
                  <a:spcPts val="0"/>
                </a:spcAft>
                <a:buNone/>
              </a:pPr>
              <a:endParaRPr/>
            </a:p>
          </p:txBody>
        </p:sp>
        <p:sp>
          <p:nvSpPr>
            <p:cNvPr id="516" name="Shape 516"/>
            <p:cNvSpPr/>
            <p:nvPr/>
          </p:nvSpPr>
          <p:spPr>
            <a:xfrm>
              <a:off x="7006550" y="1635475"/>
              <a:ext cx="34750" cy="378750"/>
            </a:xfrm>
            <a:custGeom>
              <a:avLst/>
              <a:gdLst/>
              <a:ahLst/>
              <a:cxnLst/>
              <a:rect l="0" t="0" r="0" b="0"/>
              <a:pathLst>
                <a:path w="1390" h="15150" fill="none" extrusionOk="0">
                  <a:moveTo>
                    <a:pt x="1024" y="49"/>
                  </a:moveTo>
                  <a:lnTo>
                    <a:pt x="1024" y="49"/>
                  </a:lnTo>
                  <a:lnTo>
                    <a:pt x="902" y="1"/>
                  </a:lnTo>
                  <a:lnTo>
                    <a:pt x="805" y="1"/>
                  </a:lnTo>
                  <a:lnTo>
                    <a:pt x="805" y="1"/>
                  </a:lnTo>
                  <a:lnTo>
                    <a:pt x="683" y="1"/>
                  </a:lnTo>
                  <a:lnTo>
                    <a:pt x="585" y="49"/>
                  </a:lnTo>
                  <a:lnTo>
                    <a:pt x="464" y="98"/>
                  </a:lnTo>
                  <a:lnTo>
                    <a:pt x="391" y="171"/>
                  </a:lnTo>
                  <a:lnTo>
                    <a:pt x="391" y="171"/>
                  </a:lnTo>
                  <a:lnTo>
                    <a:pt x="1" y="536"/>
                  </a:lnTo>
                  <a:lnTo>
                    <a:pt x="1" y="14638"/>
                  </a:lnTo>
                  <a:lnTo>
                    <a:pt x="1" y="14638"/>
                  </a:lnTo>
                  <a:lnTo>
                    <a:pt x="391" y="14979"/>
                  </a:lnTo>
                  <a:lnTo>
                    <a:pt x="391" y="14979"/>
                  </a:lnTo>
                  <a:lnTo>
                    <a:pt x="464" y="15052"/>
                  </a:lnTo>
                  <a:lnTo>
                    <a:pt x="585" y="15101"/>
                  </a:lnTo>
                  <a:lnTo>
                    <a:pt x="683" y="15149"/>
                  </a:lnTo>
                  <a:lnTo>
                    <a:pt x="805" y="15149"/>
                  </a:lnTo>
                  <a:lnTo>
                    <a:pt x="805" y="15149"/>
                  </a:lnTo>
                  <a:lnTo>
                    <a:pt x="902" y="15149"/>
                  </a:lnTo>
                  <a:lnTo>
                    <a:pt x="1024" y="15101"/>
                  </a:lnTo>
                  <a:lnTo>
                    <a:pt x="1024" y="15101"/>
                  </a:lnTo>
                  <a:lnTo>
                    <a:pt x="1170" y="15028"/>
                  </a:lnTo>
                  <a:lnTo>
                    <a:pt x="1292" y="14906"/>
                  </a:lnTo>
                  <a:lnTo>
                    <a:pt x="1365" y="14735"/>
                  </a:lnTo>
                  <a:lnTo>
                    <a:pt x="1389" y="14565"/>
                  </a:lnTo>
                  <a:lnTo>
                    <a:pt x="1389" y="585"/>
                  </a:lnTo>
                  <a:lnTo>
                    <a:pt x="1389" y="585"/>
                  </a:lnTo>
                  <a:lnTo>
                    <a:pt x="1365" y="415"/>
                  </a:lnTo>
                  <a:lnTo>
                    <a:pt x="1292" y="269"/>
                  </a:lnTo>
                  <a:lnTo>
                    <a:pt x="1170" y="122"/>
                  </a:lnTo>
                  <a:lnTo>
                    <a:pt x="1024" y="49"/>
                  </a:lnTo>
                  <a:lnTo>
                    <a:pt x="1024" y="49"/>
                  </a:lnTo>
                  <a:close/>
                </a:path>
              </a:pathLst>
            </a:custGeom>
            <a:noFill/>
            <a:ln w="12175" cap="rnd" cmpd="sng">
              <a:solidFill>
                <a:srgbClr val="111111"/>
              </a:solidFill>
              <a:prstDash val="solid"/>
              <a:round/>
              <a:headEnd type="none" w="sm" len="sm"/>
              <a:tailEnd type="none" w="sm" len="sm"/>
            </a:ln>
          </p:spPr>
          <p:txBody>
            <a:bodyPr spcFirstLastPara="1" wrap="square" lIns="91425" tIns="91425" rIns="91425" bIns="91425" anchor="ctr" anchorCtr="0">
              <a:noAutofit/>
            </a:bodyPr>
            <a:lstStyle/>
            <a:p>
              <a:pPr marL="0" lvl="0" indent="0">
                <a:spcBef>
                  <a:spcPts val="0"/>
                </a:spcBef>
                <a:spcAft>
                  <a:spcPts val="0"/>
                </a:spcAft>
                <a:buNone/>
              </a:pPr>
              <a:endParaRPr/>
            </a:p>
          </p:txBody>
        </p:sp>
      </p:grpSp>
      <p:grpSp>
        <p:nvGrpSpPr>
          <p:cNvPr id="517" name="Shape 517"/>
          <p:cNvGrpSpPr/>
          <p:nvPr/>
        </p:nvGrpSpPr>
        <p:grpSpPr>
          <a:xfrm>
            <a:off x="801036" y="2383662"/>
            <a:ext cx="269720" cy="289686"/>
            <a:chOff x="616425" y="2329600"/>
            <a:chExt cx="361700" cy="388475"/>
          </a:xfrm>
        </p:grpSpPr>
        <p:sp>
          <p:nvSpPr>
            <p:cNvPr id="518" name="Shape 518"/>
            <p:cNvSpPr/>
            <p:nvPr/>
          </p:nvSpPr>
          <p:spPr>
            <a:xfrm>
              <a:off x="616425" y="2329600"/>
              <a:ext cx="361700" cy="388475"/>
            </a:xfrm>
            <a:custGeom>
              <a:avLst/>
              <a:gdLst/>
              <a:ahLst/>
              <a:cxnLst/>
              <a:rect l="0" t="0" r="0" b="0"/>
              <a:pathLst>
                <a:path w="14468" h="15539" fill="none" extrusionOk="0">
                  <a:moveTo>
                    <a:pt x="14273" y="13030"/>
                  </a:moveTo>
                  <a:lnTo>
                    <a:pt x="9621" y="6479"/>
                  </a:lnTo>
                  <a:lnTo>
                    <a:pt x="9621" y="2338"/>
                  </a:lnTo>
                  <a:lnTo>
                    <a:pt x="10303" y="1656"/>
                  </a:lnTo>
                  <a:lnTo>
                    <a:pt x="10303" y="1656"/>
                  </a:lnTo>
                  <a:lnTo>
                    <a:pt x="10400" y="1559"/>
                  </a:lnTo>
                  <a:lnTo>
                    <a:pt x="10474" y="1437"/>
                  </a:lnTo>
                  <a:lnTo>
                    <a:pt x="10522" y="1291"/>
                  </a:lnTo>
                  <a:lnTo>
                    <a:pt x="10571" y="1169"/>
                  </a:lnTo>
                  <a:lnTo>
                    <a:pt x="10571" y="1023"/>
                  </a:lnTo>
                  <a:lnTo>
                    <a:pt x="10571" y="877"/>
                  </a:lnTo>
                  <a:lnTo>
                    <a:pt x="10547" y="731"/>
                  </a:lnTo>
                  <a:lnTo>
                    <a:pt x="10498" y="609"/>
                  </a:lnTo>
                  <a:lnTo>
                    <a:pt x="10498" y="609"/>
                  </a:lnTo>
                  <a:lnTo>
                    <a:pt x="10449" y="463"/>
                  </a:lnTo>
                  <a:lnTo>
                    <a:pt x="10352" y="366"/>
                  </a:lnTo>
                  <a:lnTo>
                    <a:pt x="10254" y="244"/>
                  </a:lnTo>
                  <a:lnTo>
                    <a:pt x="10157" y="171"/>
                  </a:lnTo>
                  <a:lnTo>
                    <a:pt x="10035" y="98"/>
                  </a:lnTo>
                  <a:lnTo>
                    <a:pt x="9889" y="49"/>
                  </a:lnTo>
                  <a:lnTo>
                    <a:pt x="9767" y="25"/>
                  </a:lnTo>
                  <a:lnTo>
                    <a:pt x="9621" y="0"/>
                  </a:lnTo>
                  <a:lnTo>
                    <a:pt x="4848" y="0"/>
                  </a:lnTo>
                  <a:lnTo>
                    <a:pt x="4848" y="0"/>
                  </a:lnTo>
                  <a:lnTo>
                    <a:pt x="4701" y="25"/>
                  </a:lnTo>
                  <a:lnTo>
                    <a:pt x="4580" y="49"/>
                  </a:lnTo>
                  <a:lnTo>
                    <a:pt x="4433" y="98"/>
                  </a:lnTo>
                  <a:lnTo>
                    <a:pt x="4312" y="171"/>
                  </a:lnTo>
                  <a:lnTo>
                    <a:pt x="4214" y="244"/>
                  </a:lnTo>
                  <a:lnTo>
                    <a:pt x="4117" y="366"/>
                  </a:lnTo>
                  <a:lnTo>
                    <a:pt x="4019" y="463"/>
                  </a:lnTo>
                  <a:lnTo>
                    <a:pt x="3971" y="609"/>
                  </a:lnTo>
                  <a:lnTo>
                    <a:pt x="3971" y="609"/>
                  </a:lnTo>
                  <a:lnTo>
                    <a:pt x="3922" y="731"/>
                  </a:lnTo>
                  <a:lnTo>
                    <a:pt x="3898" y="877"/>
                  </a:lnTo>
                  <a:lnTo>
                    <a:pt x="3898" y="1023"/>
                  </a:lnTo>
                  <a:lnTo>
                    <a:pt x="3898" y="1169"/>
                  </a:lnTo>
                  <a:lnTo>
                    <a:pt x="3946" y="1291"/>
                  </a:lnTo>
                  <a:lnTo>
                    <a:pt x="3995" y="1437"/>
                  </a:lnTo>
                  <a:lnTo>
                    <a:pt x="4068" y="1559"/>
                  </a:lnTo>
                  <a:lnTo>
                    <a:pt x="4166" y="1656"/>
                  </a:lnTo>
                  <a:lnTo>
                    <a:pt x="4848" y="2338"/>
                  </a:lnTo>
                  <a:lnTo>
                    <a:pt x="4848" y="6479"/>
                  </a:lnTo>
                  <a:lnTo>
                    <a:pt x="196" y="13030"/>
                  </a:lnTo>
                  <a:lnTo>
                    <a:pt x="196" y="13030"/>
                  </a:lnTo>
                  <a:lnTo>
                    <a:pt x="123" y="13152"/>
                  </a:lnTo>
                  <a:lnTo>
                    <a:pt x="50" y="13274"/>
                  </a:lnTo>
                  <a:lnTo>
                    <a:pt x="25" y="13395"/>
                  </a:lnTo>
                  <a:lnTo>
                    <a:pt x="1" y="13517"/>
                  </a:lnTo>
                  <a:lnTo>
                    <a:pt x="1" y="13639"/>
                  </a:lnTo>
                  <a:lnTo>
                    <a:pt x="25" y="13785"/>
                  </a:lnTo>
                  <a:lnTo>
                    <a:pt x="50" y="13907"/>
                  </a:lnTo>
                  <a:lnTo>
                    <a:pt x="98" y="14029"/>
                  </a:lnTo>
                  <a:lnTo>
                    <a:pt x="585" y="15003"/>
                  </a:lnTo>
                  <a:lnTo>
                    <a:pt x="585" y="15003"/>
                  </a:lnTo>
                  <a:lnTo>
                    <a:pt x="658" y="15125"/>
                  </a:lnTo>
                  <a:lnTo>
                    <a:pt x="756" y="15222"/>
                  </a:lnTo>
                  <a:lnTo>
                    <a:pt x="829" y="15320"/>
                  </a:lnTo>
                  <a:lnTo>
                    <a:pt x="951" y="15393"/>
                  </a:lnTo>
                  <a:lnTo>
                    <a:pt x="1073" y="15441"/>
                  </a:lnTo>
                  <a:lnTo>
                    <a:pt x="1194" y="15490"/>
                  </a:lnTo>
                  <a:lnTo>
                    <a:pt x="1316" y="15539"/>
                  </a:lnTo>
                  <a:lnTo>
                    <a:pt x="1462" y="15539"/>
                  </a:lnTo>
                  <a:lnTo>
                    <a:pt x="13006" y="15539"/>
                  </a:lnTo>
                  <a:lnTo>
                    <a:pt x="13006" y="15539"/>
                  </a:lnTo>
                  <a:lnTo>
                    <a:pt x="13153" y="15539"/>
                  </a:lnTo>
                  <a:lnTo>
                    <a:pt x="13274" y="15490"/>
                  </a:lnTo>
                  <a:lnTo>
                    <a:pt x="13396" y="15441"/>
                  </a:lnTo>
                  <a:lnTo>
                    <a:pt x="13518" y="15393"/>
                  </a:lnTo>
                  <a:lnTo>
                    <a:pt x="13640" y="15320"/>
                  </a:lnTo>
                  <a:lnTo>
                    <a:pt x="13713" y="15222"/>
                  </a:lnTo>
                  <a:lnTo>
                    <a:pt x="13810" y="15125"/>
                  </a:lnTo>
                  <a:lnTo>
                    <a:pt x="13883" y="15003"/>
                  </a:lnTo>
                  <a:lnTo>
                    <a:pt x="14370" y="14029"/>
                  </a:lnTo>
                  <a:lnTo>
                    <a:pt x="14370" y="14029"/>
                  </a:lnTo>
                  <a:lnTo>
                    <a:pt x="14419" y="13907"/>
                  </a:lnTo>
                  <a:lnTo>
                    <a:pt x="14443" y="13785"/>
                  </a:lnTo>
                  <a:lnTo>
                    <a:pt x="14468" y="13639"/>
                  </a:lnTo>
                  <a:lnTo>
                    <a:pt x="14468" y="13517"/>
                  </a:lnTo>
                  <a:lnTo>
                    <a:pt x="14443" y="13395"/>
                  </a:lnTo>
                  <a:lnTo>
                    <a:pt x="14419" y="13274"/>
                  </a:lnTo>
                  <a:lnTo>
                    <a:pt x="14346" y="13152"/>
                  </a:lnTo>
                  <a:lnTo>
                    <a:pt x="14273" y="13030"/>
                  </a:lnTo>
                  <a:lnTo>
                    <a:pt x="14273" y="13030"/>
                  </a:lnTo>
                </a:path>
              </a:pathLst>
            </a:custGeom>
            <a:noFill/>
            <a:ln w="12175" cap="rnd" cmpd="sng">
              <a:solidFill>
                <a:srgbClr val="111111"/>
              </a:solidFill>
              <a:prstDash val="solid"/>
              <a:round/>
              <a:headEnd type="none" w="sm" len="sm"/>
              <a:tailEnd type="none" w="sm" len="sm"/>
            </a:ln>
          </p:spPr>
          <p:txBody>
            <a:bodyPr spcFirstLastPara="1" wrap="square" lIns="91425" tIns="91425" rIns="91425" bIns="91425" anchor="ctr" anchorCtr="0">
              <a:noAutofit/>
            </a:bodyPr>
            <a:lstStyle/>
            <a:p>
              <a:pPr marL="0" lvl="0" indent="0">
                <a:spcBef>
                  <a:spcPts val="0"/>
                </a:spcBef>
                <a:spcAft>
                  <a:spcPts val="0"/>
                </a:spcAft>
                <a:buNone/>
              </a:pPr>
              <a:endParaRPr/>
            </a:p>
          </p:txBody>
        </p:sp>
        <p:sp>
          <p:nvSpPr>
            <p:cNvPr id="519" name="Shape 519"/>
            <p:cNvSpPr/>
            <p:nvPr/>
          </p:nvSpPr>
          <p:spPr>
            <a:xfrm>
              <a:off x="704725" y="2545750"/>
              <a:ext cx="185125" cy="25"/>
            </a:xfrm>
            <a:custGeom>
              <a:avLst/>
              <a:gdLst/>
              <a:ahLst/>
              <a:cxnLst/>
              <a:rect l="0" t="0" r="0" b="0"/>
              <a:pathLst>
                <a:path w="7405" h="1" fill="none" extrusionOk="0">
                  <a:moveTo>
                    <a:pt x="7404" y="0"/>
                  </a:moveTo>
                  <a:lnTo>
                    <a:pt x="0" y="0"/>
                  </a:lnTo>
                </a:path>
              </a:pathLst>
            </a:custGeom>
            <a:noFill/>
            <a:ln w="12175" cap="rnd" cmpd="sng">
              <a:solidFill>
                <a:srgbClr val="111111"/>
              </a:solidFill>
              <a:prstDash val="solid"/>
              <a:round/>
              <a:headEnd type="none" w="sm" len="sm"/>
              <a:tailEnd type="none" w="sm" len="sm"/>
            </a:ln>
          </p:spPr>
          <p:txBody>
            <a:bodyPr spcFirstLastPara="1" wrap="square" lIns="91425" tIns="91425" rIns="91425" bIns="91425" anchor="ctr" anchorCtr="0">
              <a:noAutofit/>
            </a:bodyPr>
            <a:lstStyle/>
            <a:p>
              <a:pPr marL="0" lvl="0" indent="0">
                <a:spcBef>
                  <a:spcPts val="0"/>
                </a:spcBef>
                <a:spcAft>
                  <a:spcPts val="0"/>
                </a:spcAft>
                <a:buNone/>
              </a:pPr>
              <a:endParaRPr/>
            </a:p>
          </p:txBody>
        </p:sp>
        <p:sp>
          <p:nvSpPr>
            <p:cNvPr id="520" name="Shape 520"/>
            <p:cNvSpPr/>
            <p:nvPr/>
          </p:nvSpPr>
          <p:spPr>
            <a:xfrm>
              <a:off x="811875" y="2626125"/>
              <a:ext cx="31075" cy="31075"/>
            </a:xfrm>
            <a:custGeom>
              <a:avLst/>
              <a:gdLst/>
              <a:ahLst/>
              <a:cxnLst/>
              <a:rect l="0" t="0" r="0" b="0"/>
              <a:pathLst>
                <a:path w="1243" h="1243" fill="none" extrusionOk="0">
                  <a:moveTo>
                    <a:pt x="1" y="633"/>
                  </a:moveTo>
                  <a:lnTo>
                    <a:pt x="1" y="633"/>
                  </a:lnTo>
                  <a:lnTo>
                    <a:pt x="25" y="487"/>
                  </a:lnTo>
                  <a:lnTo>
                    <a:pt x="50" y="390"/>
                  </a:lnTo>
                  <a:lnTo>
                    <a:pt x="98" y="268"/>
                  </a:lnTo>
                  <a:lnTo>
                    <a:pt x="171" y="171"/>
                  </a:lnTo>
                  <a:lnTo>
                    <a:pt x="269" y="98"/>
                  </a:lnTo>
                  <a:lnTo>
                    <a:pt x="390" y="49"/>
                  </a:lnTo>
                  <a:lnTo>
                    <a:pt x="488" y="24"/>
                  </a:lnTo>
                  <a:lnTo>
                    <a:pt x="634" y="0"/>
                  </a:lnTo>
                  <a:lnTo>
                    <a:pt x="634" y="0"/>
                  </a:lnTo>
                  <a:lnTo>
                    <a:pt x="756" y="24"/>
                  </a:lnTo>
                  <a:lnTo>
                    <a:pt x="853" y="49"/>
                  </a:lnTo>
                  <a:lnTo>
                    <a:pt x="975" y="98"/>
                  </a:lnTo>
                  <a:lnTo>
                    <a:pt x="1072" y="171"/>
                  </a:lnTo>
                  <a:lnTo>
                    <a:pt x="1146" y="268"/>
                  </a:lnTo>
                  <a:lnTo>
                    <a:pt x="1194" y="390"/>
                  </a:lnTo>
                  <a:lnTo>
                    <a:pt x="1243" y="487"/>
                  </a:lnTo>
                  <a:lnTo>
                    <a:pt x="1243" y="633"/>
                  </a:lnTo>
                  <a:lnTo>
                    <a:pt x="1243" y="633"/>
                  </a:lnTo>
                  <a:lnTo>
                    <a:pt x="1243" y="755"/>
                  </a:lnTo>
                  <a:lnTo>
                    <a:pt x="1194" y="853"/>
                  </a:lnTo>
                  <a:lnTo>
                    <a:pt x="1146" y="974"/>
                  </a:lnTo>
                  <a:lnTo>
                    <a:pt x="1072" y="1072"/>
                  </a:lnTo>
                  <a:lnTo>
                    <a:pt x="975" y="1145"/>
                  </a:lnTo>
                  <a:lnTo>
                    <a:pt x="853" y="1194"/>
                  </a:lnTo>
                  <a:lnTo>
                    <a:pt x="756" y="1242"/>
                  </a:lnTo>
                  <a:lnTo>
                    <a:pt x="634" y="1242"/>
                  </a:lnTo>
                  <a:lnTo>
                    <a:pt x="634" y="1242"/>
                  </a:lnTo>
                  <a:lnTo>
                    <a:pt x="488" y="1242"/>
                  </a:lnTo>
                  <a:lnTo>
                    <a:pt x="390" y="1194"/>
                  </a:lnTo>
                  <a:lnTo>
                    <a:pt x="269" y="1145"/>
                  </a:lnTo>
                  <a:lnTo>
                    <a:pt x="171" y="1072"/>
                  </a:lnTo>
                  <a:lnTo>
                    <a:pt x="98" y="974"/>
                  </a:lnTo>
                  <a:lnTo>
                    <a:pt x="50" y="853"/>
                  </a:lnTo>
                  <a:lnTo>
                    <a:pt x="25" y="755"/>
                  </a:lnTo>
                  <a:lnTo>
                    <a:pt x="1" y="633"/>
                  </a:lnTo>
                  <a:lnTo>
                    <a:pt x="1" y="633"/>
                  </a:lnTo>
                </a:path>
              </a:pathLst>
            </a:custGeom>
            <a:noFill/>
            <a:ln w="12175" cap="rnd" cmpd="sng">
              <a:solidFill>
                <a:srgbClr val="111111"/>
              </a:solidFill>
              <a:prstDash val="solid"/>
              <a:round/>
              <a:headEnd type="none" w="sm" len="sm"/>
              <a:tailEnd type="none" w="sm" len="sm"/>
            </a:ln>
          </p:spPr>
          <p:txBody>
            <a:bodyPr spcFirstLastPara="1" wrap="square" lIns="91425" tIns="91425" rIns="91425" bIns="91425" anchor="ctr" anchorCtr="0">
              <a:noAutofit/>
            </a:bodyPr>
            <a:lstStyle/>
            <a:p>
              <a:pPr marL="0" lvl="0" indent="0">
                <a:spcBef>
                  <a:spcPts val="0"/>
                </a:spcBef>
                <a:spcAft>
                  <a:spcPts val="0"/>
                </a:spcAft>
                <a:buNone/>
              </a:pPr>
              <a:endParaRPr/>
            </a:p>
          </p:txBody>
        </p:sp>
        <p:sp>
          <p:nvSpPr>
            <p:cNvPr id="521" name="Shape 521"/>
            <p:cNvSpPr/>
            <p:nvPr/>
          </p:nvSpPr>
          <p:spPr>
            <a:xfrm>
              <a:off x="751000" y="2568275"/>
              <a:ext cx="54200" cy="53600"/>
            </a:xfrm>
            <a:custGeom>
              <a:avLst/>
              <a:gdLst/>
              <a:ahLst/>
              <a:cxnLst/>
              <a:rect l="0" t="0" r="0" b="0"/>
              <a:pathLst>
                <a:path w="2168" h="2144" fill="none" extrusionOk="0">
                  <a:moveTo>
                    <a:pt x="1096" y="2144"/>
                  </a:moveTo>
                  <a:lnTo>
                    <a:pt x="1096" y="2144"/>
                  </a:lnTo>
                  <a:lnTo>
                    <a:pt x="877" y="2119"/>
                  </a:lnTo>
                  <a:lnTo>
                    <a:pt x="658" y="2071"/>
                  </a:lnTo>
                  <a:lnTo>
                    <a:pt x="487" y="1973"/>
                  </a:lnTo>
                  <a:lnTo>
                    <a:pt x="317" y="1827"/>
                  </a:lnTo>
                  <a:lnTo>
                    <a:pt x="195" y="1681"/>
                  </a:lnTo>
                  <a:lnTo>
                    <a:pt x="98" y="1486"/>
                  </a:lnTo>
                  <a:lnTo>
                    <a:pt x="25" y="1291"/>
                  </a:lnTo>
                  <a:lnTo>
                    <a:pt x="0" y="1072"/>
                  </a:lnTo>
                  <a:lnTo>
                    <a:pt x="0" y="1072"/>
                  </a:lnTo>
                  <a:lnTo>
                    <a:pt x="25" y="853"/>
                  </a:lnTo>
                  <a:lnTo>
                    <a:pt x="98" y="658"/>
                  </a:lnTo>
                  <a:lnTo>
                    <a:pt x="195" y="463"/>
                  </a:lnTo>
                  <a:lnTo>
                    <a:pt x="317" y="317"/>
                  </a:lnTo>
                  <a:lnTo>
                    <a:pt x="487" y="171"/>
                  </a:lnTo>
                  <a:lnTo>
                    <a:pt x="658" y="73"/>
                  </a:lnTo>
                  <a:lnTo>
                    <a:pt x="877" y="0"/>
                  </a:lnTo>
                  <a:lnTo>
                    <a:pt x="1096" y="0"/>
                  </a:lnTo>
                  <a:lnTo>
                    <a:pt x="1096" y="0"/>
                  </a:lnTo>
                  <a:lnTo>
                    <a:pt x="1315" y="0"/>
                  </a:lnTo>
                  <a:lnTo>
                    <a:pt x="1510" y="73"/>
                  </a:lnTo>
                  <a:lnTo>
                    <a:pt x="1681" y="171"/>
                  </a:lnTo>
                  <a:lnTo>
                    <a:pt x="1851" y="317"/>
                  </a:lnTo>
                  <a:lnTo>
                    <a:pt x="1973" y="463"/>
                  </a:lnTo>
                  <a:lnTo>
                    <a:pt x="2070" y="658"/>
                  </a:lnTo>
                  <a:lnTo>
                    <a:pt x="2144" y="853"/>
                  </a:lnTo>
                  <a:lnTo>
                    <a:pt x="2168" y="1072"/>
                  </a:lnTo>
                  <a:lnTo>
                    <a:pt x="2168" y="1072"/>
                  </a:lnTo>
                  <a:lnTo>
                    <a:pt x="2144" y="1291"/>
                  </a:lnTo>
                  <a:lnTo>
                    <a:pt x="2070" y="1486"/>
                  </a:lnTo>
                  <a:lnTo>
                    <a:pt x="1973" y="1681"/>
                  </a:lnTo>
                  <a:lnTo>
                    <a:pt x="1851" y="1827"/>
                  </a:lnTo>
                  <a:lnTo>
                    <a:pt x="1681" y="1973"/>
                  </a:lnTo>
                  <a:lnTo>
                    <a:pt x="1510" y="2071"/>
                  </a:lnTo>
                  <a:lnTo>
                    <a:pt x="1315" y="2119"/>
                  </a:lnTo>
                  <a:lnTo>
                    <a:pt x="1096" y="2144"/>
                  </a:lnTo>
                  <a:lnTo>
                    <a:pt x="1096" y="2144"/>
                  </a:lnTo>
                </a:path>
              </a:pathLst>
            </a:custGeom>
            <a:noFill/>
            <a:ln w="12175" cap="rnd" cmpd="sng">
              <a:solidFill>
                <a:srgbClr val="111111"/>
              </a:solidFill>
              <a:prstDash val="solid"/>
              <a:round/>
              <a:headEnd type="none" w="sm" len="sm"/>
              <a:tailEnd type="none" w="sm" len="sm"/>
            </a:ln>
          </p:spPr>
          <p:txBody>
            <a:bodyPr spcFirstLastPara="1" wrap="square" lIns="91425" tIns="91425" rIns="91425" bIns="91425" anchor="ctr" anchorCtr="0">
              <a:noAutofit/>
            </a:bodyPr>
            <a:lstStyle/>
            <a:p>
              <a:pPr marL="0" lvl="0" indent="0">
                <a:spcBef>
                  <a:spcPts val="0"/>
                </a:spcBef>
                <a:spcAft>
                  <a:spcPts val="0"/>
                </a:spcAft>
                <a:buNone/>
              </a:pPr>
              <a:endParaRPr/>
            </a:p>
          </p:txBody>
        </p:sp>
        <p:sp>
          <p:nvSpPr>
            <p:cNvPr id="522" name="Shape 522"/>
            <p:cNvSpPr/>
            <p:nvPr/>
          </p:nvSpPr>
          <p:spPr>
            <a:xfrm>
              <a:off x="769875" y="2662650"/>
              <a:ext cx="23775" cy="23775"/>
            </a:xfrm>
            <a:custGeom>
              <a:avLst/>
              <a:gdLst/>
              <a:ahLst/>
              <a:cxnLst/>
              <a:rect l="0" t="0" r="0" b="0"/>
              <a:pathLst>
                <a:path w="951" h="951" fill="none" extrusionOk="0">
                  <a:moveTo>
                    <a:pt x="0" y="463"/>
                  </a:moveTo>
                  <a:lnTo>
                    <a:pt x="0" y="463"/>
                  </a:lnTo>
                  <a:lnTo>
                    <a:pt x="0" y="366"/>
                  </a:lnTo>
                  <a:lnTo>
                    <a:pt x="25" y="293"/>
                  </a:lnTo>
                  <a:lnTo>
                    <a:pt x="73" y="195"/>
                  </a:lnTo>
                  <a:lnTo>
                    <a:pt x="146" y="122"/>
                  </a:lnTo>
                  <a:lnTo>
                    <a:pt x="220" y="73"/>
                  </a:lnTo>
                  <a:lnTo>
                    <a:pt x="293" y="25"/>
                  </a:lnTo>
                  <a:lnTo>
                    <a:pt x="390" y="0"/>
                  </a:lnTo>
                  <a:lnTo>
                    <a:pt x="487" y="0"/>
                  </a:lnTo>
                  <a:lnTo>
                    <a:pt x="487" y="0"/>
                  </a:lnTo>
                  <a:lnTo>
                    <a:pt x="585" y="0"/>
                  </a:lnTo>
                  <a:lnTo>
                    <a:pt x="658" y="25"/>
                  </a:lnTo>
                  <a:lnTo>
                    <a:pt x="755" y="73"/>
                  </a:lnTo>
                  <a:lnTo>
                    <a:pt x="828" y="122"/>
                  </a:lnTo>
                  <a:lnTo>
                    <a:pt x="877" y="195"/>
                  </a:lnTo>
                  <a:lnTo>
                    <a:pt x="926" y="293"/>
                  </a:lnTo>
                  <a:lnTo>
                    <a:pt x="950" y="366"/>
                  </a:lnTo>
                  <a:lnTo>
                    <a:pt x="950" y="463"/>
                  </a:lnTo>
                  <a:lnTo>
                    <a:pt x="950" y="463"/>
                  </a:lnTo>
                  <a:lnTo>
                    <a:pt x="950" y="561"/>
                  </a:lnTo>
                  <a:lnTo>
                    <a:pt x="926" y="658"/>
                  </a:lnTo>
                  <a:lnTo>
                    <a:pt x="877" y="755"/>
                  </a:lnTo>
                  <a:lnTo>
                    <a:pt x="828" y="804"/>
                  </a:lnTo>
                  <a:lnTo>
                    <a:pt x="755" y="877"/>
                  </a:lnTo>
                  <a:lnTo>
                    <a:pt x="658" y="926"/>
                  </a:lnTo>
                  <a:lnTo>
                    <a:pt x="585" y="950"/>
                  </a:lnTo>
                  <a:lnTo>
                    <a:pt x="487" y="950"/>
                  </a:lnTo>
                  <a:lnTo>
                    <a:pt x="487" y="950"/>
                  </a:lnTo>
                  <a:lnTo>
                    <a:pt x="390" y="950"/>
                  </a:lnTo>
                  <a:lnTo>
                    <a:pt x="293" y="926"/>
                  </a:lnTo>
                  <a:lnTo>
                    <a:pt x="220" y="877"/>
                  </a:lnTo>
                  <a:lnTo>
                    <a:pt x="146" y="804"/>
                  </a:lnTo>
                  <a:lnTo>
                    <a:pt x="73" y="755"/>
                  </a:lnTo>
                  <a:lnTo>
                    <a:pt x="25" y="658"/>
                  </a:lnTo>
                  <a:lnTo>
                    <a:pt x="0" y="561"/>
                  </a:lnTo>
                  <a:lnTo>
                    <a:pt x="0" y="463"/>
                  </a:lnTo>
                  <a:lnTo>
                    <a:pt x="0" y="463"/>
                  </a:lnTo>
                </a:path>
              </a:pathLst>
            </a:custGeom>
            <a:noFill/>
            <a:ln w="12175" cap="rnd" cmpd="sng">
              <a:solidFill>
                <a:srgbClr val="111111"/>
              </a:solidFill>
              <a:prstDash val="solid"/>
              <a:round/>
              <a:headEnd type="none" w="sm" len="sm"/>
              <a:tailEnd type="none" w="sm" len="sm"/>
            </a:ln>
          </p:spPr>
          <p:txBody>
            <a:bodyPr spcFirstLastPara="1" wrap="square" lIns="91425" tIns="91425" rIns="91425" bIns="91425" anchor="ctr" anchorCtr="0">
              <a:noAutofit/>
            </a:bodyPr>
            <a:lstStyle/>
            <a:p>
              <a:pPr marL="0" lvl="0" indent="0">
                <a:spcBef>
                  <a:spcPts val="0"/>
                </a:spcBef>
                <a:spcAft>
                  <a:spcPts val="0"/>
                </a:spcAft>
                <a:buNone/>
              </a:pPr>
              <a:endParaRPr/>
            </a:p>
          </p:txBody>
        </p:sp>
        <p:sp>
          <p:nvSpPr>
            <p:cNvPr id="523" name="Shape 523"/>
            <p:cNvSpPr/>
            <p:nvPr/>
          </p:nvSpPr>
          <p:spPr>
            <a:xfrm>
              <a:off x="799700" y="2503125"/>
              <a:ext cx="24375" cy="23775"/>
            </a:xfrm>
            <a:custGeom>
              <a:avLst/>
              <a:gdLst/>
              <a:ahLst/>
              <a:cxnLst/>
              <a:rect l="0" t="0" r="0" b="0"/>
              <a:pathLst>
                <a:path w="975" h="951" fill="none" extrusionOk="0">
                  <a:moveTo>
                    <a:pt x="1" y="463"/>
                  </a:moveTo>
                  <a:lnTo>
                    <a:pt x="1" y="463"/>
                  </a:lnTo>
                  <a:lnTo>
                    <a:pt x="25" y="366"/>
                  </a:lnTo>
                  <a:lnTo>
                    <a:pt x="49" y="293"/>
                  </a:lnTo>
                  <a:lnTo>
                    <a:pt x="98" y="195"/>
                  </a:lnTo>
                  <a:lnTo>
                    <a:pt x="147" y="122"/>
                  </a:lnTo>
                  <a:lnTo>
                    <a:pt x="220" y="73"/>
                  </a:lnTo>
                  <a:lnTo>
                    <a:pt x="293" y="25"/>
                  </a:lnTo>
                  <a:lnTo>
                    <a:pt x="390" y="0"/>
                  </a:lnTo>
                  <a:lnTo>
                    <a:pt x="488" y="0"/>
                  </a:lnTo>
                  <a:lnTo>
                    <a:pt x="488" y="0"/>
                  </a:lnTo>
                  <a:lnTo>
                    <a:pt x="585" y="0"/>
                  </a:lnTo>
                  <a:lnTo>
                    <a:pt x="683" y="25"/>
                  </a:lnTo>
                  <a:lnTo>
                    <a:pt x="756" y="73"/>
                  </a:lnTo>
                  <a:lnTo>
                    <a:pt x="829" y="122"/>
                  </a:lnTo>
                  <a:lnTo>
                    <a:pt x="877" y="195"/>
                  </a:lnTo>
                  <a:lnTo>
                    <a:pt x="926" y="293"/>
                  </a:lnTo>
                  <a:lnTo>
                    <a:pt x="951" y="366"/>
                  </a:lnTo>
                  <a:lnTo>
                    <a:pt x="975" y="463"/>
                  </a:lnTo>
                  <a:lnTo>
                    <a:pt x="975" y="463"/>
                  </a:lnTo>
                  <a:lnTo>
                    <a:pt x="951" y="561"/>
                  </a:lnTo>
                  <a:lnTo>
                    <a:pt x="926" y="658"/>
                  </a:lnTo>
                  <a:lnTo>
                    <a:pt x="877" y="731"/>
                  </a:lnTo>
                  <a:lnTo>
                    <a:pt x="829" y="804"/>
                  </a:lnTo>
                  <a:lnTo>
                    <a:pt x="756" y="877"/>
                  </a:lnTo>
                  <a:lnTo>
                    <a:pt x="683" y="902"/>
                  </a:lnTo>
                  <a:lnTo>
                    <a:pt x="585" y="950"/>
                  </a:lnTo>
                  <a:lnTo>
                    <a:pt x="488" y="950"/>
                  </a:lnTo>
                  <a:lnTo>
                    <a:pt x="488" y="950"/>
                  </a:lnTo>
                  <a:lnTo>
                    <a:pt x="390" y="950"/>
                  </a:lnTo>
                  <a:lnTo>
                    <a:pt x="293" y="902"/>
                  </a:lnTo>
                  <a:lnTo>
                    <a:pt x="220" y="877"/>
                  </a:lnTo>
                  <a:lnTo>
                    <a:pt x="147" y="804"/>
                  </a:lnTo>
                  <a:lnTo>
                    <a:pt x="98" y="731"/>
                  </a:lnTo>
                  <a:lnTo>
                    <a:pt x="49" y="658"/>
                  </a:lnTo>
                  <a:lnTo>
                    <a:pt x="25" y="561"/>
                  </a:lnTo>
                  <a:lnTo>
                    <a:pt x="1" y="463"/>
                  </a:lnTo>
                  <a:lnTo>
                    <a:pt x="1" y="463"/>
                  </a:lnTo>
                  <a:close/>
                </a:path>
              </a:pathLst>
            </a:custGeom>
            <a:noFill/>
            <a:ln w="12175" cap="rnd" cmpd="sng">
              <a:solidFill>
                <a:srgbClr val="111111"/>
              </a:solidFill>
              <a:prstDash val="solid"/>
              <a:round/>
              <a:headEnd type="none" w="sm" len="sm"/>
              <a:tailEnd type="none" w="sm" len="sm"/>
            </a:ln>
          </p:spPr>
          <p:txBody>
            <a:bodyPr spcFirstLastPara="1" wrap="square" lIns="91425" tIns="91425" rIns="91425" bIns="91425" anchor="ctr" anchorCtr="0">
              <a:noAutofit/>
            </a:bodyPr>
            <a:lstStyle/>
            <a:p>
              <a:pPr marL="0" lvl="0" indent="0">
                <a:spcBef>
                  <a:spcPts val="0"/>
                </a:spcBef>
                <a:spcAft>
                  <a:spcPts val="0"/>
                </a:spcAft>
                <a:buNone/>
              </a:pPr>
              <a:endParaRPr/>
            </a:p>
          </p:txBody>
        </p:sp>
        <p:sp>
          <p:nvSpPr>
            <p:cNvPr id="524" name="Shape 524"/>
            <p:cNvSpPr/>
            <p:nvPr/>
          </p:nvSpPr>
          <p:spPr>
            <a:xfrm>
              <a:off x="766825" y="2388050"/>
              <a:ext cx="60925" cy="25"/>
            </a:xfrm>
            <a:custGeom>
              <a:avLst/>
              <a:gdLst/>
              <a:ahLst/>
              <a:cxnLst/>
              <a:rect l="0" t="0" r="0" b="0"/>
              <a:pathLst>
                <a:path w="2437" h="1" fill="none" extrusionOk="0">
                  <a:moveTo>
                    <a:pt x="2436" y="0"/>
                  </a:moveTo>
                  <a:lnTo>
                    <a:pt x="1" y="0"/>
                  </a:lnTo>
                </a:path>
              </a:pathLst>
            </a:custGeom>
            <a:noFill/>
            <a:ln w="12175" cap="rnd" cmpd="sng">
              <a:solidFill>
                <a:srgbClr val="111111"/>
              </a:solidFill>
              <a:prstDash val="solid"/>
              <a:round/>
              <a:headEnd type="none" w="sm" len="sm"/>
              <a:tailEnd type="none" w="sm" len="sm"/>
            </a:ln>
          </p:spPr>
          <p:txBody>
            <a:bodyPr spcFirstLastPara="1" wrap="square" lIns="91425" tIns="91425" rIns="91425" bIns="91425" anchor="ctr" anchorCtr="0">
              <a:noAutofit/>
            </a:bodyPr>
            <a:lstStyle/>
            <a:p>
              <a:pPr marL="0" lvl="0" indent="0">
                <a:spcBef>
                  <a:spcPts val="0"/>
                </a:spcBef>
                <a:spcAft>
                  <a:spcPts val="0"/>
                </a:spcAft>
                <a:buNone/>
              </a:pPr>
              <a:endParaRPr/>
            </a:p>
          </p:txBody>
        </p:sp>
        <p:sp>
          <p:nvSpPr>
            <p:cNvPr id="525" name="Shape 525"/>
            <p:cNvSpPr/>
            <p:nvPr/>
          </p:nvSpPr>
          <p:spPr>
            <a:xfrm>
              <a:off x="769875" y="2456250"/>
              <a:ext cx="31075" cy="31075"/>
            </a:xfrm>
            <a:custGeom>
              <a:avLst/>
              <a:gdLst/>
              <a:ahLst/>
              <a:cxnLst/>
              <a:rect l="0" t="0" r="0" b="0"/>
              <a:pathLst>
                <a:path w="1243" h="1243" fill="none" extrusionOk="0">
                  <a:moveTo>
                    <a:pt x="0" y="633"/>
                  </a:moveTo>
                  <a:lnTo>
                    <a:pt x="0" y="633"/>
                  </a:lnTo>
                  <a:lnTo>
                    <a:pt x="0" y="512"/>
                  </a:lnTo>
                  <a:lnTo>
                    <a:pt x="49" y="390"/>
                  </a:lnTo>
                  <a:lnTo>
                    <a:pt x="98" y="268"/>
                  </a:lnTo>
                  <a:lnTo>
                    <a:pt x="171" y="195"/>
                  </a:lnTo>
                  <a:lnTo>
                    <a:pt x="268" y="122"/>
                  </a:lnTo>
                  <a:lnTo>
                    <a:pt x="366" y="49"/>
                  </a:lnTo>
                  <a:lnTo>
                    <a:pt x="487" y="24"/>
                  </a:lnTo>
                  <a:lnTo>
                    <a:pt x="609" y="0"/>
                  </a:lnTo>
                  <a:lnTo>
                    <a:pt x="609" y="0"/>
                  </a:lnTo>
                  <a:lnTo>
                    <a:pt x="731" y="24"/>
                  </a:lnTo>
                  <a:lnTo>
                    <a:pt x="853" y="49"/>
                  </a:lnTo>
                  <a:lnTo>
                    <a:pt x="975" y="122"/>
                  </a:lnTo>
                  <a:lnTo>
                    <a:pt x="1048" y="195"/>
                  </a:lnTo>
                  <a:lnTo>
                    <a:pt x="1145" y="268"/>
                  </a:lnTo>
                  <a:lnTo>
                    <a:pt x="1194" y="390"/>
                  </a:lnTo>
                  <a:lnTo>
                    <a:pt x="1218" y="512"/>
                  </a:lnTo>
                  <a:lnTo>
                    <a:pt x="1242" y="633"/>
                  </a:lnTo>
                  <a:lnTo>
                    <a:pt x="1242" y="633"/>
                  </a:lnTo>
                  <a:lnTo>
                    <a:pt x="1218" y="755"/>
                  </a:lnTo>
                  <a:lnTo>
                    <a:pt x="1194" y="877"/>
                  </a:lnTo>
                  <a:lnTo>
                    <a:pt x="1145" y="974"/>
                  </a:lnTo>
                  <a:lnTo>
                    <a:pt x="1048" y="1072"/>
                  </a:lnTo>
                  <a:lnTo>
                    <a:pt x="975" y="1145"/>
                  </a:lnTo>
                  <a:lnTo>
                    <a:pt x="853" y="1193"/>
                  </a:lnTo>
                  <a:lnTo>
                    <a:pt x="731" y="1242"/>
                  </a:lnTo>
                  <a:lnTo>
                    <a:pt x="609" y="1242"/>
                  </a:lnTo>
                  <a:lnTo>
                    <a:pt x="609" y="1242"/>
                  </a:lnTo>
                  <a:lnTo>
                    <a:pt x="487" y="1242"/>
                  </a:lnTo>
                  <a:lnTo>
                    <a:pt x="366" y="1193"/>
                  </a:lnTo>
                  <a:lnTo>
                    <a:pt x="268" y="1145"/>
                  </a:lnTo>
                  <a:lnTo>
                    <a:pt x="171" y="1072"/>
                  </a:lnTo>
                  <a:lnTo>
                    <a:pt x="98" y="974"/>
                  </a:lnTo>
                  <a:lnTo>
                    <a:pt x="49" y="877"/>
                  </a:lnTo>
                  <a:lnTo>
                    <a:pt x="0" y="755"/>
                  </a:lnTo>
                  <a:lnTo>
                    <a:pt x="0" y="633"/>
                  </a:lnTo>
                  <a:lnTo>
                    <a:pt x="0" y="633"/>
                  </a:lnTo>
                  <a:close/>
                </a:path>
              </a:pathLst>
            </a:custGeom>
            <a:noFill/>
            <a:ln w="12175" cap="rnd" cmpd="sng">
              <a:solidFill>
                <a:srgbClr val="111111"/>
              </a:solidFill>
              <a:prstDash val="solid"/>
              <a:round/>
              <a:headEnd type="none" w="sm" len="sm"/>
              <a:tailEnd type="none" w="sm" len="sm"/>
            </a:ln>
          </p:spPr>
          <p:txBody>
            <a:bodyPr spcFirstLastPara="1" wrap="square" lIns="91425" tIns="91425" rIns="91425" bIns="91425" anchor="ctr" anchorCtr="0">
              <a:noAutofit/>
            </a:bodyPr>
            <a:lstStyle/>
            <a:p>
              <a:pPr marL="0" lvl="0" indent="0">
                <a:spcBef>
                  <a:spcPts val="0"/>
                </a:spcBef>
                <a:spcAft>
                  <a:spcPts val="0"/>
                </a:spcAft>
                <a:buNone/>
              </a:pPr>
              <a:endParaRPr/>
            </a:p>
          </p:txBody>
        </p:sp>
      </p:grpSp>
      <p:grpSp>
        <p:nvGrpSpPr>
          <p:cNvPr id="526" name="Shape 526"/>
          <p:cNvGrpSpPr/>
          <p:nvPr/>
        </p:nvGrpSpPr>
        <p:grpSpPr>
          <a:xfrm>
            <a:off x="1295044" y="2386383"/>
            <a:ext cx="284242" cy="284242"/>
            <a:chOff x="1278900" y="2333250"/>
            <a:chExt cx="381175" cy="381175"/>
          </a:xfrm>
        </p:grpSpPr>
        <p:sp>
          <p:nvSpPr>
            <p:cNvPr id="527" name="Shape 527"/>
            <p:cNvSpPr/>
            <p:nvPr/>
          </p:nvSpPr>
          <p:spPr>
            <a:xfrm>
              <a:off x="1278900" y="2333250"/>
              <a:ext cx="381175" cy="381175"/>
            </a:xfrm>
            <a:custGeom>
              <a:avLst/>
              <a:gdLst/>
              <a:ahLst/>
              <a:cxnLst/>
              <a:rect l="0" t="0" r="0" b="0"/>
              <a:pathLst>
                <a:path w="15247" h="15247" fill="none" extrusionOk="0">
                  <a:moveTo>
                    <a:pt x="7623" y="0"/>
                  </a:moveTo>
                  <a:lnTo>
                    <a:pt x="7623" y="0"/>
                  </a:lnTo>
                  <a:lnTo>
                    <a:pt x="7233" y="0"/>
                  </a:lnTo>
                  <a:lnTo>
                    <a:pt x="6844" y="49"/>
                  </a:lnTo>
                  <a:lnTo>
                    <a:pt x="6454" y="98"/>
                  </a:lnTo>
                  <a:lnTo>
                    <a:pt x="6089" y="147"/>
                  </a:lnTo>
                  <a:lnTo>
                    <a:pt x="5723" y="244"/>
                  </a:lnTo>
                  <a:lnTo>
                    <a:pt x="5358" y="341"/>
                  </a:lnTo>
                  <a:lnTo>
                    <a:pt x="4993" y="463"/>
                  </a:lnTo>
                  <a:lnTo>
                    <a:pt x="4652" y="609"/>
                  </a:lnTo>
                  <a:lnTo>
                    <a:pt x="4311" y="755"/>
                  </a:lnTo>
                  <a:lnTo>
                    <a:pt x="3994" y="926"/>
                  </a:lnTo>
                  <a:lnTo>
                    <a:pt x="3678" y="1096"/>
                  </a:lnTo>
                  <a:lnTo>
                    <a:pt x="3361" y="1291"/>
                  </a:lnTo>
                  <a:lnTo>
                    <a:pt x="3069" y="1510"/>
                  </a:lnTo>
                  <a:lnTo>
                    <a:pt x="2777" y="1730"/>
                  </a:lnTo>
                  <a:lnTo>
                    <a:pt x="2509" y="1973"/>
                  </a:lnTo>
                  <a:lnTo>
                    <a:pt x="2241" y="2241"/>
                  </a:lnTo>
                  <a:lnTo>
                    <a:pt x="1973" y="2509"/>
                  </a:lnTo>
                  <a:lnTo>
                    <a:pt x="1729" y="2777"/>
                  </a:lnTo>
                  <a:lnTo>
                    <a:pt x="1510" y="3069"/>
                  </a:lnTo>
                  <a:lnTo>
                    <a:pt x="1291" y="3361"/>
                  </a:lnTo>
                  <a:lnTo>
                    <a:pt x="1096" y="3678"/>
                  </a:lnTo>
                  <a:lnTo>
                    <a:pt x="926" y="3995"/>
                  </a:lnTo>
                  <a:lnTo>
                    <a:pt x="755" y="4311"/>
                  </a:lnTo>
                  <a:lnTo>
                    <a:pt x="609" y="4652"/>
                  </a:lnTo>
                  <a:lnTo>
                    <a:pt x="463" y="4993"/>
                  </a:lnTo>
                  <a:lnTo>
                    <a:pt x="341" y="5358"/>
                  </a:lnTo>
                  <a:lnTo>
                    <a:pt x="244" y="5724"/>
                  </a:lnTo>
                  <a:lnTo>
                    <a:pt x="146" y="6089"/>
                  </a:lnTo>
                  <a:lnTo>
                    <a:pt x="97" y="6454"/>
                  </a:lnTo>
                  <a:lnTo>
                    <a:pt x="49" y="6844"/>
                  </a:lnTo>
                  <a:lnTo>
                    <a:pt x="0" y="7234"/>
                  </a:lnTo>
                  <a:lnTo>
                    <a:pt x="0" y="7623"/>
                  </a:lnTo>
                  <a:lnTo>
                    <a:pt x="0" y="7623"/>
                  </a:lnTo>
                  <a:lnTo>
                    <a:pt x="0" y="8013"/>
                  </a:lnTo>
                  <a:lnTo>
                    <a:pt x="49" y="8403"/>
                  </a:lnTo>
                  <a:lnTo>
                    <a:pt x="97" y="8793"/>
                  </a:lnTo>
                  <a:lnTo>
                    <a:pt x="146" y="9158"/>
                  </a:lnTo>
                  <a:lnTo>
                    <a:pt x="244" y="9523"/>
                  </a:lnTo>
                  <a:lnTo>
                    <a:pt x="341" y="9889"/>
                  </a:lnTo>
                  <a:lnTo>
                    <a:pt x="463" y="10254"/>
                  </a:lnTo>
                  <a:lnTo>
                    <a:pt x="609" y="10595"/>
                  </a:lnTo>
                  <a:lnTo>
                    <a:pt x="755" y="10936"/>
                  </a:lnTo>
                  <a:lnTo>
                    <a:pt x="926" y="11252"/>
                  </a:lnTo>
                  <a:lnTo>
                    <a:pt x="1096" y="11569"/>
                  </a:lnTo>
                  <a:lnTo>
                    <a:pt x="1291" y="11886"/>
                  </a:lnTo>
                  <a:lnTo>
                    <a:pt x="1510" y="12178"/>
                  </a:lnTo>
                  <a:lnTo>
                    <a:pt x="1729" y="12470"/>
                  </a:lnTo>
                  <a:lnTo>
                    <a:pt x="1973" y="12738"/>
                  </a:lnTo>
                  <a:lnTo>
                    <a:pt x="2241" y="13006"/>
                  </a:lnTo>
                  <a:lnTo>
                    <a:pt x="2509" y="13274"/>
                  </a:lnTo>
                  <a:lnTo>
                    <a:pt x="2777" y="13517"/>
                  </a:lnTo>
                  <a:lnTo>
                    <a:pt x="3069" y="13737"/>
                  </a:lnTo>
                  <a:lnTo>
                    <a:pt x="3361" y="13956"/>
                  </a:lnTo>
                  <a:lnTo>
                    <a:pt x="3678" y="14151"/>
                  </a:lnTo>
                  <a:lnTo>
                    <a:pt x="3994" y="14321"/>
                  </a:lnTo>
                  <a:lnTo>
                    <a:pt x="4311" y="14492"/>
                  </a:lnTo>
                  <a:lnTo>
                    <a:pt x="4652" y="14638"/>
                  </a:lnTo>
                  <a:lnTo>
                    <a:pt x="4993" y="14784"/>
                  </a:lnTo>
                  <a:lnTo>
                    <a:pt x="5358" y="14906"/>
                  </a:lnTo>
                  <a:lnTo>
                    <a:pt x="5723" y="15003"/>
                  </a:lnTo>
                  <a:lnTo>
                    <a:pt x="6089" y="15100"/>
                  </a:lnTo>
                  <a:lnTo>
                    <a:pt x="6454" y="15149"/>
                  </a:lnTo>
                  <a:lnTo>
                    <a:pt x="6844" y="15198"/>
                  </a:lnTo>
                  <a:lnTo>
                    <a:pt x="7233" y="15247"/>
                  </a:lnTo>
                  <a:lnTo>
                    <a:pt x="7623" y="15247"/>
                  </a:lnTo>
                  <a:lnTo>
                    <a:pt x="7623" y="15247"/>
                  </a:lnTo>
                  <a:lnTo>
                    <a:pt x="8013" y="15247"/>
                  </a:lnTo>
                  <a:lnTo>
                    <a:pt x="8403" y="15198"/>
                  </a:lnTo>
                  <a:lnTo>
                    <a:pt x="8792" y="15149"/>
                  </a:lnTo>
                  <a:lnTo>
                    <a:pt x="9158" y="15100"/>
                  </a:lnTo>
                  <a:lnTo>
                    <a:pt x="9523" y="15003"/>
                  </a:lnTo>
                  <a:lnTo>
                    <a:pt x="9888" y="14906"/>
                  </a:lnTo>
                  <a:lnTo>
                    <a:pt x="10253" y="14784"/>
                  </a:lnTo>
                  <a:lnTo>
                    <a:pt x="10594" y="14638"/>
                  </a:lnTo>
                  <a:lnTo>
                    <a:pt x="10935" y="14492"/>
                  </a:lnTo>
                  <a:lnTo>
                    <a:pt x="11252" y="14321"/>
                  </a:lnTo>
                  <a:lnTo>
                    <a:pt x="11569" y="14151"/>
                  </a:lnTo>
                  <a:lnTo>
                    <a:pt x="11885" y="13956"/>
                  </a:lnTo>
                  <a:lnTo>
                    <a:pt x="12178" y="13737"/>
                  </a:lnTo>
                  <a:lnTo>
                    <a:pt x="12470" y="13517"/>
                  </a:lnTo>
                  <a:lnTo>
                    <a:pt x="12738" y="13274"/>
                  </a:lnTo>
                  <a:lnTo>
                    <a:pt x="13006" y="13006"/>
                  </a:lnTo>
                  <a:lnTo>
                    <a:pt x="13273" y="12738"/>
                  </a:lnTo>
                  <a:lnTo>
                    <a:pt x="13517" y="12470"/>
                  </a:lnTo>
                  <a:lnTo>
                    <a:pt x="13736" y="12178"/>
                  </a:lnTo>
                  <a:lnTo>
                    <a:pt x="13955" y="11886"/>
                  </a:lnTo>
                  <a:lnTo>
                    <a:pt x="14150" y="11569"/>
                  </a:lnTo>
                  <a:lnTo>
                    <a:pt x="14321" y="11252"/>
                  </a:lnTo>
                  <a:lnTo>
                    <a:pt x="14491" y="10936"/>
                  </a:lnTo>
                  <a:lnTo>
                    <a:pt x="14637" y="10595"/>
                  </a:lnTo>
                  <a:lnTo>
                    <a:pt x="14783" y="10254"/>
                  </a:lnTo>
                  <a:lnTo>
                    <a:pt x="14905" y="9889"/>
                  </a:lnTo>
                  <a:lnTo>
                    <a:pt x="15003" y="9523"/>
                  </a:lnTo>
                  <a:lnTo>
                    <a:pt x="15100" y="9158"/>
                  </a:lnTo>
                  <a:lnTo>
                    <a:pt x="15149" y="8793"/>
                  </a:lnTo>
                  <a:lnTo>
                    <a:pt x="15198" y="8403"/>
                  </a:lnTo>
                  <a:lnTo>
                    <a:pt x="15246" y="8013"/>
                  </a:lnTo>
                  <a:lnTo>
                    <a:pt x="15246" y="7623"/>
                  </a:lnTo>
                  <a:lnTo>
                    <a:pt x="15246" y="7623"/>
                  </a:lnTo>
                  <a:lnTo>
                    <a:pt x="15246" y="7234"/>
                  </a:lnTo>
                  <a:lnTo>
                    <a:pt x="15198" y="6844"/>
                  </a:lnTo>
                  <a:lnTo>
                    <a:pt x="15149" y="6454"/>
                  </a:lnTo>
                  <a:lnTo>
                    <a:pt x="15100" y="6089"/>
                  </a:lnTo>
                  <a:lnTo>
                    <a:pt x="15003" y="5724"/>
                  </a:lnTo>
                  <a:lnTo>
                    <a:pt x="14905" y="5358"/>
                  </a:lnTo>
                  <a:lnTo>
                    <a:pt x="14783" y="4993"/>
                  </a:lnTo>
                  <a:lnTo>
                    <a:pt x="14637" y="4652"/>
                  </a:lnTo>
                  <a:lnTo>
                    <a:pt x="14491" y="4311"/>
                  </a:lnTo>
                  <a:lnTo>
                    <a:pt x="14321" y="3995"/>
                  </a:lnTo>
                  <a:lnTo>
                    <a:pt x="14150" y="3678"/>
                  </a:lnTo>
                  <a:lnTo>
                    <a:pt x="13955" y="3361"/>
                  </a:lnTo>
                  <a:lnTo>
                    <a:pt x="13736" y="3069"/>
                  </a:lnTo>
                  <a:lnTo>
                    <a:pt x="13517" y="2777"/>
                  </a:lnTo>
                  <a:lnTo>
                    <a:pt x="13273" y="2509"/>
                  </a:lnTo>
                  <a:lnTo>
                    <a:pt x="13006" y="2241"/>
                  </a:lnTo>
                  <a:lnTo>
                    <a:pt x="12738" y="1973"/>
                  </a:lnTo>
                  <a:lnTo>
                    <a:pt x="12470" y="1730"/>
                  </a:lnTo>
                  <a:lnTo>
                    <a:pt x="12178" y="1510"/>
                  </a:lnTo>
                  <a:lnTo>
                    <a:pt x="11885" y="1291"/>
                  </a:lnTo>
                  <a:lnTo>
                    <a:pt x="11569" y="1096"/>
                  </a:lnTo>
                  <a:lnTo>
                    <a:pt x="11252" y="926"/>
                  </a:lnTo>
                  <a:lnTo>
                    <a:pt x="10935" y="755"/>
                  </a:lnTo>
                  <a:lnTo>
                    <a:pt x="10594" y="609"/>
                  </a:lnTo>
                  <a:lnTo>
                    <a:pt x="10253" y="463"/>
                  </a:lnTo>
                  <a:lnTo>
                    <a:pt x="9888" y="341"/>
                  </a:lnTo>
                  <a:lnTo>
                    <a:pt x="9523" y="244"/>
                  </a:lnTo>
                  <a:lnTo>
                    <a:pt x="9158" y="147"/>
                  </a:lnTo>
                  <a:lnTo>
                    <a:pt x="8792" y="98"/>
                  </a:lnTo>
                  <a:lnTo>
                    <a:pt x="8403" y="49"/>
                  </a:lnTo>
                  <a:lnTo>
                    <a:pt x="8013" y="0"/>
                  </a:lnTo>
                  <a:lnTo>
                    <a:pt x="7623" y="0"/>
                  </a:lnTo>
                  <a:lnTo>
                    <a:pt x="7623" y="0"/>
                  </a:lnTo>
                </a:path>
              </a:pathLst>
            </a:custGeom>
            <a:noFill/>
            <a:ln w="12175" cap="rnd" cmpd="sng">
              <a:solidFill>
                <a:srgbClr val="111111"/>
              </a:solidFill>
              <a:prstDash val="solid"/>
              <a:round/>
              <a:headEnd type="none" w="sm" len="sm"/>
              <a:tailEnd type="none" w="sm" len="sm"/>
            </a:ln>
          </p:spPr>
          <p:txBody>
            <a:bodyPr spcFirstLastPara="1" wrap="square" lIns="91425" tIns="91425" rIns="91425" bIns="91425" anchor="ctr" anchorCtr="0">
              <a:noAutofit/>
            </a:bodyPr>
            <a:lstStyle/>
            <a:p>
              <a:pPr marL="0" lvl="0" indent="0">
                <a:spcBef>
                  <a:spcPts val="0"/>
                </a:spcBef>
                <a:spcAft>
                  <a:spcPts val="0"/>
                </a:spcAft>
                <a:buNone/>
              </a:pPr>
              <a:endParaRPr/>
            </a:p>
          </p:txBody>
        </p:sp>
        <p:sp>
          <p:nvSpPr>
            <p:cNvPr id="528" name="Shape 528"/>
            <p:cNvSpPr/>
            <p:nvPr/>
          </p:nvSpPr>
          <p:spPr>
            <a:xfrm>
              <a:off x="1525475" y="2503125"/>
              <a:ext cx="43875" cy="47525"/>
            </a:xfrm>
            <a:custGeom>
              <a:avLst/>
              <a:gdLst/>
              <a:ahLst/>
              <a:cxnLst/>
              <a:rect l="0" t="0" r="0" b="0"/>
              <a:pathLst>
                <a:path w="1755" h="1901" fill="none" extrusionOk="0">
                  <a:moveTo>
                    <a:pt x="878" y="0"/>
                  </a:moveTo>
                  <a:lnTo>
                    <a:pt x="878" y="0"/>
                  </a:lnTo>
                  <a:lnTo>
                    <a:pt x="1048" y="25"/>
                  </a:lnTo>
                  <a:lnTo>
                    <a:pt x="1219" y="73"/>
                  </a:lnTo>
                  <a:lnTo>
                    <a:pt x="1365" y="171"/>
                  </a:lnTo>
                  <a:lnTo>
                    <a:pt x="1511" y="268"/>
                  </a:lnTo>
                  <a:lnTo>
                    <a:pt x="1608" y="414"/>
                  </a:lnTo>
                  <a:lnTo>
                    <a:pt x="1681" y="585"/>
                  </a:lnTo>
                  <a:lnTo>
                    <a:pt x="1730" y="755"/>
                  </a:lnTo>
                  <a:lnTo>
                    <a:pt x="1754" y="950"/>
                  </a:lnTo>
                  <a:lnTo>
                    <a:pt x="1754" y="950"/>
                  </a:lnTo>
                  <a:lnTo>
                    <a:pt x="1730" y="1145"/>
                  </a:lnTo>
                  <a:lnTo>
                    <a:pt x="1681" y="1316"/>
                  </a:lnTo>
                  <a:lnTo>
                    <a:pt x="1608" y="1486"/>
                  </a:lnTo>
                  <a:lnTo>
                    <a:pt x="1511" y="1632"/>
                  </a:lnTo>
                  <a:lnTo>
                    <a:pt x="1365" y="1730"/>
                  </a:lnTo>
                  <a:lnTo>
                    <a:pt x="1219" y="1827"/>
                  </a:lnTo>
                  <a:lnTo>
                    <a:pt x="1048" y="1876"/>
                  </a:lnTo>
                  <a:lnTo>
                    <a:pt x="878" y="1900"/>
                  </a:lnTo>
                  <a:lnTo>
                    <a:pt x="878" y="1900"/>
                  </a:lnTo>
                  <a:lnTo>
                    <a:pt x="707" y="1876"/>
                  </a:lnTo>
                  <a:lnTo>
                    <a:pt x="537" y="1827"/>
                  </a:lnTo>
                  <a:lnTo>
                    <a:pt x="390" y="1730"/>
                  </a:lnTo>
                  <a:lnTo>
                    <a:pt x="244" y="1632"/>
                  </a:lnTo>
                  <a:lnTo>
                    <a:pt x="147" y="1486"/>
                  </a:lnTo>
                  <a:lnTo>
                    <a:pt x="74" y="1316"/>
                  </a:lnTo>
                  <a:lnTo>
                    <a:pt x="25" y="1145"/>
                  </a:lnTo>
                  <a:lnTo>
                    <a:pt x="1" y="950"/>
                  </a:lnTo>
                  <a:lnTo>
                    <a:pt x="1" y="950"/>
                  </a:lnTo>
                  <a:lnTo>
                    <a:pt x="25" y="755"/>
                  </a:lnTo>
                  <a:lnTo>
                    <a:pt x="74" y="585"/>
                  </a:lnTo>
                  <a:lnTo>
                    <a:pt x="147" y="414"/>
                  </a:lnTo>
                  <a:lnTo>
                    <a:pt x="244" y="268"/>
                  </a:lnTo>
                  <a:lnTo>
                    <a:pt x="390" y="171"/>
                  </a:lnTo>
                  <a:lnTo>
                    <a:pt x="537" y="73"/>
                  </a:lnTo>
                  <a:lnTo>
                    <a:pt x="707" y="25"/>
                  </a:lnTo>
                  <a:lnTo>
                    <a:pt x="878" y="0"/>
                  </a:lnTo>
                  <a:lnTo>
                    <a:pt x="878" y="0"/>
                  </a:lnTo>
                </a:path>
              </a:pathLst>
            </a:custGeom>
            <a:noFill/>
            <a:ln w="12175" cap="rnd" cmpd="sng">
              <a:solidFill>
                <a:srgbClr val="111111"/>
              </a:solidFill>
              <a:prstDash val="solid"/>
              <a:round/>
              <a:headEnd type="none" w="sm" len="sm"/>
              <a:tailEnd type="none" w="sm" len="sm"/>
            </a:ln>
          </p:spPr>
          <p:txBody>
            <a:bodyPr spcFirstLastPara="1" wrap="square" lIns="91425" tIns="91425" rIns="91425" bIns="91425" anchor="ctr" anchorCtr="0">
              <a:noAutofit/>
            </a:bodyPr>
            <a:lstStyle/>
            <a:p>
              <a:pPr marL="0" lvl="0" indent="0">
                <a:spcBef>
                  <a:spcPts val="0"/>
                </a:spcBef>
                <a:spcAft>
                  <a:spcPts val="0"/>
                </a:spcAft>
                <a:buNone/>
              </a:pPr>
              <a:endParaRPr/>
            </a:p>
          </p:txBody>
        </p:sp>
        <p:sp>
          <p:nvSpPr>
            <p:cNvPr id="529" name="Shape 529"/>
            <p:cNvSpPr/>
            <p:nvPr/>
          </p:nvSpPr>
          <p:spPr>
            <a:xfrm>
              <a:off x="1369600" y="2503125"/>
              <a:ext cx="43875" cy="47525"/>
            </a:xfrm>
            <a:custGeom>
              <a:avLst/>
              <a:gdLst/>
              <a:ahLst/>
              <a:cxnLst/>
              <a:rect l="0" t="0" r="0" b="0"/>
              <a:pathLst>
                <a:path w="1755" h="1901" fill="none" extrusionOk="0">
                  <a:moveTo>
                    <a:pt x="878" y="0"/>
                  </a:moveTo>
                  <a:lnTo>
                    <a:pt x="878" y="0"/>
                  </a:lnTo>
                  <a:lnTo>
                    <a:pt x="1048" y="25"/>
                  </a:lnTo>
                  <a:lnTo>
                    <a:pt x="1219" y="73"/>
                  </a:lnTo>
                  <a:lnTo>
                    <a:pt x="1365" y="171"/>
                  </a:lnTo>
                  <a:lnTo>
                    <a:pt x="1511" y="268"/>
                  </a:lnTo>
                  <a:lnTo>
                    <a:pt x="1608" y="414"/>
                  </a:lnTo>
                  <a:lnTo>
                    <a:pt x="1681" y="585"/>
                  </a:lnTo>
                  <a:lnTo>
                    <a:pt x="1730" y="755"/>
                  </a:lnTo>
                  <a:lnTo>
                    <a:pt x="1754" y="950"/>
                  </a:lnTo>
                  <a:lnTo>
                    <a:pt x="1754" y="950"/>
                  </a:lnTo>
                  <a:lnTo>
                    <a:pt x="1730" y="1145"/>
                  </a:lnTo>
                  <a:lnTo>
                    <a:pt x="1681" y="1316"/>
                  </a:lnTo>
                  <a:lnTo>
                    <a:pt x="1608" y="1486"/>
                  </a:lnTo>
                  <a:lnTo>
                    <a:pt x="1511" y="1632"/>
                  </a:lnTo>
                  <a:lnTo>
                    <a:pt x="1365" y="1730"/>
                  </a:lnTo>
                  <a:lnTo>
                    <a:pt x="1219" y="1827"/>
                  </a:lnTo>
                  <a:lnTo>
                    <a:pt x="1048" y="1876"/>
                  </a:lnTo>
                  <a:lnTo>
                    <a:pt x="878" y="1900"/>
                  </a:lnTo>
                  <a:lnTo>
                    <a:pt x="878" y="1900"/>
                  </a:lnTo>
                  <a:lnTo>
                    <a:pt x="707" y="1876"/>
                  </a:lnTo>
                  <a:lnTo>
                    <a:pt x="537" y="1827"/>
                  </a:lnTo>
                  <a:lnTo>
                    <a:pt x="391" y="1730"/>
                  </a:lnTo>
                  <a:lnTo>
                    <a:pt x="244" y="1632"/>
                  </a:lnTo>
                  <a:lnTo>
                    <a:pt x="147" y="1486"/>
                  </a:lnTo>
                  <a:lnTo>
                    <a:pt x="74" y="1316"/>
                  </a:lnTo>
                  <a:lnTo>
                    <a:pt x="25" y="1145"/>
                  </a:lnTo>
                  <a:lnTo>
                    <a:pt x="1" y="950"/>
                  </a:lnTo>
                  <a:lnTo>
                    <a:pt x="1" y="950"/>
                  </a:lnTo>
                  <a:lnTo>
                    <a:pt x="25" y="755"/>
                  </a:lnTo>
                  <a:lnTo>
                    <a:pt x="74" y="585"/>
                  </a:lnTo>
                  <a:lnTo>
                    <a:pt x="147" y="414"/>
                  </a:lnTo>
                  <a:lnTo>
                    <a:pt x="244" y="268"/>
                  </a:lnTo>
                  <a:lnTo>
                    <a:pt x="391" y="171"/>
                  </a:lnTo>
                  <a:lnTo>
                    <a:pt x="537" y="73"/>
                  </a:lnTo>
                  <a:lnTo>
                    <a:pt x="707" y="25"/>
                  </a:lnTo>
                  <a:lnTo>
                    <a:pt x="878" y="0"/>
                  </a:lnTo>
                  <a:lnTo>
                    <a:pt x="878" y="0"/>
                  </a:lnTo>
                </a:path>
              </a:pathLst>
            </a:custGeom>
            <a:noFill/>
            <a:ln w="12175" cap="rnd" cmpd="sng">
              <a:solidFill>
                <a:srgbClr val="111111"/>
              </a:solidFill>
              <a:prstDash val="solid"/>
              <a:round/>
              <a:headEnd type="none" w="sm" len="sm"/>
              <a:tailEnd type="none" w="sm" len="sm"/>
            </a:ln>
          </p:spPr>
          <p:txBody>
            <a:bodyPr spcFirstLastPara="1" wrap="square" lIns="91425" tIns="91425" rIns="91425" bIns="91425" anchor="ctr" anchorCtr="0">
              <a:noAutofit/>
            </a:bodyPr>
            <a:lstStyle/>
            <a:p>
              <a:pPr marL="0" lvl="0" indent="0">
                <a:spcBef>
                  <a:spcPts val="0"/>
                </a:spcBef>
                <a:spcAft>
                  <a:spcPts val="0"/>
                </a:spcAft>
                <a:buNone/>
              </a:pPr>
              <a:endParaRPr/>
            </a:p>
          </p:txBody>
        </p:sp>
        <p:sp>
          <p:nvSpPr>
            <p:cNvPr id="530" name="Shape 530"/>
            <p:cNvSpPr/>
            <p:nvPr/>
          </p:nvSpPr>
          <p:spPr>
            <a:xfrm>
              <a:off x="1369600" y="2604200"/>
              <a:ext cx="199750" cy="40825"/>
            </a:xfrm>
            <a:custGeom>
              <a:avLst/>
              <a:gdLst/>
              <a:ahLst/>
              <a:cxnLst/>
              <a:rect l="0" t="0" r="0" b="0"/>
              <a:pathLst>
                <a:path w="7990" h="1633" fill="none" extrusionOk="0">
                  <a:moveTo>
                    <a:pt x="7989" y="0"/>
                  </a:moveTo>
                  <a:lnTo>
                    <a:pt x="7989" y="0"/>
                  </a:lnTo>
                  <a:lnTo>
                    <a:pt x="7575" y="366"/>
                  </a:lnTo>
                  <a:lnTo>
                    <a:pt x="7137" y="707"/>
                  </a:lnTo>
                  <a:lnTo>
                    <a:pt x="6650" y="975"/>
                  </a:lnTo>
                  <a:lnTo>
                    <a:pt x="6163" y="1218"/>
                  </a:lnTo>
                  <a:lnTo>
                    <a:pt x="5627" y="1389"/>
                  </a:lnTo>
                  <a:lnTo>
                    <a:pt x="5115" y="1535"/>
                  </a:lnTo>
                  <a:lnTo>
                    <a:pt x="4555" y="1608"/>
                  </a:lnTo>
                  <a:lnTo>
                    <a:pt x="3995" y="1632"/>
                  </a:lnTo>
                  <a:lnTo>
                    <a:pt x="3995" y="1632"/>
                  </a:lnTo>
                  <a:lnTo>
                    <a:pt x="3435" y="1608"/>
                  </a:lnTo>
                  <a:lnTo>
                    <a:pt x="2875" y="1535"/>
                  </a:lnTo>
                  <a:lnTo>
                    <a:pt x="2363" y="1389"/>
                  </a:lnTo>
                  <a:lnTo>
                    <a:pt x="1828" y="1218"/>
                  </a:lnTo>
                  <a:lnTo>
                    <a:pt x="1340" y="975"/>
                  </a:lnTo>
                  <a:lnTo>
                    <a:pt x="853" y="707"/>
                  </a:lnTo>
                  <a:lnTo>
                    <a:pt x="415" y="366"/>
                  </a:lnTo>
                  <a:lnTo>
                    <a:pt x="1" y="0"/>
                  </a:lnTo>
                </a:path>
              </a:pathLst>
            </a:custGeom>
            <a:noFill/>
            <a:ln w="12175" cap="rnd" cmpd="sng">
              <a:solidFill>
                <a:srgbClr val="111111"/>
              </a:solidFill>
              <a:prstDash val="solid"/>
              <a:round/>
              <a:headEnd type="none" w="sm" len="sm"/>
              <a:tailEnd type="none" w="sm" len="sm"/>
            </a:ln>
          </p:spPr>
          <p:txBody>
            <a:bodyPr spcFirstLastPara="1" wrap="square" lIns="91425" tIns="91425" rIns="91425" bIns="91425" anchor="ctr" anchorCtr="0">
              <a:noAutofit/>
            </a:bodyPr>
            <a:lstStyle/>
            <a:p>
              <a:pPr marL="0" lvl="0" indent="0">
                <a:spcBef>
                  <a:spcPts val="0"/>
                </a:spcBef>
                <a:spcAft>
                  <a:spcPts val="0"/>
                </a:spcAft>
                <a:buNone/>
              </a:pPr>
              <a:endParaRPr/>
            </a:p>
          </p:txBody>
        </p:sp>
      </p:grpSp>
      <p:grpSp>
        <p:nvGrpSpPr>
          <p:cNvPr id="531" name="Shape 531"/>
          <p:cNvGrpSpPr/>
          <p:nvPr/>
        </p:nvGrpSpPr>
        <p:grpSpPr>
          <a:xfrm>
            <a:off x="1796285" y="2386383"/>
            <a:ext cx="284261" cy="284242"/>
            <a:chOff x="1951075" y="2333250"/>
            <a:chExt cx="381200" cy="381175"/>
          </a:xfrm>
        </p:grpSpPr>
        <p:sp>
          <p:nvSpPr>
            <p:cNvPr id="532" name="Shape 532"/>
            <p:cNvSpPr/>
            <p:nvPr/>
          </p:nvSpPr>
          <p:spPr>
            <a:xfrm>
              <a:off x="1951075" y="2333250"/>
              <a:ext cx="381200" cy="381175"/>
            </a:xfrm>
            <a:custGeom>
              <a:avLst/>
              <a:gdLst/>
              <a:ahLst/>
              <a:cxnLst/>
              <a:rect l="0" t="0" r="0" b="0"/>
              <a:pathLst>
                <a:path w="15248" h="15247" fill="none" extrusionOk="0">
                  <a:moveTo>
                    <a:pt x="7624" y="0"/>
                  </a:moveTo>
                  <a:lnTo>
                    <a:pt x="7624" y="0"/>
                  </a:lnTo>
                  <a:lnTo>
                    <a:pt x="7234" y="0"/>
                  </a:lnTo>
                  <a:lnTo>
                    <a:pt x="6845" y="49"/>
                  </a:lnTo>
                  <a:lnTo>
                    <a:pt x="6455" y="98"/>
                  </a:lnTo>
                  <a:lnTo>
                    <a:pt x="6090" y="147"/>
                  </a:lnTo>
                  <a:lnTo>
                    <a:pt x="5724" y="244"/>
                  </a:lnTo>
                  <a:lnTo>
                    <a:pt x="5359" y="341"/>
                  </a:lnTo>
                  <a:lnTo>
                    <a:pt x="4994" y="463"/>
                  </a:lnTo>
                  <a:lnTo>
                    <a:pt x="4653" y="609"/>
                  </a:lnTo>
                  <a:lnTo>
                    <a:pt x="4312" y="755"/>
                  </a:lnTo>
                  <a:lnTo>
                    <a:pt x="3995" y="926"/>
                  </a:lnTo>
                  <a:lnTo>
                    <a:pt x="3678" y="1096"/>
                  </a:lnTo>
                  <a:lnTo>
                    <a:pt x="3362" y="1291"/>
                  </a:lnTo>
                  <a:lnTo>
                    <a:pt x="3070" y="1510"/>
                  </a:lnTo>
                  <a:lnTo>
                    <a:pt x="2777" y="1730"/>
                  </a:lnTo>
                  <a:lnTo>
                    <a:pt x="2509" y="1973"/>
                  </a:lnTo>
                  <a:lnTo>
                    <a:pt x="2242" y="2241"/>
                  </a:lnTo>
                  <a:lnTo>
                    <a:pt x="1974" y="2509"/>
                  </a:lnTo>
                  <a:lnTo>
                    <a:pt x="1730" y="2777"/>
                  </a:lnTo>
                  <a:lnTo>
                    <a:pt x="1511" y="3069"/>
                  </a:lnTo>
                  <a:lnTo>
                    <a:pt x="1292" y="3361"/>
                  </a:lnTo>
                  <a:lnTo>
                    <a:pt x="1097" y="3678"/>
                  </a:lnTo>
                  <a:lnTo>
                    <a:pt x="926" y="3995"/>
                  </a:lnTo>
                  <a:lnTo>
                    <a:pt x="756" y="4311"/>
                  </a:lnTo>
                  <a:lnTo>
                    <a:pt x="610" y="4652"/>
                  </a:lnTo>
                  <a:lnTo>
                    <a:pt x="464" y="4993"/>
                  </a:lnTo>
                  <a:lnTo>
                    <a:pt x="342" y="5358"/>
                  </a:lnTo>
                  <a:lnTo>
                    <a:pt x="244" y="5724"/>
                  </a:lnTo>
                  <a:lnTo>
                    <a:pt x="147" y="6089"/>
                  </a:lnTo>
                  <a:lnTo>
                    <a:pt x="98" y="6454"/>
                  </a:lnTo>
                  <a:lnTo>
                    <a:pt x="50" y="6844"/>
                  </a:lnTo>
                  <a:lnTo>
                    <a:pt x="1" y="7234"/>
                  </a:lnTo>
                  <a:lnTo>
                    <a:pt x="1" y="7623"/>
                  </a:lnTo>
                  <a:lnTo>
                    <a:pt x="1" y="7623"/>
                  </a:lnTo>
                  <a:lnTo>
                    <a:pt x="1" y="8013"/>
                  </a:lnTo>
                  <a:lnTo>
                    <a:pt x="50" y="8403"/>
                  </a:lnTo>
                  <a:lnTo>
                    <a:pt x="98" y="8793"/>
                  </a:lnTo>
                  <a:lnTo>
                    <a:pt x="147" y="9158"/>
                  </a:lnTo>
                  <a:lnTo>
                    <a:pt x="244" y="9523"/>
                  </a:lnTo>
                  <a:lnTo>
                    <a:pt x="342" y="9889"/>
                  </a:lnTo>
                  <a:lnTo>
                    <a:pt x="464" y="10254"/>
                  </a:lnTo>
                  <a:lnTo>
                    <a:pt x="610" y="10595"/>
                  </a:lnTo>
                  <a:lnTo>
                    <a:pt x="756" y="10936"/>
                  </a:lnTo>
                  <a:lnTo>
                    <a:pt x="926" y="11252"/>
                  </a:lnTo>
                  <a:lnTo>
                    <a:pt x="1097" y="11569"/>
                  </a:lnTo>
                  <a:lnTo>
                    <a:pt x="1292" y="11886"/>
                  </a:lnTo>
                  <a:lnTo>
                    <a:pt x="1511" y="12178"/>
                  </a:lnTo>
                  <a:lnTo>
                    <a:pt x="1730" y="12470"/>
                  </a:lnTo>
                  <a:lnTo>
                    <a:pt x="1974" y="12738"/>
                  </a:lnTo>
                  <a:lnTo>
                    <a:pt x="2242" y="13006"/>
                  </a:lnTo>
                  <a:lnTo>
                    <a:pt x="2509" y="13274"/>
                  </a:lnTo>
                  <a:lnTo>
                    <a:pt x="2777" y="13517"/>
                  </a:lnTo>
                  <a:lnTo>
                    <a:pt x="3070" y="13737"/>
                  </a:lnTo>
                  <a:lnTo>
                    <a:pt x="3362" y="13956"/>
                  </a:lnTo>
                  <a:lnTo>
                    <a:pt x="3678" y="14151"/>
                  </a:lnTo>
                  <a:lnTo>
                    <a:pt x="3995" y="14321"/>
                  </a:lnTo>
                  <a:lnTo>
                    <a:pt x="4312" y="14492"/>
                  </a:lnTo>
                  <a:lnTo>
                    <a:pt x="4653" y="14638"/>
                  </a:lnTo>
                  <a:lnTo>
                    <a:pt x="4994" y="14784"/>
                  </a:lnTo>
                  <a:lnTo>
                    <a:pt x="5359" y="14906"/>
                  </a:lnTo>
                  <a:lnTo>
                    <a:pt x="5724" y="15003"/>
                  </a:lnTo>
                  <a:lnTo>
                    <a:pt x="6090" y="15100"/>
                  </a:lnTo>
                  <a:lnTo>
                    <a:pt x="6455" y="15149"/>
                  </a:lnTo>
                  <a:lnTo>
                    <a:pt x="6845" y="15198"/>
                  </a:lnTo>
                  <a:lnTo>
                    <a:pt x="7234" y="15247"/>
                  </a:lnTo>
                  <a:lnTo>
                    <a:pt x="7624" y="15247"/>
                  </a:lnTo>
                  <a:lnTo>
                    <a:pt x="7624" y="15247"/>
                  </a:lnTo>
                  <a:lnTo>
                    <a:pt x="8014" y="15247"/>
                  </a:lnTo>
                  <a:lnTo>
                    <a:pt x="8403" y="15198"/>
                  </a:lnTo>
                  <a:lnTo>
                    <a:pt x="8793" y="15149"/>
                  </a:lnTo>
                  <a:lnTo>
                    <a:pt x="9158" y="15100"/>
                  </a:lnTo>
                  <a:lnTo>
                    <a:pt x="9524" y="15003"/>
                  </a:lnTo>
                  <a:lnTo>
                    <a:pt x="9889" y="14906"/>
                  </a:lnTo>
                  <a:lnTo>
                    <a:pt x="10254" y="14784"/>
                  </a:lnTo>
                  <a:lnTo>
                    <a:pt x="10595" y="14638"/>
                  </a:lnTo>
                  <a:lnTo>
                    <a:pt x="10936" y="14492"/>
                  </a:lnTo>
                  <a:lnTo>
                    <a:pt x="11253" y="14321"/>
                  </a:lnTo>
                  <a:lnTo>
                    <a:pt x="11569" y="14151"/>
                  </a:lnTo>
                  <a:lnTo>
                    <a:pt x="11886" y="13956"/>
                  </a:lnTo>
                  <a:lnTo>
                    <a:pt x="12178" y="13737"/>
                  </a:lnTo>
                  <a:lnTo>
                    <a:pt x="12471" y="13517"/>
                  </a:lnTo>
                  <a:lnTo>
                    <a:pt x="12739" y="13274"/>
                  </a:lnTo>
                  <a:lnTo>
                    <a:pt x="13006" y="13006"/>
                  </a:lnTo>
                  <a:lnTo>
                    <a:pt x="13274" y="12738"/>
                  </a:lnTo>
                  <a:lnTo>
                    <a:pt x="13518" y="12470"/>
                  </a:lnTo>
                  <a:lnTo>
                    <a:pt x="13737" y="12178"/>
                  </a:lnTo>
                  <a:lnTo>
                    <a:pt x="13956" y="11886"/>
                  </a:lnTo>
                  <a:lnTo>
                    <a:pt x="14151" y="11569"/>
                  </a:lnTo>
                  <a:lnTo>
                    <a:pt x="14322" y="11252"/>
                  </a:lnTo>
                  <a:lnTo>
                    <a:pt x="14492" y="10936"/>
                  </a:lnTo>
                  <a:lnTo>
                    <a:pt x="14638" y="10595"/>
                  </a:lnTo>
                  <a:lnTo>
                    <a:pt x="14784" y="10254"/>
                  </a:lnTo>
                  <a:lnTo>
                    <a:pt x="14906" y="9889"/>
                  </a:lnTo>
                  <a:lnTo>
                    <a:pt x="15004" y="9523"/>
                  </a:lnTo>
                  <a:lnTo>
                    <a:pt x="15101" y="9158"/>
                  </a:lnTo>
                  <a:lnTo>
                    <a:pt x="15150" y="8793"/>
                  </a:lnTo>
                  <a:lnTo>
                    <a:pt x="15198" y="8403"/>
                  </a:lnTo>
                  <a:lnTo>
                    <a:pt x="15247" y="8013"/>
                  </a:lnTo>
                  <a:lnTo>
                    <a:pt x="15247" y="7623"/>
                  </a:lnTo>
                  <a:lnTo>
                    <a:pt x="15247" y="7623"/>
                  </a:lnTo>
                  <a:lnTo>
                    <a:pt x="15247" y="7234"/>
                  </a:lnTo>
                  <a:lnTo>
                    <a:pt x="15198" y="6844"/>
                  </a:lnTo>
                  <a:lnTo>
                    <a:pt x="15150" y="6454"/>
                  </a:lnTo>
                  <a:lnTo>
                    <a:pt x="15101" y="6089"/>
                  </a:lnTo>
                  <a:lnTo>
                    <a:pt x="15004" y="5724"/>
                  </a:lnTo>
                  <a:lnTo>
                    <a:pt x="14906" y="5358"/>
                  </a:lnTo>
                  <a:lnTo>
                    <a:pt x="14784" y="4993"/>
                  </a:lnTo>
                  <a:lnTo>
                    <a:pt x="14638" y="4652"/>
                  </a:lnTo>
                  <a:lnTo>
                    <a:pt x="14492" y="4311"/>
                  </a:lnTo>
                  <a:lnTo>
                    <a:pt x="14322" y="3995"/>
                  </a:lnTo>
                  <a:lnTo>
                    <a:pt x="14151" y="3678"/>
                  </a:lnTo>
                  <a:lnTo>
                    <a:pt x="13956" y="3361"/>
                  </a:lnTo>
                  <a:lnTo>
                    <a:pt x="13737" y="3069"/>
                  </a:lnTo>
                  <a:lnTo>
                    <a:pt x="13518" y="2777"/>
                  </a:lnTo>
                  <a:lnTo>
                    <a:pt x="13274" y="2509"/>
                  </a:lnTo>
                  <a:lnTo>
                    <a:pt x="13006" y="2241"/>
                  </a:lnTo>
                  <a:lnTo>
                    <a:pt x="12739" y="1973"/>
                  </a:lnTo>
                  <a:lnTo>
                    <a:pt x="12471" y="1730"/>
                  </a:lnTo>
                  <a:lnTo>
                    <a:pt x="12178" y="1510"/>
                  </a:lnTo>
                  <a:lnTo>
                    <a:pt x="11886" y="1291"/>
                  </a:lnTo>
                  <a:lnTo>
                    <a:pt x="11569" y="1096"/>
                  </a:lnTo>
                  <a:lnTo>
                    <a:pt x="11253" y="926"/>
                  </a:lnTo>
                  <a:lnTo>
                    <a:pt x="10936" y="755"/>
                  </a:lnTo>
                  <a:lnTo>
                    <a:pt x="10595" y="609"/>
                  </a:lnTo>
                  <a:lnTo>
                    <a:pt x="10254" y="463"/>
                  </a:lnTo>
                  <a:lnTo>
                    <a:pt x="9889" y="341"/>
                  </a:lnTo>
                  <a:lnTo>
                    <a:pt x="9524" y="244"/>
                  </a:lnTo>
                  <a:lnTo>
                    <a:pt x="9158" y="147"/>
                  </a:lnTo>
                  <a:lnTo>
                    <a:pt x="8793" y="98"/>
                  </a:lnTo>
                  <a:lnTo>
                    <a:pt x="8403" y="49"/>
                  </a:lnTo>
                  <a:lnTo>
                    <a:pt x="8014" y="0"/>
                  </a:lnTo>
                  <a:lnTo>
                    <a:pt x="7624" y="0"/>
                  </a:lnTo>
                  <a:lnTo>
                    <a:pt x="7624" y="0"/>
                  </a:lnTo>
                </a:path>
              </a:pathLst>
            </a:custGeom>
            <a:noFill/>
            <a:ln w="12175" cap="rnd" cmpd="sng">
              <a:solidFill>
                <a:srgbClr val="111111"/>
              </a:solidFill>
              <a:prstDash val="solid"/>
              <a:round/>
              <a:headEnd type="none" w="sm" len="sm"/>
              <a:tailEnd type="none" w="sm" len="sm"/>
            </a:ln>
          </p:spPr>
          <p:txBody>
            <a:bodyPr spcFirstLastPara="1" wrap="square" lIns="91425" tIns="91425" rIns="91425" bIns="91425" anchor="ctr" anchorCtr="0">
              <a:noAutofit/>
            </a:bodyPr>
            <a:lstStyle/>
            <a:p>
              <a:pPr marL="0" lvl="0" indent="0">
                <a:spcBef>
                  <a:spcPts val="0"/>
                </a:spcBef>
                <a:spcAft>
                  <a:spcPts val="0"/>
                </a:spcAft>
                <a:buNone/>
              </a:pPr>
              <a:endParaRPr/>
            </a:p>
          </p:txBody>
        </p:sp>
        <p:sp>
          <p:nvSpPr>
            <p:cNvPr id="533" name="Shape 533"/>
            <p:cNvSpPr/>
            <p:nvPr/>
          </p:nvSpPr>
          <p:spPr>
            <a:xfrm>
              <a:off x="2197675" y="2503125"/>
              <a:ext cx="43875" cy="47525"/>
            </a:xfrm>
            <a:custGeom>
              <a:avLst/>
              <a:gdLst/>
              <a:ahLst/>
              <a:cxnLst/>
              <a:rect l="0" t="0" r="0" b="0"/>
              <a:pathLst>
                <a:path w="1755" h="1901" fill="none" extrusionOk="0">
                  <a:moveTo>
                    <a:pt x="877" y="0"/>
                  </a:moveTo>
                  <a:lnTo>
                    <a:pt x="877" y="0"/>
                  </a:lnTo>
                  <a:lnTo>
                    <a:pt x="1048" y="25"/>
                  </a:lnTo>
                  <a:lnTo>
                    <a:pt x="1218" y="73"/>
                  </a:lnTo>
                  <a:lnTo>
                    <a:pt x="1365" y="171"/>
                  </a:lnTo>
                  <a:lnTo>
                    <a:pt x="1511" y="268"/>
                  </a:lnTo>
                  <a:lnTo>
                    <a:pt x="1608" y="414"/>
                  </a:lnTo>
                  <a:lnTo>
                    <a:pt x="1681" y="585"/>
                  </a:lnTo>
                  <a:lnTo>
                    <a:pt x="1730" y="755"/>
                  </a:lnTo>
                  <a:lnTo>
                    <a:pt x="1754" y="950"/>
                  </a:lnTo>
                  <a:lnTo>
                    <a:pt x="1754" y="950"/>
                  </a:lnTo>
                  <a:lnTo>
                    <a:pt x="1730" y="1145"/>
                  </a:lnTo>
                  <a:lnTo>
                    <a:pt x="1681" y="1316"/>
                  </a:lnTo>
                  <a:lnTo>
                    <a:pt x="1608" y="1486"/>
                  </a:lnTo>
                  <a:lnTo>
                    <a:pt x="1511" y="1632"/>
                  </a:lnTo>
                  <a:lnTo>
                    <a:pt x="1365" y="1730"/>
                  </a:lnTo>
                  <a:lnTo>
                    <a:pt x="1218" y="1827"/>
                  </a:lnTo>
                  <a:lnTo>
                    <a:pt x="1048" y="1876"/>
                  </a:lnTo>
                  <a:lnTo>
                    <a:pt x="877" y="1900"/>
                  </a:lnTo>
                  <a:lnTo>
                    <a:pt x="877" y="1900"/>
                  </a:lnTo>
                  <a:lnTo>
                    <a:pt x="707" y="1876"/>
                  </a:lnTo>
                  <a:lnTo>
                    <a:pt x="536" y="1827"/>
                  </a:lnTo>
                  <a:lnTo>
                    <a:pt x="390" y="1730"/>
                  </a:lnTo>
                  <a:lnTo>
                    <a:pt x="244" y="1632"/>
                  </a:lnTo>
                  <a:lnTo>
                    <a:pt x="147" y="1486"/>
                  </a:lnTo>
                  <a:lnTo>
                    <a:pt x="74" y="1316"/>
                  </a:lnTo>
                  <a:lnTo>
                    <a:pt x="25" y="1145"/>
                  </a:lnTo>
                  <a:lnTo>
                    <a:pt x="1" y="950"/>
                  </a:lnTo>
                  <a:lnTo>
                    <a:pt x="1" y="950"/>
                  </a:lnTo>
                  <a:lnTo>
                    <a:pt x="25" y="755"/>
                  </a:lnTo>
                  <a:lnTo>
                    <a:pt x="74" y="585"/>
                  </a:lnTo>
                  <a:lnTo>
                    <a:pt x="147" y="414"/>
                  </a:lnTo>
                  <a:lnTo>
                    <a:pt x="244" y="268"/>
                  </a:lnTo>
                  <a:lnTo>
                    <a:pt x="390" y="171"/>
                  </a:lnTo>
                  <a:lnTo>
                    <a:pt x="536" y="73"/>
                  </a:lnTo>
                  <a:lnTo>
                    <a:pt x="707" y="25"/>
                  </a:lnTo>
                  <a:lnTo>
                    <a:pt x="877" y="0"/>
                  </a:lnTo>
                  <a:lnTo>
                    <a:pt x="877" y="0"/>
                  </a:lnTo>
                </a:path>
              </a:pathLst>
            </a:custGeom>
            <a:noFill/>
            <a:ln w="12175" cap="rnd" cmpd="sng">
              <a:solidFill>
                <a:srgbClr val="111111"/>
              </a:solidFill>
              <a:prstDash val="solid"/>
              <a:round/>
              <a:headEnd type="none" w="sm" len="sm"/>
              <a:tailEnd type="none" w="sm" len="sm"/>
            </a:ln>
          </p:spPr>
          <p:txBody>
            <a:bodyPr spcFirstLastPara="1" wrap="square" lIns="91425" tIns="91425" rIns="91425" bIns="91425" anchor="ctr" anchorCtr="0">
              <a:noAutofit/>
            </a:bodyPr>
            <a:lstStyle/>
            <a:p>
              <a:pPr marL="0" lvl="0" indent="0">
                <a:spcBef>
                  <a:spcPts val="0"/>
                </a:spcBef>
                <a:spcAft>
                  <a:spcPts val="0"/>
                </a:spcAft>
                <a:buNone/>
              </a:pPr>
              <a:endParaRPr/>
            </a:p>
          </p:txBody>
        </p:sp>
        <p:sp>
          <p:nvSpPr>
            <p:cNvPr id="534" name="Shape 534"/>
            <p:cNvSpPr/>
            <p:nvPr/>
          </p:nvSpPr>
          <p:spPr>
            <a:xfrm>
              <a:off x="2041800" y="2503125"/>
              <a:ext cx="43875" cy="47525"/>
            </a:xfrm>
            <a:custGeom>
              <a:avLst/>
              <a:gdLst/>
              <a:ahLst/>
              <a:cxnLst/>
              <a:rect l="0" t="0" r="0" b="0"/>
              <a:pathLst>
                <a:path w="1755" h="1901" fill="none" extrusionOk="0">
                  <a:moveTo>
                    <a:pt x="878" y="0"/>
                  </a:moveTo>
                  <a:lnTo>
                    <a:pt x="878" y="0"/>
                  </a:lnTo>
                  <a:lnTo>
                    <a:pt x="1048" y="25"/>
                  </a:lnTo>
                  <a:lnTo>
                    <a:pt x="1219" y="73"/>
                  </a:lnTo>
                  <a:lnTo>
                    <a:pt x="1365" y="171"/>
                  </a:lnTo>
                  <a:lnTo>
                    <a:pt x="1511" y="268"/>
                  </a:lnTo>
                  <a:lnTo>
                    <a:pt x="1608" y="414"/>
                  </a:lnTo>
                  <a:lnTo>
                    <a:pt x="1681" y="585"/>
                  </a:lnTo>
                  <a:lnTo>
                    <a:pt x="1730" y="755"/>
                  </a:lnTo>
                  <a:lnTo>
                    <a:pt x="1754" y="950"/>
                  </a:lnTo>
                  <a:lnTo>
                    <a:pt x="1754" y="950"/>
                  </a:lnTo>
                  <a:lnTo>
                    <a:pt x="1730" y="1145"/>
                  </a:lnTo>
                  <a:lnTo>
                    <a:pt x="1681" y="1316"/>
                  </a:lnTo>
                  <a:lnTo>
                    <a:pt x="1608" y="1486"/>
                  </a:lnTo>
                  <a:lnTo>
                    <a:pt x="1511" y="1632"/>
                  </a:lnTo>
                  <a:lnTo>
                    <a:pt x="1365" y="1730"/>
                  </a:lnTo>
                  <a:lnTo>
                    <a:pt x="1219" y="1827"/>
                  </a:lnTo>
                  <a:lnTo>
                    <a:pt x="1048" y="1876"/>
                  </a:lnTo>
                  <a:lnTo>
                    <a:pt x="878" y="1900"/>
                  </a:lnTo>
                  <a:lnTo>
                    <a:pt x="878" y="1900"/>
                  </a:lnTo>
                  <a:lnTo>
                    <a:pt x="707" y="1876"/>
                  </a:lnTo>
                  <a:lnTo>
                    <a:pt x="537" y="1827"/>
                  </a:lnTo>
                  <a:lnTo>
                    <a:pt x="390" y="1730"/>
                  </a:lnTo>
                  <a:lnTo>
                    <a:pt x="244" y="1632"/>
                  </a:lnTo>
                  <a:lnTo>
                    <a:pt x="147" y="1486"/>
                  </a:lnTo>
                  <a:lnTo>
                    <a:pt x="74" y="1316"/>
                  </a:lnTo>
                  <a:lnTo>
                    <a:pt x="25" y="1145"/>
                  </a:lnTo>
                  <a:lnTo>
                    <a:pt x="1" y="950"/>
                  </a:lnTo>
                  <a:lnTo>
                    <a:pt x="1" y="950"/>
                  </a:lnTo>
                  <a:lnTo>
                    <a:pt x="25" y="755"/>
                  </a:lnTo>
                  <a:lnTo>
                    <a:pt x="74" y="585"/>
                  </a:lnTo>
                  <a:lnTo>
                    <a:pt x="147" y="414"/>
                  </a:lnTo>
                  <a:lnTo>
                    <a:pt x="244" y="268"/>
                  </a:lnTo>
                  <a:lnTo>
                    <a:pt x="390" y="171"/>
                  </a:lnTo>
                  <a:lnTo>
                    <a:pt x="537" y="73"/>
                  </a:lnTo>
                  <a:lnTo>
                    <a:pt x="707" y="25"/>
                  </a:lnTo>
                  <a:lnTo>
                    <a:pt x="878" y="0"/>
                  </a:lnTo>
                  <a:lnTo>
                    <a:pt x="878" y="0"/>
                  </a:lnTo>
                </a:path>
              </a:pathLst>
            </a:custGeom>
            <a:noFill/>
            <a:ln w="12175" cap="rnd" cmpd="sng">
              <a:solidFill>
                <a:srgbClr val="111111"/>
              </a:solidFill>
              <a:prstDash val="solid"/>
              <a:round/>
              <a:headEnd type="none" w="sm" len="sm"/>
              <a:tailEnd type="none" w="sm" len="sm"/>
            </a:ln>
          </p:spPr>
          <p:txBody>
            <a:bodyPr spcFirstLastPara="1" wrap="square" lIns="91425" tIns="91425" rIns="91425" bIns="91425" anchor="ctr" anchorCtr="0">
              <a:noAutofit/>
            </a:bodyPr>
            <a:lstStyle/>
            <a:p>
              <a:pPr marL="0" lvl="0" indent="0">
                <a:spcBef>
                  <a:spcPts val="0"/>
                </a:spcBef>
                <a:spcAft>
                  <a:spcPts val="0"/>
                </a:spcAft>
                <a:buNone/>
              </a:pPr>
              <a:endParaRPr/>
            </a:p>
          </p:txBody>
        </p:sp>
        <p:sp>
          <p:nvSpPr>
            <p:cNvPr id="535" name="Shape 535"/>
            <p:cNvSpPr/>
            <p:nvPr/>
          </p:nvSpPr>
          <p:spPr>
            <a:xfrm>
              <a:off x="2041800" y="2584100"/>
              <a:ext cx="199750" cy="41425"/>
            </a:xfrm>
            <a:custGeom>
              <a:avLst/>
              <a:gdLst/>
              <a:ahLst/>
              <a:cxnLst/>
              <a:rect l="0" t="0" r="0" b="0"/>
              <a:pathLst>
                <a:path w="7990" h="1657" fill="none" extrusionOk="0">
                  <a:moveTo>
                    <a:pt x="1" y="1657"/>
                  </a:moveTo>
                  <a:lnTo>
                    <a:pt x="1" y="1657"/>
                  </a:lnTo>
                  <a:lnTo>
                    <a:pt x="415" y="1291"/>
                  </a:lnTo>
                  <a:lnTo>
                    <a:pt x="853" y="950"/>
                  </a:lnTo>
                  <a:lnTo>
                    <a:pt x="1340" y="683"/>
                  </a:lnTo>
                  <a:lnTo>
                    <a:pt x="1827" y="439"/>
                  </a:lnTo>
                  <a:lnTo>
                    <a:pt x="2363" y="244"/>
                  </a:lnTo>
                  <a:lnTo>
                    <a:pt x="2875" y="122"/>
                  </a:lnTo>
                  <a:lnTo>
                    <a:pt x="3435" y="49"/>
                  </a:lnTo>
                  <a:lnTo>
                    <a:pt x="3995" y="1"/>
                  </a:lnTo>
                  <a:lnTo>
                    <a:pt x="3995" y="1"/>
                  </a:lnTo>
                  <a:lnTo>
                    <a:pt x="4555" y="49"/>
                  </a:lnTo>
                  <a:lnTo>
                    <a:pt x="5115" y="122"/>
                  </a:lnTo>
                  <a:lnTo>
                    <a:pt x="5627" y="244"/>
                  </a:lnTo>
                  <a:lnTo>
                    <a:pt x="6163" y="439"/>
                  </a:lnTo>
                  <a:lnTo>
                    <a:pt x="6650" y="683"/>
                  </a:lnTo>
                  <a:lnTo>
                    <a:pt x="7137" y="950"/>
                  </a:lnTo>
                  <a:lnTo>
                    <a:pt x="7575" y="1291"/>
                  </a:lnTo>
                  <a:lnTo>
                    <a:pt x="7989" y="1657"/>
                  </a:lnTo>
                </a:path>
              </a:pathLst>
            </a:custGeom>
            <a:noFill/>
            <a:ln w="12175" cap="rnd" cmpd="sng">
              <a:solidFill>
                <a:srgbClr val="111111"/>
              </a:solidFill>
              <a:prstDash val="solid"/>
              <a:round/>
              <a:headEnd type="none" w="sm" len="sm"/>
              <a:tailEnd type="none" w="sm" len="sm"/>
            </a:ln>
          </p:spPr>
          <p:txBody>
            <a:bodyPr spcFirstLastPara="1" wrap="square" lIns="91425" tIns="91425" rIns="91425" bIns="91425" anchor="ctr" anchorCtr="0">
              <a:noAutofit/>
            </a:bodyPr>
            <a:lstStyle/>
            <a:p>
              <a:pPr marL="0" lvl="0" indent="0">
                <a:spcBef>
                  <a:spcPts val="0"/>
                </a:spcBef>
                <a:spcAft>
                  <a:spcPts val="0"/>
                </a:spcAft>
                <a:buNone/>
              </a:pPr>
              <a:endParaRPr/>
            </a:p>
          </p:txBody>
        </p:sp>
      </p:grpSp>
      <p:grpSp>
        <p:nvGrpSpPr>
          <p:cNvPr id="536" name="Shape 536"/>
          <p:cNvGrpSpPr/>
          <p:nvPr/>
        </p:nvGrpSpPr>
        <p:grpSpPr>
          <a:xfrm>
            <a:off x="2297544" y="2386383"/>
            <a:ext cx="284242" cy="284242"/>
            <a:chOff x="2623275" y="2333250"/>
            <a:chExt cx="381175" cy="381175"/>
          </a:xfrm>
        </p:grpSpPr>
        <p:sp>
          <p:nvSpPr>
            <p:cNvPr id="537" name="Shape 537"/>
            <p:cNvSpPr/>
            <p:nvPr/>
          </p:nvSpPr>
          <p:spPr>
            <a:xfrm>
              <a:off x="2623275" y="2333250"/>
              <a:ext cx="381175" cy="381175"/>
            </a:xfrm>
            <a:custGeom>
              <a:avLst/>
              <a:gdLst/>
              <a:ahLst/>
              <a:cxnLst/>
              <a:rect l="0" t="0" r="0" b="0"/>
              <a:pathLst>
                <a:path w="15247" h="15247" fill="none" extrusionOk="0">
                  <a:moveTo>
                    <a:pt x="7624" y="0"/>
                  </a:moveTo>
                  <a:lnTo>
                    <a:pt x="7624" y="0"/>
                  </a:lnTo>
                  <a:lnTo>
                    <a:pt x="7234" y="0"/>
                  </a:lnTo>
                  <a:lnTo>
                    <a:pt x="6844" y="49"/>
                  </a:lnTo>
                  <a:lnTo>
                    <a:pt x="6455" y="98"/>
                  </a:lnTo>
                  <a:lnTo>
                    <a:pt x="6089" y="147"/>
                  </a:lnTo>
                  <a:lnTo>
                    <a:pt x="5724" y="244"/>
                  </a:lnTo>
                  <a:lnTo>
                    <a:pt x="5359" y="341"/>
                  </a:lnTo>
                  <a:lnTo>
                    <a:pt x="4994" y="463"/>
                  </a:lnTo>
                  <a:lnTo>
                    <a:pt x="4653" y="609"/>
                  </a:lnTo>
                  <a:lnTo>
                    <a:pt x="4312" y="755"/>
                  </a:lnTo>
                  <a:lnTo>
                    <a:pt x="3995" y="926"/>
                  </a:lnTo>
                  <a:lnTo>
                    <a:pt x="3678" y="1096"/>
                  </a:lnTo>
                  <a:lnTo>
                    <a:pt x="3362" y="1291"/>
                  </a:lnTo>
                  <a:lnTo>
                    <a:pt x="3069" y="1510"/>
                  </a:lnTo>
                  <a:lnTo>
                    <a:pt x="2777" y="1730"/>
                  </a:lnTo>
                  <a:lnTo>
                    <a:pt x="2509" y="1973"/>
                  </a:lnTo>
                  <a:lnTo>
                    <a:pt x="2241" y="2241"/>
                  </a:lnTo>
                  <a:lnTo>
                    <a:pt x="1973" y="2509"/>
                  </a:lnTo>
                  <a:lnTo>
                    <a:pt x="1730" y="2777"/>
                  </a:lnTo>
                  <a:lnTo>
                    <a:pt x="1511" y="3069"/>
                  </a:lnTo>
                  <a:lnTo>
                    <a:pt x="1292" y="3361"/>
                  </a:lnTo>
                  <a:lnTo>
                    <a:pt x="1097" y="3678"/>
                  </a:lnTo>
                  <a:lnTo>
                    <a:pt x="926" y="3995"/>
                  </a:lnTo>
                  <a:lnTo>
                    <a:pt x="756" y="4311"/>
                  </a:lnTo>
                  <a:lnTo>
                    <a:pt x="610" y="4652"/>
                  </a:lnTo>
                  <a:lnTo>
                    <a:pt x="463" y="4993"/>
                  </a:lnTo>
                  <a:lnTo>
                    <a:pt x="342" y="5358"/>
                  </a:lnTo>
                  <a:lnTo>
                    <a:pt x="244" y="5724"/>
                  </a:lnTo>
                  <a:lnTo>
                    <a:pt x="147" y="6089"/>
                  </a:lnTo>
                  <a:lnTo>
                    <a:pt x="98" y="6454"/>
                  </a:lnTo>
                  <a:lnTo>
                    <a:pt x="49" y="6844"/>
                  </a:lnTo>
                  <a:lnTo>
                    <a:pt x="1" y="7234"/>
                  </a:lnTo>
                  <a:lnTo>
                    <a:pt x="1" y="7623"/>
                  </a:lnTo>
                  <a:lnTo>
                    <a:pt x="1" y="7623"/>
                  </a:lnTo>
                  <a:lnTo>
                    <a:pt x="1" y="8013"/>
                  </a:lnTo>
                  <a:lnTo>
                    <a:pt x="49" y="8403"/>
                  </a:lnTo>
                  <a:lnTo>
                    <a:pt x="98" y="8793"/>
                  </a:lnTo>
                  <a:lnTo>
                    <a:pt x="147" y="9158"/>
                  </a:lnTo>
                  <a:lnTo>
                    <a:pt x="244" y="9523"/>
                  </a:lnTo>
                  <a:lnTo>
                    <a:pt x="342" y="9889"/>
                  </a:lnTo>
                  <a:lnTo>
                    <a:pt x="463" y="10254"/>
                  </a:lnTo>
                  <a:lnTo>
                    <a:pt x="610" y="10595"/>
                  </a:lnTo>
                  <a:lnTo>
                    <a:pt x="756" y="10936"/>
                  </a:lnTo>
                  <a:lnTo>
                    <a:pt x="926" y="11252"/>
                  </a:lnTo>
                  <a:lnTo>
                    <a:pt x="1097" y="11569"/>
                  </a:lnTo>
                  <a:lnTo>
                    <a:pt x="1292" y="11886"/>
                  </a:lnTo>
                  <a:lnTo>
                    <a:pt x="1511" y="12178"/>
                  </a:lnTo>
                  <a:lnTo>
                    <a:pt x="1730" y="12470"/>
                  </a:lnTo>
                  <a:lnTo>
                    <a:pt x="1973" y="12738"/>
                  </a:lnTo>
                  <a:lnTo>
                    <a:pt x="2241" y="13006"/>
                  </a:lnTo>
                  <a:lnTo>
                    <a:pt x="2509" y="13274"/>
                  </a:lnTo>
                  <a:lnTo>
                    <a:pt x="2777" y="13517"/>
                  </a:lnTo>
                  <a:lnTo>
                    <a:pt x="3069" y="13737"/>
                  </a:lnTo>
                  <a:lnTo>
                    <a:pt x="3362" y="13956"/>
                  </a:lnTo>
                  <a:lnTo>
                    <a:pt x="3678" y="14151"/>
                  </a:lnTo>
                  <a:lnTo>
                    <a:pt x="3995" y="14321"/>
                  </a:lnTo>
                  <a:lnTo>
                    <a:pt x="4312" y="14492"/>
                  </a:lnTo>
                  <a:lnTo>
                    <a:pt x="4653" y="14638"/>
                  </a:lnTo>
                  <a:lnTo>
                    <a:pt x="4994" y="14784"/>
                  </a:lnTo>
                  <a:lnTo>
                    <a:pt x="5359" y="14906"/>
                  </a:lnTo>
                  <a:lnTo>
                    <a:pt x="5724" y="15003"/>
                  </a:lnTo>
                  <a:lnTo>
                    <a:pt x="6089" y="15100"/>
                  </a:lnTo>
                  <a:lnTo>
                    <a:pt x="6455" y="15149"/>
                  </a:lnTo>
                  <a:lnTo>
                    <a:pt x="6844" y="15198"/>
                  </a:lnTo>
                  <a:lnTo>
                    <a:pt x="7234" y="15247"/>
                  </a:lnTo>
                  <a:lnTo>
                    <a:pt x="7624" y="15247"/>
                  </a:lnTo>
                  <a:lnTo>
                    <a:pt x="7624" y="15247"/>
                  </a:lnTo>
                  <a:lnTo>
                    <a:pt x="8014" y="15247"/>
                  </a:lnTo>
                  <a:lnTo>
                    <a:pt x="8403" y="15198"/>
                  </a:lnTo>
                  <a:lnTo>
                    <a:pt x="8793" y="15149"/>
                  </a:lnTo>
                  <a:lnTo>
                    <a:pt x="9158" y="15100"/>
                  </a:lnTo>
                  <a:lnTo>
                    <a:pt x="9524" y="15003"/>
                  </a:lnTo>
                  <a:lnTo>
                    <a:pt x="9889" y="14906"/>
                  </a:lnTo>
                  <a:lnTo>
                    <a:pt x="10254" y="14784"/>
                  </a:lnTo>
                  <a:lnTo>
                    <a:pt x="10595" y="14638"/>
                  </a:lnTo>
                  <a:lnTo>
                    <a:pt x="10936" y="14492"/>
                  </a:lnTo>
                  <a:lnTo>
                    <a:pt x="11253" y="14321"/>
                  </a:lnTo>
                  <a:lnTo>
                    <a:pt x="11569" y="14151"/>
                  </a:lnTo>
                  <a:lnTo>
                    <a:pt x="11886" y="13956"/>
                  </a:lnTo>
                  <a:lnTo>
                    <a:pt x="12178" y="13737"/>
                  </a:lnTo>
                  <a:lnTo>
                    <a:pt x="12470" y="13517"/>
                  </a:lnTo>
                  <a:lnTo>
                    <a:pt x="12738" y="13274"/>
                  </a:lnTo>
                  <a:lnTo>
                    <a:pt x="13006" y="13006"/>
                  </a:lnTo>
                  <a:lnTo>
                    <a:pt x="13274" y="12738"/>
                  </a:lnTo>
                  <a:lnTo>
                    <a:pt x="13518" y="12470"/>
                  </a:lnTo>
                  <a:lnTo>
                    <a:pt x="13737" y="12178"/>
                  </a:lnTo>
                  <a:lnTo>
                    <a:pt x="13956" y="11886"/>
                  </a:lnTo>
                  <a:lnTo>
                    <a:pt x="14151" y="11569"/>
                  </a:lnTo>
                  <a:lnTo>
                    <a:pt x="14321" y="11252"/>
                  </a:lnTo>
                  <a:lnTo>
                    <a:pt x="14492" y="10936"/>
                  </a:lnTo>
                  <a:lnTo>
                    <a:pt x="14638" y="10595"/>
                  </a:lnTo>
                  <a:lnTo>
                    <a:pt x="14784" y="10254"/>
                  </a:lnTo>
                  <a:lnTo>
                    <a:pt x="14906" y="9889"/>
                  </a:lnTo>
                  <a:lnTo>
                    <a:pt x="15003" y="9523"/>
                  </a:lnTo>
                  <a:lnTo>
                    <a:pt x="15101" y="9158"/>
                  </a:lnTo>
                  <a:lnTo>
                    <a:pt x="15150" y="8793"/>
                  </a:lnTo>
                  <a:lnTo>
                    <a:pt x="15198" y="8403"/>
                  </a:lnTo>
                  <a:lnTo>
                    <a:pt x="15247" y="8013"/>
                  </a:lnTo>
                  <a:lnTo>
                    <a:pt x="15247" y="7623"/>
                  </a:lnTo>
                  <a:lnTo>
                    <a:pt x="15247" y="7623"/>
                  </a:lnTo>
                  <a:lnTo>
                    <a:pt x="15247" y="7234"/>
                  </a:lnTo>
                  <a:lnTo>
                    <a:pt x="15198" y="6844"/>
                  </a:lnTo>
                  <a:lnTo>
                    <a:pt x="15150" y="6454"/>
                  </a:lnTo>
                  <a:lnTo>
                    <a:pt x="15101" y="6089"/>
                  </a:lnTo>
                  <a:lnTo>
                    <a:pt x="15003" y="5724"/>
                  </a:lnTo>
                  <a:lnTo>
                    <a:pt x="14906" y="5358"/>
                  </a:lnTo>
                  <a:lnTo>
                    <a:pt x="14784" y="4993"/>
                  </a:lnTo>
                  <a:lnTo>
                    <a:pt x="14638" y="4652"/>
                  </a:lnTo>
                  <a:lnTo>
                    <a:pt x="14492" y="4311"/>
                  </a:lnTo>
                  <a:lnTo>
                    <a:pt x="14321" y="3995"/>
                  </a:lnTo>
                  <a:lnTo>
                    <a:pt x="14151" y="3678"/>
                  </a:lnTo>
                  <a:lnTo>
                    <a:pt x="13956" y="3361"/>
                  </a:lnTo>
                  <a:lnTo>
                    <a:pt x="13737" y="3069"/>
                  </a:lnTo>
                  <a:lnTo>
                    <a:pt x="13518" y="2777"/>
                  </a:lnTo>
                  <a:lnTo>
                    <a:pt x="13274" y="2509"/>
                  </a:lnTo>
                  <a:lnTo>
                    <a:pt x="13006" y="2241"/>
                  </a:lnTo>
                  <a:lnTo>
                    <a:pt x="12738" y="1973"/>
                  </a:lnTo>
                  <a:lnTo>
                    <a:pt x="12470" y="1730"/>
                  </a:lnTo>
                  <a:lnTo>
                    <a:pt x="12178" y="1510"/>
                  </a:lnTo>
                  <a:lnTo>
                    <a:pt x="11886" y="1291"/>
                  </a:lnTo>
                  <a:lnTo>
                    <a:pt x="11569" y="1096"/>
                  </a:lnTo>
                  <a:lnTo>
                    <a:pt x="11253" y="926"/>
                  </a:lnTo>
                  <a:lnTo>
                    <a:pt x="10936" y="755"/>
                  </a:lnTo>
                  <a:lnTo>
                    <a:pt x="10595" y="609"/>
                  </a:lnTo>
                  <a:lnTo>
                    <a:pt x="10254" y="463"/>
                  </a:lnTo>
                  <a:lnTo>
                    <a:pt x="9889" y="341"/>
                  </a:lnTo>
                  <a:lnTo>
                    <a:pt x="9524" y="244"/>
                  </a:lnTo>
                  <a:lnTo>
                    <a:pt x="9158" y="147"/>
                  </a:lnTo>
                  <a:lnTo>
                    <a:pt x="8793" y="98"/>
                  </a:lnTo>
                  <a:lnTo>
                    <a:pt x="8403" y="49"/>
                  </a:lnTo>
                  <a:lnTo>
                    <a:pt x="8014" y="0"/>
                  </a:lnTo>
                  <a:lnTo>
                    <a:pt x="7624" y="0"/>
                  </a:lnTo>
                  <a:lnTo>
                    <a:pt x="7624" y="0"/>
                  </a:lnTo>
                </a:path>
              </a:pathLst>
            </a:custGeom>
            <a:noFill/>
            <a:ln w="12175" cap="rnd" cmpd="sng">
              <a:solidFill>
                <a:srgbClr val="111111"/>
              </a:solidFill>
              <a:prstDash val="solid"/>
              <a:round/>
              <a:headEnd type="none" w="sm" len="sm"/>
              <a:tailEnd type="none" w="sm" len="sm"/>
            </a:ln>
          </p:spPr>
          <p:txBody>
            <a:bodyPr spcFirstLastPara="1" wrap="square" lIns="91425" tIns="91425" rIns="91425" bIns="91425" anchor="ctr" anchorCtr="0">
              <a:noAutofit/>
            </a:bodyPr>
            <a:lstStyle/>
            <a:p>
              <a:pPr marL="0" lvl="0" indent="0">
                <a:spcBef>
                  <a:spcPts val="0"/>
                </a:spcBef>
                <a:spcAft>
                  <a:spcPts val="0"/>
                </a:spcAft>
                <a:buNone/>
              </a:pPr>
              <a:endParaRPr/>
            </a:p>
          </p:txBody>
        </p:sp>
        <p:sp>
          <p:nvSpPr>
            <p:cNvPr id="538" name="Shape 538"/>
            <p:cNvSpPr/>
            <p:nvPr/>
          </p:nvSpPr>
          <p:spPr>
            <a:xfrm>
              <a:off x="2869875" y="2503125"/>
              <a:ext cx="43875" cy="47525"/>
            </a:xfrm>
            <a:custGeom>
              <a:avLst/>
              <a:gdLst/>
              <a:ahLst/>
              <a:cxnLst/>
              <a:rect l="0" t="0" r="0" b="0"/>
              <a:pathLst>
                <a:path w="1755" h="1901" fill="none" extrusionOk="0">
                  <a:moveTo>
                    <a:pt x="877" y="0"/>
                  </a:moveTo>
                  <a:lnTo>
                    <a:pt x="877" y="0"/>
                  </a:lnTo>
                  <a:lnTo>
                    <a:pt x="1048" y="25"/>
                  </a:lnTo>
                  <a:lnTo>
                    <a:pt x="1218" y="73"/>
                  </a:lnTo>
                  <a:lnTo>
                    <a:pt x="1364" y="171"/>
                  </a:lnTo>
                  <a:lnTo>
                    <a:pt x="1510" y="268"/>
                  </a:lnTo>
                  <a:lnTo>
                    <a:pt x="1608" y="414"/>
                  </a:lnTo>
                  <a:lnTo>
                    <a:pt x="1681" y="585"/>
                  </a:lnTo>
                  <a:lnTo>
                    <a:pt x="1730" y="755"/>
                  </a:lnTo>
                  <a:lnTo>
                    <a:pt x="1754" y="950"/>
                  </a:lnTo>
                  <a:lnTo>
                    <a:pt x="1754" y="950"/>
                  </a:lnTo>
                  <a:lnTo>
                    <a:pt x="1730" y="1145"/>
                  </a:lnTo>
                  <a:lnTo>
                    <a:pt x="1681" y="1316"/>
                  </a:lnTo>
                  <a:lnTo>
                    <a:pt x="1608" y="1486"/>
                  </a:lnTo>
                  <a:lnTo>
                    <a:pt x="1510" y="1632"/>
                  </a:lnTo>
                  <a:lnTo>
                    <a:pt x="1364" y="1730"/>
                  </a:lnTo>
                  <a:lnTo>
                    <a:pt x="1218" y="1827"/>
                  </a:lnTo>
                  <a:lnTo>
                    <a:pt x="1048" y="1876"/>
                  </a:lnTo>
                  <a:lnTo>
                    <a:pt x="877" y="1900"/>
                  </a:lnTo>
                  <a:lnTo>
                    <a:pt x="877" y="1900"/>
                  </a:lnTo>
                  <a:lnTo>
                    <a:pt x="707" y="1876"/>
                  </a:lnTo>
                  <a:lnTo>
                    <a:pt x="536" y="1827"/>
                  </a:lnTo>
                  <a:lnTo>
                    <a:pt x="390" y="1730"/>
                  </a:lnTo>
                  <a:lnTo>
                    <a:pt x="244" y="1632"/>
                  </a:lnTo>
                  <a:lnTo>
                    <a:pt x="147" y="1486"/>
                  </a:lnTo>
                  <a:lnTo>
                    <a:pt x="74" y="1316"/>
                  </a:lnTo>
                  <a:lnTo>
                    <a:pt x="25" y="1145"/>
                  </a:lnTo>
                  <a:lnTo>
                    <a:pt x="0" y="950"/>
                  </a:lnTo>
                  <a:lnTo>
                    <a:pt x="0" y="950"/>
                  </a:lnTo>
                  <a:lnTo>
                    <a:pt x="25" y="755"/>
                  </a:lnTo>
                  <a:lnTo>
                    <a:pt x="74" y="585"/>
                  </a:lnTo>
                  <a:lnTo>
                    <a:pt x="147" y="414"/>
                  </a:lnTo>
                  <a:lnTo>
                    <a:pt x="244" y="268"/>
                  </a:lnTo>
                  <a:lnTo>
                    <a:pt x="390" y="171"/>
                  </a:lnTo>
                  <a:lnTo>
                    <a:pt x="536" y="73"/>
                  </a:lnTo>
                  <a:lnTo>
                    <a:pt x="707" y="25"/>
                  </a:lnTo>
                  <a:lnTo>
                    <a:pt x="877" y="0"/>
                  </a:lnTo>
                  <a:lnTo>
                    <a:pt x="877" y="0"/>
                  </a:lnTo>
                </a:path>
              </a:pathLst>
            </a:custGeom>
            <a:noFill/>
            <a:ln w="12175" cap="rnd" cmpd="sng">
              <a:solidFill>
                <a:srgbClr val="111111"/>
              </a:solidFill>
              <a:prstDash val="solid"/>
              <a:round/>
              <a:headEnd type="none" w="sm" len="sm"/>
              <a:tailEnd type="none" w="sm" len="sm"/>
            </a:ln>
          </p:spPr>
          <p:txBody>
            <a:bodyPr spcFirstLastPara="1" wrap="square" lIns="91425" tIns="91425" rIns="91425" bIns="91425" anchor="ctr" anchorCtr="0">
              <a:noAutofit/>
            </a:bodyPr>
            <a:lstStyle/>
            <a:p>
              <a:pPr marL="0" lvl="0" indent="0">
                <a:spcBef>
                  <a:spcPts val="0"/>
                </a:spcBef>
                <a:spcAft>
                  <a:spcPts val="0"/>
                </a:spcAft>
                <a:buNone/>
              </a:pPr>
              <a:endParaRPr/>
            </a:p>
          </p:txBody>
        </p:sp>
        <p:sp>
          <p:nvSpPr>
            <p:cNvPr id="539" name="Shape 539"/>
            <p:cNvSpPr/>
            <p:nvPr/>
          </p:nvSpPr>
          <p:spPr>
            <a:xfrm>
              <a:off x="2714000" y="2503125"/>
              <a:ext cx="43875" cy="47525"/>
            </a:xfrm>
            <a:custGeom>
              <a:avLst/>
              <a:gdLst/>
              <a:ahLst/>
              <a:cxnLst/>
              <a:rect l="0" t="0" r="0" b="0"/>
              <a:pathLst>
                <a:path w="1755" h="1901" fill="none" extrusionOk="0">
                  <a:moveTo>
                    <a:pt x="877" y="1900"/>
                  </a:moveTo>
                  <a:lnTo>
                    <a:pt x="877" y="1900"/>
                  </a:lnTo>
                  <a:lnTo>
                    <a:pt x="707" y="1876"/>
                  </a:lnTo>
                  <a:lnTo>
                    <a:pt x="536" y="1827"/>
                  </a:lnTo>
                  <a:lnTo>
                    <a:pt x="390" y="1730"/>
                  </a:lnTo>
                  <a:lnTo>
                    <a:pt x="244" y="1632"/>
                  </a:lnTo>
                  <a:lnTo>
                    <a:pt x="147" y="1486"/>
                  </a:lnTo>
                  <a:lnTo>
                    <a:pt x="74" y="1316"/>
                  </a:lnTo>
                  <a:lnTo>
                    <a:pt x="25" y="1145"/>
                  </a:lnTo>
                  <a:lnTo>
                    <a:pt x="1" y="950"/>
                  </a:lnTo>
                  <a:lnTo>
                    <a:pt x="1" y="950"/>
                  </a:lnTo>
                  <a:lnTo>
                    <a:pt x="25" y="755"/>
                  </a:lnTo>
                  <a:lnTo>
                    <a:pt x="74" y="585"/>
                  </a:lnTo>
                  <a:lnTo>
                    <a:pt x="147" y="414"/>
                  </a:lnTo>
                  <a:lnTo>
                    <a:pt x="244" y="268"/>
                  </a:lnTo>
                  <a:lnTo>
                    <a:pt x="390" y="171"/>
                  </a:lnTo>
                  <a:lnTo>
                    <a:pt x="536" y="73"/>
                  </a:lnTo>
                  <a:lnTo>
                    <a:pt x="707" y="25"/>
                  </a:lnTo>
                  <a:lnTo>
                    <a:pt x="877" y="0"/>
                  </a:lnTo>
                  <a:lnTo>
                    <a:pt x="877" y="0"/>
                  </a:lnTo>
                  <a:lnTo>
                    <a:pt x="1048" y="25"/>
                  </a:lnTo>
                  <a:lnTo>
                    <a:pt x="1218" y="73"/>
                  </a:lnTo>
                  <a:lnTo>
                    <a:pt x="1365" y="171"/>
                  </a:lnTo>
                  <a:lnTo>
                    <a:pt x="1511" y="268"/>
                  </a:lnTo>
                  <a:lnTo>
                    <a:pt x="1608" y="414"/>
                  </a:lnTo>
                  <a:lnTo>
                    <a:pt x="1681" y="585"/>
                  </a:lnTo>
                  <a:lnTo>
                    <a:pt x="1730" y="755"/>
                  </a:lnTo>
                  <a:lnTo>
                    <a:pt x="1754" y="950"/>
                  </a:lnTo>
                  <a:lnTo>
                    <a:pt x="1754" y="950"/>
                  </a:lnTo>
                  <a:lnTo>
                    <a:pt x="1730" y="1145"/>
                  </a:lnTo>
                  <a:lnTo>
                    <a:pt x="1681" y="1316"/>
                  </a:lnTo>
                  <a:lnTo>
                    <a:pt x="1608" y="1486"/>
                  </a:lnTo>
                  <a:lnTo>
                    <a:pt x="1511" y="1632"/>
                  </a:lnTo>
                  <a:lnTo>
                    <a:pt x="1365" y="1730"/>
                  </a:lnTo>
                  <a:lnTo>
                    <a:pt x="1218" y="1827"/>
                  </a:lnTo>
                  <a:lnTo>
                    <a:pt x="1048" y="1876"/>
                  </a:lnTo>
                  <a:lnTo>
                    <a:pt x="877" y="1900"/>
                  </a:lnTo>
                  <a:lnTo>
                    <a:pt x="877" y="1900"/>
                  </a:lnTo>
                </a:path>
              </a:pathLst>
            </a:custGeom>
            <a:noFill/>
            <a:ln w="12175" cap="rnd" cmpd="sng">
              <a:solidFill>
                <a:srgbClr val="111111"/>
              </a:solidFill>
              <a:prstDash val="solid"/>
              <a:round/>
              <a:headEnd type="none" w="sm" len="sm"/>
              <a:tailEnd type="none" w="sm" len="sm"/>
            </a:ln>
          </p:spPr>
          <p:txBody>
            <a:bodyPr spcFirstLastPara="1" wrap="square" lIns="91425" tIns="91425" rIns="91425" bIns="91425" anchor="ctr" anchorCtr="0">
              <a:noAutofit/>
            </a:bodyPr>
            <a:lstStyle/>
            <a:p>
              <a:pPr marL="0" lvl="0" indent="0">
                <a:spcBef>
                  <a:spcPts val="0"/>
                </a:spcBef>
                <a:spcAft>
                  <a:spcPts val="0"/>
                </a:spcAft>
                <a:buNone/>
              </a:pPr>
              <a:endParaRPr/>
            </a:p>
          </p:txBody>
        </p:sp>
        <p:sp>
          <p:nvSpPr>
            <p:cNvPr id="540" name="Shape 540"/>
            <p:cNvSpPr/>
            <p:nvPr/>
          </p:nvSpPr>
          <p:spPr>
            <a:xfrm>
              <a:off x="2810200" y="2595675"/>
              <a:ext cx="99875" cy="31075"/>
            </a:xfrm>
            <a:custGeom>
              <a:avLst/>
              <a:gdLst/>
              <a:ahLst/>
              <a:cxnLst/>
              <a:rect l="0" t="0" r="0" b="0"/>
              <a:pathLst>
                <a:path w="3995" h="1243" fill="none" extrusionOk="0">
                  <a:moveTo>
                    <a:pt x="1" y="1242"/>
                  </a:moveTo>
                  <a:lnTo>
                    <a:pt x="3995" y="0"/>
                  </a:lnTo>
                </a:path>
              </a:pathLst>
            </a:custGeom>
            <a:noFill/>
            <a:ln w="12175" cap="rnd" cmpd="sng">
              <a:solidFill>
                <a:srgbClr val="111111"/>
              </a:solidFill>
              <a:prstDash val="solid"/>
              <a:round/>
              <a:headEnd type="none" w="sm" len="sm"/>
              <a:tailEnd type="none" w="sm" len="sm"/>
            </a:ln>
          </p:spPr>
          <p:txBody>
            <a:bodyPr spcFirstLastPara="1" wrap="square" lIns="91425" tIns="91425" rIns="91425" bIns="91425" anchor="ctr" anchorCtr="0">
              <a:noAutofit/>
            </a:bodyPr>
            <a:lstStyle/>
            <a:p>
              <a:pPr marL="0" lvl="0" indent="0">
                <a:spcBef>
                  <a:spcPts val="0"/>
                </a:spcBef>
                <a:spcAft>
                  <a:spcPts val="0"/>
                </a:spcAft>
                <a:buNone/>
              </a:pPr>
              <a:endParaRPr/>
            </a:p>
          </p:txBody>
        </p:sp>
      </p:grpSp>
      <p:grpSp>
        <p:nvGrpSpPr>
          <p:cNvPr id="541" name="Shape 541"/>
          <p:cNvGrpSpPr/>
          <p:nvPr/>
        </p:nvGrpSpPr>
        <p:grpSpPr>
          <a:xfrm>
            <a:off x="2865097" y="2337354"/>
            <a:ext cx="151657" cy="378685"/>
            <a:chOff x="3384375" y="2267500"/>
            <a:chExt cx="203375" cy="507825"/>
          </a:xfrm>
        </p:grpSpPr>
        <p:sp>
          <p:nvSpPr>
            <p:cNvPr id="542" name="Shape 542"/>
            <p:cNvSpPr/>
            <p:nvPr/>
          </p:nvSpPr>
          <p:spPr>
            <a:xfrm>
              <a:off x="3384375" y="2373425"/>
              <a:ext cx="203375" cy="401900"/>
            </a:xfrm>
            <a:custGeom>
              <a:avLst/>
              <a:gdLst/>
              <a:ahLst/>
              <a:cxnLst/>
              <a:rect l="0" t="0" r="0" b="0"/>
              <a:pathLst>
                <a:path w="8135" h="16076" fill="none" extrusionOk="0">
                  <a:moveTo>
                    <a:pt x="4896" y="1"/>
                  </a:moveTo>
                  <a:lnTo>
                    <a:pt x="4896" y="1"/>
                  </a:lnTo>
                  <a:lnTo>
                    <a:pt x="4701" y="74"/>
                  </a:lnTo>
                  <a:lnTo>
                    <a:pt x="4506" y="147"/>
                  </a:lnTo>
                  <a:lnTo>
                    <a:pt x="4287" y="196"/>
                  </a:lnTo>
                  <a:lnTo>
                    <a:pt x="4068" y="196"/>
                  </a:lnTo>
                  <a:lnTo>
                    <a:pt x="4068" y="196"/>
                  </a:lnTo>
                  <a:lnTo>
                    <a:pt x="3848" y="196"/>
                  </a:lnTo>
                  <a:lnTo>
                    <a:pt x="3654" y="147"/>
                  </a:lnTo>
                  <a:lnTo>
                    <a:pt x="3434" y="98"/>
                  </a:lnTo>
                  <a:lnTo>
                    <a:pt x="3240" y="1"/>
                  </a:lnTo>
                  <a:lnTo>
                    <a:pt x="3240" y="1"/>
                  </a:lnTo>
                  <a:lnTo>
                    <a:pt x="2996" y="50"/>
                  </a:lnTo>
                  <a:lnTo>
                    <a:pt x="2777" y="98"/>
                  </a:lnTo>
                  <a:lnTo>
                    <a:pt x="2558" y="171"/>
                  </a:lnTo>
                  <a:lnTo>
                    <a:pt x="2363" y="269"/>
                  </a:lnTo>
                  <a:lnTo>
                    <a:pt x="2168" y="366"/>
                  </a:lnTo>
                  <a:lnTo>
                    <a:pt x="1973" y="464"/>
                  </a:lnTo>
                  <a:lnTo>
                    <a:pt x="1803" y="585"/>
                  </a:lnTo>
                  <a:lnTo>
                    <a:pt x="1632" y="731"/>
                  </a:lnTo>
                  <a:lnTo>
                    <a:pt x="1486" y="878"/>
                  </a:lnTo>
                  <a:lnTo>
                    <a:pt x="1340" y="1024"/>
                  </a:lnTo>
                  <a:lnTo>
                    <a:pt x="1072" y="1365"/>
                  </a:lnTo>
                  <a:lnTo>
                    <a:pt x="853" y="1779"/>
                  </a:lnTo>
                  <a:lnTo>
                    <a:pt x="658" y="2193"/>
                  </a:lnTo>
                  <a:lnTo>
                    <a:pt x="488" y="2680"/>
                  </a:lnTo>
                  <a:lnTo>
                    <a:pt x="341" y="3167"/>
                  </a:lnTo>
                  <a:lnTo>
                    <a:pt x="244" y="3727"/>
                  </a:lnTo>
                  <a:lnTo>
                    <a:pt x="147" y="4287"/>
                  </a:lnTo>
                  <a:lnTo>
                    <a:pt x="73" y="4896"/>
                  </a:lnTo>
                  <a:lnTo>
                    <a:pt x="49" y="5529"/>
                  </a:lnTo>
                  <a:lnTo>
                    <a:pt x="25" y="6187"/>
                  </a:lnTo>
                  <a:lnTo>
                    <a:pt x="0" y="6869"/>
                  </a:lnTo>
                  <a:lnTo>
                    <a:pt x="0" y="6869"/>
                  </a:lnTo>
                  <a:lnTo>
                    <a:pt x="25" y="7015"/>
                  </a:lnTo>
                  <a:lnTo>
                    <a:pt x="49" y="7161"/>
                  </a:lnTo>
                  <a:lnTo>
                    <a:pt x="98" y="7307"/>
                  </a:lnTo>
                  <a:lnTo>
                    <a:pt x="171" y="7405"/>
                  </a:lnTo>
                  <a:lnTo>
                    <a:pt x="268" y="7502"/>
                  </a:lnTo>
                  <a:lnTo>
                    <a:pt x="390" y="7575"/>
                  </a:lnTo>
                  <a:lnTo>
                    <a:pt x="512" y="7624"/>
                  </a:lnTo>
                  <a:lnTo>
                    <a:pt x="658" y="7648"/>
                  </a:lnTo>
                  <a:lnTo>
                    <a:pt x="658" y="7648"/>
                  </a:lnTo>
                  <a:lnTo>
                    <a:pt x="804" y="7624"/>
                  </a:lnTo>
                  <a:lnTo>
                    <a:pt x="926" y="7575"/>
                  </a:lnTo>
                  <a:lnTo>
                    <a:pt x="1048" y="7502"/>
                  </a:lnTo>
                  <a:lnTo>
                    <a:pt x="1145" y="7405"/>
                  </a:lnTo>
                  <a:lnTo>
                    <a:pt x="1218" y="7307"/>
                  </a:lnTo>
                  <a:lnTo>
                    <a:pt x="1267" y="7161"/>
                  </a:lnTo>
                  <a:lnTo>
                    <a:pt x="1291" y="7015"/>
                  </a:lnTo>
                  <a:lnTo>
                    <a:pt x="1316" y="6869"/>
                  </a:lnTo>
                  <a:lnTo>
                    <a:pt x="1316" y="6869"/>
                  </a:lnTo>
                  <a:lnTo>
                    <a:pt x="1340" y="6260"/>
                  </a:lnTo>
                  <a:lnTo>
                    <a:pt x="1413" y="5554"/>
                  </a:lnTo>
                  <a:lnTo>
                    <a:pt x="1510" y="4847"/>
                  </a:lnTo>
                  <a:lnTo>
                    <a:pt x="1632" y="4141"/>
                  </a:lnTo>
                  <a:lnTo>
                    <a:pt x="1754" y="3532"/>
                  </a:lnTo>
                  <a:lnTo>
                    <a:pt x="1876" y="3021"/>
                  </a:lnTo>
                  <a:lnTo>
                    <a:pt x="1998" y="2680"/>
                  </a:lnTo>
                  <a:lnTo>
                    <a:pt x="2046" y="2607"/>
                  </a:lnTo>
                  <a:lnTo>
                    <a:pt x="2095" y="2582"/>
                  </a:lnTo>
                  <a:lnTo>
                    <a:pt x="2095" y="2582"/>
                  </a:lnTo>
                  <a:lnTo>
                    <a:pt x="2095" y="2631"/>
                  </a:lnTo>
                  <a:lnTo>
                    <a:pt x="2119" y="2729"/>
                  </a:lnTo>
                  <a:lnTo>
                    <a:pt x="2119" y="3143"/>
                  </a:lnTo>
                  <a:lnTo>
                    <a:pt x="2071" y="4555"/>
                  </a:lnTo>
                  <a:lnTo>
                    <a:pt x="1949" y="6577"/>
                  </a:lnTo>
                  <a:lnTo>
                    <a:pt x="1827" y="8842"/>
                  </a:lnTo>
                  <a:lnTo>
                    <a:pt x="1535" y="13128"/>
                  </a:lnTo>
                  <a:lnTo>
                    <a:pt x="1389" y="15077"/>
                  </a:lnTo>
                  <a:lnTo>
                    <a:pt x="1389" y="15077"/>
                  </a:lnTo>
                  <a:lnTo>
                    <a:pt x="1389" y="15247"/>
                  </a:lnTo>
                  <a:lnTo>
                    <a:pt x="1413" y="15418"/>
                  </a:lnTo>
                  <a:lnTo>
                    <a:pt x="1462" y="15564"/>
                  </a:lnTo>
                  <a:lnTo>
                    <a:pt x="1559" y="15710"/>
                  </a:lnTo>
                  <a:lnTo>
                    <a:pt x="1657" y="15856"/>
                  </a:lnTo>
                  <a:lnTo>
                    <a:pt x="1778" y="15953"/>
                  </a:lnTo>
                  <a:lnTo>
                    <a:pt x="1924" y="16026"/>
                  </a:lnTo>
                  <a:lnTo>
                    <a:pt x="2095" y="16075"/>
                  </a:lnTo>
                  <a:lnTo>
                    <a:pt x="2095" y="16075"/>
                  </a:lnTo>
                  <a:lnTo>
                    <a:pt x="2217" y="16075"/>
                  </a:lnTo>
                  <a:lnTo>
                    <a:pt x="2217" y="16075"/>
                  </a:lnTo>
                  <a:lnTo>
                    <a:pt x="2387" y="16075"/>
                  </a:lnTo>
                  <a:lnTo>
                    <a:pt x="2509" y="16026"/>
                  </a:lnTo>
                  <a:lnTo>
                    <a:pt x="2655" y="15953"/>
                  </a:lnTo>
                  <a:lnTo>
                    <a:pt x="2777" y="15880"/>
                  </a:lnTo>
                  <a:lnTo>
                    <a:pt x="2874" y="15758"/>
                  </a:lnTo>
                  <a:lnTo>
                    <a:pt x="2947" y="15637"/>
                  </a:lnTo>
                  <a:lnTo>
                    <a:pt x="3020" y="15491"/>
                  </a:lnTo>
                  <a:lnTo>
                    <a:pt x="3045" y="15344"/>
                  </a:lnTo>
                  <a:lnTo>
                    <a:pt x="3702" y="8525"/>
                  </a:lnTo>
                  <a:lnTo>
                    <a:pt x="3702" y="8525"/>
                  </a:lnTo>
                  <a:lnTo>
                    <a:pt x="3727" y="8452"/>
                  </a:lnTo>
                  <a:lnTo>
                    <a:pt x="3775" y="8330"/>
                  </a:lnTo>
                  <a:lnTo>
                    <a:pt x="3824" y="8282"/>
                  </a:lnTo>
                  <a:lnTo>
                    <a:pt x="3873" y="8208"/>
                  </a:lnTo>
                  <a:lnTo>
                    <a:pt x="3970" y="8184"/>
                  </a:lnTo>
                  <a:lnTo>
                    <a:pt x="4068" y="8160"/>
                  </a:lnTo>
                  <a:lnTo>
                    <a:pt x="4068" y="8160"/>
                  </a:lnTo>
                  <a:lnTo>
                    <a:pt x="4165" y="8184"/>
                  </a:lnTo>
                  <a:lnTo>
                    <a:pt x="4263" y="8208"/>
                  </a:lnTo>
                  <a:lnTo>
                    <a:pt x="4311" y="8282"/>
                  </a:lnTo>
                  <a:lnTo>
                    <a:pt x="4360" y="8330"/>
                  </a:lnTo>
                  <a:lnTo>
                    <a:pt x="4409" y="8452"/>
                  </a:lnTo>
                  <a:lnTo>
                    <a:pt x="4433" y="8525"/>
                  </a:lnTo>
                  <a:lnTo>
                    <a:pt x="5091" y="15344"/>
                  </a:lnTo>
                  <a:lnTo>
                    <a:pt x="5091" y="15344"/>
                  </a:lnTo>
                  <a:lnTo>
                    <a:pt x="5115" y="15491"/>
                  </a:lnTo>
                  <a:lnTo>
                    <a:pt x="5188" y="15637"/>
                  </a:lnTo>
                  <a:lnTo>
                    <a:pt x="5261" y="15758"/>
                  </a:lnTo>
                  <a:lnTo>
                    <a:pt x="5358" y="15880"/>
                  </a:lnTo>
                  <a:lnTo>
                    <a:pt x="5480" y="15953"/>
                  </a:lnTo>
                  <a:lnTo>
                    <a:pt x="5626" y="16026"/>
                  </a:lnTo>
                  <a:lnTo>
                    <a:pt x="5748" y="16075"/>
                  </a:lnTo>
                  <a:lnTo>
                    <a:pt x="5919" y="16075"/>
                  </a:lnTo>
                  <a:lnTo>
                    <a:pt x="5919" y="16075"/>
                  </a:lnTo>
                  <a:lnTo>
                    <a:pt x="6040" y="16075"/>
                  </a:lnTo>
                  <a:lnTo>
                    <a:pt x="6040" y="16075"/>
                  </a:lnTo>
                  <a:lnTo>
                    <a:pt x="6211" y="16026"/>
                  </a:lnTo>
                  <a:lnTo>
                    <a:pt x="6357" y="15953"/>
                  </a:lnTo>
                  <a:lnTo>
                    <a:pt x="6479" y="15856"/>
                  </a:lnTo>
                  <a:lnTo>
                    <a:pt x="6576" y="15710"/>
                  </a:lnTo>
                  <a:lnTo>
                    <a:pt x="6674" y="15564"/>
                  </a:lnTo>
                  <a:lnTo>
                    <a:pt x="6722" y="15418"/>
                  </a:lnTo>
                  <a:lnTo>
                    <a:pt x="6747" y="15247"/>
                  </a:lnTo>
                  <a:lnTo>
                    <a:pt x="6747" y="15077"/>
                  </a:lnTo>
                  <a:lnTo>
                    <a:pt x="6747" y="15077"/>
                  </a:lnTo>
                  <a:lnTo>
                    <a:pt x="6601" y="13128"/>
                  </a:lnTo>
                  <a:lnTo>
                    <a:pt x="6333" y="8890"/>
                  </a:lnTo>
                  <a:lnTo>
                    <a:pt x="6187" y="6601"/>
                  </a:lnTo>
                  <a:lnTo>
                    <a:pt x="6089" y="4604"/>
                  </a:lnTo>
                  <a:lnTo>
                    <a:pt x="6040" y="3167"/>
                  </a:lnTo>
                  <a:lnTo>
                    <a:pt x="6040" y="2753"/>
                  </a:lnTo>
                  <a:lnTo>
                    <a:pt x="6040" y="2582"/>
                  </a:lnTo>
                  <a:lnTo>
                    <a:pt x="6040" y="2582"/>
                  </a:lnTo>
                  <a:lnTo>
                    <a:pt x="6065" y="2582"/>
                  </a:lnTo>
                  <a:lnTo>
                    <a:pt x="6089" y="2582"/>
                  </a:lnTo>
                  <a:lnTo>
                    <a:pt x="6138" y="2680"/>
                  </a:lnTo>
                  <a:lnTo>
                    <a:pt x="6235" y="2996"/>
                  </a:lnTo>
                  <a:lnTo>
                    <a:pt x="6381" y="3484"/>
                  </a:lnTo>
                  <a:lnTo>
                    <a:pt x="6503" y="4117"/>
                  </a:lnTo>
                  <a:lnTo>
                    <a:pt x="6625" y="4823"/>
                  </a:lnTo>
                  <a:lnTo>
                    <a:pt x="6722" y="5554"/>
                  </a:lnTo>
                  <a:lnTo>
                    <a:pt x="6795" y="6260"/>
                  </a:lnTo>
                  <a:lnTo>
                    <a:pt x="6820" y="6869"/>
                  </a:lnTo>
                  <a:lnTo>
                    <a:pt x="6820" y="6869"/>
                  </a:lnTo>
                  <a:lnTo>
                    <a:pt x="6844" y="7015"/>
                  </a:lnTo>
                  <a:lnTo>
                    <a:pt x="6869" y="7161"/>
                  </a:lnTo>
                  <a:lnTo>
                    <a:pt x="6917" y="7307"/>
                  </a:lnTo>
                  <a:lnTo>
                    <a:pt x="6990" y="7405"/>
                  </a:lnTo>
                  <a:lnTo>
                    <a:pt x="7088" y="7502"/>
                  </a:lnTo>
                  <a:lnTo>
                    <a:pt x="7209" y="7575"/>
                  </a:lnTo>
                  <a:lnTo>
                    <a:pt x="7331" y="7624"/>
                  </a:lnTo>
                  <a:lnTo>
                    <a:pt x="7477" y="7648"/>
                  </a:lnTo>
                  <a:lnTo>
                    <a:pt x="7477" y="7648"/>
                  </a:lnTo>
                  <a:lnTo>
                    <a:pt x="7624" y="7624"/>
                  </a:lnTo>
                  <a:lnTo>
                    <a:pt x="7745" y="7575"/>
                  </a:lnTo>
                  <a:lnTo>
                    <a:pt x="7867" y="7502"/>
                  </a:lnTo>
                  <a:lnTo>
                    <a:pt x="7964" y="7405"/>
                  </a:lnTo>
                  <a:lnTo>
                    <a:pt x="8038" y="7307"/>
                  </a:lnTo>
                  <a:lnTo>
                    <a:pt x="8086" y="7161"/>
                  </a:lnTo>
                  <a:lnTo>
                    <a:pt x="8111" y="7015"/>
                  </a:lnTo>
                  <a:lnTo>
                    <a:pt x="8135" y="6869"/>
                  </a:lnTo>
                  <a:lnTo>
                    <a:pt x="8135" y="6869"/>
                  </a:lnTo>
                  <a:lnTo>
                    <a:pt x="8111" y="5505"/>
                  </a:lnTo>
                  <a:lnTo>
                    <a:pt x="8086" y="4872"/>
                  </a:lnTo>
                  <a:lnTo>
                    <a:pt x="8038" y="4287"/>
                  </a:lnTo>
                  <a:lnTo>
                    <a:pt x="7964" y="3703"/>
                  </a:lnTo>
                  <a:lnTo>
                    <a:pt x="7867" y="3167"/>
                  </a:lnTo>
                  <a:lnTo>
                    <a:pt x="7745" y="2656"/>
                  </a:lnTo>
                  <a:lnTo>
                    <a:pt x="7599" y="2168"/>
                  </a:lnTo>
                  <a:lnTo>
                    <a:pt x="7404" y="1754"/>
                  </a:lnTo>
                  <a:lnTo>
                    <a:pt x="7185" y="1365"/>
                  </a:lnTo>
                  <a:lnTo>
                    <a:pt x="7063" y="1170"/>
                  </a:lnTo>
                  <a:lnTo>
                    <a:pt x="6917" y="999"/>
                  </a:lnTo>
                  <a:lnTo>
                    <a:pt x="6771" y="853"/>
                  </a:lnTo>
                  <a:lnTo>
                    <a:pt x="6625" y="707"/>
                  </a:lnTo>
                  <a:lnTo>
                    <a:pt x="6454" y="561"/>
                  </a:lnTo>
                  <a:lnTo>
                    <a:pt x="6260" y="439"/>
                  </a:lnTo>
                  <a:lnTo>
                    <a:pt x="6065" y="342"/>
                  </a:lnTo>
                  <a:lnTo>
                    <a:pt x="5870" y="244"/>
                  </a:lnTo>
                  <a:lnTo>
                    <a:pt x="5651" y="171"/>
                  </a:lnTo>
                  <a:lnTo>
                    <a:pt x="5407" y="98"/>
                  </a:lnTo>
                  <a:lnTo>
                    <a:pt x="5164" y="50"/>
                  </a:lnTo>
                  <a:lnTo>
                    <a:pt x="4896" y="1"/>
                  </a:lnTo>
                  <a:lnTo>
                    <a:pt x="4896" y="1"/>
                  </a:lnTo>
                  <a:close/>
                </a:path>
              </a:pathLst>
            </a:custGeom>
            <a:noFill/>
            <a:ln w="12175" cap="rnd" cmpd="sng">
              <a:solidFill>
                <a:srgbClr val="111111"/>
              </a:solidFill>
              <a:prstDash val="solid"/>
              <a:round/>
              <a:headEnd type="none" w="sm" len="sm"/>
              <a:tailEnd type="none" w="sm" len="sm"/>
            </a:ln>
          </p:spPr>
          <p:txBody>
            <a:bodyPr spcFirstLastPara="1" wrap="square" lIns="91425" tIns="91425" rIns="91425" bIns="91425" anchor="ctr" anchorCtr="0">
              <a:noAutofit/>
            </a:bodyPr>
            <a:lstStyle/>
            <a:p>
              <a:pPr marL="0" lvl="0" indent="0">
                <a:spcBef>
                  <a:spcPts val="0"/>
                </a:spcBef>
                <a:spcAft>
                  <a:spcPts val="0"/>
                </a:spcAft>
                <a:buNone/>
              </a:pPr>
              <a:endParaRPr/>
            </a:p>
          </p:txBody>
        </p:sp>
        <p:sp>
          <p:nvSpPr>
            <p:cNvPr id="543" name="Shape 543"/>
            <p:cNvSpPr/>
            <p:nvPr/>
          </p:nvSpPr>
          <p:spPr>
            <a:xfrm>
              <a:off x="3443425" y="2267500"/>
              <a:ext cx="85275" cy="93775"/>
            </a:xfrm>
            <a:custGeom>
              <a:avLst/>
              <a:gdLst/>
              <a:ahLst/>
              <a:cxnLst/>
              <a:rect l="0" t="0" r="0" b="0"/>
              <a:pathLst>
                <a:path w="3411" h="3751" fill="none" extrusionOk="0">
                  <a:moveTo>
                    <a:pt x="1" y="1705"/>
                  </a:moveTo>
                  <a:lnTo>
                    <a:pt x="1" y="1705"/>
                  </a:lnTo>
                  <a:lnTo>
                    <a:pt x="1" y="1510"/>
                  </a:lnTo>
                  <a:lnTo>
                    <a:pt x="25" y="1315"/>
                  </a:lnTo>
                  <a:lnTo>
                    <a:pt x="74" y="1145"/>
                  </a:lnTo>
                  <a:lnTo>
                    <a:pt x="123" y="999"/>
                  </a:lnTo>
                  <a:lnTo>
                    <a:pt x="196" y="852"/>
                  </a:lnTo>
                  <a:lnTo>
                    <a:pt x="293" y="706"/>
                  </a:lnTo>
                  <a:lnTo>
                    <a:pt x="391" y="585"/>
                  </a:lnTo>
                  <a:lnTo>
                    <a:pt x="488" y="463"/>
                  </a:lnTo>
                  <a:lnTo>
                    <a:pt x="610" y="341"/>
                  </a:lnTo>
                  <a:lnTo>
                    <a:pt x="756" y="268"/>
                  </a:lnTo>
                  <a:lnTo>
                    <a:pt x="902" y="171"/>
                  </a:lnTo>
                  <a:lnTo>
                    <a:pt x="1048" y="122"/>
                  </a:lnTo>
                  <a:lnTo>
                    <a:pt x="1194" y="49"/>
                  </a:lnTo>
                  <a:lnTo>
                    <a:pt x="1365" y="24"/>
                  </a:lnTo>
                  <a:lnTo>
                    <a:pt x="1535" y="0"/>
                  </a:lnTo>
                  <a:lnTo>
                    <a:pt x="1706" y="0"/>
                  </a:lnTo>
                  <a:lnTo>
                    <a:pt x="1706" y="0"/>
                  </a:lnTo>
                  <a:lnTo>
                    <a:pt x="1876" y="0"/>
                  </a:lnTo>
                  <a:lnTo>
                    <a:pt x="2047" y="24"/>
                  </a:lnTo>
                  <a:lnTo>
                    <a:pt x="2217" y="49"/>
                  </a:lnTo>
                  <a:lnTo>
                    <a:pt x="2363" y="122"/>
                  </a:lnTo>
                  <a:lnTo>
                    <a:pt x="2509" y="171"/>
                  </a:lnTo>
                  <a:lnTo>
                    <a:pt x="2656" y="268"/>
                  </a:lnTo>
                  <a:lnTo>
                    <a:pt x="2802" y="341"/>
                  </a:lnTo>
                  <a:lnTo>
                    <a:pt x="2923" y="463"/>
                  </a:lnTo>
                  <a:lnTo>
                    <a:pt x="3021" y="585"/>
                  </a:lnTo>
                  <a:lnTo>
                    <a:pt x="3118" y="706"/>
                  </a:lnTo>
                  <a:lnTo>
                    <a:pt x="3216" y="852"/>
                  </a:lnTo>
                  <a:lnTo>
                    <a:pt x="3289" y="999"/>
                  </a:lnTo>
                  <a:lnTo>
                    <a:pt x="3337" y="1145"/>
                  </a:lnTo>
                  <a:lnTo>
                    <a:pt x="3386" y="1315"/>
                  </a:lnTo>
                  <a:lnTo>
                    <a:pt x="3411" y="1510"/>
                  </a:lnTo>
                  <a:lnTo>
                    <a:pt x="3411" y="1705"/>
                  </a:lnTo>
                  <a:lnTo>
                    <a:pt x="3411" y="1705"/>
                  </a:lnTo>
                  <a:lnTo>
                    <a:pt x="3411" y="1900"/>
                  </a:lnTo>
                  <a:lnTo>
                    <a:pt x="3386" y="2095"/>
                  </a:lnTo>
                  <a:lnTo>
                    <a:pt x="3337" y="2265"/>
                  </a:lnTo>
                  <a:lnTo>
                    <a:pt x="3289" y="2460"/>
                  </a:lnTo>
                  <a:lnTo>
                    <a:pt x="3216" y="2630"/>
                  </a:lnTo>
                  <a:lnTo>
                    <a:pt x="3118" y="2801"/>
                  </a:lnTo>
                  <a:lnTo>
                    <a:pt x="3021" y="2971"/>
                  </a:lnTo>
                  <a:lnTo>
                    <a:pt x="2923" y="3117"/>
                  </a:lnTo>
                  <a:lnTo>
                    <a:pt x="2802" y="3264"/>
                  </a:lnTo>
                  <a:lnTo>
                    <a:pt x="2656" y="3385"/>
                  </a:lnTo>
                  <a:lnTo>
                    <a:pt x="2509" y="3483"/>
                  </a:lnTo>
                  <a:lnTo>
                    <a:pt x="2363" y="3580"/>
                  </a:lnTo>
                  <a:lnTo>
                    <a:pt x="2217" y="3653"/>
                  </a:lnTo>
                  <a:lnTo>
                    <a:pt x="2047" y="3702"/>
                  </a:lnTo>
                  <a:lnTo>
                    <a:pt x="1876" y="3751"/>
                  </a:lnTo>
                  <a:lnTo>
                    <a:pt x="1706" y="3751"/>
                  </a:lnTo>
                  <a:lnTo>
                    <a:pt x="1706" y="3751"/>
                  </a:lnTo>
                  <a:lnTo>
                    <a:pt x="1535" y="3751"/>
                  </a:lnTo>
                  <a:lnTo>
                    <a:pt x="1365" y="3702"/>
                  </a:lnTo>
                  <a:lnTo>
                    <a:pt x="1194" y="3653"/>
                  </a:lnTo>
                  <a:lnTo>
                    <a:pt x="1048" y="3580"/>
                  </a:lnTo>
                  <a:lnTo>
                    <a:pt x="902" y="3483"/>
                  </a:lnTo>
                  <a:lnTo>
                    <a:pt x="756" y="3385"/>
                  </a:lnTo>
                  <a:lnTo>
                    <a:pt x="610" y="3264"/>
                  </a:lnTo>
                  <a:lnTo>
                    <a:pt x="488" y="3117"/>
                  </a:lnTo>
                  <a:lnTo>
                    <a:pt x="391" y="2971"/>
                  </a:lnTo>
                  <a:lnTo>
                    <a:pt x="293" y="2801"/>
                  </a:lnTo>
                  <a:lnTo>
                    <a:pt x="196" y="2630"/>
                  </a:lnTo>
                  <a:lnTo>
                    <a:pt x="123" y="2460"/>
                  </a:lnTo>
                  <a:lnTo>
                    <a:pt x="74" y="2265"/>
                  </a:lnTo>
                  <a:lnTo>
                    <a:pt x="25" y="2095"/>
                  </a:lnTo>
                  <a:lnTo>
                    <a:pt x="1" y="1900"/>
                  </a:lnTo>
                  <a:lnTo>
                    <a:pt x="1" y="1705"/>
                  </a:lnTo>
                  <a:lnTo>
                    <a:pt x="1" y="1705"/>
                  </a:lnTo>
                  <a:close/>
                </a:path>
              </a:pathLst>
            </a:custGeom>
            <a:noFill/>
            <a:ln w="12175" cap="rnd" cmpd="sng">
              <a:solidFill>
                <a:srgbClr val="111111"/>
              </a:solidFill>
              <a:prstDash val="solid"/>
              <a:round/>
              <a:headEnd type="none" w="sm" len="sm"/>
              <a:tailEnd type="none" w="sm" len="sm"/>
            </a:ln>
          </p:spPr>
          <p:txBody>
            <a:bodyPr spcFirstLastPara="1" wrap="square" lIns="91425" tIns="91425" rIns="91425" bIns="91425" anchor="ctr" anchorCtr="0">
              <a:noAutofit/>
            </a:bodyPr>
            <a:lstStyle/>
            <a:p>
              <a:pPr marL="0" lvl="0" indent="0">
                <a:spcBef>
                  <a:spcPts val="0"/>
                </a:spcBef>
                <a:spcAft>
                  <a:spcPts val="0"/>
                </a:spcAft>
                <a:buNone/>
              </a:pPr>
              <a:endParaRPr/>
            </a:p>
          </p:txBody>
        </p:sp>
      </p:grpSp>
      <p:grpSp>
        <p:nvGrpSpPr>
          <p:cNvPr id="544" name="Shape 544"/>
          <p:cNvGrpSpPr/>
          <p:nvPr/>
        </p:nvGrpSpPr>
        <p:grpSpPr>
          <a:xfrm>
            <a:off x="3881225" y="2385470"/>
            <a:ext cx="124420" cy="282434"/>
            <a:chOff x="4747025" y="2332025"/>
            <a:chExt cx="166850" cy="378750"/>
          </a:xfrm>
        </p:grpSpPr>
        <p:sp>
          <p:nvSpPr>
            <p:cNvPr id="545" name="Shape 545"/>
            <p:cNvSpPr/>
            <p:nvPr/>
          </p:nvSpPr>
          <p:spPr>
            <a:xfrm>
              <a:off x="4747025" y="2427025"/>
              <a:ext cx="166850" cy="283750"/>
            </a:xfrm>
            <a:custGeom>
              <a:avLst/>
              <a:gdLst/>
              <a:ahLst/>
              <a:cxnLst/>
              <a:rect l="0" t="0" r="0" b="0"/>
              <a:pathLst>
                <a:path w="6674" h="11350" fill="none" extrusionOk="0">
                  <a:moveTo>
                    <a:pt x="4019" y="0"/>
                  </a:moveTo>
                  <a:lnTo>
                    <a:pt x="4019" y="0"/>
                  </a:lnTo>
                  <a:lnTo>
                    <a:pt x="3873" y="73"/>
                  </a:lnTo>
                  <a:lnTo>
                    <a:pt x="3703" y="122"/>
                  </a:lnTo>
                  <a:lnTo>
                    <a:pt x="3508" y="171"/>
                  </a:lnTo>
                  <a:lnTo>
                    <a:pt x="3337" y="171"/>
                  </a:lnTo>
                  <a:lnTo>
                    <a:pt x="3337" y="171"/>
                  </a:lnTo>
                  <a:lnTo>
                    <a:pt x="3167" y="171"/>
                  </a:lnTo>
                  <a:lnTo>
                    <a:pt x="2996" y="146"/>
                  </a:lnTo>
                  <a:lnTo>
                    <a:pt x="2826" y="73"/>
                  </a:lnTo>
                  <a:lnTo>
                    <a:pt x="2655" y="24"/>
                  </a:lnTo>
                  <a:lnTo>
                    <a:pt x="2655" y="24"/>
                  </a:lnTo>
                  <a:lnTo>
                    <a:pt x="2412" y="24"/>
                  </a:lnTo>
                  <a:lnTo>
                    <a:pt x="2168" y="97"/>
                  </a:lnTo>
                  <a:lnTo>
                    <a:pt x="1949" y="171"/>
                  </a:lnTo>
                  <a:lnTo>
                    <a:pt x="1706" y="317"/>
                  </a:lnTo>
                  <a:lnTo>
                    <a:pt x="1486" y="487"/>
                  </a:lnTo>
                  <a:lnTo>
                    <a:pt x="1243" y="682"/>
                  </a:lnTo>
                  <a:lnTo>
                    <a:pt x="1048" y="926"/>
                  </a:lnTo>
                  <a:lnTo>
                    <a:pt x="853" y="1193"/>
                  </a:lnTo>
                  <a:lnTo>
                    <a:pt x="658" y="1510"/>
                  </a:lnTo>
                  <a:lnTo>
                    <a:pt x="512" y="1851"/>
                  </a:lnTo>
                  <a:lnTo>
                    <a:pt x="366" y="2216"/>
                  </a:lnTo>
                  <a:lnTo>
                    <a:pt x="244" y="2630"/>
                  </a:lnTo>
                  <a:lnTo>
                    <a:pt x="123" y="3093"/>
                  </a:lnTo>
                  <a:lnTo>
                    <a:pt x="49" y="3580"/>
                  </a:lnTo>
                  <a:lnTo>
                    <a:pt x="1" y="4092"/>
                  </a:lnTo>
                  <a:lnTo>
                    <a:pt x="1" y="4652"/>
                  </a:lnTo>
                  <a:lnTo>
                    <a:pt x="1" y="4652"/>
                  </a:lnTo>
                  <a:lnTo>
                    <a:pt x="1" y="4774"/>
                  </a:lnTo>
                  <a:lnTo>
                    <a:pt x="25" y="4895"/>
                  </a:lnTo>
                  <a:lnTo>
                    <a:pt x="74" y="4993"/>
                  </a:lnTo>
                  <a:lnTo>
                    <a:pt x="147" y="5090"/>
                  </a:lnTo>
                  <a:lnTo>
                    <a:pt x="220" y="5163"/>
                  </a:lnTo>
                  <a:lnTo>
                    <a:pt x="317" y="5236"/>
                  </a:lnTo>
                  <a:lnTo>
                    <a:pt x="415" y="5261"/>
                  </a:lnTo>
                  <a:lnTo>
                    <a:pt x="537" y="5285"/>
                  </a:lnTo>
                  <a:lnTo>
                    <a:pt x="537" y="5285"/>
                  </a:lnTo>
                  <a:lnTo>
                    <a:pt x="658" y="5261"/>
                  </a:lnTo>
                  <a:lnTo>
                    <a:pt x="756" y="5236"/>
                  </a:lnTo>
                  <a:lnTo>
                    <a:pt x="853" y="5163"/>
                  </a:lnTo>
                  <a:lnTo>
                    <a:pt x="926" y="5090"/>
                  </a:lnTo>
                  <a:lnTo>
                    <a:pt x="999" y="4993"/>
                  </a:lnTo>
                  <a:lnTo>
                    <a:pt x="1024" y="4895"/>
                  </a:lnTo>
                  <a:lnTo>
                    <a:pt x="1048" y="4774"/>
                  </a:lnTo>
                  <a:lnTo>
                    <a:pt x="1072" y="4652"/>
                  </a:lnTo>
                  <a:lnTo>
                    <a:pt x="1072" y="4652"/>
                  </a:lnTo>
                  <a:lnTo>
                    <a:pt x="1097" y="4189"/>
                  </a:lnTo>
                  <a:lnTo>
                    <a:pt x="1145" y="3726"/>
                  </a:lnTo>
                  <a:lnTo>
                    <a:pt x="1218" y="3312"/>
                  </a:lnTo>
                  <a:lnTo>
                    <a:pt x="1316" y="2923"/>
                  </a:lnTo>
                  <a:lnTo>
                    <a:pt x="1438" y="2582"/>
                  </a:lnTo>
                  <a:lnTo>
                    <a:pt x="1535" y="2338"/>
                  </a:lnTo>
                  <a:lnTo>
                    <a:pt x="1633" y="2168"/>
                  </a:lnTo>
                  <a:lnTo>
                    <a:pt x="1681" y="2143"/>
                  </a:lnTo>
                  <a:lnTo>
                    <a:pt x="1706" y="2143"/>
                  </a:lnTo>
                  <a:lnTo>
                    <a:pt x="1706" y="2143"/>
                  </a:lnTo>
                  <a:lnTo>
                    <a:pt x="1730" y="2241"/>
                  </a:lnTo>
                  <a:lnTo>
                    <a:pt x="1730" y="2509"/>
                  </a:lnTo>
                  <a:lnTo>
                    <a:pt x="1681" y="3483"/>
                  </a:lnTo>
                  <a:lnTo>
                    <a:pt x="1608" y="4822"/>
                  </a:lnTo>
                  <a:lnTo>
                    <a:pt x="1486" y="6357"/>
                  </a:lnTo>
                  <a:lnTo>
                    <a:pt x="1243" y="9231"/>
                  </a:lnTo>
                  <a:lnTo>
                    <a:pt x="1145" y="10521"/>
                  </a:lnTo>
                  <a:lnTo>
                    <a:pt x="1145" y="10521"/>
                  </a:lnTo>
                  <a:lnTo>
                    <a:pt x="1145" y="10668"/>
                  </a:lnTo>
                  <a:lnTo>
                    <a:pt x="1145" y="10814"/>
                  </a:lnTo>
                  <a:lnTo>
                    <a:pt x="1194" y="10935"/>
                  </a:lnTo>
                  <a:lnTo>
                    <a:pt x="1267" y="11057"/>
                  </a:lnTo>
                  <a:lnTo>
                    <a:pt x="1340" y="11155"/>
                  </a:lnTo>
                  <a:lnTo>
                    <a:pt x="1462" y="11252"/>
                  </a:lnTo>
                  <a:lnTo>
                    <a:pt x="1584" y="11325"/>
                  </a:lnTo>
                  <a:lnTo>
                    <a:pt x="1706" y="11349"/>
                  </a:lnTo>
                  <a:lnTo>
                    <a:pt x="1706" y="11349"/>
                  </a:lnTo>
                  <a:lnTo>
                    <a:pt x="1827" y="11349"/>
                  </a:lnTo>
                  <a:lnTo>
                    <a:pt x="1827" y="11349"/>
                  </a:lnTo>
                  <a:lnTo>
                    <a:pt x="1949" y="11349"/>
                  </a:lnTo>
                  <a:lnTo>
                    <a:pt x="2071" y="11325"/>
                  </a:lnTo>
                  <a:lnTo>
                    <a:pt x="2168" y="11252"/>
                  </a:lnTo>
                  <a:lnTo>
                    <a:pt x="2266" y="11179"/>
                  </a:lnTo>
                  <a:lnTo>
                    <a:pt x="2339" y="11106"/>
                  </a:lnTo>
                  <a:lnTo>
                    <a:pt x="2412" y="11008"/>
                  </a:lnTo>
                  <a:lnTo>
                    <a:pt x="2461" y="10887"/>
                  </a:lnTo>
                  <a:lnTo>
                    <a:pt x="2509" y="10765"/>
                  </a:lnTo>
                  <a:lnTo>
                    <a:pt x="3045" y="7014"/>
                  </a:lnTo>
                  <a:lnTo>
                    <a:pt x="3045" y="7014"/>
                  </a:lnTo>
                  <a:lnTo>
                    <a:pt x="3045" y="6966"/>
                  </a:lnTo>
                  <a:lnTo>
                    <a:pt x="3094" y="6868"/>
                  </a:lnTo>
                  <a:lnTo>
                    <a:pt x="3143" y="6819"/>
                  </a:lnTo>
                  <a:lnTo>
                    <a:pt x="3191" y="6771"/>
                  </a:lnTo>
                  <a:lnTo>
                    <a:pt x="3264" y="6746"/>
                  </a:lnTo>
                  <a:lnTo>
                    <a:pt x="3337" y="6722"/>
                  </a:lnTo>
                  <a:lnTo>
                    <a:pt x="3337" y="6722"/>
                  </a:lnTo>
                  <a:lnTo>
                    <a:pt x="3410" y="6746"/>
                  </a:lnTo>
                  <a:lnTo>
                    <a:pt x="3484" y="6771"/>
                  </a:lnTo>
                  <a:lnTo>
                    <a:pt x="3532" y="6819"/>
                  </a:lnTo>
                  <a:lnTo>
                    <a:pt x="3581" y="6868"/>
                  </a:lnTo>
                  <a:lnTo>
                    <a:pt x="3630" y="6966"/>
                  </a:lnTo>
                  <a:lnTo>
                    <a:pt x="3630" y="7014"/>
                  </a:lnTo>
                  <a:lnTo>
                    <a:pt x="4165" y="10765"/>
                  </a:lnTo>
                  <a:lnTo>
                    <a:pt x="4165" y="10765"/>
                  </a:lnTo>
                  <a:lnTo>
                    <a:pt x="4214" y="10887"/>
                  </a:lnTo>
                  <a:lnTo>
                    <a:pt x="4263" y="11008"/>
                  </a:lnTo>
                  <a:lnTo>
                    <a:pt x="4336" y="11106"/>
                  </a:lnTo>
                  <a:lnTo>
                    <a:pt x="4409" y="11179"/>
                  </a:lnTo>
                  <a:lnTo>
                    <a:pt x="4506" y="11252"/>
                  </a:lnTo>
                  <a:lnTo>
                    <a:pt x="4604" y="11325"/>
                  </a:lnTo>
                  <a:lnTo>
                    <a:pt x="4726" y="11349"/>
                  </a:lnTo>
                  <a:lnTo>
                    <a:pt x="4847" y="11349"/>
                  </a:lnTo>
                  <a:lnTo>
                    <a:pt x="4847" y="11349"/>
                  </a:lnTo>
                  <a:lnTo>
                    <a:pt x="4969" y="11349"/>
                  </a:lnTo>
                  <a:lnTo>
                    <a:pt x="4969" y="11349"/>
                  </a:lnTo>
                  <a:lnTo>
                    <a:pt x="5091" y="11325"/>
                  </a:lnTo>
                  <a:lnTo>
                    <a:pt x="5213" y="11252"/>
                  </a:lnTo>
                  <a:lnTo>
                    <a:pt x="5334" y="11155"/>
                  </a:lnTo>
                  <a:lnTo>
                    <a:pt x="5408" y="11057"/>
                  </a:lnTo>
                  <a:lnTo>
                    <a:pt x="5481" y="10935"/>
                  </a:lnTo>
                  <a:lnTo>
                    <a:pt x="5529" y="10814"/>
                  </a:lnTo>
                  <a:lnTo>
                    <a:pt x="5529" y="10668"/>
                  </a:lnTo>
                  <a:lnTo>
                    <a:pt x="5529" y="10521"/>
                  </a:lnTo>
                  <a:lnTo>
                    <a:pt x="5529" y="10521"/>
                  </a:lnTo>
                  <a:lnTo>
                    <a:pt x="5188" y="6381"/>
                  </a:lnTo>
                  <a:lnTo>
                    <a:pt x="4994" y="3507"/>
                  </a:lnTo>
                  <a:lnTo>
                    <a:pt x="4945" y="2533"/>
                  </a:lnTo>
                  <a:lnTo>
                    <a:pt x="4945" y="2241"/>
                  </a:lnTo>
                  <a:lnTo>
                    <a:pt x="4969" y="2143"/>
                  </a:lnTo>
                  <a:lnTo>
                    <a:pt x="4969" y="2143"/>
                  </a:lnTo>
                  <a:lnTo>
                    <a:pt x="4994" y="2143"/>
                  </a:lnTo>
                  <a:lnTo>
                    <a:pt x="5042" y="2168"/>
                  </a:lnTo>
                  <a:lnTo>
                    <a:pt x="5140" y="2314"/>
                  </a:lnTo>
                  <a:lnTo>
                    <a:pt x="5237" y="2557"/>
                  </a:lnTo>
                  <a:lnTo>
                    <a:pt x="5334" y="2898"/>
                  </a:lnTo>
                  <a:lnTo>
                    <a:pt x="5432" y="3288"/>
                  </a:lnTo>
                  <a:lnTo>
                    <a:pt x="5529" y="3726"/>
                  </a:lnTo>
                  <a:lnTo>
                    <a:pt x="5578" y="4189"/>
                  </a:lnTo>
                  <a:lnTo>
                    <a:pt x="5602" y="4652"/>
                  </a:lnTo>
                  <a:lnTo>
                    <a:pt x="5602" y="4652"/>
                  </a:lnTo>
                  <a:lnTo>
                    <a:pt x="5627" y="4774"/>
                  </a:lnTo>
                  <a:lnTo>
                    <a:pt x="5651" y="4895"/>
                  </a:lnTo>
                  <a:lnTo>
                    <a:pt x="5675" y="4993"/>
                  </a:lnTo>
                  <a:lnTo>
                    <a:pt x="5749" y="5090"/>
                  </a:lnTo>
                  <a:lnTo>
                    <a:pt x="5822" y="5163"/>
                  </a:lnTo>
                  <a:lnTo>
                    <a:pt x="5919" y="5236"/>
                  </a:lnTo>
                  <a:lnTo>
                    <a:pt x="6016" y="5261"/>
                  </a:lnTo>
                  <a:lnTo>
                    <a:pt x="6138" y="5285"/>
                  </a:lnTo>
                  <a:lnTo>
                    <a:pt x="6138" y="5285"/>
                  </a:lnTo>
                  <a:lnTo>
                    <a:pt x="6260" y="5261"/>
                  </a:lnTo>
                  <a:lnTo>
                    <a:pt x="6357" y="5236"/>
                  </a:lnTo>
                  <a:lnTo>
                    <a:pt x="6455" y="5163"/>
                  </a:lnTo>
                  <a:lnTo>
                    <a:pt x="6528" y="5090"/>
                  </a:lnTo>
                  <a:lnTo>
                    <a:pt x="6601" y="4993"/>
                  </a:lnTo>
                  <a:lnTo>
                    <a:pt x="6650" y="4895"/>
                  </a:lnTo>
                  <a:lnTo>
                    <a:pt x="6674" y="4774"/>
                  </a:lnTo>
                  <a:lnTo>
                    <a:pt x="6674" y="4652"/>
                  </a:lnTo>
                  <a:lnTo>
                    <a:pt x="6674" y="4652"/>
                  </a:lnTo>
                  <a:lnTo>
                    <a:pt x="6674" y="4092"/>
                  </a:lnTo>
                  <a:lnTo>
                    <a:pt x="6625" y="3556"/>
                  </a:lnTo>
                  <a:lnTo>
                    <a:pt x="6552" y="3069"/>
                  </a:lnTo>
                  <a:lnTo>
                    <a:pt x="6455" y="2630"/>
                  </a:lnTo>
                  <a:lnTo>
                    <a:pt x="6357" y="2216"/>
                  </a:lnTo>
                  <a:lnTo>
                    <a:pt x="6211" y="1827"/>
                  </a:lnTo>
                  <a:lnTo>
                    <a:pt x="6065" y="1486"/>
                  </a:lnTo>
                  <a:lnTo>
                    <a:pt x="5895" y="1169"/>
                  </a:lnTo>
                  <a:lnTo>
                    <a:pt x="5700" y="901"/>
                  </a:lnTo>
                  <a:lnTo>
                    <a:pt x="5505" y="658"/>
                  </a:lnTo>
                  <a:lnTo>
                    <a:pt x="5286" y="463"/>
                  </a:lnTo>
                  <a:lnTo>
                    <a:pt x="5042" y="292"/>
                  </a:lnTo>
                  <a:lnTo>
                    <a:pt x="4799" y="171"/>
                  </a:lnTo>
                  <a:lnTo>
                    <a:pt x="4555" y="73"/>
                  </a:lnTo>
                  <a:lnTo>
                    <a:pt x="4287" y="24"/>
                  </a:lnTo>
                  <a:lnTo>
                    <a:pt x="4019" y="0"/>
                  </a:lnTo>
                  <a:lnTo>
                    <a:pt x="4019" y="0"/>
                  </a:lnTo>
                  <a:close/>
                </a:path>
              </a:pathLst>
            </a:custGeom>
            <a:noFill/>
            <a:ln w="12175" cap="rnd" cmpd="sng">
              <a:solidFill>
                <a:srgbClr val="111111"/>
              </a:solidFill>
              <a:prstDash val="solid"/>
              <a:round/>
              <a:headEnd type="none" w="sm" len="sm"/>
              <a:tailEnd type="none" w="sm" len="sm"/>
            </a:ln>
          </p:spPr>
          <p:txBody>
            <a:bodyPr spcFirstLastPara="1" wrap="square" lIns="91425" tIns="91425" rIns="91425" bIns="91425" anchor="ctr" anchorCtr="0">
              <a:noAutofit/>
            </a:bodyPr>
            <a:lstStyle/>
            <a:p>
              <a:pPr marL="0" lvl="0" indent="0">
                <a:spcBef>
                  <a:spcPts val="0"/>
                </a:spcBef>
                <a:spcAft>
                  <a:spcPts val="0"/>
                </a:spcAft>
                <a:buNone/>
              </a:pPr>
              <a:endParaRPr/>
            </a:p>
          </p:txBody>
        </p:sp>
        <p:sp>
          <p:nvSpPr>
            <p:cNvPr id="546" name="Shape 546"/>
            <p:cNvSpPr/>
            <p:nvPr/>
          </p:nvSpPr>
          <p:spPr>
            <a:xfrm>
              <a:off x="4792100" y="2332025"/>
              <a:ext cx="76725" cy="84050"/>
            </a:xfrm>
            <a:custGeom>
              <a:avLst/>
              <a:gdLst/>
              <a:ahLst/>
              <a:cxnLst/>
              <a:rect l="0" t="0" r="0" b="0"/>
              <a:pathLst>
                <a:path w="3069" h="3362" fill="none" extrusionOk="0">
                  <a:moveTo>
                    <a:pt x="0" y="1511"/>
                  </a:moveTo>
                  <a:lnTo>
                    <a:pt x="0" y="1511"/>
                  </a:lnTo>
                  <a:lnTo>
                    <a:pt x="24" y="1340"/>
                  </a:lnTo>
                  <a:lnTo>
                    <a:pt x="49" y="1170"/>
                  </a:lnTo>
                  <a:lnTo>
                    <a:pt x="73" y="1024"/>
                  </a:lnTo>
                  <a:lnTo>
                    <a:pt x="122" y="877"/>
                  </a:lnTo>
                  <a:lnTo>
                    <a:pt x="195" y="756"/>
                  </a:lnTo>
                  <a:lnTo>
                    <a:pt x="268" y="634"/>
                  </a:lnTo>
                  <a:lnTo>
                    <a:pt x="365" y="512"/>
                  </a:lnTo>
                  <a:lnTo>
                    <a:pt x="463" y="415"/>
                  </a:lnTo>
                  <a:lnTo>
                    <a:pt x="682" y="220"/>
                  </a:lnTo>
                  <a:lnTo>
                    <a:pt x="950" y="98"/>
                  </a:lnTo>
                  <a:lnTo>
                    <a:pt x="1218" y="25"/>
                  </a:lnTo>
                  <a:lnTo>
                    <a:pt x="1534" y="1"/>
                  </a:lnTo>
                  <a:lnTo>
                    <a:pt x="1534" y="1"/>
                  </a:lnTo>
                  <a:lnTo>
                    <a:pt x="1851" y="25"/>
                  </a:lnTo>
                  <a:lnTo>
                    <a:pt x="2119" y="98"/>
                  </a:lnTo>
                  <a:lnTo>
                    <a:pt x="2387" y="220"/>
                  </a:lnTo>
                  <a:lnTo>
                    <a:pt x="2606" y="415"/>
                  </a:lnTo>
                  <a:lnTo>
                    <a:pt x="2703" y="512"/>
                  </a:lnTo>
                  <a:lnTo>
                    <a:pt x="2801" y="634"/>
                  </a:lnTo>
                  <a:lnTo>
                    <a:pt x="2874" y="756"/>
                  </a:lnTo>
                  <a:lnTo>
                    <a:pt x="2947" y="877"/>
                  </a:lnTo>
                  <a:lnTo>
                    <a:pt x="2996" y="1024"/>
                  </a:lnTo>
                  <a:lnTo>
                    <a:pt x="3020" y="1170"/>
                  </a:lnTo>
                  <a:lnTo>
                    <a:pt x="3044" y="1340"/>
                  </a:lnTo>
                  <a:lnTo>
                    <a:pt x="3069" y="1511"/>
                  </a:lnTo>
                  <a:lnTo>
                    <a:pt x="3069" y="1511"/>
                  </a:lnTo>
                  <a:lnTo>
                    <a:pt x="3044" y="1681"/>
                  </a:lnTo>
                  <a:lnTo>
                    <a:pt x="3020" y="1852"/>
                  </a:lnTo>
                  <a:lnTo>
                    <a:pt x="2947" y="2193"/>
                  </a:lnTo>
                  <a:lnTo>
                    <a:pt x="2801" y="2509"/>
                  </a:lnTo>
                  <a:lnTo>
                    <a:pt x="2606" y="2777"/>
                  </a:lnTo>
                  <a:lnTo>
                    <a:pt x="2509" y="2899"/>
                  </a:lnTo>
                  <a:lnTo>
                    <a:pt x="2387" y="3021"/>
                  </a:lnTo>
                  <a:lnTo>
                    <a:pt x="2265" y="3118"/>
                  </a:lnTo>
                  <a:lnTo>
                    <a:pt x="2119" y="3191"/>
                  </a:lnTo>
                  <a:lnTo>
                    <a:pt x="1997" y="3264"/>
                  </a:lnTo>
                  <a:lnTo>
                    <a:pt x="1851" y="3313"/>
                  </a:lnTo>
                  <a:lnTo>
                    <a:pt x="1681" y="3337"/>
                  </a:lnTo>
                  <a:lnTo>
                    <a:pt x="1534" y="3362"/>
                  </a:lnTo>
                  <a:lnTo>
                    <a:pt x="1534" y="3362"/>
                  </a:lnTo>
                  <a:lnTo>
                    <a:pt x="1388" y="3337"/>
                  </a:lnTo>
                  <a:lnTo>
                    <a:pt x="1218" y="3313"/>
                  </a:lnTo>
                  <a:lnTo>
                    <a:pt x="1072" y="3264"/>
                  </a:lnTo>
                  <a:lnTo>
                    <a:pt x="950" y="3191"/>
                  </a:lnTo>
                  <a:lnTo>
                    <a:pt x="804" y="3118"/>
                  </a:lnTo>
                  <a:lnTo>
                    <a:pt x="682" y="3021"/>
                  </a:lnTo>
                  <a:lnTo>
                    <a:pt x="560" y="2899"/>
                  </a:lnTo>
                  <a:lnTo>
                    <a:pt x="463" y="2777"/>
                  </a:lnTo>
                  <a:lnTo>
                    <a:pt x="268" y="2509"/>
                  </a:lnTo>
                  <a:lnTo>
                    <a:pt x="122" y="2193"/>
                  </a:lnTo>
                  <a:lnTo>
                    <a:pt x="49" y="1852"/>
                  </a:lnTo>
                  <a:lnTo>
                    <a:pt x="24" y="1681"/>
                  </a:lnTo>
                  <a:lnTo>
                    <a:pt x="0" y="1511"/>
                  </a:lnTo>
                  <a:lnTo>
                    <a:pt x="0" y="1511"/>
                  </a:lnTo>
                  <a:close/>
                </a:path>
              </a:pathLst>
            </a:custGeom>
            <a:noFill/>
            <a:ln w="12175" cap="rnd" cmpd="sng">
              <a:solidFill>
                <a:srgbClr val="111111"/>
              </a:solidFill>
              <a:prstDash val="solid"/>
              <a:round/>
              <a:headEnd type="none" w="sm" len="sm"/>
              <a:tailEnd type="none" w="sm" len="sm"/>
            </a:ln>
          </p:spPr>
          <p:txBody>
            <a:bodyPr spcFirstLastPara="1" wrap="square" lIns="91425" tIns="91425" rIns="91425" bIns="91425" anchor="ctr" anchorCtr="0">
              <a:noAutofit/>
            </a:bodyPr>
            <a:lstStyle/>
            <a:p>
              <a:pPr marL="0" lvl="0" indent="0">
                <a:spcBef>
                  <a:spcPts val="0"/>
                </a:spcBef>
                <a:spcAft>
                  <a:spcPts val="0"/>
                </a:spcAft>
                <a:buNone/>
              </a:pPr>
              <a:endParaRPr/>
            </a:p>
          </p:txBody>
        </p:sp>
      </p:grpSp>
      <p:grpSp>
        <p:nvGrpSpPr>
          <p:cNvPr id="547" name="Shape 547"/>
          <p:cNvGrpSpPr/>
          <p:nvPr/>
        </p:nvGrpSpPr>
        <p:grpSpPr>
          <a:xfrm>
            <a:off x="3377710" y="2339162"/>
            <a:ext cx="128950" cy="375050"/>
            <a:chOff x="4071800" y="2269925"/>
            <a:chExt cx="172925" cy="502950"/>
          </a:xfrm>
        </p:grpSpPr>
        <p:sp>
          <p:nvSpPr>
            <p:cNvPr id="548" name="Shape 548"/>
            <p:cNvSpPr/>
            <p:nvPr/>
          </p:nvSpPr>
          <p:spPr>
            <a:xfrm>
              <a:off x="4118075" y="2269925"/>
              <a:ext cx="80375" cy="91350"/>
            </a:xfrm>
            <a:custGeom>
              <a:avLst/>
              <a:gdLst/>
              <a:ahLst/>
              <a:cxnLst/>
              <a:rect l="0" t="0" r="0" b="0"/>
              <a:pathLst>
                <a:path w="3215" h="3654" fill="none" extrusionOk="0">
                  <a:moveTo>
                    <a:pt x="0" y="1657"/>
                  </a:moveTo>
                  <a:lnTo>
                    <a:pt x="0" y="1657"/>
                  </a:lnTo>
                  <a:lnTo>
                    <a:pt x="0" y="1462"/>
                  </a:lnTo>
                  <a:lnTo>
                    <a:pt x="24" y="1291"/>
                  </a:lnTo>
                  <a:lnTo>
                    <a:pt x="73" y="1121"/>
                  </a:lnTo>
                  <a:lnTo>
                    <a:pt x="122" y="975"/>
                  </a:lnTo>
                  <a:lnTo>
                    <a:pt x="195" y="829"/>
                  </a:lnTo>
                  <a:lnTo>
                    <a:pt x="268" y="682"/>
                  </a:lnTo>
                  <a:lnTo>
                    <a:pt x="365" y="561"/>
                  </a:lnTo>
                  <a:lnTo>
                    <a:pt x="463" y="439"/>
                  </a:lnTo>
                  <a:lnTo>
                    <a:pt x="585" y="341"/>
                  </a:lnTo>
                  <a:lnTo>
                    <a:pt x="706" y="244"/>
                  </a:lnTo>
                  <a:lnTo>
                    <a:pt x="853" y="171"/>
                  </a:lnTo>
                  <a:lnTo>
                    <a:pt x="974" y="122"/>
                  </a:lnTo>
                  <a:lnTo>
                    <a:pt x="1120" y="74"/>
                  </a:lnTo>
                  <a:lnTo>
                    <a:pt x="1291" y="25"/>
                  </a:lnTo>
                  <a:lnTo>
                    <a:pt x="1437" y="0"/>
                  </a:lnTo>
                  <a:lnTo>
                    <a:pt x="1608" y="0"/>
                  </a:lnTo>
                  <a:lnTo>
                    <a:pt x="1608" y="0"/>
                  </a:lnTo>
                  <a:lnTo>
                    <a:pt x="1778" y="0"/>
                  </a:lnTo>
                  <a:lnTo>
                    <a:pt x="1924" y="25"/>
                  </a:lnTo>
                  <a:lnTo>
                    <a:pt x="2095" y="74"/>
                  </a:lnTo>
                  <a:lnTo>
                    <a:pt x="2241" y="122"/>
                  </a:lnTo>
                  <a:lnTo>
                    <a:pt x="2363" y="171"/>
                  </a:lnTo>
                  <a:lnTo>
                    <a:pt x="2509" y="244"/>
                  </a:lnTo>
                  <a:lnTo>
                    <a:pt x="2630" y="341"/>
                  </a:lnTo>
                  <a:lnTo>
                    <a:pt x="2752" y="439"/>
                  </a:lnTo>
                  <a:lnTo>
                    <a:pt x="2850" y="561"/>
                  </a:lnTo>
                  <a:lnTo>
                    <a:pt x="2947" y="682"/>
                  </a:lnTo>
                  <a:lnTo>
                    <a:pt x="3020" y="829"/>
                  </a:lnTo>
                  <a:lnTo>
                    <a:pt x="3093" y="975"/>
                  </a:lnTo>
                  <a:lnTo>
                    <a:pt x="3142" y="1121"/>
                  </a:lnTo>
                  <a:lnTo>
                    <a:pt x="3191" y="1291"/>
                  </a:lnTo>
                  <a:lnTo>
                    <a:pt x="3215" y="1462"/>
                  </a:lnTo>
                  <a:lnTo>
                    <a:pt x="3215" y="1657"/>
                  </a:lnTo>
                  <a:lnTo>
                    <a:pt x="3215" y="1657"/>
                  </a:lnTo>
                  <a:lnTo>
                    <a:pt x="3215" y="1827"/>
                  </a:lnTo>
                  <a:lnTo>
                    <a:pt x="3191" y="2022"/>
                  </a:lnTo>
                  <a:lnTo>
                    <a:pt x="3142" y="2217"/>
                  </a:lnTo>
                  <a:lnTo>
                    <a:pt x="3093" y="2387"/>
                  </a:lnTo>
                  <a:lnTo>
                    <a:pt x="3020" y="2558"/>
                  </a:lnTo>
                  <a:lnTo>
                    <a:pt x="2947" y="2728"/>
                  </a:lnTo>
                  <a:lnTo>
                    <a:pt x="2850" y="2874"/>
                  </a:lnTo>
                  <a:lnTo>
                    <a:pt x="2752" y="3020"/>
                  </a:lnTo>
                  <a:lnTo>
                    <a:pt x="2630" y="3167"/>
                  </a:lnTo>
                  <a:lnTo>
                    <a:pt x="2509" y="3288"/>
                  </a:lnTo>
                  <a:lnTo>
                    <a:pt x="2363" y="3386"/>
                  </a:lnTo>
                  <a:lnTo>
                    <a:pt x="2241" y="3483"/>
                  </a:lnTo>
                  <a:lnTo>
                    <a:pt x="2095" y="3556"/>
                  </a:lnTo>
                  <a:lnTo>
                    <a:pt x="1924" y="3605"/>
                  </a:lnTo>
                  <a:lnTo>
                    <a:pt x="1778" y="3629"/>
                  </a:lnTo>
                  <a:lnTo>
                    <a:pt x="1608" y="3654"/>
                  </a:lnTo>
                  <a:lnTo>
                    <a:pt x="1608" y="3654"/>
                  </a:lnTo>
                  <a:lnTo>
                    <a:pt x="1437" y="3629"/>
                  </a:lnTo>
                  <a:lnTo>
                    <a:pt x="1291" y="3605"/>
                  </a:lnTo>
                  <a:lnTo>
                    <a:pt x="1120" y="3556"/>
                  </a:lnTo>
                  <a:lnTo>
                    <a:pt x="974" y="3483"/>
                  </a:lnTo>
                  <a:lnTo>
                    <a:pt x="853" y="3386"/>
                  </a:lnTo>
                  <a:lnTo>
                    <a:pt x="706" y="3288"/>
                  </a:lnTo>
                  <a:lnTo>
                    <a:pt x="585" y="3167"/>
                  </a:lnTo>
                  <a:lnTo>
                    <a:pt x="463" y="3020"/>
                  </a:lnTo>
                  <a:lnTo>
                    <a:pt x="365" y="2874"/>
                  </a:lnTo>
                  <a:lnTo>
                    <a:pt x="268" y="2728"/>
                  </a:lnTo>
                  <a:lnTo>
                    <a:pt x="195" y="2558"/>
                  </a:lnTo>
                  <a:lnTo>
                    <a:pt x="122" y="2387"/>
                  </a:lnTo>
                  <a:lnTo>
                    <a:pt x="73" y="2217"/>
                  </a:lnTo>
                  <a:lnTo>
                    <a:pt x="24" y="2022"/>
                  </a:lnTo>
                  <a:lnTo>
                    <a:pt x="0" y="1827"/>
                  </a:lnTo>
                  <a:lnTo>
                    <a:pt x="0" y="1657"/>
                  </a:lnTo>
                  <a:lnTo>
                    <a:pt x="0" y="1657"/>
                  </a:lnTo>
                  <a:close/>
                </a:path>
              </a:pathLst>
            </a:custGeom>
            <a:noFill/>
            <a:ln w="12175" cap="rnd" cmpd="sng">
              <a:solidFill>
                <a:srgbClr val="111111"/>
              </a:solidFill>
              <a:prstDash val="solid"/>
              <a:round/>
              <a:headEnd type="none" w="sm" len="sm"/>
              <a:tailEnd type="none" w="sm" len="sm"/>
            </a:ln>
          </p:spPr>
          <p:txBody>
            <a:bodyPr spcFirstLastPara="1" wrap="square" lIns="91425" tIns="91425" rIns="91425" bIns="91425" anchor="ctr" anchorCtr="0">
              <a:noAutofit/>
            </a:bodyPr>
            <a:lstStyle/>
            <a:p>
              <a:pPr marL="0" lvl="0" indent="0">
                <a:spcBef>
                  <a:spcPts val="0"/>
                </a:spcBef>
                <a:spcAft>
                  <a:spcPts val="0"/>
                </a:spcAft>
                <a:buNone/>
              </a:pPr>
              <a:endParaRPr/>
            </a:p>
          </p:txBody>
        </p:sp>
        <p:sp>
          <p:nvSpPr>
            <p:cNvPr id="549" name="Shape 549"/>
            <p:cNvSpPr/>
            <p:nvPr/>
          </p:nvSpPr>
          <p:spPr>
            <a:xfrm>
              <a:off x="4071800" y="2372825"/>
              <a:ext cx="172925" cy="400050"/>
            </a:xfrm>
            <a:custGeom>
              <a:avLst/>
              <a:gdLst/>
              <a:ahLst/>
              <a:cxnLst/>
              <a:rect l="0" t="0" r="0" b="0"/>
              <a:pathLst>
                <a:path w="6917" h="16002" fill="none" extrusionOk="0">
                  <a:moveTo>
                    <a:pt x="4189" y="0"/>
                  </a:moveTo>
                  <a:lnTo>
                    <a:pt x="4189" y="0"/>
                  </a:lnTo>
                  <a:lnTo>
                    <a:pt x="4019" y="98"/>
                  </a:lnTo>
                  <a:lnTo>
                    <a:pt x="3848" y="147"/>
                  </a:lnTo>
                  <a:lnTo>
                    <a:pt x="3653" y="195"/>
                  </a:lnTo>
                  <a:lnTo>
                    <a:pt x="3459" y="220"/>
                  </a:lnTo>
                  <a:lnTo>
                    <a:pt x="3459" y="220"/>
                  </a:lnTo>
                  <a:lnTo>
                    <a:pt x="3264" y="195"/>
                  </a:lnTo>
                  <a:lnTo>
                    <a:pt x="3069" y="147"/>
                  </a:lnTo>
                  <a:lnTo>
                    <a:pt x="2898" y="98"/>
                  </a:lnTo>
                  <a:lnTo>
                    <a:pt x="2728" y="0"/>
                  </a:lnTo>
                  <a:lnTo>
                    <a:pt x="2728" y="0"/>
                  </a:lnTo>
                  <a:lnTo>
                    <a:pt x="2533" y="49"/>
                  </a:lnTo>
                  <a:lnTo>
                    <a:pt x="2338" y="122"/>
                  </a:lnTo>
                  <a:lnTo>
                    <a:pt x="2168" y="195"/>
                  </a:lnTo>
                  <a:lnTo>
                    <a:pt x="2022" y="293"/>
                  </a:lnTo>
                  <a:lnTo>
                    <a:pt x="1705" y="488"/>
                  </a:lnTo>
                  <a:lnTo>
                    <a:pt x="1437" y="755"/>
                  </a:lnTo>
                  <a:lnTo>
                    <a:pt x="1169" y="1072"/>
                  </a:lnTo>
                  <a:lnTo>
                    <a:pt x="950" y="1413"/>
                  </a:lnTo>
                  <a:lnTo>
                    <a:pt x="755" y="1803"/>
                  </a:lnTo>
                  <a:lnTo>
                    <a:pt x="585" y="2217"/>
                  </a:lnTo>
                  <a:lnTo>
                    <a:pt x="439" y="2704"/>
                  </a:lnTo>
                  <a:lnTo>
                    <a:pt x="317" y="3191"/>
                  </a:lnTo>
                  <a:lnTo>
                    <a:pt x="219" y="3727"/>
                  </a:lnTo>
                  <a:lnTo>
                    <a:pt x="146" y="4311"/>
                  </a:lnTo>
                  <a:lnTo>
                    <a:pt x="73" y="4896"/>
                  </a:lnTo>
                  <a:lnTo>
                    <a:pt x="24" y="5529"/>
                  </a:lnTo>
                  <a:lnTo>
                    <a:pt x="0" y="6187"/>
                  </a:lnTo>
                  <a:lnTo>
                    <a:pt x="0" y="6869"/>
                  </a:lnTo>
                  <a:lnTo>
                    <a:pt x="0" y="6869"/>
                  </a:lnTo>
                  <a:lnTo>
                    <a:pt x="24" y="7015"/>
                  </a:lnTo>
                  <a:lnTo>
                    <a:pt x="49" y="7161"/>
                  </a:lnTo>
                  <a:lnTo>
                    <a:pt x="98" y="7307"/>
                  </a:lnTo>
                  <a:lnTo>
                    <a:pt x="171" y="7404"/>
                  </a:lnTo>
                  <a:lnTo>
                    <a:pt x="244" y="7502"/>
                  </a:lnTo>
                  <a:lnTo>
                    <a:pt x="317" y="7575"/>
                  </a:lnTo>
                  <a:lnTo>
                    <a:pt x="414" y="7624"/>
                  </a:lnTo>
                  <a:lnTo>
                    <a:pt x="487" y="7624"/>
                  </a:lnTo>
                  <a:lnTo>
                    <a:pt x="487" y="7624"/>
                  </a:lnTo>
                  <a:lnTo>
                    <a:pt x="633" y="7624"/>
                  </a:lnTo>
                  <a:lnTo>
                    <a:pt x="731" y="7575"/>
                  </a:lnTo>
                  <a:lnTo>
                    <a:pt x="804" y="7502"/>
                  </a:lnTo>
                  <a:lnTo>
                    <a:pt x="877" y="7404"/>
                  </a:lnTo>
                  <a:lnTo>
                    <a:pt x="926" y="7307"/>
                  </a:lnTo>
                  <a:lnTo>
                    <a:pt x="950" y="7161"/>
                  </a:lnTo>
                  <a:lnTo>
                    <a:pt x="974" y="6869"/>
                  </a:lnTo>
                  <a:lnTo>
                    <a:pt x="974" y="6869"/>
                  </a:lnTo>
                  <a:lnTo>
                    <a:pt x="999" y="6503"/>
                  </a:lnTo>
                  <a:lnTo>
                    <a:pt x="1023" y="6089"/>
                  </a:lnTo>
                  <a:lnTo>
                    <a:pt x="1145" y="5091"/>
                  </a:lnTo>
                  <a:lnTo>
                    <a:pt x="1291" y="4092"/>
                  </a:lnTo>
                  <a:lnTo>
                    <a:pt x="1364" y="3654"/>
                  </a:lnTo>
                  <a:lnTo>
                    <a:pt x="1461" y="3288"/>
                  </a:lnTo>
                  <a:lnTo>
                    <a:pt x="1461" y="3288"/>
                  </a:lnTo>
                  <a:lnTo>
                    <a:pt x="1413" y="3094"/>
                  </a:lnTo>
                  <a:lnTo>
                    <a:pt x="1388" y="2899"/>
                  </a:lnTo>
                  <a:lnTo>
                    <a:pt x="1388" y="2704"/>
                  </a:lnTo>
                  <a:lnTo>
                    <a:pt x="1413" y="2533"/>
                  </a:lnTo>
                  <a:lnTo>
                    <a:pt x="1437" y="2387"/>
                  </a:lnTo>
                  <a:lnTo>
                    <a:pt x="1510" y="2241"/>
                  </a:lnTo>
                  <a:lnTo>
                    <a:pt x="1583" y="2119"/>
                  </a:lnTo>
                  <a:lnTo>
                    <a:pt x="1656" y="2046"/>
                  </a:lnTo>
                  <a:lnTo>
                    <a:pt x="1656" y="2046"/>
                  </a:lnTo>
                  <a:lnTo>
                    <a:pt x="1583" y="2144"/>
                  </a:lnTo>
                  <a:lnTo>
                    <a:pt x="1534" y="2290"/>
                  </a:lnTo>
                  <a:lnTo>
                    <a:pt x="1486" y="2485"/>
                  </a:lnTo>
                  <a:lnTo>
                    <a:pt x="1486" y="2680"/>
                  </a:lnTo>
                  <a:lnTo>
                    <a:pt x="1510" y="2874"/>
                  </a:lnTo>
                  <a:lnTo>
                    <a:pt x="1559" y="3069"/>
                  </a:lnTo>
                  <a:lnTo>
                    <a:pt x="1608" y="3167"/>
                  </a:lnTo>
                  <a:lnTo>
                    <a:pt x="1681" y="3264"/>
                  </a:lnTo>
                  <a:lnTo>
                    <a:pt x="1754" y="3337"/>
                  </a:lnTo>
                  <a:lnTo>
                    <a:pt x="1851" y="3410"/>
                  </a:lnTo>
                  <a:lnTo>
                    <a:pt x="1851" y="3410"/>
                  </a:lnTo>
                  <a:lnTo>
                    <a:pt x="1900" y="3775"/>
                  </a:lnTo>
                  <a:lnTo>
                    <a:pt x="1924" y="3970"/>
                  </a:lnTo>
                  <a:lnTo>
                    <a:pt x="1949" y="4190"/>
                  </a:lnTo>
                  <a:lnTo>
                    <a:pt x="1924" y="4433"/>
                  </a:lnTo>
                  <a:lnTo>
                    <a:pt x="1900" y="4725"/>
                  </a:lnTo>
                  <a:lnTo>
                    <a:pt x="1827" y="5018"/>
                  </a:lnTo>
                  <a:lnTo>
                    <a:pt x="1705" y="5383"/>
                  </a:lnTo>
                  <a:lnTo>
                    <a:pt x="1705" y="5383"/>
                  </a:lnTo>
                  <a:lnTo>
                    <a:pt x="1510" y="5894"/>
                  </a:lnTo>
                  <a:lnTo>
                    <a:pt x="1364" y="6381"/>
                  </a:lnTo>
                  <a:lnTo>
                    <a:pt x="1267" y="6820"/>
                  </a:lnTo>
                  <a:lnTo>
                    <a:pt x="1218" y="7210"/>
                  </a:lnTo>
                  <a:lnTo>
                    <a:pt x="1169" y="7599"/>
                  </a:lnTo>
                  <a:lnTo>
                    <a:pt x="1169" y="7989"/>
                  </a:lnTo>
                  <a:lnTo>
                    <a:pt x="1194" y="8793"/>
                  </a:lnTo>
                  <a:lnTo>
                    <a:pt x="1194" y="8793"/>
                  </a:lnTo>
                  <a:lnTo>
                    <a:pt x="1242" y="9962"/>
                  </a:lnTo>
                  <a:lnTo>
                    <a:pt x="1291" y="11131"/>
                  </a:lnTo>
                  <a:lnTo>
                    <a:pt x="1315" y="13201"/>
                  </a:lnTo>
                  <a:lnTo>
                    <a:pt x="1340" y="14686"/>
                  </a:lnTo>
                  <a:lnTo>
                    <a:pt x="1340" y="15271"/>
                  </a:lnTo>
                  <a:lnTo>
                    <a:pt x="1340" y="15271"/>
                  </a:lnTo>
                  <a:lnTo>
                    <a:pt x="1364" y="15490"/>
                  </a:lnTo>
                  <a:lnTo>
                    <a:pt x="1413" y="15661"/>
                  </a:lnTo>
                  <a:lnTo>
                    <a:pt x="1486" y="15782"/>
                  </a:lnTo>
                  <a:lnTo>
                    <a:pt x="1583" y="15880"/>
                  </a:lnTo>
                  <a:lnTo>
                    <a:pt x="1656" y="15953"/>
                  </a:lnTo>
                  <a:lnTo>
                    <a:pt x="1729" y="15977"/>
                  </a:lnTo>
                  <a:lnTo>
                    <a:pt x="1827" y="16002"/>
                  </a:lnTo>
                  <a:lnTo>
                    <a:pt x="1827" y="16002"/>
                  </a:lnTo>
                  <a:lnTo>
                    <a:pt x="1949" y="16002"/>
                  </a:lnTo>
                  <a:lnTo>
                    <a:pt x="2070" y="15953"/>
                  </a:lnTo>
                  <a:lnTo>
                    <a:pt x="2168" y="15904"/>
                  </a:lnTo>
                  <a:lnTo>
                    <a:pt x="2241" y="15831"/>
                  </a:lnTo>
                  <a:lnTo>
                    <a:pt x="2314" y="15758"/>
                  </a:lnTo>
                  <a:lnTo>
                    <a:pt x="2387" y="15636"/>
                  </a:lnTo>
                  <a:lnTo>
                    <a:pt x="2411" y="15490"/>
                  </a:lnTo>
                  <a:lnTo>
                    <a:pt x="2460" y="15344"/>
                  </a:lnTo>
                  <a:lnTo>
                    <a:pt x="3142" y="8525"/>
                  </a:lnTo>
                  <a:lnTo>
                    <a:pt x="3142" y="8525"/>
                  </a:lnTo>
                  <a:lnTo>
                    <a:pt x="3142" y="8427"/>
                  </a:lnTo>
                  <a:lnTo>
                    <a:pt x="3191" y="8257"/>
                  </a:lnTo>
                  <a:lnTo>
                    <a:pt x="3239" y="8159"/>
                  </a:lnTo>
                  <a:lnTo>
                    <a:pt x="3288" y="8062"/>
                  </a:lnTo>
                  <a:lnTo>
                    <a:pt x="3361" y="7989"/>
                  </a:lnTo>
                  <a:lnTo>
                    <a:pt x="3459" y="7965"/>
                  </a:lnTo>
                  <a:lnTo>
                    <a:pt x="3459" y="7965"/>
                  </a:lnTo>
                  <a:lnTo>
                    <a:pt x="3556" y="7989"/>
                  </a:lnTo>
                  <a:lnTo>
                    <a:pt x="3629" y="8062"/>
                  </a:lnTo>
                  <a:lnTo>
                    <a:pt x="3678" y="8159"/>
                  </a:lnTo>
                  <a:lnTo>
                    <a:pt x="3726" y="8257"/>
                  </a:lnTo>
                  <a:lnTo>
                    <a:pt x="3775" y="8427"/>
                  </a:lnTo>
                  <a:lnTo>
                    <a:pt x="3775" y="8525"/>
                  </a:lnTo>
                  <a:lnTo>
                    <a:pt x="4457" y="15344"/>
                  </a:lnTo>
                  <a:lnTo>
                    <a:pt x="4457" y="15344"/>
                  </a:lnTo>
                  <a:lnTo>
                    <a:pt x="4506" y="15490"/>
                  </a:lnTo>
                  <a:lnTo>
                    <a:pt x="4530" y="15636"/>
                  </a:lnTo>
                  <a:lnTo>
                    <a:pt x="4603" y="15758"/>
                  </a:lnTo>
                  <a:lnTo>
                    <a:pt x="4676" y="15831"/>
                  </a:lnTo>
                  <a:lnTo>
                    <a:pt x="4749" y="15904"/>
                  </a:lnTo>
                  <a:lnTo>
                    <a:pt x="4847" y="15953"/>
                  </a:lnTo>
                  <a:lnTo>
                    <a:pt x="4969" y="16002"/>
                  </a:lnTo>
                  <a:lnTo>
                    <a:pt x="5090" y="16002"/>
                  </a:lnTo>
                  <a:lnTo>
                    <a:pt x="5090" y="16002"/>
                  </a:lnTo>
                  <a:lnTo>
                    <a:pt x="5188" y="15977"/>
                  </a:lnTo>
                  <a:lnTo>
                    <a:pt x="5261" y="15953"/>
                  </a:lnTo>
                  <a:lnTo>
                    <a:pt x="5334" y="15880"/>
                  </a:lnTo>
                  <a:lnTo>
                    <a:pt x="5431" y="15782"/>
                  </a:lnTo>
                  <a:lnTo>
                    <a:pt x="5504" y="15661"/>
                  </a:lnTo>
                  <a:lnTo>
                    <a:pt x="5553" y="15490"/>
                  </a:lnTo>
                  <a:lnTo>
                    <a:pt x="5577" y="15271"/>
                  </a:lnTo>
                  <a:lnTo>
                    <a:pt x="5577" y="15271"/>
                  </a:lnTo>
                  <a:lnTo>
                    <a:pt x="5577" y="14686"/>
                  </a:lnTo>
                  <a:lnTo>
                    <a:pt x="5602" y="13201"/>
                  </a:lnTo>
                  <a:lnTo>
                    <a:pt x="5626" y="11131"/>
                  </a:lnTo>
                  <a:lnTo>
                    <a:pt x="5675" y="9962"/>
                  </a:lnTo>
                  <a:lnTo>
                    <a:pt x="5724" y="8793"/>
                  </a:lnTo>
                  <a:lnTo>
                    <a:pt x="5724" y="8793"/>
                  </a:lnTo>
                  <a:lnTo>
                    <a:pt x="5748" y="7989"/>
                  </a:lnTo>
                  <a:lnTo>
                    <a:pt x="5748" y="7599"/>
                  </a:lnTo>
                  <a:lnTo>
                    <a:pt x="5699" y="7210"/>
                  </a:lnTo>
                  <a:lnTo>
                    <a:pt x="5650" y="6820"/>
                  </a:lnTo>
                  <a:lnTo>
                    <a:pt x="5553" y="6381"/>
                  </a:lnTo>
                  <a:lnTo>
                    <a:pt x="5407" y="5894"/>
                  </a:lnTo>
                  <a:lnTo>
                    <a:pt x="5212" y="5383"/>
                  </a:lnTo>
                  <a:lnTo>
                    <a:pt x="5212" y="5383"/>
                  </a:lnTo>
                  <a:lnTo>
                    <a:pt x="5090" y="5018"/>
                  </a:lnTo>
                  <a:lnTo>
                    <a:pt x="5017" y="4725"/>
                  </a:lnTo>
                  <a:lnTo>
                    <a:pt x="4993" y="4433"/>
                  </a:lnTo>
                  <a:lnTo>
                    <a:pt x="4969" y="4190"/>
                  </a:lnTo>
                  <a:lnTo>
                    <a:pt x="4993" y="3970"/>
                  </a:lnTo>
                  <a:lnTo>
                    <a:pt x="5017" y="3775"/>
                  </a:lnTo>
                  <a:lnTo>
                    <a:pt x="5066" y="3410"/>
                  </a:lnTo>
                  <a:lnTo>
                    <a:pt x="5066" y="3410"/>
                  </a:lnTo>
                  <a:lnTo>
                    <a:pt x="5163" y="3337"/>
                  </a:lnTo>
                  <a:lnTo>
                    <a:pt x="5236" y="3264"/>
                  </a:lnTo>
                  <a:lnTo>
                    <a:pt x="5310" y="3167"/>
                  </a:lnTo>
                  <a:lnTo>
                    <a:pt x="5358" y="3069"/>
                  </a:lnTo>
                  <a:lnTo>
                    <a:pt x="5407" y="2874"/>
                  </a:lnTo>
                  <a:lnTo>
                    <a:pt x="5431" y="2680"/>
                  </a:lnTo>
                  <a:lnTo>
                    <a:pt x="5431" y="2485"/>
                  </a:lnTo>
                  <a:lnTo>
                    <a:pt x="5383" y="2290"/>
                  </a:lnTo>
                  <a:lnTo>
                    <a:pt x="5334" y="2144"/>
                  </a:lnTo>
                  <a:lnTo>
                    <a:pt x="5261" y="2046"/>
                  </a:lnTo>
                  <a:lnTo>
                    <a:pt x="5261" y="2046"/>
                  </a:lnTo>
                  <a:lnTo>
                    <a:pt x="5334" y="2119"/>
                  </a:lnTo>
                  <a:lnTo>
                    <a:pt x="5407" y="2241"/>
                  </a:lnTo>
                  <a:lnTo>
                    <a:pt x="5480" y="2387"/>
                  </a:lnTo>
                  <a:lnTo>
                    <a:pt x="5504" y="2533"/>
                  </a:lnTo>
                  <a:lnTo>
                    <a:pt x="5529" y="2704"/>
                  </a:lnTo>
                  <a:lnTo>
                    <a:pt x="5529" y="2899"/>
                  </a:lnTo>
                  <a:lnTo>
                    <a:pt x="5504" y="3094"/>
                  </a:lnTo>
                  <a:lnTo>
                    <a:pt x="5456" y="3288"/>
                  </a:lnTo>
                  <a:lnTo>
                    <a:pt x="5456" y="3288"/>
                  </a:lnTo>
                  <a:lnTo>
                    <a:pt x="5553" y="3654"/>
                  </a:lnTo>
                  <a:lnTo>
                    <a:pt x="5626" y="4092"/>
                  </a:lnTo>
                  <a:lnTo>
                    <a:pt x="5772" y="5091"/>
                  </a:lnTo>
                  <a:lnTo>
                    <a:pt x="5894" y="6089"/>
                  </a:lnTo>
                  <a:lnTo>
                    <a:pt x="5918" y="6503"/>
                  </a:lnTo>
                  <a:lnTo>
                    <a:pt x="5943" y="6869"/>
                  </a:lnTo>
                  <a:lnTo>
                    <a:pt x="5943" y="6869"/>
                  </a:lnTo>
                  <a:lnTo>
                    <a:pt x="5967" y="7161"/>
                  </a:lnTo>
                  <a:lnTo>
                    <a:pt x="5991" y="7307"/>
                  </a:lnTo>
                  <a:lnTo>
                    <a:pt x="6040" y="7404"/>
                  </a:lnTo>
                  <a:lnTo>
                    <a:pt x="6113" y="7502"/>
                  </a:lnTo>
                  <a:lnTo>
                    <a:pt x="6186" y="7575"/>
                  </a:lnTo>
                  <a:lnTo>
                    <a:pt x="6284" y="7624"/>
                  </a:lnTo>
                  <a:lnTo>
                    <a:pt x="6430" y="7624"/>
                  </a:lnTo>
                  <a:lnTo>
                    <a:pt x="6430" y="7624"/>
                  </a:lnTo>
                  <a:lnTo>
                    <a:pt x="6503" y="7624"/>
                  </a:lnTo>
                  <a:lnTo>
                    <a:pt x="6600" y="7575"/>
                  </a:lnTo>
                  <a:lnTo>
                    <a:pt x="6673" y="7502"/>
                  </a:lnTo>
                  <a:lnTo>
                    <a:pt x="6746" y="7404"/>
                  </a:lnTo>
                  <a:lnTo>
                    <a:pt x="6820" y="7307"/>
                  </a:lnTo>
                  <a:lnTo>
                    <a:pt x="6868" y="7161"/>
                  </a:lnTo>
                  <a:lnTo>
                    <a:pt x="6893" y="7015"/>
                  </a:lnTo>
                  <a:lnTo>
                    <a:pt x="6917" y="6869"/>
                  </a:lnTo>
                  <a:lnTo>
                    <a:pt x="6917" y="6869"/>
                  </a:lnTo>
                  <a:lnTo>
                    <a:pt x="6917" y="6187"/>
                  </a:lnTo>
                  <a:lnTo>
                    <a:pt x="6893" y="5529"/>
                  </a:lnTo>
                  <a:lnTo>
                    <a:pt x="6844" y="4896"/>
                  </a:lnTo>
                  <a:lnTo>
                    <a:pt x="6771" y="4311"/>
                  </a:lnTo>
                  <a:lnTo>
                    <a:pt x="6698" y="3727"/>
                  </a:lnTo>
                  <a:lnTo>
                    <a:pt x="6600" y="3191"/>
                  </a:lnTo>
                  <a:lnTo>
                    <a:pt x="6479" y="2704"/>
                  </a:lnTo>
                  <a:lnTo>
                    <a:pt x="6332" y="2217"/>
                  </a:lnTo>
                  <a:lnTo>
                    <a:pt x="6162" y="1803"/>
                  </a:lnTo>
                  <a:lnTo>
                    <a:pt x="5967" y="1413"/>
                  </a:lnTo>
                  <a:lnTo>
                    <a:pt x="5748" y="1072"/>
                  </a:lnTo>
                  <a:lnTo>
                    <a:pt x="5480" y="755"/>
                  </a:lnTo>
                  <a:lnTo>
                    <a:pt x="5212" y="488"/>
                  </a:lnTo>
                  <a:lnTo>
                    <a:pt x="4895" y="293"/>
                  </a:lnTo>
                  <a:lnTo>
                    <a:pt x="4749" y="195"/>
                  </a:lnTo>
                  <a:lnTo>
                    <a:pt x="4579" y="122"/>
                  </a:lnTo>
                  <a:lnTo>
                    <a:pt x="4384" y="49"/>
                  </a:lnTo>
                  <a:lnTo>
                    <a:pt x="4189" y="0"/>
                  </a:lnTo>
                  <a:lnTo>
                    <a:pt x="4189" y="0"/>
                  </a:lnTo>
                  <a:close/>
                </a:path>
              </a:pathLst>
            </a:custGeom>
            <a:noFill/>
            <a:ln w="12175" cap="rnd" cmpd="sng">
              <a:solidFill>
                <a:srgbClr val="111111"/>
              </a:solidFill>
              <a:prstDash val="solid"/>
              <a:round/>
              <a:headEnd type="none" w="sm" len="sm"/>
              <a:tailEnd type="none" w="sm" len="sm"/>
            </a:ln>
          </p:spPr>
          <p:txBody>
            <a:bodyPr spcFirstLastPara="1" wrap="square" lIns="91425" tIns="91425" rIns="91425" bIns="91425" anchor="ctr" anchorCtr="0">
              <a:noAutofit/>
            </a:bodyPr>
            <a:lstStyle/>
            <a:p>
              <a:pPr marL="0" lvl="0" indent="0">
                <a:spcBef>
                  <a:spcPts val="0"/>
                </a:spcBef>
                <a:spcAft>
                  <a:spcPts val="0"/>
                </a:spcAft>
                <a:buNone/>
              </a:pPr>
              <a:endParaRPr/>
            </a:p>
          </p:txBody>
        </p:sp>
      </p:grpSp>
      <p:sp>
        <p:nvSpPr>
          <p:cNvPr id="550" name="Shape 550"/>
          <p:cNvSpPr/>
          <p:nvPr/>
        </p:nvSpPr>
        <p:spPr>
          <a:xfrm>
            <a:off x="4302662" y="2378698"/>
            <a:ext cx="284242" cy="299678"/>
          </a:xfrm>
          <a:custGeom>
            <a:avLst/>
            <a:gdLst/>
            <a:ahLst/>
            <a:cxnLst/>
            <a:rect l="0" t="0" r="0" b="0"/>
            <a:pathLst>
              <a:path w="15247" h="16075" fill="none" extrusionOk="0">
                <a:moveTo>
                  <a:pt x="9401" y="10717"/>
                </a:moveTo>
                <a:lnTo>
                  <a:pt x="9401" y="10717"/>
                </a:lnTo>
                <a:lnTo>
                  <a:pt x="9085" y="10692"/>
                </a:lnTo>
                <a:lnTo>
                  <a:pt x="9085" y="9596"/>
                </a:lnTo>
                <a:lnTo>
                  <a:pt x="9085" y="9596"/>
                </a:lnTo>
                <a:lnTo>
                  <a:pt x="9401" y="9377"/>
                </a:lnTo>
                <a:lnTo>
                  <a:pt x="9718" y="9133"/>
                </a:lnTo>
                <a:lnTo>
                  <a:pt x="10010" y="8866"/>
                </a:lnTo>
                <a:lnTo>
                  <a:pt x="10302" y="8573"/>
                </a:lnTo>
                <a:lnTo>
                  <a:pt x="10546" y="8232"/>
                </a:lnTo>
                <a:lnTo>
                  <a:pt x="10765" y="7867"/>
                </a:lnTo>
                <a:lnTo>
                  <a:pt x="10984" y="7502"/>
                </a:lnTo>
                <a:lnTo>
                  <a:pt x="11155" y="7088"/>
                </a:lnTo>
                <a:lnTo>
                  <a:pt x="11155" y="7088"/>
                </a:lnTo>
                <a:lnTo>
                  <a:pt x="11228" y="7112"/>
                </a:lnTo>
                <a:lnTo>
                  <a:pt x="11228" y="7112"/>
                </a:lnTo>
                <a:lnTo>
                  <a:pt x="11374" y="7112"/>
                </a:lnTo>
                <a:lnTo>
                  <a:pt x="11496" y="7039"/>
                </a:lnTo>
                <a:lnTo>
                  <a:pt x="11617" y="6942"/>
                </a:lnTo>
                <a:lnTo>
                  <a:pt x="11715" y="6771"/>
                </a:lnTo>
                <a:lnTo>
                  <a:pt x="11812" y="6601"/>
                </a:lnTo>
                <a:lnTo>
                  <a:pt x="11910" y="6381"/>
                </a:lnTo>
                <a:lnTo>
                  <a:pt x="11958" y="6138"/>
                </a:lnTo>
                <a:lnTo>
                  <a:pt x="12007" y="5870"/>
                </a:lnTo>
                <a:lnTo>
                  <a:pt x="12007" y="5870"/>
                </a:lnTo>
                <a:lnTo>
                  <a:pt x="12031" y="5626"/>
                </a:lnTo>
                <a:lnTo>
                  <a:pt x="12007" y="5383"/>
                </a:lnTo>
                <a:lnTo>
                  <a:pt x="11983" y="5188"/>
                </a:lnTo>
                <a:lnTo>
                  <a:pt x="11934" y="4993"/>
                </a:lnTo>
                <a:lnTo>
                  <a:pt x="11885" y="4823"/>
                </a:lnTo>
                <a:lnTo>
                  <a:pt x="11812" y="4677"/>
                </a:lnTo>
                <a:lnTo>
                  <a:pt x="11715" y="4579"/>
                </a:lnTo>
                <a:lnTo>
                  <a:pt x="11593" y="4506"/>
                </a:lnTo>
                <a:lnTo>
                  <a:pt x="11593" y="4506"/>
                </a:lnTo>
                <a:lnTo>
                  <a:pt x="11666" y="4141"/>
                </a:lnTo>
                <a:lnTo>
                  <a:pt x="11690" y="3800"/>
                </a:lnTo>
                <a:lnTo>
                  <a:pt x="11690" y="3483"/>
                </a:lnTo>
                <a:lnTo>
                  <a:pt x="11690" y="3191"/>
                </a:lnTo>
                <a:lnTo>
                  <a:pt x="11666" y="2899"/>
                </a:lnTo>
                <a:lnTo>
                  <a:pt x="11617" y="2631"/>
                </a:lnTo>
                <a:lnTo>
                  <a:pt x="11544" y="2387"/>
                </a:lnTo>
                <a:lnTo>
                  <a:pt x="11471" y="2144"/>
                </a:lnTo>
                <a:lnTo>
                  <a:pt x="11374" y="1924"/>
                </a:lnTo>
                <a:lnTo>
                  <a:pt x="11276" y="1705"/>
                </a:lnTo>
                <a:lnTo>
                  <a:pt x="11155" y="1510"/>
                </a:lnTo>
                <a:lnTo>
                  <a:pt x="11009" y="1340"/>
                </a:lnTo>
                <a:lnTo>
                  <a:pt x="10862" y="1169"/>
                </a:lnTo>
                <a:lnTo>
                  <a:pt x="10716" y="1023"/>
                </a:lnTo>
                <a:lnTo>
                  <a:pt x="10400" y="755"/>
                </a:lnTo>
                <a:lnTo>
                  <a:pt x="10034" y="561"/>
                </a:lnTo>
                <a:lnTo>
                  <a:pt x="9669" y="366"/>
                </a:lnTo>
                <a:lnTo>
                  <a:pt x="9304" y="244"/>
                </a:lnTo>
                <a:lnTo>
                  <a:pt x="8938" y="146"/>
                </a:lnTo>
                <a:lnTo>
                  <a:pt x="8573" y="73"/>
                </a:lnTo>
                <a:lnTo>
                  <a:pt x="8232" y="25"/>
                </a:lnTo>
                <a:lnTo>
                  <a:pt x="7915" y="0"/>
                </a:lnTo>
                <a:lnTo>
                  <a:pt x="7623" y="0"/>
                </a:lnTo>
                <a:lnTo>
                  <a:pt x="7623" y="0"/>
                </a:lnTo>
                <a:lnTo>
                  <a:pt x="7282" y="25"/>
                </a:lnTo>
                <a:lnTo>
                  <a:pt x="6990" y="98"/>
                </a:lnTo>
                <a:lnTo>
                  <a:pt x="6746" y="171"/>
                </a:lnTo>
                <a:lnTo>
                  <a:pt x="6527" y="293"/>
                </a:lnTo>
                <a:lnTo>
                  <a:pt x="6332" y="390"/>
                </a:lnTo>
                <a:lnTo>
                  <a:pt x="6186" y="536"/>
                </a:lnTo>
                <a:lnTo>
                  <a:pt x="6040" y="658"/>
                </a:lnTo>
                <a:lnTo>
                  <a:pt x="5943" y="780"/>
                </a:lnTo>
                <a:lnTo>
                  <a:pt x="5943" y="780"/>
                </a:lnTo>
                <a:lnTo>
                  <a:pt x="5943" y="780"/>
                </a:lnTo>
                <a:lnTo>
                  <a:pt x="5943" y="780"/>
                </a:lnTo>
                <a:lnTo>
                  <a:pt x="5553" y="853"/>
                </a:lnTo>
                <a:lnTo>
                  <a:pt x="5188" y="975"/>
                </a:lnTo>
                <a:lnTo>
                  <a:pt x="4871" y="1145"/>
                </a:lnTo>
                <a:lnTo>
                  <a:pt x="4603" y="1316"/>
                </a:lnTo>
                <a:lnTo>
                  <a:pt x="4360" y="1535"/>
                </a:lnTo>
                <a:lnTo>
                  <a:pt x="4165" y="1754"/>
                </a:lnTo>
                <a:lnTo>
                  <a:pt x="4019" y="2022"/>
                </a:lnTo>
                <a:lnTo>
                  <a:pt x="3897" y="2290"/>
                </a:lnTo>
                <a:lnTo>
                  <a:pt x="3799" y="2558"/>
                </a:lnTo>
                <a:lnTo>
                  <a:pt x="3726" y="2826"/>
                </a:lnTo>
                <a:lnTo>
                  <a:pt x="3678" y="3118"/>
                </a:lnTo>
                <a:lnTo>
                  <a:pt x="3629" y="3410"/>
                </a:lnTo>
                <a:lnTo>
                  <a:pt x="3629" y="3702"/>
                </a:lnTo>
                <a:lnTo>
                  <a:pt x="3629" y="3970"/>
                </a:lnTo>
                <a:lnTo>
                  <a:pt x="3678" y="4482"/>
                </a:lnTo>
                <a:lnTo>
                  <a:pt x="3678" y="4482"/>
                </a:lnTo>
                <a:lnTo>
                  <a:pt x="3678" y="4506"/>
                </a:lnTo>
                <a:lnTo>
                  <a:pt x="3678" y="4506"/>
                </a:lnTo>
                <a:lnTo>
                  <a:pt x="3556" y="4555"/>
                </a:lnTo>
                <a:lnTo>
                  <a:pt x="3459" y="4652"/>
                </a:lnTo>
                <a:lnTo>
                  <a:pt x="3385" y="4798"/>
                </a:lnTo>
                <a:lnTo>
                  <a:pt x="3312" y="4969"/>
                </a:lnTo>
                <a:lnTo>
                  <a:pt x="3264" y="5164"/>
                </a:lnTo>
                <a:lnTo>
                  <a:pt x="3239" y="5383"/>
                </a:lnTo>
                <a:lnTo>
                  <a:pt x="3215" y="5626"/>
                </a:lnTo>
                <a:lnTo>
                  <a:pt x="3239" y="5870"/>
                </a:lnTo>
                <a:lnTo>
                  <a:pt x="3239" y="5870"/>
                </a:lnTo>
                <a:lnTo>
                  <a:pt x="3288" y="6138"/>
                </a:lnTo>
                <a:lnTo>
                  <a:pt x="3337" y="6381"/>
                </a:lnTo>
                <a:lnTo>
                  <a:pt x="3434" y="6601"/>
                </a:lnTo>
                <a:lnTo>
                  <a:pt x="3532" y="6771"/>
                </a:lnTo>
                <a:lnTo>
                  <a:pt x="3629" y="6942"/>
                </a:lnTo>
                <a:lnTo>
                  <a:pt x="3751" y="7039"/>
                </a:lnTo>
                <a:lnTo>
                  <a:pt x="3873" y="7112"/>
                </a:lnTo>
                <a:lnTo>
                  <a:pt x="4019" y="7112"/>
                </a:lnTo>
                <a:lnTo>
                  <a:pt x="4019" y="7112"/>
                </a:lnTo>
                <a:lnTo>
                  <a:pt x="4092" y="7088"/>
                </a:lnTo>
                <a:lnTo>
                  <a:pt x="4092" y="7088"/>
                </a:lnTo>
                <a:lnTo>
                  <a:pt x="4262" y="7502"/>
                </a:lnTo>
                <a:lnTo>
                  <a:pt x="4481" y="7867"/>
                </a:lnTo>
                <a:lnTo>
                  <a:pt x="4701" y="8232"/>
                </a:lnTo>
                <a:lnTo>
                  <a:pt x="4969" y="8573"/>
                </a:lnTo>
                <a:lnTo>
                  <a:pt x="5236" y="8866"/>
                </a:lnTo>
                <a:lnTo>
                  <a:pt x="5529" y="9133"/>
                </a:lnTo>
                <a:lnTo>
                  <a:pt x="5845" y="9377"/>
                </a:lnTo>
                <a:lnTo>
                  <a:pt x="6162" y="9596"/>
                </a:lnTo>
                <a:lnTo>
                  <a:pt x="6162" y="10668"/>
                </a:lnTo>
                <a:lnTo>
                  <a:pt x="6162" y="10668"/>
                </a:lnTo>
                <a:lnTo>
                  <a:pt x="5650" y="10717"/>
                </a:lnTo>
                <a:lnTo>
                  <a:pt x="5650" y="10717"/>
                </a:lnTo>
                <a:lnTo>
                  <a:pt x="5066" y="10814"/>
                </a:lnTo>
                <a:lnTo>
                  <a:pt x="4506" y="10936"/>
                </a:lnTo>
                <a:lnTo>
                  <a:pt x="3946" y="11058"/>
                </a:lnTo>
                <a:lnTo>
                  <a:pt x="3410" y="11228"/>
                </a:lnTo>
                <a:lnTo>
                  <a:pt x="2923" y="11423"/>
                </a:lnTo>
                <a:lnTo>
                  <a:pt x="2460" y="11642"/>
                </a:lnTo>
                <a:lnTo>
                  <a:pt x="2022" y="11886"/>
                </a:lnTo>
                <a:lnTo>
                  <a:pt x="1632" y="12153"/>
                </a:lnTo>
                <a:lnTo>
                  <a:pt x="1267" y="12421"/>
                </a:lnTo>
                <a:lnTo>
                  <a:pt x="950" y="12738"/>
                </a:lnTo>
                <a:lnTo>
                  <a:pt x="682" y="13079"/>
                </a:lnTo>
                <a:lnTo>
                  <a:pt x="439" y="13420"/>
                </a:lnTo>
                <a:lnTo>
                  <a:pt x="268" y="13810"/>
                </a:lnTo>
                <a:lnTo>
                  <a:pt x="122" y="14199"/>
                </a:lnTo>
                <a:lnTo>
                  <a:pt x="49" y="14638"/>
                </a:lnTo>
                <a:lnTo>
                  <a:pt x="0" y="15076"/>
                </a:lnTo>
                <a:lnTo>
                  <a:pt x="0" y="15076"/>
                </a:lnTo>
                <a:lnTo>
                  <a:pt x="49" y="15125"/>
                </a:lnTo>
                <a:lnTo>
                  <a:pt x="244" y="15222"/>
                </a:lnTo>
                <a:lnTo>
                  <a:pt x="414" y="15295"/>
                </a:lnTo>
                <a:lnTo>
                  <a:pt x="633" y="15393"/>
                </a:lnTo>
                <a:lnTo>
                  <a:pt x="901" y="15490"/>
                </a:lnTo>
                <a:lnTo>
                  <a:pt x="1267" y="15563"/>
                </a:lnTo>
                <a:lnTo>
                  <a:pt x="1705" y="15661"/>
                </a:lnTo>
                <a:lnTo>
                  <a:pt x="2216" y="15758"/>
                </a:lnTo>
                <a:lnTo>
                  <a:pt x="2825" y="15831"/>
                </a:lnTo>
                <a:lnTo>
                  <a:pt x="3556" y="15928"/>
                </a:lnTo>
                <a:lnTo>
                  <a:pt x="4384" y="15977"/>
                </a:lnTo>
                <a:lnTo>
                  <a:pt x="5309" y="16026"/>
                </a:lnTo>
                <a:lnTo>
                  <a:pt x="6381" y="16050"/>
                </a:lnTo>
                <a:lnTo>
                  <a:pt x="7599" y="16075"/>
                </a:lnTo>
                <a:lnTo>
                  <a:pt x="7599" y="16075"/>
                </a:lnTo>
                <a:lnTo>
                  <a:pt x="8792" y="16050"/>
                </a:lnTo>
                <a:lnTo>
                  <a:pt x="9864" y="16026"/>
                </a:lnTo>
                <a:lnTo>
                  <a:pt x="10814" y="15977"/>
                </a:lnTo>
                <a:lnTo>
                  <a:pt x="11642" y="15928"/>
                </a:lnTo>
                <a:lnTo>
                  <a:pt x="12372" y="15831"/>
                </a:lnTo>
                <a:lnTo>
                  <a:pt x="12981" y="15758"/>
                </a:lnTo>
                <a:lnTo>
                  <a:pt x="13517" y="15661"/>
                </a:lnTo>
                <a:lnTo>
                  <a:pt x="13955" y="15563"/>
                </a:lnTo>
                <a:lnTo>
                  <a:pt x="14321" y="15490"/>
                </a:lnTo>
                <a:lnTo>
                  <a:pt x="14613" y="15393"/>
                </a:lnTo>
                <a:lnTo>
                  <a:pt x="14832" y="15295"/>
                </a:lnTo>
                <a:lnTo>
                  <a:pt x="15003" y="15222"/>
                </a:lnTo>
                <a:lnTo>
                  <a:pt x="15173" y="15125"/>
                </a:lnTo>
                <a:lnTo>
                  <a:pt x="15246" y="15076"/>
                </a:lnTo>
                <a:lnTo>
                  <a:pt x="15246" y="15076"/>
                </a:lnTo>
                <a:lnTo>
                  <a:pt x="15198" y="14613"/>
                </a:lnTo>
                <a:lnTo>
                  <a:pt x="15125" y="14175"/>
                </a:lnTo>
                <a:lnTo>
                  <a:pt x="15003" y="13761"/>
                </a:lnTo>
                <a:lnTo>
                  <a:pt x="14832" y="13371"/>
                </a:lnTo>
                <a:lnTo>
                  <a:pt x="14589" y="13006"/>
                </a:lnTo>
                <a:lnTo>
                  <a:pt x="14321" y="12665"/>
                </a:lnTo>
                <a:lnTo>
                  <a:pt x="14004" y="12373"/>
                </a:lnTo>
                <a:lnTo>
                  <a:pt x="13639" y="12080"/>
                </a:lnTo>
                <a:lnTo>
                  <a:pt x="13249" y="11813"/>
                </a:lnTo>
                <a:lnTo>
                  <a:pt x="12811" y="11593"/>
                </a:lnTo>
                <a:lnTo>
                  <a:pt x="12324" y="11374"/>
                </a:lnTo>
                <a:lnTo>
                  <a:pt x="11812" y="11204"/>
                </a:lnTo>
                <a:lnTo>
                  <a:pt x="11252" y="11033"/>
                </a:lnTo>
                <a:lnTo>
                  <a:pt x="10668" y="10911"/>
                </a:lnTo>
                <a:lnTo>
                  <a:pt x="10034" y="10790"/>
                </a:lnTo>
                <a:lnTo>
                  <a:pt x="9401" y="10717"/>
                </a:lnTo>
                <a:lnTo>
                  <a:pt x="9401" y="10717"/>
                </a:lnTo>
                <a:close/>
              </a:path>
            </a:pathLst>
          </a:custGeom>
          <a:noFill/>
          <a:ln w="12175" cap="rnd" cmpd="sng">
            <a:solidFill>
              <a:srgbClr val="111111"/>
            </a:solidFill>
            <a:prstDash val="solid"/>
            <a:round/>
            <a:headEnd type="none" w="sm" len="sm"/>
            <a:tailEnd type="none" w="sm" len="sm"/>
          </a:ln>
        </p:spPr>
        <p:txBody>
          <a:bodyPr spcFirstLastPara="1" wrap="square" lIns="91425" tIns="91425" rIns="91425" bIns="91425" anchor="ctr" anchorCtr="0">
            <a:noAutofit/>
          </a:bodyPr>
          <a:lstStyle/>
          <a:p>
            <a:pPr marL="0" lvl="0" indent="0">
              <a:spcBef>
                <a:spcPts val="0"/>
              </a:spcBef>
              <a:spcAft>
                <a:spcPts val="0"/>
              </a:spcAft>
              <a:buNone/>
            </a:pPr>
            <a:endParaRPr/>
          </a:p>
        </p:txBody>
      </p:sp>
      <p:grpSp>
        <p:nvGrpSpPr>
          <p:cNvPr id="551" name="Shape 551"/>
          <p:cNvGrpSpPr/>
          <p:nvPr/>
        </p:nvGrpSpPr>
        <p:grpSpPr>
          <a:xfrm>
            <a:off x="4795211" y="2384109"/>
            <a:ext cx="306949" cy="288791"/>
            <a:chOff x="5972700" y="2330200"/>
            <a:chExt cx="411625" cy="387275"/>
          </a:xfrm>
        </p:grpSpPr>
        <p:sp>
          <p:nvSpPr>
            <p:cNvPr id="552" name="Shape 552"/>
            <p:cNvSpPr/>
            <p:nvPr/>
          </p:nvSpPr>
          <p:spPr>
            <a:xfrm>
              <a:off x="5972700" y="2476950"/>
              <a:ext cx="98050" cy="219825"/>
            </a:xfrm>
            <a:custGeom>
              <a:avLst/>
              <a:gdLst/>
              <a:ahLst/>
              <a:cxnLst/>
              <a:rect l="0" t="0" r="0" b="0"/>
              <a:pathLst>
                <a:path w="3922" h="8793" fill="none" extrusionOk="0">
                  <a:moveTo>
                    <a:pt x="0" y="0"/>
                  </a:moveTo>
                  <a:lnTo>
                    <a:pt x="0" y="8792"/>
                  </a:lnTo>
                  <a:lnTo>
                    <a:pt x="3921" y="8792"/>
                  </a:lnTo>
                  <a:lnTo>
                    <a:pt x="3921" y="0"/>
                  </a:lnTo>
                  <a:lnTo>
                    <a:pt x="0" y="0"/>
                  </a:lnTo>
                  <a:close/>
                  <a:moveTo>
                    <a:pt x="2411" y="2411"/>
                  </a:moveTo>
                  <a:lnTo>
                    <a:pt x="2411" y="2411"/>
                  </a:lnTo>
                  <a:lnTo>
                    <a:pt x="2265" y="2387"/>
                  </a:lnTo>
                  <a:lnTo>
                    <a:pt x="2143" y="2363"/>
                  </a:lnTo>
                  <a:lnTo>
                    <a:pt x="2022" y="2290"/>
                  </a:lnTo>
                  <a:lnTo>
                    <a:pt x="1924" y="2216"/>
                  </a:lnTo>
                  <a:lnTo>
                    <a:pt x="1827" y="2095"/>
                  </a:lnTo>
                  <a:lnTo>
                    <a:pt x="1754" y="1973"/>
                  </a:lnTo>
                  <a:lnTo>
                    <a:pt x="1729" y="1851"/>
                  </a:lnTo>
                  <a:lnTo>
                    <a:pt x="1705" y="1705"/>
                  </a:lnTo>
                  <a:lnTo>
                    <a:pt x="1705" y="1705"/>
                  </a:lnTo>
                  <a:lnTo>
                    <a:pt x="1729" y="1559"/>
                  </a:lnTo>
                  <a:lnTo>
                    <a:pt x="1754" y="1437"/>
                  </a:lnTo>
                  <a:lnTo>
                    <a:pt x="1827" y="1315"/>
                  </a:lnTo>
                  <a:lnTo>
                    <a:pt x="1924" y="1218"/>
                  </a:lnTo>
                  <a:lnTo>
                    <a:pt x="2022" y="1120"/>
                  </a:lnTo>
                  <a:lnTo>
                    <a:pt x="2143" y="1072"/>
                  </a:lnTo>
                  <a:lnTo>
                    <a:pt x="2265" y="1023"/>
                  </a:lnTo>
                  <a:lnTo>
                    <a:pt x="2411" y="999"/>
                  </a:lnTo>
                  <a:lnTo>
                    <a:pt x="2411" y="999"/>
                  </a:lnTo>
                  <a:lnTo>
                    <a:pt x="2557" y="1023"/>
                  </a:lnTo>
                  <a:lnTo>
                    <a:pt x="2679" y="1072"/>
                  </a:lnTo>
                  <a:lnTo>
                    <a:pt x="2801" y="1120"/>
                  </a:lnTo>
                  <a:lnTo>
                    <a:pt x="2898" y="1218"/>
                  </a:lnTo>
                  <a:lnTo>
                    <a:pt x="2996" y="1315"/>
                  </a:lnTo>
                  <a:lnTo>
                    <a:pt x="3069" y="1437"/>
                  </a:lnTo>
                  <a:lnTo>
                    <a:pt x="3093" y="1559"/>
                  </a:lnTo>
                  <a:lnTo>
                    <a:pt x="3118" y="1705"/>
                  </a:lnTo>
                  <a:lnTo>
                    <a:pt x="3118" y="1705"/>
                  </a:lnTo>
                  <a:lnTo>
                    <a:pt x="3093" y="1851"/>
                  </a:lnTo>
                  <a:lnTo>
                    <a:pt x="3069" y="1973"/>
                  </a:lnTo>
                  <a:lnTo>
                    <a:pt x="2996" y="2095"/>
                  </a:lnTo>
                  <a:lnTo>
                    <a:pt x="2898" y="2216"/>
                  </a:lnTo>
                  <a:lnTo>
                    <a:pt x="2801" y="2290"/>
                  </a:lnTo>
                  <a:lnTo>
                    <a:pt x="2679" y="2363"/>
                  </a:lnTo>
                  <a:lnTo>
                    <a:pt x="2557" y="2387"/>
                  </a:lnTo>
                  <a:lnTo>
                    <a:pt x="2411" y="2411"/>
                  </a:lnTo>
                  <a:lnTo>
                    <a:pt x="2411" y="2411"/>
                  </a:lnTo>
                  <a:close/>
                </a:path>
              </a:pathLst>
            </a:custGeom>
            <a:noFill/>
            <a:ln w="12175" cap="rnd" cmpd="sng">
              <a:solidFill>
                <a:srgbClr val="111111"/>
              </a:solidFill>
              <a:prstDash val="solid"/>
              <a:round/>
              <a:headEnd type="none" w="sm" len="sm"/>
              <a:tailEnd type="none" w="sm" len="sm"/>
            </a:ln>
          </p:spPr>
          <p:txBody>
            <a:bodyPr spcFirstLastPara="1" wrap="square" lIns="91425" tIns="91425" rIns="91425" bIns="91425" anchor="ctr" anchorCtr="0">
              <a:noAutofit/>
            </a:bodyPr>
            <a:lstStyle/>
            <a:p>
              <a:pPr marL="0" lvl="0" indent="0">
                <a:spcBef>
                  <a:spcPts val="0"/>
                </a:spcBef>
                <a:spcAft>
                  <a:spcPts val="0"/>
                </a:spcAft>
                <a:buNone/>
              </a:pPr>
              <a:endParaRPr/>
            </a:p>
          </p:txBody>
        </p:sp>
        <p:sp>
          <p:nvSpPr>
            <p:cNvPr id="553" name="Shape 553"/>
            <p:cNvSpPr/>
            <p:nvPr/>
          </p:nvSpPr>
          <p:spPr>
            <a:xfrm>
              <a:off x="6078025" y="2330200"/>
              <a:ext cx="306300" cy="387275"/>
            </a:xfrm>
            <a:custGeom>
              <a:avLst/>
              <a:gdLst/>
              <a:ahLst/>
              <a:cxnLst/>
              <a:rect l="0" t="0" r="0" b="0"/>
              <a:pathLst>
                <a:path w="12252" h="15491" fill="none" extrusionOk="0">
                  <a:moveTo>
                    <a:pt x="1" y="13396"/>
                  </a:moveTo>
                  <a:lnTo>
                    <a:pt x="1511" y="13396"/>
                  </a:lnTo>
                  <a:lnTo>
                    <a:pt x="1511" y="13396"/>
                  </a:lnTo>
                  <a:lnTo>
                    <a:pt x="1998" y="13639"/>
                  </a:lnTo>
                  <a:lnTo>
                    <a:pt x="2680" y="13932"/>
                  </a:lnTo>
                  <a:lnTo>
                    <a:pt x="3556" y="14273"/>
                  </a:lnTo>
                  <a:lnTo>
                    <a:pt x="4531" y="14638"/>
                  </a:lnTo>
                  <a:lnTo>
                    <a:pt x="5578" y="14955"/>
                  </a:lnTo>
                  <a:lnTo>
                    <a:pt x="6114" y="15101"/>
                  </a:lnTo>
                  <a:lnTo>
                    <a:pt x="6650" y="15222"/>
                  </a:lnTo>
                  <a:lnTo>
                    <a:pt x="7161" y="15344"/>
                  </a:lnTo>
                  <a:lnTo>
                    <a:pt x="7672" y="15417"/>
                  </a:lnTo>
                  <a:lnTo>
                    <a:pt x="8135" y="15466"/>
                  </a:lnTo>
                  <a:lnTo>
                    <a:pt x="8598" y="15490"/>
                  </a:lnTo>
                  <a:lnTo>
                    <a:pt x="8598" y="15490"/>
                  </a:lnTo>
                  <a:lnTo>
                    <a:pt x="9377" y="15490"/>
                  </a:lnTo>
                  <a:lnTo>
                    <a:pt x="9791" y="15466"/>
                  </a:lnTo>
                  <a:lnTo>
                    <a:pt x="10181" y="15417"/>
                  </a:lnTo>
                  <a:lnTo>
                    <a:pt x="10522" y="15320"/>
                  </a:lnTo>
                  <a:lnTo>
                    <a:pt x="10692" y="15271"/>
                  </a:lnTo>
                  <a:lnTo>
                    <a:pt x="10814" y="15222"/>
                  </a:lnTo>
                  <a:lnTo>
                    <a:pt x="10936" y="15149"/>
                  </a:lnTo>
                  <a:lnTo>
                    <a:pt x="11033" y="15052"/>
                  </a:lnTo>
                  <a:lnTo>
                    <a:pt x="11082" y="14955"/>
                  </a:lnTo>
                  <a:lnTo>
                    <a:pt x="11131" y="14833"/>
                  </a:lnTo>
                  <a:lnTo>
                    <a:pt x="11204" y="14126"/>
                  </a:lnTo>
                  <a:lnTo>
                    <a:pt x="11204" y="14126"/>
                  </a:lnTo>
                  <a:lnTo>
                    <a:pt x="11180" y="13956"/>
                  </a:lnTo>
                  <a:lnTo>
                    <a:pt x="11131" y="13810"/>
                  </a:lnTo>
                  <a:lnTo>
                    <a:pt x="11033" y="13664"/>
                  </a:lnTo>
                  <a:lnTo>
                    <a:pt x="10887" y="13542"/>
                  </a:lnTo>
                  <a:lnTo>
                    <a:pt x="10887" y="13542"/>
                  </a:lnTo>
                  <a:lnTo>
                    <a:pt x="11009" y="13518"/>
                  </a:lnTo>
                  <a:lnTo>
                    <a:pt x="11131" y="13469"/>
                  </a:lnTo>
                  <a:lnTo>
                    <a:pt x="11253" y="13420"/>
                  </a:lnTo>
                  <a:lnTo>
                    <a:pt x="11350" y="13323"/>
                  </a:lnTo>
                  <a:lnTo>
                    <a:pt x="11423" y="13225"/>
                  </a:lnTo>
                  <a:lnTo>
                    <a:pt x="11496" y="13104"/>
                  </a:lnTo>
                  <a:lnTo>
                    <a:pt x="11545" y="12957"/>
                  </a:lnTo>
                  <a:lnTo>
                    <a:pt x="11569" y="12836"/>
                  </a:lnTo>
                  <a:lnTo>
                    <a:pt x="11642" y="11959"/>
                  </a:lnTo>
                  <a:lnTo>
                    <a:pt x="11642" y="11959"/>
                  </a:lnTo>
                  <a:lnTo>
                    <a:pt x="11642" y="11837"/>
                  </a:lnTo>
                  <a:lnTo>
                    <a:pt x="11642" y="11740"/>
                  </a:lnTo>
                  <a:lnTo>
                    <a:pt x="11618" y="11618"/>
                  </a:lnTo>
                  <a:lnTo>
                    <a:pt x="11569" y="11521"/>
                  </a:lnTo>
                  <a:lnTo>
                    <a:pt x="11447" y="11350"/>
                  </a:lnTo>
                  <a:lnTo>
                    <a:pt x="11374" y="11277"/>
                  </a:lnTo>
                  <a:lnTo>
                    <a:pt x="11301" y="11204"/>
                  </a:lnTo>
                  <a:lnTo>
                    <a:pt x="11301" y="11204"/>
                  </a:lnTo>
                  <a:lnTo>
                    <a:pt x="11423" y="11180"/>
                  </a:lnTo>
                  <a:lnTo>
                    <a:pt x="11521" y="11131"/>
                  </a:lnTo>
                  <a:lnTo>
                    <a:pt x="11618" y="11058"/>
                  </a:lnTo>
                  <a:lnTo>
                    <a:pt x="11715" y="10960"/>
                  </a:lnTo>
                  <a:lnTo>
                    <a:pt x="11788" y="10863"/>
                  </a:lnTo>
                  <a:lnTo>
                    <a:pt x="11837" y="10766"/>
                  </a:lnTo>
                  <a:lnTo>
                    <a:pt x="11886" y="10644"/>
                  </a:lnTo>
                  <a:lnTo>
                    <a:pt x="11910" y="10498"/>
                  </a:lnTo>
                  <a:lnTo>
                    <a:pt x="11983" y="9645"/>
                  </a:lnTo>
                  <a:lnTo>
                    <a:pt x="11983" y="9645"/>
                  </a:lnTo>
                  <a:lnTo>
                    <a:pt x="11983" y="9523"/>
                  </a:lnTo>
                  <a:lnTo>
                    <a:pt x="11983" y="9402"/>
                  </a:lnTo>
                  <a:lnTo>
                    <a:pt x="11959" y="9280"/>
                  </a:lnTo>
                  <a:lnTo>
                    <a:pt x="11910" y="9182"/>
                  </a:lnTo>
                  <a:lnTo>
                    <a:pt x="11861" y="9085"/>
                  </a:lnTo>
                  <a:lnTo>
                    <a:pt x="11788" y="9012"/>
                  </a:lnTo>
                  <a:lnTo>
                    <a:pt x="11715" y="8939"/>
                  </a:lnTo>
                  <a:lnTo>
                    <a:pt x="11618" y="8866"/>
                  </a:lnTo>
                  <a:lnTo>
                    <a:pt x="11618" y="8866"/>
                  </a:lnTo>
                  <a:lnTo>
                    <a:pt x="11715" y="8841"/>
                  </a:lnTo>
                  <a:lnTo>
                    <a:pt x="11813" y="8768"/>
                  </a:lnTo>
                  <a:lnTo>
                    <a:pt x="11910" y="8695"/>
                  </a:lnTo>
                  <a:lnTo>
                    <a:pt x="11983" y="8622"/>
                  </a:lnTo>
                  <a:lnTo>
                    <a:pt x="12056" y="8525"/>
                  </a:lnTo>
                  <a:lnTo>
                    <a:pt x="12105" y="8427"/>
                  </a:lnTo>
                  <a:lnTo>
                    <a:pt x="12129" y="8306"/>
                  </a:lnTo>
                  <a:lnTo>
                    <a:pt x="12154" y="8184"/>
                  </a:lnTo>
                  <a:lnTo>
                    <a:pt x="12251" y="7307"/>
                  </a:lnTo>
                  <a:lnTo>
                    <a:pt x="12251" y="7307"/>
                  </a:lnTo>
                  <a:lnTo>
                    <a:pt x="12227" y="7185"/>
                  </a:lnTo>
                  <a:lnTo>
                    <a:pt x="12202" y="7064"/>
                  </a:lnTo>
                  <a:lnTo>
                    <a:pt x="12154" y="6966"/>
                  </a:lnTo>
                  <a:lnTo>
                    <a:pt x="12105" y="6869"/>
                  </a:lnTo>
                  <a:lnTo>
                    <a:pt x="12032" y="6771"/>
                  </a:lnTo>
                  <a:lnTo>
                    <a:pt x="11935" y="6698"/>
                  </a:lnTo>
                  <a:lnTo>
                    <a:pt x="11715" y="6552"/>
                  </a:lnTo>
                  <a:lnTo>
                    <a:pt x="11472" y="6430"/>
                  </a:lnTo>
                  <a:lnTo>
                    <a:pt x="11180" y="6333"/>
                  </a:lnTo>
                  <a:lnTo>
                    <a:pt x="10863" y="6260"/>
                  </a:lnTo>
                  <a:lnTo>
                    <a:pt x="10546" y="6211"/>
                  </a:lnTo>
                  <a:lnTo>
                    <a:pt x="10546" y="6211"/>
                  </a:lnTo>
                  <a:lnTo>
                    <a:pt x="9864" y="6114"/>
                  </a:lnTo>
                  <a:lnTo>
                    <a:pt x="8817" y="6016"/>
                  </a:lnTo>
                  <a:lnTo>
                    <a:pt x="7575" y="5943"/>
                  </a:lnTo>
                  <a:lnTo>
                    <a:pt x="6309" y="5870"/>
                  </a:lnTo>
                  <a:lnTo>
                    <a:pt x="6309" y="5870"/>
                  </a:lnTo>
                  <a:lnTo>
                    <a:pt x="6479" y="5578"/>
                  </a:lnTo>
                  <a:lnTo>
                    <a:pt x="6625" y="5237"/>
                  </a:lnTo>
                  <a:lnTo>
                    <a:pt x="6771" y="4872"/>
                  </a:lnTo>
                  <a:lnTo>
                    <a:pt x="6869" y="4482"/>
                  </a:lnTo>
                  <a:lnTo>
                    <a:pt x="6966" y="4092"/>
                  </a:lnTo>
                  <a:lnTo>
                    <a:pt x="7064" y="3678"/>
                  </a:lnTo>
                  <a:lnTo>
                    <a:pt x="7161" y="2875"/>
                  </a:lnTo>
                  <a:lnTo>
                    <a:pt x="7234" y="2144"/>
                  </a:lnTo>
                  <a:lnTo>
                    <a:pt x="7283" y="1535"/>
                  </a:lnTo>
                  <a:lnTo>
                    <a:pt x="7283" y="975"/>
                  </a:lnTo>
                  <a:lnTo>
                    <a:pt x="7283" y="975"/>
                  </a:lnTo>
                  <a:lnTo>
                    <a:pt x="7283" y="804"/>
                  </a:lnTo>
                  <a:lnTo>
                    <a:pt x="7210" y="609"/>
                  </a:lnTo>
                  <a:lnTo>
                    <a:pt x="7137" y="463"/>
                  </a:lnTo>
                  <a:lnTo>
                    <a:pt x="7015" y="317"/>
                  </a:lnTo>
                  <a:lnTo>
                    <a:pt x="6869" y="171"/>
                  </a:lnTo>
                  <a:lnTo>
                    <a:pt x="6698" y="98"/>
                  </a:lnTo>
                  <a:lnTo>
                    <a:pt x="6503" y="25"/>
                  </a:lnTo>
                  <a:lnTo>
                    <a:pt x="6309" y="1"/>
                  </a:lnTo>
                  <a:lnTo>
                    <a:pt x="6309" y="1"/>
                  </a:lnTo>
                  <a:lnTo>
                    <a:pt x="5943" y="25"/>
                  </a:lnTo>
                  <a:lnTo>
                    <a:pt x="5700" y="74"/>
                  </a:lnTo>
                  <a:lnTo>
                    <a:pt x="5505" y="147"/>
                  </a:lnTo>
                  <a:lnTo>
                    <a:pt x="5359" y="220"/>
                  </a:lnTo>
                  <a:lnTo>
                    <a:pt x="5359" y="220"/>
                  </a:lnTo>
                  <a:lnTo>
                    <a:pt x="4969" y="1462"/>
                  </a:lnTo>
                  <a:lnTo>
                    <a:pt x="4774" y="2022"/>
                  </a:lnTo>
                  <a:lnTo>
                    <a:pt x="4579" y="2534"/>
                  </a:lnTo>
                  <a:lnTo>
                    <a:pt x="4385" y="2996"/>
                  </a:lnTo>
                  <a:lnTo>
                    <a:pt x="4190" y="3386"/>
                  </a:lnTo>
                  <a:lnTo>
                    <a:pt x="4019" y="3678"/>
                  </a:lnTo>
                  <a:lnTo>
                    <a:pt x="3873" y="3922"/>
                  </a:lnTo>
                  <a:lnTo>
                    <a:pt x="3873" y="3922"/>
                  </a:lnTo>
                  <a:lnTo>
                    <a:pt x="3654" y="4141"/>
                  </a:lnTo>
                  <a:lnTo>
                    <a:pt x="3313" y="4482"/>
                  </a:lnTo>
                  <a:lnTo>
                    <a:pt x="2509" y="5237"/>
                  </a:lnTo>
                  <a:lnTo>
                    <a:pt x="1438" y="6211"/>
                  </a:lnTo>
                  <a:lnTo>
                    <a:pt x="1" y="6211"/>
                  </a:lnTo>
                </a:path>
              </a:pathLst>
            </a:custGeom>
            <a:noFill/>
            <a:ln w="12175" cap="rnd" cmpd="sng">
              <a:solidFill>
                <a:srgbClr val="111111"/>
              </a:solidFill>
              <a:prstDash val="solid"/>
              <a:round/>
              <a:headEnd type="none" w="sm" len="sm"/>
              <a:tailEnd type="none" w="sm" len="sm"/>
            </a:ln>
          </p:spPr>
          <p:txBody>
            <a:bodyPr spcFirstLastPara="1" wrap="square" lIns="91425" tIns="91425" rIns="91425" bIns="91425" anchor="ctr" anchorCtr="0">
              <a:noAutofit/>
            </a:bodyPr>
            <a:lstStyle/>
            <a:p>
              <a:pPr marL="0" lvl="0" indent="0">
                <a:spcBef>
                  <a:spcPts val="0"/>
                </a:spcBef>
                <a:spcAft>
                  <a:spcPts val="0"/>
                </a:spcAft>
                <a:buNone/>
              </a:pPr>
              <a:endParaRPr/>
            </a:p>
          </p:txBody>
        </p:sp>
      </p:grpSp>
      <p:grpSp>
        <p:nvGrpSpPr>
          <p:cNvPr id="554" name="Shape 554"/>
          <p:cNvGrpSpPr/>
          <p:nvPr/>
        </p:nvGrpSpPr>
        <p:grpSpPr>
          <a:xfrm>
            <a:off x="887314" y="2852670"/>
            <a:ext cx="97183" cy="354170"/>
            <a:chOff x="732125" y="2958550"/>
            <a:chExt cx="130325" cy="474950"/>
          </a:xfrm>
        </p:grpSpPr>
        <p:sp>
          <p:nvSpPr>
            <p:cNvPr id="555" name="Shape 555"/>
            <p:cNvSpPr/>
            <p:nvPr/>
          </p:nvSpPr>
          <p:spPr>
            <a:xfrm>
              <a:off x="732125" y="2958550"/>
              <a:ext cx="130325" cy="474950"/>
            </a:xfrm>
            <a:custGeom>
              <a:avLst/>
              <a:gdLst/>
              <a:ahLst/>
              <a:cxnLst/>
              <a:rect l="0" t="0" r="0" b="0"/>
              <a:pathLst>
                <a:path w="5213" h="18998" fill="none" extrusionOk="0">
                  <a:moveTo>
                    <a:pt x="4336" y="14443"/>
                  </a:moveTo>
                  <a:lnTo>
                    <a:pt x="4336" y="1754"/>
                  </a:lnTo>
                  <a:lnTo>
                    <a:pt x="4336" y="1754"/>
                  </a:lnTo>
                  <a:lnTo>
                    <a:pt x="4336" y="1584"/>
                  </a:lnTo>
                  <a:lnTo>
                    <a:pt x="4311" y="1389"/>
                  </a:lnTo>
                  <a:lnTo>
                    <a:pt x="4262" y="1243"/>
                  </a:lnTo>
                  <a:lnTo>
                    <a:pt x="4214" y="1073"/>
                  </a:lnTo>
                  <a:lnTo>
                    <a:pt x="4141" y="926"/>
                  </a:lnTo>
                  <a:lnTo>
                    <a:pt x="4043" y="780"/>
                  </a:lnTo>
                  <a:lnTo>
                    <a:pt x="3946" y="634"/>
                  </a:lnTo>
                  <a:lnTo>
                    <a:pt x="3824" y="512"/>
                  </a:lnTo>
                  <a:lnTo>
                    <a:pt x="3702" y="415"/>
                  </a:lnTo>
                  <a:lnTo>
                    <a:pt x="3580" y="318"/>
                  </a:lnTo>
                  <a:lnTo>
                    <a:pt x="3434" y="220"/>
                  </a:lnTo>
                  <a:lnTo>
                    <a:pt x="3288" y="147"/>
                  </a:lnTo>
                  <a:lnTo>
                    <a:pt x="3118" y="98"/>
                  </a:lnTo>
                  <a:lnTo>
                    <a:pt x="2947" y="50"/>
                  </a:lnTo>
                  <a:lnTo>
                    <a:pt x="2777" y="25"/>
                  </a:lnTo>
                  <a:lnTo>
                    <a:pt x="2606" y="1"/>
                  </a:lnTo>
                  <a:lnTo>
                    <a:pt x="2606" y="1"/>
                  </a:lnTo>
                  <a:lnTo>
                    <a:pt x="2436" y="25"/>
                  </a:lnTo>
                  <a:lnTo>
                    <a:pt x="2265" y="50"/>
                  </a:lnTo>
                  <a:lnTo>
                    <a:pt x="2095" y="98"/>
                  </a:lnTo>
                  <a:lnTo>
                    <a:pt x="1924" y="147"/>
                  </a:lnTo>
                  <a:lnTo>
                    <a:pt x="1778" y="220"/>
                  </a:lnTo>
                  <a:lnTo>
                    <a:pt x="1632" y="318"/>
                  </a:lnTo>
                  <a:lnTo>
                    <a:pt x="1510" y="415"/>
                  </a:lnTo>
                  <a:lnTo>
                    <a:pt x="1389" y="512"/>
                  </a:lnTo>
                  <a:lnTo>
                    <a:pt x="1267" y="634"/>
                  </a:lnTo>
                  <a:lnTo>
                    <a:pt x="1169" y="780"/>
                  </a:lnTo>
                  <a:lnTo>
                    <a:pt x="1072" y="926"/>
                  </a:lnTo>
                  <a:lnTo>
                    <a:pt x="999" y="1073"/>
                  </a:lnTo>
                  <a:lnTo>
                    <a:pt x="950" y="1243"/>
                  </a:lnTo>
                  <a:lnTo>
                    <a:pt x="901" y="1389"/>
                  </a:lnTo>
                  <a:lnTo>
                    <a:pt x="877" y="1584"/>
                  </a:lnTo>
                  <a:lnTo>
                    <a:pt x="877" y="1754"/>
                  </a:lnTo>
                  <a:lnTo>
                    <a:pt x="877" y="14443"/>
                  </a:lnTo>
                  <a:lnTo>
                    <a:pt x="877" y="14443"/>
                  </a:lnTo>
                  <a:lnTo>
                    <a:pt x="682" y="14638"/>
                  </a:lnTo>
                  <a:lnTo>
                    <a:pt x="512" y="14833"/>
                  </a:lnTo>
                  <a:lnTo>
                    <a:pt x="366" y="15052"/>
                  </a:lnTo>
                  <a:lnTo>
                    <a:pt x="244" y="15296"/>
                  </a:lnTo>
                  <a:lnTo>
                    <a:pt x="146" y="15564"/>
                  </a:lnTo>
                  <a:lnTo>
                    <a:pt x="73" y="15832"/>
                  </a:lnTo>
                  <a:lnTo>
                    <a:pt x="25" y="16100"/>
                  </a:lnTo>
                  <a:lnTo>
                    <a:pt x="0" y="16392"/>
                  </a:lnTo>
                  <a:lnTo>
                    <a:pt x="0" y="16392"/>
                  </a:lnTo>
                  <a:lnTo>
                    <a:pt x="25" y="16635"/>
                  </a:lnTo>
                  <a:lnTo>
                    <a:pt x="49" y="16903"/>
                  </a:lnTo>
                  <a:lnTo>
                    <a:pt x="122" y="17147"/>
                  </a:lnTo>
                  <a:lnTo>
                    <a:pt x="195" y="17390"/>
                  </a:lnTo>
                  <a:lnTo>
                    <a:pt x="317" y="17634"/>
                  </a:lnTo>
                  <a:lnTo>
                    <a:pt x="439" y="17829"/>
                  </a:lnTo>
                  <a:lnTo>
                    <a:pt x="609" y="18048"/>
                  </a:lnTo>
                  <a:lnTo>
                    <a:pt x="755" y="18218"/>
                  </a:lnTo>
                  <a:lnTo>
                    <a:pt x="950" y="18389"/>
                  </a:lnTo>
                  <a:lnTo>
                    <a:pt x="1145" y="18535"/>
                  </a:lnTo>
                  <a:lnTo>
                    <a:pt x="1364" y="18681"/>
                  </a:lnTo>
                  <a:lnTo>
                    <a:pt x="1583" y="18779"/>
                  </a:lnTo>
                  <a:lnTo>
                    <a:pt x="1827" y="18876"/>
                  </a:lnTo>
                  <a:lnTo>
                    <a:pt x="2070" y="18925"/>
                  </a:lnTo>
                  <a:lnTo>
                    <a:pt x="2338" y="18973"/>
                  </a:lnTo>
                  <a:lnTo>
                    <a:pt x="2606" y="18998"/>
                  </a:lnTo>
                  <a:lnTo>
                    <a:pt x="2606" y="18998"/>
                  </a:lnTo>
                  <a:lnTo>
                    <a:pt x="2874" y="18973"/>
                  </a:lnTo>
                  <a:lnTo>
                    <a:pt x="3142" y="18925"/>
                  </a:lnTo>
                  <a:lnTo>
                    <a:pt x="3386" y="18876"/>
                  </a:lnTo>
                  <a:lnTo>
                    <a:pt x="3629" y="18779"/>
                  </a:lnTo>
                  <a:lnTo>
                    <a:pt x="3848" y="18681"/>
                  </a:lnTo>
                  <a:lnTo>
                    <a:pt x="4068" y="18535"/>
                  </a:lnTo>
                  <a:lnTo>
                    <a:pt x="4262" y="18389"/>
                  </a:lnTo>
                  <a:lnTo>
                    <a:pt x="4457" y="18218"/>
                  </a:lnTo>
                  <a:lnTo>
                    <a:pt x="4603" y="18048"/>
                  </a:lnTo>
                  <a:lnTo>
                    <a:pt x="4774" y="17829"/>
                  </a:lnTo>
                  <a:lnTo>
                    <a:pt x="4896" y="17634"/>
                  </a:lnTo>
                  <a:lnTo>
                    <a:pt x="5017" y="17390"/>
                  </a:lnTo>
                  <a:lnTo>
                    <a:pt x="5091" y="17147"/>
                  </a:lnTo>
                  <a:lnTo>
                    <a:pt x="5164" y="16903"/>
                  </a:lnTo>
                  <a:lnTo>
                    <a:pt x="5188" y="16635"/>
                  </a:lnTo>
                  <a:lnTo>
                    <a:pt x="5212" y="16392"/>
                  </a:lnTo>
                  <a:lnTo>
                    <a:pt x="5212" y="16392"/>
                  </a:lnTo>
                  <a:lnTo>
                    <a:pt x="5188" y="16100"/>
                  </a:lnTo>
                  <a:lnTo>
                    <a:pt x="5139" y="15832"/>
                  </a:lnTo>
                  <a:lnTo>
                    <a:pt x="5066" y="15564"/>
                  </a:lnTo>
                  <a:lnTo>
                    <a:pt x="4969" y="15296"/>
                  </a:lnTo>
                  <a:lnTo>
                    <a:pt x="4847" y="15052"/>
                  </a:lnTo>
                  <a:lnTo>
                    <a:pt x="4701" y="14833"/>
                  </a:lnTo>
                  <a:lnTo>
                    <a:pt x="4530" y="14638"/>
                  </a:lnTo>
                  <a:lnTo>
                    <a:pt x="4336" y="14443"/>
                  </a:lnTo>
                  <a:lnTo>
                    <a:pt x="4336" y="14443"/>
                  </a:lnTo>
                  <a:close/>
                </a:path>
              </a:pathLst>
            </a:custGeom>
            <a:noFill/>
            <a:ln w="12175" cap="rnd" cmpd="sng">
              <a:solidFill>
                <a:srgbClr val="111111"/>
              </a:solidFill>
              <a:prstDash val="solid"/>
              <a:round/>
              <a:headEnd type="none" w="sm" len="sm"/>
              <a:tailEnd type="none" w="sm" len="sm"/>
            </a:ln>
          </p:spPr>
          <p:txBody>
            <a:bodyPr spcFirstLastPara="1" wrap="square" lIns="91425" tIns="91425" rIns="91425" bIns="91425" anchor="ctr" anchorCtr="0">
              <a:noAutofit/>
            </a:bodyPr>
            <a:lstStyle/>
            <a:p>
              <a:pPr marL="0" lvl="0" indent="0">
                <a:spcBef>
                  <a:spcPts val="0"/>
                </a:spcBef>
                <a:spcAft>
                  <a:spcPts val="0"/>
                </a:spcAft>
                <a:buNone/>
              </a:pPr>
              <a:endParaRPr/>
            </a:p>
          </p:txBody>
        </p:sp>
        <p:sp>
          <p:nvSpPr>
            <p:cNvPr id="556" name="Shape 556"/>
            <p:cNvSpPr/>
            <p:nvPr/>
          </p:nvSpPr>
          <p:spPr>
            <a:xfrm>
              <a:off x="756475" y="3090675"/>
              <a:ext cx="81625" cy="318475"/>
            </a:xfrm>
            <a:custGeom>
              <a:avLst/>
              <a:gdLst/>
              <a:ahLst/>
              <a:cxnLst/>
              <a:rect l="0" t="0" r="0" b="0"/>
              <a:pathLst>
                <a:path w="3265" h="12739" fill="none" extrusionOk="0">
                  <a:moveTo>
                    <a:pt x="2387" y="1"/>
                  </a:moveTo>
                  <a:lnTo>
                    <a:pt x="877" y="1"/>
                  </a:lnTo>
                  <a:lnTo>
                    <a:pt x="877" y="9158"/>
                  </a:lnTo>
                  <a:lnTo>
                    <a:pt x="877" y="9158"/>
                  </a:lnTo>
                  <a:lnTo>
                    <a:pt x="853" y="9353"/>
                  </a:lnTo>
                  <a:lnTo>
                    <a:pt x="780" y="9548"/>
                  </a:lnTo>
                  <a:lnTo>
                    <a:pt x="682" y="9719"/>
                  </a:lnTo>
                  <a:lnTo>
                    <a:pt x="536" y="9889"/>
                  </a:lnTo>
                  <a:lnTo>
                    <a:pt x="536" y="9889"/>
                  </a:lnTo>
                  <a:lnTo>
                    <a:pt x="415" y="10011"/>
                  </a:lnTo>
                  <a:lnTo>
                    <a:pt x="317" y="10133"/>
                  </a:lnTo>
                  <a:lnTo>
                    <a:pt x="220" y="10279"/>
                  </a:lnTo>
                  <a:lnTo>
                    <a:pt x="147" y="10425"/>
                  </a:lnTo>
                  <a:lnTo>
                    <a:pt x="74" y="10595"/>
                  </a:lnTo>
                  <a:lnTo>
                    <a:pt x="49" y="10766"/>
                  </a:lnTo>
                  <a:lnTo>
                    <a:pt x="1" y="10936"/>
                  </a:lnTo>
                  <a:lnTo>
                    <a:pt x="1" y="11107"/>
                  </a:lnTo>
                  <a:lnTo>
                    <a:pt x="1" y="11107"/>
                  </a:lnTo>
                  <a:lnTo>
                    <a:pt x="1" y="11253"/>
                  </a:lnTo>
                  <a:lnTo>
                    <a:pt x="25" y="11423"/>
                  </a:lnTo>
                  <a:lnTo>
                    <a:pt x="74" y="11570"/>
                  </a:lnTo>
                  <a:lnTo>
                    <a:pt x="122" y="11740"/>
                  </a:lnTo>
                  <a:lnTo>
                    <a:pt x="195" y="11862"/>
                  </a:lnTo>
                  <a:lnTo>
                    <a:pt x="293" y="12008"/>
                  </a:lnTo>
                  <a:lnTo>
                    <a:pt x="366" y="12130"/>
                  </a:lnTo>
                  <a:lnTo>
                    <a:pt x="488" y="12251"/>
                  </a:lnTo>
                  <a:lnTo>
                    <a:pt x="585" y="12349"/>
                  </a:lnTo>
                  <a:lnTo>
                    <a:pt x="731" y="12446"/>
                  </a:lnTo>
                  <a:lnTo>
                    <a:pt x="853" y="12519"/>
                  </a:lnTo>
                  <a:lnTo>
                    <a:pt x="999" y="12592"/>
                  </a:lnTo>
                  <a:lnTo>
                    <a:pt x="1145" y="12666"/>
                  </a:lnTo>
                  <a:lnTo>
                    <a:pt x="1316" y="12690"/>
                  </a:lnTo>
                  <a:lnTo>
                    <a:pt x="1462" y="12714"/>
                  </a:lnTo>
                  <a:lnTo>
                    <a:pt x="1632" y="12739"/>
                  </a:lnTo>
                  <a:lnTo>
                    <a:pt x="1632" y="12739"/>
                  </a:lnTo>
                  <a:lnTo>
                    <a:pt x="1803" y="12714"/>
                  </a:lnTo>
                  <a:lnTo>
                    <a:pt x="1949" y="12690"/>
                  </a:lnTo>
                  <a:lnTo>
                    <a:pt x="2119" y="12666"/>
                  </a:lnTo>
                  <a:lnTo>
                    <a:pt x="2266" y="12592"/>
                  </a:lnTo>
                  <a:lnTo>
                    <a:pt x="2412" y="12519"/>
                  </a:lnTo>
                  <a:lnTo>
                    <a:pt x="2533" y="12446"/>
                  </a:lnTo>
                  <a:lnTo>
                    <a:pt x="2680" y="12349"/>
                  </a:lnTo>
                  <a:lnTo>
                    <a:pt x="2777" y="12251"/>
                  </a:lnTo>
                  <a:lnTo>
                    <a:pt x="2899" y="12130"/>
                  </a:lnTo>
                  <a:lnTo>
                    <a:pt x="2972" y="12008"/>
                  </a:lnTo>
                  <a:lnTo>
                    <a:pt x="3069" y="11862"/>
                  </a:lnTo>
                  <a:lnTo>
                    <a:pt x="3142" y="11740"/>
                  </a:lnTo>
                  <a:lnTo>
                    <a:pt x="3191" y="11570"/>
                  </a:lnTo>
                  <a:lnTo>
                    <a:pt x="3240" y="11423"/>
                  </a:lnTo>
                  <a:lnTo>
                    <a:pt x="3264" y="11253"/>
                  </a:lnTo>
                  <a:lnTo>
                    <a:pt x="3264" y="11107"/>
                  </a:lnTo>
                  <a:lnTo>
                    <a:pt x="3264" y="11107"/>
                  </a:lnTo>
                  <a:lnTo>
                    <a:pt x="3264" y="10936"/>
                  </a:lnTo>
                  <a:lnTo>
                    <a:pt x="3215" y="10766"/>
                  </a:lnTo>
                  <a:lnTo>
                    <a:pt x="3191" y="10595"/>
                  </a:lnTo>
                  <a:lnTo>
                    <a:pt x="3118" y="10425"/>
                  </a:lnTo>
                  <a:lnTo>
                    <a:pt x="3045" y="10279"/>
                  </a:lnTo>
                  <a:lnTo>
                    <a:pt x="2947" y="10133"/>
                  </a:lnTo>
                  <a:lnTo>
                    <a:pt x="2850" y="10011"/>
                  </a:lnTo>
                  <a:lnTo>
                    <a:pt x="2728" y="9889"/>
                  </a:lnTo>
                  <a:lnTo>
                    <a:pt x="2728" y="9889"/>
                  </a:lnTo>
                  <a:lnTo>
                    <a:pt x="2582" y="9719"/>
                  </a:lnTo>
                  <a:lnTo>
                    <a:pt x="2485" y="9548"/>
                  </a:lnTo>
                  <a:lnTo>
                    <a:pt x="2412" y="9353"/>
                  </a:lnTo>
                  <a:lnTo>
                    <a:pt x="2387" y="9158"/>
                  </a:lnTo>
                  <a:lnTo>
                    <a:pt x="2387" y="1"/>
                  </a:lnTo>
                  <a:close/>
                </a:path>
              </a:pathLst>
            </a:custGeom>
            <a:noFill/>
            <a:ln w="12175" cap="rnd" cmpd="sng">
              <a:solidFill>
                <a:srgbClr val="111111"/>
              </a:solidFill>
              <a:prstDash val="solid"/>
              <a:round/>
              <a:headEnd type="none" w="sm" len="sm"/>
              <a:tailEnd type="none" w="sm" len="sm"/>
            </a:ln>
          </p:spPr>
          <p:txBody>
            <a:bodyPr spcFirstLastPara="1" wrap="square" lIns="91425" tIns="91425" rIns="91425" bIns="91425" anchor="ctr" anchorCtr="0">
              <a:noAutofit/>
            </a:bodyPr>
            <a:lstStyle/>
            <a:p>
              <a:pPr marL="0" lvl="0" indent="0">
                <a:spcBef>
                  <a:spcPts val="0"/>
                </a:spcBef>
                <a:spcAft>
                  <a:spcPts val="0"/>
                </a:spcAft>
                <a:buNone/>
              </a:pPr>
              <a:endParaRPr/>
            </a:p>
          </p:txBody>
        </p:sp>
        <p:sp>
          <p:nvSpPr>
            <p:cNvPr id="557" name="Shape 557"/>
            <p:cNvSpPr/>
            <p:nvPr/>
          </p:nvSpPr>
          <p:spPr>
            <a:xfrm>
              <a:off x="802750" y="3129050"/>
              <a:ext cx="13425" cy="25"/>
            </a:xfrm>
            <a:custGeom>
              <a:avLst/>
              <a:gdLst/>
              <a:ahLst/>
              <a:cxnLst/>
              <a:rect l="0" t="0" r="0" b="0"/>
              <a:pathLst>
                <a:path w="537" h="1" fill="none" extrusionOk="0">
                  <a:moveTo>
                    <a:pt x="536" y="0"/>
                  </a:moveTo>
                  <a:lnTo>
                    <a:pt x="0" y="0"/>
                  </a:lnTo>
                </a:path>
              </a:pathLst>
            </a:custGeom>
            <a:noFill/>
            <a:ln w="12175" cap="rnd" cmpd="sng">
              <a:solidFill>
                <a:srgbClr val="111111"/>
              </a:solidFill>
              <a:prstDash val="solid"/>
              <a:round/>
              <a:headEnd type="none" w="sm" len="sm"/>
              <a:tailEnd type="none" w="sm" len="sm"/>
            </a:ln>
          </p:spPr>
          <p:txBody>
            <a:bodyPr spcFirstLastPara="1" wrap="square" lIns="91425" tIns="91425" rIns="91425" bIns="91425" anchor="ctr" anchorCtr="0">
              <a:noAutofit/>
            </a:bodyPr>
            <a:lstStyle/>
            <a:p>
              <a:pPr marL="0" lvl="0" indent="0">
                <a:spcBef>
                  <a:spcPts val="0"/>
                </a:spcBef>
                <a:spcAft>
                  <a:spcPts val="0"/>
                </a:spcAft>
                <a:buNone/>
              </a:pPr>
              <a:endParaRPr/>
            </a:p>
          </p:txBody>
        </p:sp>
        <p:sp>
          <p:nvSpPr>
            <p:cNvPr id="558" name="Shape 558"/>
            <p:cNvSpPr/>
            <p:nvPr/>
          </p:nvSpPr>
          <p:spPr>
            <a:xfrm>
              <a:off x="802750" y="3162525"/>
              <a:ext cx="13425" cy="25"/>
            </a:xfrm>
            <a:custGeom>
              <a:avLst/>
              <a:gdLst/>
              <a:ahLst/>
              <a:cxnLst/>
              <a:rect l="0" t="0" r="0" b="0"/>
              <a:pathLst>
                <a:path w="537" h="1" fill="none" extrusionOk="0">
                  <a:moveTo>
                    <a:pt x="536" y="1"/>
                  </a:moveTo>
                  <a:lnTo>
                    <a:pt x="0" y="1"/>
                  </a:lnTo>
                </a:path>
              </a:pathLst>
            </a:custGeom>
            <a:noFill/>
            <a:ln w="12175" cap="rnd" cmpd="sng">
              <a:solidFill>
                <a:srgbClr val="111111"/>
              </a:solidFill>
              <a:prstDash val="solid"/>
              <a:round/>
              <a:headEnd type="none" w="sm" len="sm"/>
              <a:tailEnd type="none" w="sm" len="sm"/>
            </a:ln>
          </p:spPr>
          <p:txBody>
            <a:bodyPr spcFirstLastPara="1" wrap="square" lIns="91425" tIns="91425" rIns="91425" bIns="91425" anchor="ctr" anchorCtr="0">
              <a:noAutofit/>
            </a:bodyPr>
            <a:lstStyle/>
            <a:p>
              <a:pPr marL="0" lvl="0" indent="0">
                <a:spcBef>
                  <a:spcPts val="0"/>
                </a:spcBef>
                <a:spcAft>
                  <a:spcPts val="0"/>
                </a:spcAft>
                <a:buNone/>
              </a:pPr>
              <a:endParaRPr/>
            </a:p>
          </p:txBody>
        </p:sp>
        <p:sp>
          <p:nvSpPr>
            <p:cNvPr id="559" name="Shape 559"/>
            <p:cNvSpPr/>
            <p:nvPr/>
          </p:nvSpPr>
          <p:spPr>
            <a:xfrm>
              <a:off x="802750" y="3196025"/>
              <a:ext cx="13425" cy="25"/>
            </a:xfrm>
            <a:custGeom>
              <a:avLst/>
              <a:gdLst/>
              <a:ahLst/>
              <a:cxnLst/>
              <a:rect l="0" t="0" r="0" b="0"/>
              <a:pathLst>
                <a:path w="537" h="1" fill="none" extrusionOk="0">
                  <a:moveTo>
                    <a:pt x="536" y="0"/>
                  </a:moveTo>
                  <a:lnTo>
                    <a:pt x="0" y="0"/>
                  </a:lnTo>
                </a:path>
              </a:pathLst>
            </a:custGeom>
            <a:noFill/>
            <a:ln w="12175" cap="rnd" cmpd="sng">
              <a:solidFill>
                <a:srgbClr val="111111"/>
              </a:solidFill>
              <a:prstDash val="solid"/>
              <a:round/>
              <a:headEnd type="none" w="sm" len="sm"/>
              <a:tailEnd type="none" w="sm" len="sm"/>
            </a:ln>
          </p:spPr>
          <p:txBody>
            <a:bodyPr spcFirstLastPara="1" wrap="square" lIns="91425" tIns="91425" rIns="91425" bIns="91425" anchor="ctr" anchorCtr="0">
              <a:noAutofit/>
            </a:bodyPr>
            <a:lstStyle/>
            <a:p>
              <a:pPr marL="0" lvl="0" indent="0">
                <a:spcBef>
                  <a:spcPts val="0"/>
                </a:spcBef>
                <a:spcAft>
                  <a:spcPts val="0"/>
                </a:spcAft>
                <a:buNone/>
              </a:pPr>
              <a:endParaRPr/>
            </a:p>
          </p:txBody>
        </p:sp>
        <p:sp>
          <p:nvSpPr>
            <p:cNvPr id="560" name="Shape 560"/>
            <p:cNvSpPr/>
            <p:nvPr/>
          </p:nvSpPr>
          <p:spPr>
            <a:xfrm>
              <a:off x="802750" y="3229500"/>
              <a:ext cx="13425" cy="25"/>
            </a:xfrm>
            <a:custGeom>
              <a:avLst/>
              <a:gdLst/>
              <a:ahLst/>
              <a:cxnLst/>
              <a:rect l="0" t="0" r="0" b="0"/>
              <a:pathLst>
                <a:path w="537" h="1" fill="none" extrusionOk="0">
                  <a:moveTo>
                    <a:pt x="536" y="1"/>
                  </a:moveTo>
                  <a:lnTo>
                    <a:pt x="0" y="1"/>
                  </a:lnTo>
                </a:path>
              </a:pathLst>
            </a:custGeom>
            <a:noFill/>
            <a:ln w="12175" cap="rnd" cmpd="sng">
              <a:solidFill>
                <a:srgbClr val="111111"/>
              </a:solidFill>
              <a:prstDash val="solid"/>
              <a:round/>
              <a:headEnd type="none" w="sm" len="sm"/>
              <a:tailEnd type="none" w="sm" len="sm"/>
            </a:ln>
          </p:spPr>
          <p:txBody>
            <a:bodyPr spcFirstLastPara="1" wrap="square" lIns="91425" tIns="91425" rIns="91425" bIns="91425" anchor="ctr" anchorCtr="0">
              <a:noAutofit/>
            </a:bodyPr>
            <a:lstStyle/>
            <a:p>
              <a:pPr marL="0" lvl="0" indent="0">
                <a:spcBef>
                  <a:spcPts val="0"/>
                </a:spcBef>
                <a:spcAft>
                  <a:spcPts val="0"/>
                </a:spcAft>
                <a:buNone/>
              </a:pPr>
              <a:endParaRPr/>
            </a:p>
          </p:txBody>
        </p:sp>
        <p:sp>
          <p:nvSpPr>
            <p:cNvPr id="561" name="Shape 561"/>
            <p:cNvSpPr/>
            <p:nvPr/>
          </p:nvSpPr>
          <p:spPr>
            <a:xfrm>
              <a:off x="802750" y="3263000"/>
              <a:ext cx="13425" cy="25"/>
            </a:xfrm>
            <a:custGeom>
              <a:avLst/>
              <a:gdLst/>
              <a:ahLst/>
              <a:cxnLst/>
              <a:rect l="0" t="0" r="0" b="0"/>
              <a:pathLst>
                <a:path w="537" h="1" fill="none" extrusionOk="0">
                  <a:moveTo>
                    <a:pt x="536" y="0"/>
                  </a:moveTo>
                  <a:lnTo>
                    <a:pt x="0" y="0"/>
                  </a:lnTo>
                </a:path>
              </a:pathLst>
            </a:custGeom>
            <a:noFill/>
            <a:ln w="12175" cap="rnd" cmpd="sng">
              <a:solidFill>
                <a:srgbClr val="111111"/>
              </a:solidFill>
              <a:prstDash val="solid"/>
              <a:round/>
              <a:headEnd type="none" w="sm" len="sm"/>
              <a:tailEnd type="none" w="sm" len="sm"/>
            </a:ln>
          </p:spPr>
          <p:txBody>
            <a:bodyPr spcFirstLastPara="1" wrap="square" lIns="91425" tIns="91425" rIns="91425" bIns="91425" anchor="ctr" anchorCtr="0">
              <a:noAutofit/>
            </a:bodyPr>
            <a:lstStyle/>
            <a:p>
              <a:pPr marL="0" lvl="0" indent="0">
                <a:spcBef>
                  <a:spcPts val="0"/>
                </a:spcBef>
                <a:spcAft>
                  <a:spcPts val="0"/>
                </a:spcAft>
                <a:buNone/>
              </a:pPr>
              <a:endParaRPr/>
            </a:p>
          </p:txBody>
        </p:sp>
        <p:sp>
          <p:nvSpPr>
            <p:cNvPr id="562" name="Shape 562"/>
            <p:cNvSpPr/>
            <p:nvPr/>
          </p:nvSpPr>
          <p:spPr>
            <a:xfrm>
              <a:off x="802750" y="3296475"/>
              <a:ext cx="13425" cy="25"/>
            </a:xfrm>
            <a:custGeom>
              <a:avLst/>
              <a:gdLst/>
              <a:ahLst/>
              <a:cxnLst/>
              <a:rect l="0" t="0" r="0" b="0"/>
              <a:pathLst>
                <a:path w="537" h="1" fill="none" extrusionOk="0">
                  <a:moveTo>
                    <a:pt x="536" y="1"/>
                  </a:moveTo>
                  <a:lnTo>
                    <a:pt x="0" y="1"/>
                  </a:lnTo>
                </a:path>
              </a:pathLst>
            </a:custGeom>
            <a:noFill/>
            <a:ln w="12175" cap="rnd" cmpd="sng">
              <a:solidFill>
                <a:srgbClr val="111111"/>
              </a:solidFill>
              <a:prstDash val="solid"/>
              <a:round/>
              <a:headEnd type="none" w="sm" len="sm"/>
              <a:tailEnd type="none" w="sm" len="sm"/>
            </a:ln>
          </p:spPr>
          <p:txBody>
            <a:bodyPr spcFirstLastPara="1" wrap="square" lIns="91425" tIns="91425" rIns="91425" bIns="91425" anchor="ctr" anchorCtr="0">
              <a:noAutofit/>
            </a:bodyPr>
            <a:lstStyle/>
            <a:p>
              <a:pPr marL="0" lvl="0" indent="0">
                <a:spcBef>
                  <a:spcPts val="0"/>
                </a:spcBef>
                <a:spcAft>
                  <a:spcPts val="0"/>
                </a:spcAft>
                <a:buNone/>
              </a:pPr>
              <a:endParaRPr/>
            </a:p>
          </p:txBody>
        </p:sp>
      </p:grpSp>
      <p:sp>
        <p:nvSpPr>
          <p:cNvPr id="563" name="Shape 563"/>
          <p:cNvSpPr/>
          <p:nvPr/>
        </p:nvSpPr>
        <p:spPr>
          <a:xfrm>
            <a:off x="1789509" y="2838635"/>
            <a:ext cx="297870" cy="382320"/>
          </a:xfrm>
          <a:custGeom>
            <a:avLst/>
            <a:gdLst/>
            <a:ahLst/>
            <a:cxnLst/>
            <a:rect l="0" t="0" r="0" b="0"/>
            <a:pathLst>
              <a:path w="15978" h="20508" fill="none" extrusionOk="0">
                <a:moveTo>
                  <a:pt x="15977" y="1292"/>
                </a:moveTo>
                <a:lnTo>
                  <a:pt x="15977" y="19217"/>
                </a:lnTo>
                <a:lnTo>
                  <a:pt x="15977" y="19217"/>
                </a:lnTo>
                <a:lnTo>
                  <a:pt x="15953" y="19485"/>
                </a:lnTo>
                <a:lnTo>
                  <a:pt x="15880" y="19728"/>
                </a:lnTo>
                <a:lnTo>
                  <a:pt x="15758" y="19948"/>
                </a:lnTo>
                <a:lnTo>
                  <a:pt x="15612" y="20142"/>
                </a:lnTo>
                <a:lnTo>
                  <a:pt x="15417" y="20289"/>
                </a:lnTo>
                <a:lnTo>
                  <a:pt x="15198" y="20410"/>
                </a:lnTo>
                <a:lnTo>
                  <a:pt x="14955" y="20483"/>
                </a:lnTo>
                <a:lnTo>
                  <a:pt x="14711" y="20508"/>
                </a:lnTo>
                <a:lnTo>
                  <a:pt x="1267" y="20508"/>
                </a:lnTo>
                <a:lnTo>
                  <a:pt x="1267" y="20508"/>
                </a:lnTo>
                <a:lnTo>
                  <a:pt x="1023" y="20483"/>
                </a:lnTo>
                <a:lnTo>
                  <a:pt x="780" y="20410"/>
                </a:lnTo>
                <a:lnTo>
                  <a:pt x="561" y="20289"/>
                </a:lnTo>
                <a:lnTo>
                  <a:pt x="366" y="20142"/>
                </a:lnTo>
                <a:lnTo>
                  <a:pt x="220" y="19948"/>
                </a:lnTo>
                <a:lnTo>
                  <a:pt x="98" y="19728"/>
                </a:lnTo>
                <a:lnTo>
                  <a:pt x="25" y="19485"/>
                </a:lnTo>
                <a:lnTo>
                  <a:pt x="1" y="19217"/>
                </a:lnTo>
                <a:lnTo>
                  <a:pt x="1" y="1292"/>
                </a:lnTo>
                <a:lnTo>
                  <a:pt x="1" y="1292"/>
                </a:lnTo>
                <a:lnTo>
                  <a:pt x="25" y="1024"/>
                </a:lnTo>
                <a:lnTo>
                  <a:pt x="98" y="780"/>
                </a:lnTo>
                <a:lnTo>
                  <a:pt x="220" y="561"/>
                </a:lnTo>
                <a:lnTo>
                  <a:pt x="366" y="366"/>
                </a:lnTo>
                <a:lnTo>
                  <a:pt x="561" y="220"/>
                </a:lnTo>
                <a:lnTo>
                  <a:pt x="780" y="98"/>
                </a:lnTo>
                <a:lnTo>
                  <a:pt x="1023" y="25"/>
                </a:lnTo>
                <a:lnTo>
                  <a:pt x="1267" y="1"/>
                </a:lnTo>
                <a:lnTo>
                  <a:pt x="14711" y="1"/>
                </a:lnTo>
                <a:lnTo>
                  <a:pt x="14711" y="1"/>
                </a:lnTo>
                <a:lnTo>
                  <a:pt x="14955" y="25"/>
                </a:lnTo>
                <a:lnTo>
                  <a:pt x="15198" y="98"/>
                </a:lnTo>
                <a:lnTo>
                  <a:pt x="15417" y="220"/>
                </a:lnTo>
                <a:lnTo>
                  <a:pt x="15612" y="366"/>
                </a:lnTo>
                <a:lnTo>
                  <a:pt x="15758" y="561"/>
                </a:lnTo>
                <a:lnTo>
                  <a:pt x="15880" y="780"/>
                </a:lnTo>
                <a:lnTo>
                  <a:pt x="15953" y="1024"/>
                </a:lnTo>
                <a:lnTo>
                  <a:pt x="15977" y="1292"/>
                </a:lnTo>
                <a:lnTo>
                  <a:pt x="15977" y="1292"/>
                </a:lnTo>
                <a:close/>
                <a:moveTo>
                  <a:pt x="7989" y="19899"/>
                </a:moveTo>
                <a:lnTo>
                  <a:pt x="7989" y="19899"/>
                </a:lnTo>
                <a:lnTo>
                  <a:pt x="8159" y="19875"/>
                </a:lnTo>
                <a:lnTo>
                  <a:pt x="8306" y="19826"/>
                </a:lnTo>
                <a:lnTo>
                  <a:pt x="8452" y="19753"/>
                </a:lnTo>
                <a:lnTo>
                  <a:pt x="8574" y="19655"/>
                </a:lnTo>
                <a:lnTo>
                  <a:pt x="8671" y="19534"/>
                </a:lnTo>
                <a:lnTo>
                  <a:pt x="8744" y="19387"/>
                </a:lnTo>
                <a:lnTo>
                  <a:pt x="8793" y="19241"/>
                </a:lnTo>
                <a:lnTo>
                  <a:pt x="8817" y="19071"/>
                </a:lnTo>
                <a:lnTo>
                  <a:pt x="8817" y="19071"/>
                </a:lnTo>
                <a:lnTo>
                  <a:pt x="8793" y="18900"/>
                </a:lnTo>
                <a:lnTo>
                  <a:pt x="8744" y="18754"/>
                </a:lnTo>
                <a:lnTo>
                  <a:pt x="8671" y="18608"/>
                </a:lnTo>
                <a:lnTo>
                  <a:pt x="8574" y="18486"/>
                </a:lnTo>
                <a:lnTo>
                  <a:pt x="8452" y="18389"/>
                </a:lnTo>
                <a:lnTo>
                  <a:pt x="8306" y="18316"/>
                </a:lnTo>
                <a:lnTo>
                  <a:pt x="8159" y="18267"/>
                </a:lnTo>
                <a:lnTo>
                  <a:pt x="7989" y="18243"/>
                </a:lnTo>
                <a:lnTo>
                  <a:pt x="7989" y="18243"/>
                </a:lnTo>
                <a:lnTo>
                  <a:pt x="7819" y="18267"/>
                </a:lnTo>
                <a:lnTo>
                  <a:pt x="7672" y="18316"/>
                </a:lnTo>
                <a:lnTo>
                  <a:pt x="7526" y="18389"/>
                </a:lnTo>
                <a:lnTo>
                  <a:pt x="7404" y="18486"/>
                </a:lnTo>
                <a:lnTo>
                  <a:pt x="7307" y="18608"/>
                </a:lnTo>
                <a:lnTo>
                  <a:pt x="7234" y="18754"/>
                </a:lnTo>
                <a:lnTo>
                  <a:pt x="7185" y="18900"/>
                </a:lnTo>
                <a:lnTo>
                  <a:pt x="7161" y="19071"/>
                </a:lnTo>
                <a:lnTo>
                  <a:pt x="7161" y="19071"/>
                </a:lnTo>
                <a:lnTo>
                  <a:pt x="7185" y="19241"/>
                </a:lnTo>
                <a:lnTo>
                  <a:pt x="7234" y="19387"/>
                </a:lnTo>
                <a:lnTo>
                  <a:pt x="7307" y="19534"/>
                </a:lnTo>
                <a:lnTo>
                  <a:pt x="7404" y="19655"/>
                </a:lnTo>
                <a:lnTo>
                  <a:pt x="7526" y="19753"/>
                </a:lnTo>
                <a:lnTo>
                  <a:pt x="7672" y="19826"/>
                </a:lnTo>
                <a:lnTo>
                  <a:pt x="7819" y="19875"/>
                </a:lnTo>
                <a:lnTo>
                  <a:pt x="7989" y="19899"/>
                </a:lnTo>
                <a:lnTo>
                  <a:pt x="7989" y="19899"/>
                </a:lnTo>
                <a:close/>
                <a:moveTo>
                  <a:pt x="14394" y="1584"/>
                </a:moveTo>
                <a:lnTo>
                  <a:pt x="1584" y="1584"/>
                </a:lnTo>
                <a:lnTo>
                  <a:pt x="1584" y="17634"/>
                </a:lnTo>
                <a:lnTo>
                  <a:pt x="14394" y="17634"/>
                </a:lnTo>
                <a:lnTo>
                  <a:pt x="14394" y="1584"/>
                </a:lnTo>
                <a:close/>
              </a:path>
            </a:pathLst>
          </a:custGeom>
          <a:noFill/>
          <a:ln w="12175" cap="rnd" cmpd="sng">
            <a:solidFill>
              <a:srgbClr val="111111"/>
            </a:solidFill>
            <a:prstDash val="solid"/>
            <a:round/>
            <a:headEnd type="none" w="sm" len="sm"/>
            <a:tailEnd type="none" w="sm" len="sm"/>
          </a:ln>
        </p:spPr>
        <p:txBody>
          <a:bodyPr spcFirstLastPara="1" wrap="square" lIns="91425" tIns="91425" rIns="91425" bIns="91425" anchor="ctr" anchorCtr="0">
            <a:noAutofit/>
          </a:bodyPr>
          <a:lstStyle/>
          <a:p>
            <a:pPr marL="0" lvl="0" indent="0">
              <a:spcBef>
                <a:spcPts val="0"/>
              </a:spcBef>
              <a:spcAft>
                <a:spcPts val="0"/>
              </a:spcAft>
              <a:buNone/>
            </a:pPr>
            <a:endParaRPr/>
          </a:p>
        </p:txBody>
      </p:sp>
      <p:sp>
        <p:nvSpPr>
          <p:cNvPr id="564" name="Shape 564"/>
          <p:cNvSpPr/>
          <p:nvPr/>
        </p:nvSpPr>
        <p:spPr>
          <a:xfrm>
            <a:off x="1326831" y="2838635"/>
            <a:ext cx="220690" cy="382320"/>
          </a:xfrm>
          <a:custGeom>
            <a:avLst/>
            <a:gdLst/>
            <a:ahLst/>
            <a:cxnLst/>
            <a:rect l="0" t="0" r="0" b="0"/>
            <a:pathLst>
              <a:path w="11838" h="20508" fill="none" extrusionOk="0">
                <a:moveTo>
                  <a:pt x="10547" y="1"/>
                </a:moveTo>
                <a:lnTo>
                  <a:pt x="1292" y="1"/>
                </a:lnTo>
                <a:lnTo>
                  <a:pt x="1292" y="1"/>
                </a:lnTo>
                <a:lnTo>
                  <a:pt x="1024" y="25"/>
                </a:lnTo>
                <a:lnTo>
                  <a:pt x="780" y="98"/>
                </a:lnTo>
                <a:lnTo>
                  <a:pt x="561" y="220"/>
                </a:lnTo>
                <a:lnTo>
                  <a:pt x="366" y="366"/>
                </a:lnTo>
                <a:lnTo>
                  <a:pt x="220" y="561"/>
                </a:lnTo>
                <a:lnTo>
                  <a:pt x="98" y="780"/>
                </a:lnTo>
                <a:lnTo>
                  <a:pt x="25" y="1024"/>
                </a:lnTo>
                <a:lnTo>
                  <a:pt x="1" y="1292"/>
                </a:lnTo>
                <a:lnTo>
                  <a:pt x="1" y="19217"/>
                </a:lnTo>
                <a:lnTo>
                  <a:pt x="1" y="19217"/>
                </a:lnTo>
                <a:lnTo>
                  <a:pt x="25" y="19485"/>
                </a:lnTo>
                <a:lnTo>
                  <a:pt x="98" y="19728"/>
                </a:lnTo>
                <a:lnTo>
                  <a:pt x="220" y="19948"/>
                </a:lnTo>
                <a:lnTo>
                  <a:pt x="366" y="20142"/>
                </a:lnTo>
                <a:lnTo>
                  <a:pt x="561" y="20289"/>
                </a:lnTo>
                <a:lnTo>
                  <a:pt x="780" y="20410"/>
                </a:lnTo>
                <a:lnTo>
                  <a:pt x="1024" y="20483"/>
                </a:lnTo>
                <a:lnTo>
                  <a:pt x="1292" y="20508"/>
                </a:lnTo>
                <a:lnTo>
                  <a:pt x="10547" y="20508"/>
                </a:lnTo>
                <a:lnTo>
                  <a:pt x="10547" y="20508"/>
                </a:lnTo>
                <a:lnTo>
                  <a:pt x="10814" y="20483"/>
                </a:lnTo>
                <a:lnTo>
                  <a:pt x="11058" y="20410"/>
                </a:lnTo>
                <a:lnTo>
                  <a:pt x="11277" y="20289"/>
                </a:lnTo>
                <a:lnTo>
                  <a:pt x="11472" y="20142"/>
                </a:lnTo>
                <a:lnTo>
                  <a:pt x="11618" y="19948"/>
                </a:lnTo>
                <a:lnTo>
                  <a:pt x="11740" y="19728"/>
                </a:lnTo>
                <a:lnTo>
                  <a:pt x="11813" y="19485"/>
                </a:lnTo>
                <a:lnTo>
                  <a:pt x="11837" y="19217"/>
                </a:lnTo>
                <a:lnTo>
                  <a:pt x="11837" y="1292"/>
                </a:lnTo>
                <a:lnTo>
                  <a:pt x="11837" y="1292"/>
                </a:lnTo>
                <a:lnTo>
                  <a:pt x="11813" y="1024"/>
                </a:lnTo>
                <a:lnTo>
                  <a:pt x="11740" y="780"/>
                </a:lnTo>
                <a:lnTo>
                  <a:pt x="11618" y="561"/>
                </a:lnTo>
                <a:lnTo>
                  <a:pt x="11472" y="366"/>
                </a:lnTo>
                <a:lnTo>
                  <a:pt x="11277" y="220"/>
                </a:lnTo>
                <a:lnTo>
                  <a:pt x="11058" y="98"/>
                </a:lnTo>
                <a:lnTo>
                  <a:pt x="10814" y="25"/>
                </a:lnTo>
                <a:lnTo>
                  <a:pt x="10547" y="1"/>
                </a:lnTo>
                <a:lnTo>
                  <a:pt x="10547" y="1"/>
                </a:lnTo>
                <a:close/>
                <a:moveTo>
                  <a:pt x="5554" y="975"/>
                </a:moveTo>
                <a:lnTo>
                  <a:pt x="6284" y="975"/>
                </a:lnTo>
                <a:lnTo>
                  <a:pt x="6284" y="975"/>
                </a:lnTo>
                <a:lnTo>
                  <a:pt x="6406" y="999"/>
                </a:lnTo>
                <a:lnTo>
                  <a:pt x="6479" y="1073"/>
                </a:lnTo>
                <a:lnTo>
                  <a:pt x="6552" y="1146"/>
                </a:lnTo>
                <a:lnTo>
                  <a:pt x="6577" y="1267"/>
                </a:lnTo>
                <a:lnTo>
                  <a:pt x="6577" y="1267"/>
                </a:lnTo>
                <a:lnTo>
                  <a:pt x="6552" y="1365"/>
                </a:lnTo>
                <a:lnTo>
                  <a:pt x="6479" y="1462"/>
                </a:lnTo>
                <a:lnTo>
                  <a:pt x="6406" y="1511"/>
                </a:lnTo>
                <a:lnTo>
                  <a:pt x="6284" y="1535"/>
                </a:lnTo>
                <a:lnTo>
                  <a:pt x="5554" y="1535"/>
                </a:lnTo>
                <a:lnTo>
                  <a:pt x="5554" y="1535"/>
                </a:lnTo>
                <a:lnTo>
                  <a:pt x="5432" y="1511"/>
                </a:lnTo>
                <a:lnTo>
                  <a:pt x="5359" y="1462"/>
                </a:lnTo>
                <a:lnTo>
                  <a:pt x="5286" y="1365"/>
                </a:lnTo>
                <a:lnTo>
                  <a:pt x="5262" y="1267"/>
                </a:lnTo>
                <a:lnTo>
                  <a:pt x="5262" y="1267"/>
                </a:lnTo>
                <a:lnTo>
                  <a:pt x="5286" y="1146"/>
                </a:lnTo>
                <a:lnTo>
                  <a:pt x="5359" y="1073"/>
                </a:lnTo>
                <a:lnTo>
                  <a:pt x="5432" y="999"/>
                </a:lnTo>
                <a:lnTo>
                  <a:pt x="5554" y="975"/>
                </a:lnTo>
                <a:lnTo>
                  <a:pt x="5554" y="975"/>
                </a:lnTo>
                <a:close/>
                <a:moveTo>
                  <a:pt x="5919" y="19436"/>
                </a:moveTo>
                <a:lnTo>
                  <a:pt x="5919" y="19436"/>
                </a:lnTo>
                <a:lnTo>
                  <a:pt x="5749" y="19412"/>
                </a:lnTo>
                <a:lnTo>
                  <a:pt x="5578" y="19363"/>
                </a:lnTo>
                <a:lnTo>
                  <a:pt x="5432" y="19290"/>
                </a:lnTo>
                <a:lnTo>
                  <a:pt x="5310" y="19193"/>
                </a:lnTo>
                <a:lnTo>
                  <a:pt x="5213" y="19071"/>
                </a:lnTo>
                <a:lnTo>
                  <a:pt x="5140" y="18925"/>
                </a:lnTo>
                <a:lnTo>
                  <a:pt x="5091" y="18754"/>
                </a:lnTo>
                <a:lnTo>
                  <a:pt x="5067" y="18584"/>
                </a:lnTo>
                <a:lnTo>
                  <a:pt x="5067" y="18584"/>
                </a:lnTo>
                <a:lnTo>
                  <a:pt x="5091" y="18413"/>
                </a:lnTo>
                <a:lnTo>
                  <a:pt x="5140" y="18243"/>
                </a:lnTo>
                <a:lnTo>
                  <a:pt x="5213" y="18097"/>
                </a:lnTo>
                <a:lnTo>
                  <a:pt x="5310" y="17975"/>
                </a:lnTo>
                <a:lnTo>
                  <a:pt x="5432" y="17877"/>
                </a:lnTo>
                <a:lnTo>
                  <a:pt x="5578" y="17804"/>
                </a:lnTo>
                <a:lnTo>
                  <a:pt x="5749" y="17756"/>
                </a:lnTo>
                <a:lnTo>
                  <a:pt x="5919" y="17731"/>
                </a:lnTo>
                <a:lnTo>
                  <a:pt x="5919" y="17731"/>
                </a:lnTo>
                <a:lnTo>
                  <a:pt x="6090" y="17756"/>
                </a:lnTo>
                <a:lnTo>
                  <a:pt x="6260" y="17804"/>
                </a:lnTo>
                <a:lnTo>
                  <a:pt x="6406" y="17877"/>
                </a:lnTo>
                <a:lnTo>
                  <a:pt x="6528" y="17975"/>
                </a:lnTo>
                <a:lnTo>
                  <a:pt x="6625" y="18097"/>
                </a:lnTo>
                <a:lnTo>
                  <a:pt x="6699" y="18243"/>
                </a:lnTo>
                <a:lnTo>
                  <a:pt x="6747" y="18413"/>
                </a:lnTo>
                <a:lnTo>
                  <a:pt x="6772" y="18584"/>
                </a:lnTo>
                <a:lnTo>
                  <a:pt x="6772" y="18584"/>
                </a:lnTo>
                <a:lnTo>
                  <a:pt x="6747" y="18754"/>
                </a:lnTo>
                <a:lnTo>
                  <a:pt x="6699" y="18925"/>
                </a:lnTo>
                <a:lnTo>
                  <a:pt x="6625" y="19071"/>
                </a:lnTo>
                <a:lnTo>
                  <a:pt x="6528" y="19193"/>
                </a:lnTo>
                <a:lnTo>
                  <a:pt x="6406" y="19290"/>
                </a:lnTo>
                <a:lnTo>
                  <a:pt x="6260" y="19363"/>
                </a:lnTo>
                <a:lnTo>
                  <a:pt x="6090" y="19412"/>
                </a:lnTo>
                <a:lnTo>
                  <a:pt x="5919" y="19436"/>
                </a:lnTo>
                <a:lnTo>
                  <a:pt x="5919" y="19436"/>
                </a:lnTo>
                <a:close/>
                <a:moveTo>
                  <a:pt x="10547" y="16660"/>
                </a:moveTo>
                <a:lnTo>
                  <a:pt x="1292" y="16660"/>
                </a:lnTo>
                <a:lnTo>
                  <a:pt x="1292" y="2558"/>
                </a:lnTo>
                <a:lnTo>
                  <a:pt x="10547" y="2558"/>
                </a:lnTo>
                <a:lnTo>
                  <a:pt x="10547" y="16660"/>
                </a:lnTo>
                <a:close/>
              </a:path>
            </a:pathLst>
          </a:custGeom>
          <a:noFill/>
          <a:ln w="12175" cap="rnd" cmpd="sng">
            <a:solidFill>
              <a:srgbClr val="111111"/>
            </a:solidFill>
            <a:prstDash val="solid"/>
            <a:round/>
            <a:headEnd type="none" w="sm" len="sm"/>
            <a:tailEnd type="none" w="sm" len="sm"/>
          </a:ln>
        </p:spPr>
        <p:txBody>
          <a:bodyPr spcFirstLastPara="1" wrap="square" lIns="91425" tIns="91425" rIns="91425" bIns="91425" anchor="ctr" anchorCtr="0">
            <a:noAutofit/>
          </a:bodyPr>
          <a:lstStyle/>
          <a:p>
            <a:pPr marL="0" lvl="0" indent="0">
              <a:spcBef>
                <a:spcPts val="0"/>
              </a:spcBef>
              <a:spcAft>
                <a:spcPts val="0"/>
              </a:spcAft>
              <a:buNone/>
            </a:pPr>
            <a:endParaRPr/>
          </a:p>
        </p:txBody>
      </p:sp>
      <p:grpSp>
        <p:nvGrpSpPr>
          <p:cNvPr id="565" name="Shape 565"/>
          <p:cNvGrpSpPr/>
          <p:nvPr/>
        </p:nvGrpSpPr>
        <p:grpSpPr>
          <a:xfrm>
            <a:off x="2267586" y="2864023"/>
            <a:ext cx="344178" cy="326020"/>
            <a:chOff x="2583100" y="2973775"/>
            <a:chExt cx="461550" cy="437200"/>
          </a:xfrm>
        </p:grpSpPr>
        <p:sp>
          <p:nvSpPr>
            <p:cNvPr id="566" name="Shape 566"/>
            <p:cNvSpPr/>
            <p:nvPr/>
          </p:nvSpPr>
          <p:spPr>
            <a:xfrm>
              <a:off x="2701225" y="3315975"/>
              <a:ext cx="225300" cy="95000"/>
            </a:xfrm>
            <a:custGeom>
              <a:avLst/>
              <a:gdLst/>
              <a:ahLst/>
              <a:cxnLst/>
              <a:rect l="0" t="0" r="0" b="0"/>
              <a:pathLst>
                <a:path w="9012" h="3800" fill="none" extrusionOk="0">
                  <a:moveTo>
                    <a:pt x="2947" y="0"/>
                  </a:moveTo>
                  <a:lnTo>
                    <a:pt x="2947" y="2947"/>
                  </a:lnTo>
                  <a:lnTo>
                    <a:pt x="853" y="2947"/>
                  </a:lnTo>
                  <a:lnTo>
                    <a:pt x="853" y="2947"/>
                  </a:lnTo>
                  <a:lnTo>
                    <a:pt x="682" y="2947"/>
                  </a:lnTo>
                  <a:lnTo>
                    <a:pt x="512" y="2996"/>
                  </a:lnTo>
                  <a:lnTo>
                    <a:pt x="365" y="3093"/>
                  </a:lnTo>
                  <a:lnTo>
                    <a:pt x="244" y="3191"/>
                  </a:lnTo>
                  <a:lnTo>
                    <a:pt x="146" y="3313"/>
                  </a:lnTo>
                  <a:lnTo>
                    <a:pt x="49" y="3459"/>
                  </a:lnTo>
                  <a:lnTo>
                    <a:pt x="0" y="3629"/>
                  </a:lnTo>
                  <a:lnTo>
                    <a:pt x="0" y="3800"/>
                  </a:lnTo>
                  <a:lnTo>
                    <a:pt x="9011" y="3800"/>
                  </a:lnTo>
                  <a:lnTo>
                    <a:pt x="9011" y="3800"/>
                  </a:lnTo>
                  <a:lnTo>
                    <a:pt x="9011" y="3629"/>
                  </a:lnTo>
                  <a:lnTo>
                    <a:pt x="8963" y="3459"/>
                  </a:lnTo>
                  <a:lnTo>
                    <a:pt x="8865" y="3313"/>
                  </a:lnTo>
                  <a:lnTo>
                    <a:pt x="8768" y="3191"/>
                  </a:lnTo>
                  <a:lnTo>
                    <a:pt x="8646" y="3093"/>
                  </a:lnTo>
                  <a:lnTo>
                    <a:pt x="8500" y="2996"/>
                  </a:lnTo>
                  <a:lnTo>
                    <a:pt x="8330" y="2947"/>
                  </a:lnTo>
                  <a:lnTo>
                    <a:pt x="8159" y="2947"/>
                  </a:lnTo>
                  <a:lnTo>
                    <a:pt x="6065" y="2947"/>
                  </a:lnTo>
                  <a:lnTo>
                    <a:pt x="6065" y="0"/>
                  </a:lnTo>
                </a:path>
              </a:pathLst>
            </a:custGeom>
            <a:noFill/>
            <a:ln w="12175" cap="rnd" cmpd="sng">
              <a:solidFill>
                <a:srgbClr val="111111"/>
              </a:solidFill>
              <a:prstDash val="solid"/>
              <a:round/>
              <a:headEnd type="none" w="sm" len="sm"/>
              <a:tailEnd type="none" w="sm" len="sm"/>
            </a:ln>
          </p:spPr>
          <p:txBody>
            <a:bodyPr spcFirstLastPara="1" wrap="square" lIns="91425" tIns="91425" rIns="91425" bIns="91425" anchor="ctr" anchorCtr="0">
              <a:noAutofit/>
            </a:bodyPr>
            <a:lstStyle/>
            <a:p>
              <a:pPr marL="0" lvl="0" indent="0">
                <a:spcBef>
                  <a:spcPts val="0"/>
                </a:spcBef>
                <a:spcAft>
                  <a:spcPts val="0"/>
                </a:spcAft>
                <a:buNone/>
              </a:pPr>
              <a:endParaRPr/>
            </a:p>
          </p:txBody>
        </p:sp>
        <p:sp>
          <p:nvSpPr>
            <p:cNvPr id="567" name="Shape 567"/>
            <p:cNvSpPr/>
            <p:nvPr/>
          </p:nvSpPr>
          <p:spPr>
            <a:xfrm>
              <a:off x="2583100" y="2973775"/>
              <a:ext cx="461550" cy="336125"/>
            </a:xfrm>
            <a:custGeom>
              <a:avLst/>
              <a:gdLst/>
              <a:ahLst/>
              <a:cxnLst/>
              <a:rect l="0" t="0" r="0" b="0"/>
              <a:pathLst>
                <a:path w="18462" h="13445" fill="none" extrusionOk="0">
                  <a:moveTo>
                    <a:pt x="17974" y="1"/>
                  </a:moveTo>
                  <a:lnTo>
                    <a:pt x="487" y="1"/>
                  </a:lnTo>
                  <a:lnTo>
                    <a:pt x="487" y="1"/>
                  </a:lnTo>
                  <a:lnTo>
                    <a:pt x="390" y="1"/>
                  </a:lnTo>
                  <a:lnTo>
                    <a:pt x="317" y="50"/>
                  </a:lnTo>
                  <a:lnTo>
                    <a:pt x="220" y="74"/>
                  </a:lnTo>
                  <a:lnTo>
                    <a:pt x="146" y="147"/>
                  </a:lnTo>
                  <a:lnTo>
                    <a:pt x="98" y="220"/>
                  </a:lnTo>
                  <a:lnTo>
                    <a:pt x="49" y="293"/>
                  </a:lnTo>
                  <a:lnTo>
                    <a:pt x="25" y="390"/>
                  </a:lnTo>
                  <a:lnTo>
                    <a:pt x="0" y="488"/>
                  </a:lnTo>
                  <a:lnTo>
                    <a:pt x="0" y="12958"/>
                  </a:lnTo>
                  <a:lnTo>
                    <a:pt x="0" y="12958"/>
                  </a:lnTo>
                  <a:lnTo>
                    <a:pt x="25" y="13055"/>
                  </a:lnTo>
                  <a:lnTo>
                    <a:pt x="49" y="13152"/>
                  </a:lnTo>
                  <a:lnTo>
                    <a:pt x="98" y="13226"/>
                  </a:lnTo>
                  <a:lnTo>
                    <a:pt x="146" y="13299"/>
                  </a:lnTo>
                  <a:lnTo>
                    <a:pt x="220" y="13372"/>
                  </a:lnTo>
                  <a:lnTo>
                    <a:pt x="317" y="13396"/>
                  </a:lnTo>
                  <a:lnTo>
                    <a:pt x="390" y="13445"/>
                  </a:lnTo>
                  <a:lnTo>
                    <a:pt x="487" y="13445"/>
                  </a:lnTo>
                  <a:lnTo>
                    <a:pt x="17974" y="13445"/>
                  </a:lnTo>
                  <a:lnTo>
                    <a:pt x="17974" y="13445"/>
                  </a:lnTo>
                  <a:lnTo>
                    <a:pt x="18072" y="13445"/>
                  </a:lnTo>
                  <a:lnTo>
                    <a:pt x="18145" y="13396"/>
                  </a:lnTo>
                  <a:lnTo>
                    <a:pt x="18242" y="13372"/>
                  </a:lnTo>
                  <a:lnTo>
                    <a:pt x="18315" y="13299"/>
                  </a:lnTo>
                  <a:lnTo>
                    <a:pt x="18364" y="13226"/>
                  </a:lnTo>
                  <a:lnTo>
                    <a:pt x="18413" y="13152"/>
                  </a:lnTo>
                  <a:lnTo>
                    <a:pt x="18437" y="13055"/>
                  </a:lnTo>
                  <a:lnTo>
                    <a:pt x="18461" y="12958"/>
                  </a:lnTo>
                  <a:lnTo>
                    <a:pt x="18461" y="488"/>
                  </a:lnTo>
                  <a:lnTo>
                    <a:pt x="18461" y="488"/>
                  </a:lnTo>
                  <a:lnTo>
                    <a:pt x="18437" y="390"/>
                  </a:lnTo>
                  <a:lnTo>
                    <a:pt x="18413" y="293"/>
                  </a:lnTo>
                  <a:lnTo>
                    <a:pt x="18364" y="220"/>
                  </a:lnTo>
                  <a:lnTo>
                    <a:pt x="18315" y="147"/>
                  </a:lnTo>
                  <a:lnTo>
                    <a:pt x="18242" y="74"/>
                  </a:lnTo>
                  <a:lnTo>
                    <a:pt x="18145" y="50"/>
                  </a:lnTo>
                  <a:lnTo>
                    <a:pt x="18072" y="1"/>
                  </a:lnTo>
                  <a:lnTo>
                    <a:pt x="17974" y="1"/>
                  </a:lnTo>
                  <a:lnTo>
                    <a:pt x="17974" y="1"/>
                  </a:lnTo>
                  <a:close/>
                  <a:moveTo>
                    <a:pt x="17000" y="11983"/>
                  </a:moveTo>
                  <a:lnTo>
                    <a:pt x="1462" y="11983"/>
                  </a:lnTo>
                  <a:lnTo>
                    <a:pt x="1462" y="1462"/>
                  </a:lnTo>
                  <a:lnTo>
                    <a:pt x="17000" y="1462"/>
                  </a:lnTo>
                  <a:lnTo>
                    <a:pt x="17000" y="11983"/>
                  </a:lnTo>
                  <a:close/>
                </a:path>
              </a:pathLst>
            </a:custGeom>
            <a:noFill/>
            <a:ln w="12175" cap="rnd" cmpd="sng">
              <a:solidFill>
                <a:srgbClr val="111111"/>
              </a:solidFill>
              <a:prstDash val="solid"/>
              <a:round/>
              <a:headEnd type="none" w="sm" len="sm"/>
              <a:tailEnd type="none" w="sm" len="sm"/>
            </a:ln>
          </p:spPr>
          <p:txBody>
            <a:bodyPr spcFirstLastPara="1" wrap="square" lIns="91425" tIns="91425" rIns="91425" bIns="91425" anchor="ctr" anchorCtr="0">
              <a:noAutofit/>
            </a:bodyPr>
            <a:lstStyle/>
            <a:p>
              <a:pPr marL="0" lvl="0" indent="0">
                <a:spcBef>
                  <a:spcPts val="0"/>
                </a:spcBef>
                <a:spcAft>
                  <a:spcPts val="0"/>
                </a:spcAft>
                <a:buNone/>
              </a:pPr>
              <a:endParaRPr/>
            </a:p>
          </p:txBody>
        </p:sp>
      </p:grpSp>
      <p:sp>
        <p:nvSpPr>
          <p:cNvPr id="568" name="Shape 568"/>
          <p:cNvSpPr/>
          <p:nvPr/>
        </p:nvSpPr>
        <p:spPr>
          <a:xfrm>
            <a:off x="3785490" y="2871782"/>
            <a:ext cx="316028" cy="316028"/>
          </a:xfrm>
          <a:custGeom>
            <a:avLst/>
            <a:gdLst/>
            <a:ahLst/>
            <a:cxnLst/>
            <a:rect l="0" t="0" r="0" b="0"/>
            <a:pathLst>
              <a:path w="16952" h="16952" fill="none" extrusionOk="0">
                <a:moveTo>
                  <a:pt x="16173" y="7015"/>
                </a:moveTo>
                <a:lnTo>
                  <a:pt x="14419" y="6820"/>
                </a:lnTo>
                <a:lnTo>
                  <a:pt x="14419" y="6820"/>
                </a:lnTo>
                <a:lnTo>
                  <a:pt x="14322" y="6479"/>
                </a:lnTo>
                <a:lnTo>
                  <a:pt x="14175" y="6114"/>
                </a:lnTo>
                <a:lnTo>
                  <a:pt x="14029" y="5773"/>
                </a:lnTo>
                <a:lnTo>
                  <a:pt x="13859" y="5432"/>
                </a:lnTo>
                <a:lnTo>
                  <a:pt x="14955" y="4068"/>
                </a:lnTo>
                <a:lnTo>
                  <a:pt x="14955" y="4068"/>
                </a:lnTo>
                <a:lnTo>
                  <a:pt x="15028" y="3922"/>
                </a:lnTo>
                <a:lnTo>
                  <a:pt x="15077" y="3776"/>
                </a:lnTo>
                <a:lnTo>
                  <a:pt x="15125" y="3630"/>
                </a:lnTo>
                <a:lnTo>
                  <a:pt x="15125" y="3484"/>
                </a:lnTo>
                <a:lnTo>
                  <a:pt x="15101" y="3313"/>
                </a:lnTo>
                <a:lnTo>
                  <a:pt x="15052" y="3167"/>
                </a:lnTo>
                <a:lnTo>
                  <a:pt x="14979" y="3021"/>
                </a:lnTo>
                <a:lnTo>
                  <a:pt x="14882" y="2899"/>
                </a:lnTo>
                <a:lnTo>
                  <a:pt x="14054" y="2071"/>
                </a:lnTo>
                <a:lnTo>
                  <a:pt x="14054" y="2071"/>
                </a:lnTo>
                <a:lnTo>
                  <a:pt x="13932" y="1974"/>
                </a:lnTo>
                <a:lnTo>
                  <a:pt x="13786" y="1901"/>
                </a:lnTo>
                <a:lnTo>
                  <a:pt x="13640" y="1852"/>
                </a:lnTo>
                <a:lnTo>
                  <a:pt x="13469" y="1827"/>
                </a:lnTo>
                <a:lnTo>
                  <a:pt x="13323" y="1827"/>
                </a:lnTo>
                <a:lnTo>
                  <a:pt x="13177" y="1876"/>
                </a:lnTo>
                <a:lnTo>
                  <a:pt x="13031" y="1925"/>
                </a:lnTo>
                <a:lnTo>
                  <a:pt x="12885" y="2022"/>
                </a:lnTo>
                <a:lnTo>
                  <a:pt x="11521" y="3094"/>
                </a:lnTo>
                <a:lnTo>
                  <a:pt x="11521" y="3094"/>
                </a:lnTo>
                <a:lnTo>
                  <a:pt x="11180" y="2923"/>
                </a:lnTo>
                <a:lnTo>
                  <a:pt x="10839" y="2777"/>
                </a:lnTo>
                <a:lnTo>
                  <a:pt x="10473" y="2631"/>
                </a:lnTo>
                <a:lnTo>
                  <a:pt x="10133" y="2534"/>
                </a:lnTo>
                <a:lnTo>
                  <a:pt x="9938" y="780"/>
                </a:lnTo>
                <a:lnTo>
                  <a:pt x="9938" y="780"/>
                </a:lnTo>
                <a:lnTo>
                  <a:pt x="9889" y="634"/>
                </a:lnTo>
                <a:lnTo>
                  <a:pt x="9840" y="488"/>
                </a:lnTo>
                <a:lnTo>
                  <a:pt x="9743" y="342"/>
                </a:lnTo>
                <a:lnTo>
                  <a:pt x="9645" y="244"/>
                </a:lnTo>
                <a:lnTo>
                  <a:pt x="9499" y="147"/>
                </a:lnTo>
                <a:lnTo>
                  <a:pt x="9378" y="74"/>
                </a:lnTo>
                <a:lnTo>
                  <a:pt x="9231" y="25"/>
                </a:lnTo>
                <a:lnTo>
                  <a:pt x="9061" y="1"/>
                </a:lnTo>
                <a:lnTo>
                  <a:pt x="7892" y="1"/>
                </a:lnTo>
                <a:lnTo>
                  <a:pt x="7892" y="1"/>
                </a:lnTo>
                <a:lnTo>
                  <a:pt x="7721" y="25"/>
                </a:lnTo>
                <a:lnTo>
                  <a:pt x="7575" y="74"/>
                </a:lnTo>
                <a:lnTo>
                  <a:pt x="7453" y="147"/>
                </a:lnTo>
                <a:lnTo>
                  <a:pt x="7307" y="244"/>
                </a:lnTo>
                <a:lnTo>
                  <a:pt x="7210" y="342"/>
                </a:lnTo>
                <a:lnTo>
                  <a:pt x="7112" y="488"/>
                </a:lnTo>
                <a:lnTo>
                  <a:pt x="7064" y="634"/>
                </a:lnTo>
                <a:lnTo>
                  <a:pt x="7015" y="780"/>
                </a:lnTo>
                <a:lnTo>
                  <a:pt x="6820" y="2534"/>
                </a:lnTo>
                <a:lnTo>
                  <a:pt x="6820" y="2534"/>
                </a:lnTo>
                <a:lnTo>
                  <a:pt x="6479" y="2631"/>
                </a:lnTo>
                <a:lnTo>
                  <a:pt x="6114" y="2777"/>
                </a:lnTo>
                <a:lnTo>
                  <a:pt x="5773" y="2923"/>
                </a:lnTo>
                <a:lnTo>
                  <a:pt x="5432" y="3094"/>
                </a:lnTo>
                <a:lnTo>
                  <a:pt x="4068" y="2022"/>
                </a:lnTo>
                <a:lnTo>
                  <a:pt x="4068" y="2022"/>
                </a:lnTo>
                <a:lnTo>
                  <a:pt x="3922" y="1925"/>
                </a:lnTo>
                <a:lnTo>
                  <a:pt x="3776" y="1876"/>
                </a:lnTo>
                <a:lnTo>
                  <a:pt x="3630" y="1827"/>
                </a:lnTo>
                <a:lnTo>
                  <a:pt x="3484" y="1827"/>
                </a:lnTo>
                <a:lnTo>
                  <a:pt x="3313" y="1852"/>
                </a:lnTo>
                <a:lnTo>
                  <a:pt x="3167" y="1901"/>
                </a:lnTo>
                <a:lnTo>
                  <a:pt x="3021" y="1974"/>
                </a:lnTo>
                <a:lnTo>
                  <a:pt x="2899" y="2071"/>
                </a:lnTo>
                <a:lnTo>
                  <a:pt x="2071" y="2899"/>
                </a:lnTo>
                <a:lnTo>
                  <a:pt x="2071" y="2899"/>
                </a:lnTo>
                <a:lnTo>
                  <a:pt x="1974" y="3021"/>
                </a:lnTo>
                <a:lnTo>
                  <a:pt x="1901" y="3167"/>
                </a:lnTo>
                <a:lnTo>
                  <a:pt x="1852" y="3313"/>
                </a:lnTo>
                <a:lnTo>
                  <a:pt x="1827" y="3484"/>
                </a:lnTo>
                <a:lnTo>
                  <a:pt x="1827" y="3630"/>
                </a:lnTo>
                <a:lnTo>
                  <a:pt x="1876" y="3776"/>
                </a:lnTo>
                <a:lnTo>
                  <a:pt x="1925" y="3922"/>
                </a:lnTo>
                <a:lnTo>
                  <a:pt x="2022" y="4068"/>
                </a:lnTo>
                <a:lnTo>
                  <a:pt x="3094" y="5432"/>
                </a:lnTo>
                <a:lnTo>
                  <a:pt x="3094" y="5432"/>
                </a:lnTo>
                <a:lnTo>
                  <a:pt x="2923" y="5773"/>
                </a:lnTo>
                <a:lnTo>
                  <a:pt x="2777" y="6114"/>
                </a:lnTo>
                <a:lnTo>
                  <a:pt x="2631" y="6479"/>
                </a:lnTo>
                <a:lnTo>
                  <a:pt x="2534" y="6820"/>
                </a:lnTo>
                <a:lnTo>
                  <a:pt x="780" y="7015"/>
                </a:lnTo>
                <a:lnTo>
                  <a:pt x="780" y="7015"/>
                </a:lnTo>
                <a:lnTo>
                  <a:pt x="634" y="7064"/>
                </a:lnTo>
                <a:lnTo>
                  <a:pt x="488" y="7112"/>
                </a:lnTo>
                <a:lnTo>
                  <a:pt x="342" y="7210"/>
                </a:lnTo>
                <a:lnTo>
                  <a:pt x="244" y="7307"/>
                </a:lnTo>
                <a:lnTo>
                  <a:pt x="147" y="7453"/>
                </a:lnTo>
                <a:lnTo>
                  <a:pt x="74" y="7575"/>
                </a:lnTo>
                <a:lnTo>
                  <a:pt x="25" y="7721"/>
                </a:lnTo>
                <a:lnTo>
                  <a:pt x="1" y="7892"/>
                </a:lnTo>
                <a:lnTo>
                  <a:pt x="1" y="9061"/>
                </a:lnTo>
                <a:lnTo>
                  <a:pt x="1" y="9061"/>
                </a:lnTo>
                <a:lnTo>
                  <a:pt x="25" y="9231"/>
                </a:lnTo>
                <a:lnTo>
                  <a:pt x="74" y="9377"/>
                </a:lnTo>
                <a:lnTo>
                  <a:pt x="147" y="9499"/>
                </a:lnTo>
                <a:lnTo>
                  <a:pt x="244" y="9645"/>
                </a:lnTo>
                <a:lnTo>
                  <a:pt x="342" y="9743"/>
                </a:lnTo>
                <a:lnTo>
                  <a:pt x="488" y="9840"/>
                </a:lnTo>
                <a:lnTo>
                  <a:pt x="634" y="9889"/>
                </a:lnTo>
                <a:lnTo>
                  <a:pt x="780" y="9938"/>
                </a:lnTo>
                <a:lnTo>
                  <a:pt x="2534" y="10132"/>
                </a:lnTo>
                <a:lnTo>
                  <a:pt x="2534" y="10132"/>
                </a:lnTo>
                <a:lnTo>
                  <a:pt x="2631" y="10473"/>
                </a:lnTo>
                <a:lnTo>
                  <a:pt x="2777" y="10839"/>
                </a:lnTo>
                <a:lnTo>
                  <a:pt x="2923" y="11180"/>
                </a:lnTo>
                <a:lnTo>
                  <a:pt x="3094" y="11521"/>
                </a:lnTo>
                <a:lnTo>
                  <a:pt x="2022" y="12885"/>
                </a:lnTo>
                <a:lnTo>
                  <a:pt x="2022" y="12885"/>
                </a:lnTo>
                <a:lnTo>
                  <a:pt x="1925" y="13031"/>
                </a:lnTo>
                <a:lnTo>
                  <a:pt x="1876" y="13177"/>
                </a:lnTo>
                <a:lnTo>
                  <a:pt x="1827" y="13323"/>
                </a:lnTo>
                <a:lnTo>
                  <a:pt x="1827" y="13469"/>
                </a:lnTo>
                <a:lnTo>
                  <a:pt x="1852" y="13640"/>
                </a:lnTo>
                <a:lnTo>
                  <a:pt x="1901" y="13786"/>
                </a:lnTo>
                <a:lnTo>
                  <a:pt x="1974" y="13932"/>
                </a:lnTo>
                <a:lnTo>
                  <a:pt x="2071" y="14054"/>
                </a:lnTo>
                <a:lnTo>
                  <a:pt x="2899" y="14882"/>
                </a:lnTo>
                <a:lnTo>
                  <a:pt x="2899" y="14882"/>
                </a:lnTo>
                <a:lnTo>
                  <a:pt x="3021" y="14979"/>
                </a:lnTo>
                <a:lnTo>
                  <a:pt x="3167" y="15052"/>
                </a:lnTo>
                <a:lnTo>
                  <a:pt x="3313" y="15101"/>
                </a:lnTo>
                <a:lnTo>
                  <a:pt x="3484" y="15125"/>
                </a:lnTo>
                <a:lnTo>
                  <a:pt x="3630" y="15125"/>
                </a:lnTo>
                <a:lnTo>
                  <a:pt x="3776" y="15077"/>
                </a:lnTo>
                <a:lnTo>
                  <a:pt x="3922" y="15028"/>
                </a:lnTo>
                <a:lnTo>
                  <a:pt x="4068" y="14955"/>
                </a:lnTo>
                <a:lnTo>
                  <a:pt x="5432" y="13859"/>
                </a:lnTo>
                <a:lnTo>
                  <a:pt x="5432" y="13859"/>
                </a:lnTo>
                <a:lnTo>
                  <a:pt x="5773" y="14029"/>
                </a:lnTo>
                <a:lnTo>
                  <a:pt x="6114" y="14175"/>
                </a:lnTo>
                <a:lnTo>
                  <a:pt x="6479" y="14322"/>
                </a:lnTo>
                <a:lnTo>
                  <a:pt x="6820" y="14419"/>
                </a:lnTo>
                <a:lnTo>
                  <a:pt x="7015" y="16173"/>
                </a:lnTo>
                <a:lnTo>
                  <a:pt x="7015" y="16173"/>
                </a:lnTo>
                <a:lnTo>
                  <a:pt x="7064" y="16319"/>
                </a:lnTo>
                <a:lnTo>
                  <a:pt x="7112" y="16465"/>
                </a:lnTo>
                <a:lnTo>
                  <a:pt x="7210" y="16611"/>
                </a:lnTo>
                <a:lnTo>
                  <a:pt x="7307" y="16708"/>
                </a:lnTo>
                <a:lnTo>
                  <a:pt x="7453" y="16806"/>
                </a:lnTo>
                <a:lnTo>
                  <a:pt x="7575" y="16879"/>
                </a:lnTo>
                <a:lnTo>
                  <a:pt x="7721" y="16928"/>
                </a:lnTo>
                <a:lnTo>
                  <a:pt x="7892" y="16952"/>
                </a:lnTo>
                <a:lnTo>
                  <a:pt x="9061" y="16952"/>
                </a:lnTo>
                <a:lnTo>
                  <a:pt x="9061" y="16952"/>
                </a:lnTo>
                <a:lnTo>
                  <a:pt x="9231" y="16928"/>
                </a:lnTo>
                <a:lnTo>
                  <a:pt x="9378" y="16879"/>
                </a:lnTo>
                <a:lnTo>
                  <a:pt x="9499" y="16806"/>
                </a:lnTo>
                <a:lnTo>
                  <a:pt x="9645" y="16708"/>
                </a:lnTo>
                <a:lnTo>
                  <a:pt x="9743" y="16611"/>
                </a:lnTo>
                <a:lnTo>
                  <a:pt x="9840" y="16465"/>
                </a:lnTo>
                <a:lnTo>
                  <a:pt x="9889" y="16319"/>
                </a:lnTo>
                <a:lnTo>
                  <a:pt x="9938" y="16173"/>
                </a:lnTo>
                <a:lnTo>
                  <a:pt x="10133" y="14419"/>
                </a:lnTo>
                <a:lnTo>
                  <a:pt x="10133" y="14419"/>
                </a:lnTo>
                <a:lnTo>
                  <a:pt x="10473" y="14322"/>
                </a:lnTo>
                <a:lnTo>
                  <a:pt x="10839" y="14175"/>
                </a:lnTo>
                <a:lnTo>
                  <a:pt x="11180" y="14029"/>
                </a:lnTo>
                <a:lnTo>
                  <a:pt x="11521" y="13859"/>
                </a:lnTo>
                <a:lnTo>
                  <a:pt x="12885" y="14955"/>
                </a:lnTo>
                <a:lnTo>
                  <a:pt x="12885" y="14955"/>
                </a:lnTo>
                <a:lnTo>
                  <a:pt x="13031" y="15028"/>
                </a:lnTo>
                <a:lnTo>
                  <a:pt x="13177" y="15077"/>
                </a:lnTo>
                <a:lnTo>
                  <a:pt x="13323" y="15125"/>
                </a:lnTo>
                <a:lnTo>
                  <a:pt x="13469" y="15125"/>
                </a:lnTo>
                <a:lnTo>
                  <a:pt x="13640" y="15101"/>
                </a:lnTo>
                <a:lnTo>
                  <a:pt x="13786" y="15052"/>
                </a:lnTo>
                <a:lnTo>
                  <a:pt x="13932" y="14979"/>
                </a:lnTo>
                <a:lnTo>
                  <a:pt x="14054" y="14882"/>
                </a:lnTo>
                <a:lnTo>
                  <a:pt x="14882" y="14054"/>
                </a:lnTo>
                <a:lnTo>
                  <a:pt x="14882" y="14054"/>
                </a:lnTo>
                <a:lnTo>
                  <a:pt x="14979" y="13932"/>
                </a:lnTo>
                <a:lnTo>
                  <a:pt x="15052" y="13786"/>
                </a:lnTo>
                <a:lnTo>
                  <a:pt x="15101" y="13640"/>
                </a:lnTo>
                <a:lnTo>
                  <a:pt x="15125" y="13469"/>
                </a:lnTo>
                <a:lnTo>
                  <a:pt x="15125" y="13323"/>
                </a:lnTo>
                <a:lnTo>
                  <a:pt x="15077" y="13177"/>
                </a:lnTo>
                <a:lnTo>
                  <a:pt x="15028" y="13031"/>
                </a:lnTo>
                <a:lnTo>
                  <a:pt x="14955" y="12885"/>
                </a:lnTo>
                <a:lnTo>
                  <a:pt x="13859" y="11521"/>
                </a:lnTo>
                <a:lnTo>
                  <a:pt x="13859" y="11521"/>
                </a:lnTo>
                <a:lnTo>
                  <a:pt x="14029" y="11180"/>
                </a:lnTo>
                <a:lnTo>
                  <a:pt x="14175" y="10839"/>
                </a:lnTo>
                <a:lnTo>
                  <a:pt x="14322" y="10473"/>
                </a:lnTo>
                <a:lnTo>
                  <a:pt x="14419" y="10132"/>
                </a:lnTo>
                <a:lnTo>
                  <a:pt x="16173" y="9938"/>
                </a:lnTo>
                <a:lnTo>
                  <a:pt x="16173" y="9938"/>
                </a:lnTo>
                <a:lnTo>
                  <a:pt x="16319" y="9889"/>
                </a:lnTo>
                <a:lnTo>
                  <a:pt x="16465" y="9840"/>
                </a:lnTo>
                <a:lnTo>
                  <a:pt x="16611" y="9743"/>
                </a:lnTo>
                <a:lnTo>
                  <a:pt x="16708" y="9645"/>
                </a:lnTo>
                <a:lnTo>
                  <a:pt x="16806" y="9499"/>
                </a:lnTo>
                <a:lnTo>
                  <a:pt x="16879" y="9377"/>
                </a:lnTo>
                <a:lnTo>
                  <a:pt x="16928" y="9231"/>
                </a:lnTo>
                <a:lnTo>
                  <a:pt x="16952" y="9061"/>
                </a:lnTo>
                <a:lnTo>
                  <a:pt x="16952" y="7892"/>
                </a:lnTo>
                <a:lnTo>
                  <a:pt x="16952" y="7892"/>
                </a:lnTo>
                <a:lnTo>
                  <a:pt x="16928" y="7721"/>
                </a:lnTo>
                <a:lnTo>
                  <a:pt x="16879" y="7575"/>
                </a:lnTo>
                <a:lnTo>
                  <a:pt x="16806" y="7453"/>
                </a:lnTo>
                <a:lnTo>
                  <a:pt x="16708" y="7307"/>
                </a:lnTo>
                <a:lnTo>
                  <a:pt x="16611" y="7210"/>
                </a:lnTo>
                <a:lnTo>
                  <a:pt x="16465" y="7112"/>
                </a:lnTo>
                <a:lnTo>
                  <a:pt x="16319" y="7064"/>
                </a:lnTo>
                <a:lnTo>
                  <a:pt x="16173" y="7015"/>
                </a:lnTo>
                <a:lnTo>
                  <a:pt x="16173" y="7015"/>
                </a:lnTo>
                <a:close/>
                <a:moveTo>
                  <a:pt x="10425" y="10425"/>
                </a:moveTo>
                <a:lnTo>
                  <a:pt x="10425" y="10425"/>
                </a:lnTo>
                <a:lnTo>
                  <a:pt x="10206" y="10620"/>
                </a:lnTo>
                <a:lnTo>
                  <a:pt x="9986" y="10766"/>
                </a:lnTo>
                <a:lnTo>
                  <a:pt x="9767" y="10912"/>
                </a:lnTo>
                <a:lnTo>
                  <a:pt x="9524" y="11034"/>
                </a:lnTo>
                <a:lnTo>
                  <a:pt x="9256" y="11107"/>
                </a:lnTo>
                <a:lnTo>
                  <a:pt x="9012" y="11180"/>
                </a:lnTo>
                <a:lnTo>
                  <a:pt x="8744" y="11228"/>
                </a:lnTo>
                <a:lnTo>
                  <a:pt x="8476" y="11228"/>
                </a:lnTo>
                <a:lnTo>
                  <a:pt x="8208" y="11228"/>
                </a:lnTo>
                <a:lnTo>
                  <a:pt x="7941" y="11180"/>
                </a:lnTo>
                <a:lnTo>
                  <a:pt x="7697" y="11107"/>
                </a:lnTo>
                <a:lnTo>
                  <a:pt x="7429" y="11034"/>
                </a:lnTo>
                <a:lnTo>
                  <a:pt x="7186" y="10912"/>
                </a:lnTo>
                <a:lnTo>
                  <a:pt x="6966" y="10766"/>
                </a:lnTo>
                <a:lnTo>
                  <a:pt x="6747" y="10620"/>
                </a:lnTo>
                <a:lnTo>
                  <a:pt x="6528" y="10425"/>
                </a:lnTo>
                <a:lnTo>
                  <a:pt x="6528" y="10425"/>
                </a:lnTo>
                <a:lnTo>
                  <a:pt x="6333" y="10206"/>
                </a:lnTo>
                <a:lnTo>
                  <a:pt x="6187" y="9986"/>
                </a:lnTo>
                <a:lnTo>
                  <a:pt x="6041" y="9767"/>
                </a:lnTo>
                <a:lnTo>
                  <a:pt x="5919" y="9524"/>
                </a:lnTo>
                <a:lnTo>
                  <a:pt x="5846" y="9256"/>
                </a:lnTo>
                <a:lnTo>
                  <a:pt x="5773" y="9012"/>
                </a:lnTo>
                <a:lnTo>
                  <a:pt x="5724" y="8744"/>
                </a:lnTo>
                <a:lnTo>
                  <a:pt x="5724" y="8476"/>
                </a:lnTo>
                <a:lnTo>
                  <a:pt x="5724" y="8208"/>
                </a:lnTo>
                <a:lnTo>
                  <a:pt x="5773" y="7941"/>
                </a:lnTo>
                <a:lnTo>
                  <a:pt x="5846" y="7697"/>
                </a:lnTo>
                <a:lnTo>
                  <a:pt x="5919" y="7429"/>
                </a:lnTo>
                <a:lnTo>
                  <a:pt x="6041" y="7186"/>
                </a:lnTo>
                <a:lnTo>
                  <a:pt x="6187" y="6966"/>
                </a:lnTo>
                <a:lnTo>
                  <a:pt x="6333" y="6747"/>
                </a:lnTo>
                <a:lnTo>
                  <a:pt x="6528" y="6528"/>
                </a:lnTo>
                <a:lnTo>
                  <a:pt x="6528" y="6528"/>
                </a:lnTo>
                <a:lnTo>
                  <a:pt x="6747" y="6333"/>
                </a:lnTo>
                <a:lnTo>
                  <a:pt x="6966" y="6187"/>
                </a:lnTo>
                <a:lnTo>
                  <a:pt x="7186" y="6041"/>
                </a:lnTo>
                <a:lnTo>
                  <a:pt x="7429" y="5919"/>
                </a:lnTo>
                <a:lnTo>
                  <a:pt x="7697" y="5846"/>
                </a:lnTo>
                <a:lnTo>
                  <a:pt x="7941" y="5773"/>
                </a:lnTo>
                <a:lnTo>
                  <a:pt x="8208" y="5724"/>
                </a:lnTo>
                <a:lnTo>
                  <a:pt x="8476" y="5724"/>
                </a:lnTo>
                <a:lnTo>
                  <a:pt x="8744" y="5724"/>
                </a:lnTo>
                <a:lnTo>
                  <a:pt x="9012" y="5773"/>
                </a:lnTo>
                <a:lnTo>
                  <a:pt x="9256" y="5846"/>
                </a:lnTo>
                <a:lnTo>
                  <a:pt x="9524" y="5919"/>
                </a:lnTo>
                <a:lnTo>
                  <a:pt x="9767" y="6041"/>
                </a:lnTo>
                <a:lnTo>
                  <a:pt x="9986" y="6187"/>
                </a:lnTo>
                <a:lnTo>
                  <a:pt x="10206" y="6333"/>
                </a:lnTo>
                <a:lnTo>
                  <a:pt x="10425" y="6528"/>
                </a:lnTo>
                <a:lnTo>
                  <a:pt x="10425" y="6528"/>
                </a:lnTo>
                <a:lnTo>
                  <a:pt x="10620" y="6747"/>
                </a:lnTo>
                <a:lnTo>
                  <a:pt x="10766" y="6966"/>
                </a:lnTo>
                <a:lnTo>
                  <a:pt x="10912" y="7186"/>
                </a:lnTo>
                <a:lnTo>
                  <a:pt x="11034" y="7429"/>
                </a:lnTo>
                <a:lnTo>
                  <a:pt x="11107" y="7697"/>
                </a:lnTo>
                <a:lnTo>
                  <a:pt x="11180" y="7941"/>
                </a:lnTo>
                <a:lnTo>
                  <a:pt x="11228" y="8208"/>
                </a:lnTo>
                <a:lnTo>
                  <a:pt x="11228" y="8476"/>
                </a:lnTo>
                <a:lnTo>
                  <a:pt x="11228" y="8744"/>
                </a:lnTo>
                <a:lnTo>
                  <a:pt x="11180" y="9012"/>
                </a:lnTo>
                <a:lnTo>
                  <a:pt x="11107" y="9256"/>
                </a:lnTo>
                <a:lnTo>
                  <a:pt x="11034" y="9524"/>
                </a:lnTo>
                <a:lnTo>
                  <a:pt x="10912" y="9767"/>
                </a:lnTo>
                <a:lnTo>
                  <a:pt x="10766" y="9986"/>
                </a:lnTo>
                <a:lnTo>
                  <a:pt x="10620" y="10206"/>
                </a:lnTo>
                <a:lnTo>
                  <a:pt x="10425" y="10425"/>
                </a:lnTo>
                <a:lnTo>
                  <a:pt x="10425" y="10425"/>
                </a:lnTo>
                <a:close/>
              </a:path>
            </a:pathLst>
          </a:custGeom>
          <a:noFill/>
          <a:ln w="12175" cap="rnd" cmpd="sng">
            <a:solidFill>
              <a:srgbClr val="111111"/>
            </a:solidFill>
            <a:prstDash val="solid"/>
            <a:round/>
            <a:headEnd type="none" w="sm" len="sm"/>
            <a:tailEnd type="none" w="sm" len="sm"/>
          </a:ln>
        </p:spPr>
        <p:txBody>
          <a:bodyPr spcFirstLastPara="1" wrap="square" lIns="91425" tIns="91425" rIns="91425" bIns="91425" anchor="ctr" anchorCtr="0">
            <a:noAutofit/>
          </a:bodyPr>
          <a:lstStyle/>
          <a:p>
            <a:pPr marL="0" lvl="0" indent="0">
              <a:spcBef>
                <a:spcPts val="0"/>
              </a:spcBef>
              <a:spcAft>
                <a:spcPts val="0"/>
              </a:spcAft>
              <a:buNone/>
            </a:pPr>
            <a:endParaRPr/>
          </a:p>
        </p:txBody>
      </p:sp>
      <p:grpSp>
        <p:nvGrpSpPr>
          <p:cNvPr id="569" name="Shape 569"/>
          <p:cNvGrpSpPr/>
          <p:nvPr/>
        </p:nvGrpSpPr>
        <p:grpSpPr>
          <a:xfrm>
            <a:off x="4254448" y="2889004"/>
            <a:ext cx="385956" cy="286964"/>
            <a:chOff x="5247525" y="3007275"/>
            <a:chExt cx="517575" cy="384825"/>
          </a:xfrm>
        </p:grpSpPr>
        <p:sp>
          <p:nvSpPr>
            <p:cNvPr id="570" name="Shape 570"/>
            <p:cNvSpPr/>
            <p:nvPr/>
          </p:nvSpPr>
          <p:spPr>
            <a:xfrm>
              <a:off x="5247525" y="3007275"/>
              <a:ext cx="348900" cy="348900"/>
            </a:xfrm>
            <a:custGeom>
              <a:avLst/>
              <a:gdLst/>
              <a:ahLst/>
              <a:cxnLst/>
              <a:rect l="0" t="0" r="0" b="0"/>
              <a:pathLst>
                <a:path w="13956" h="13956" fill="none" extrusionOk="0">
                  <a:moveTo>
                    <a:pt x="13323" y="5772"/>
                  </a:moveTo>
                  <a:lnTo>
                    <a:pt x="11861" y="5626"/>
                  </a:lnTo>
                  <a:lnTo>
                    <a:pt x="11861" y="5626"/>
                  </a:lnTo>
                  <a:lnTo>
                    <a:pt x="11788" y="5334"/>
                  </a:lnTo>
                  <a:lnTo>
                    <a:pt x="11667" y="5042"/>
                  </a:lnTo>
                  <a:lnTo>
                    <a:pt x="11545" y="4750"/>
                  </a:lnTo>
                  <a:lnTo>
                    <a:pt x="11399" y="4482"/>
                  </a:lnTo>
                  <a:lnTo>
                    <a:pt x="12300" y="3337"/>
                  </a:lnTo>
                  <a:lnTo>
                    <a:pt x="12300" y="3337"/>
                  </a:lnTo>
                  <a:lnTo>
                    <a:pt x="12373" y="3240"/>
                  </a:lnTo>
                  <a:lnTo>
                    <a:pt x="12422" y="3118"/>
                  </a:lnTo>
                  <a:lnTo>
                    <a:pt x="12446" y="2996"/>
                  </a:lnTo>
                  <a:lnTo>
                    <a:pt x="12446" y="2850"/>
                  </a:lnTo>
                  <a:lnTo>
                    <a:pt x="12422" y="2728"/>
                  </a:lnTo>
                  <a:lnTo>
                    <a:pt x="12397" y="2606"/>
                  </a:lnTo>
                  <a:lnTo>
                    <a:pt x="12324" y="2485"/>
                  </a:lnTo>
                  <a:lnTo>
                    <a:pt x="12251" y="2387"/>
                  </a:lnTo>
                  <a:lnTo>
                    <a:pt x="11569" y="1705"/>
                  </a:lnTo>
                  <a:lnTo>
                    <a:pt x="11569" y="1705"/>
                  </a:lnTo>
                  <a:lnTo>
                    <a:pt x="11472" y="1632"/>
                  </a:lnTo>
                  <a:lnTo>
                    <a:pt x="11350" y="1559"/>
                  </a:lnTo>
                  <a:lnTo>
                    <a:pt x="11228" y="1510"/>
                  </a:lnTo>
                  <a:lnTo>
                    <a:pt x="11106" y="1510"/>
                  </a:lnTo>
                  <a:lnTo>
                    <a:pt x="10960" y="1510"/>
                  </a:lnTo>
                  <a:lnTo>
                    <a:pt x="10838" y="1535"/>
                  </a:lnTo>
                  <a:lnTo>
                    <a:pt x="10717" y="1583"/>
                  </a:lnTo>
                  <a:lnTo>
                    <a:pt x="10619" y="1656"/>
                  </a:lnTo>
                  <a:lnTo>
                    <a:pt x="9475" y="2558"/>
                  </a:lnTo>
                  <a:lnTo>
                    <a:pt x="9475" y="2558"/>
                  </a:lnTo>
                  <a:lnTo>
                    <a:pt x="9207" y="2411"/>
                  </a:lnTo>
                  <a:lnTo>
                    <a:pt x="8914" y="2290"/>
                  </a:lnTo>
                  <a:lnTo>
                    <a:pt x="8622" y="2168"/>
                  </a:lnTo>
                  <a:lnTo>
                    <a:pt x="8330" y="2070"/>
                  </a:lnTo>
                  <a:lnTo>
                    <a:pt x="8159" y="634"/>
                  </a:lnTo>
                  <a:lnTo>
                    <a:pt x="8159" y="634"/>
                  </a:lnTo>
                  <a:lnTo>
                    <a:pt x="8135" y="512"/>
                  </a:lnTo>
                  <a:lnTo>
                    <a:pt x="8086" y="390"/>
                  </a:lnTo>
                  <a:lnTo>
                    <a:pt x="8013" y="293"/>
                  </a:lnTo>
                  <a:lnTo>
                    <a:pt x="7940" y="195"/>
                  </a:lnTo>
                  <a:lnTo>
                    <a:pt x="7818" y="122"/>
                  </a:lnTo>
                  <a:lnTo>
                    <a:pt x="7721" y="49"/>
                  </a:lnTo>
                  <a:lnTo>
                    <a:pt x="7575" y="25"/>
                  </a:lnTo>
                  <a:lnTo>
                    <a:pt x="7453" y="0"/>
                  </a:lnTo>
                  <a:lnTo>
                    <a:pt x="6479" y="0"/>
                  </a:lnTo>
                  <a:lnTo>
                    <a:pt x="6479" y="0"/>
                  </a:lnTo>
                  <a:lnTo>
                    <a:pt x="6357" y="25"/>
                  </a:lnTo>
                  <a:lnTo>
                    <a:pt x="6235" y="49"/>
                  </a:lnTo>
                  <a:lnTo>
                    <a:pt x="6114" y="122"/>
                  </a:lnTo>
                  <a:lnTo>
                    <a:pt x="6016" y="195"/>
                  </a:lnTo>
                  <a:lnTo>
                    <a:pt x="5919" y="293"/>
                  </a:lnTo>
                  <a:lnTo>
                    <a:pt x="5846" y="390"/>
                  </a:lnTo>
                  <a:lnTo>
                    <a:pt x="5797" y="512"/>
                  </a:lnTo>
                  <a:lnTo>
                    <a:pt x="5773" y="634"/>
                  </a:lnTo>
                  <a:lnTo>
                    <a:pt x="5602" y="2070"/>
                  </a:lnTo>
                  <a:lnTo>
                    <a:pt x="5602" y="2070"/>
                  </a:lnTo>
                  <a:lnTo>
                    <a:pt x="5310" y="2168"/>
                  </a:lnTo>
                  <a:lnTo>
                    <a:pt x="5018" y="2290"/>
                  </a:lnTo>
                  <a:lnTo>
                    <a:pt x="4750" y="2411"/>
                  </a:lnTo>
                  <a:lnTo>
                    <a:pt x="4482" y="2558"/>
                  </a:lnTo>
                  <a:lnTo>
                    <a:pt x="3337" y="1656"/>
                  </a:lnTo>
                  <a:lnTo>
                    <a:pt x="3337" y="1656"/>
                  </a:lnTo>
                  <a:lnTo>
                    <a:pt x="3215" y="1583"/>
                  </a:lnTo>
                  <a:lnTo>
                    <a:pt x="3094" y="1535"/>
                  </a:lnTo>
                  <a:lnTo>
                    <a:pt x="2972" y="1510"/>
                  </a:lnTo>
                  <a:lnTo>
                    <a:pt x="2850" y="1510"/>
                  </a:lnTo>
                  <a:lnTo>
                    <a:pt x="2728" y="1510"/>
                  </a:lnTo>
                  <a:lnTo>
                    <a:pt x="2582" y="1559"/>
                  </a:lnTo>
                  <a:lnTo>
                    <a:pt x="2485" y="1632"/>
                  </a:lnTo>
                  <a:lnTo>
                    <a:pt x="2387" y="1705"/>
                  </a:lnTo>
                  <a:lnTo>
                    <a:pt x="1705" y="2387"/>
                  </a:lnTo>
                  <a:lnTo>
                    <a:pt x="1705" y="2387"/>
                  </a:lnTo>
                  <a:lnTo>
                    <a:pt x="1608" y="2485"/>
                  </a:lnTo>
                  <a:lnTo>
                    <a:pt x="1559" y="2606"/>
                  </a:lnTo>
                  <a:lnTo>
                    <a:pt x="1511" y="2728"/>
                  </a:lnTo>
                  <a:lnTo>
                    <a:pt x="1486" y="2850"/>
                  </a:lnTo>
                  <a:lnTo>
                    <a:pt x="1486" y="2996"/>
                  </a:lnTo>
                  <a:lnTo>
                    <a:pt x="1511" y="3118"/>
                  </a:lnTo>
                  <a:lnTo>
                    <a:pt x="1559" y="3240"/>
                  </a:lnTo>
                  <a:lnTo>
                    <a:pt x="1632" y="3337"/>
                  </a:lnTo>
                  <a:lnTo>
                    <a:pt x="2533" y="4482"/>
                  </a:lnTo>
                  <a:lnTo>
                    <a:pt x="2533" y="4482"/>
                  </a:lnTo>
                  <a:lnTo>
                    <a:pt x="2387" y="4750"/>
                  </a:lnTo>
                  <a:lnTo>
                    <a:pt x="2266" y="5042"/>
                  </a:lnTo>
                  <a:lnTo>
                    <a:pt x="2168" y="5334"/>
                  </a:lnTo>
                  <a:lnTo>
                    <a:pt x="2071" y="5626"/>
                  </a:lnTo>
                  <a:lnTo>
                    <a:pt x="634" y="5772"/>
                  </a:lnTo>
                  <a:lnTo>
                    <a:pt x="634" y="5772"/>
                  </a:lnTo>
                  <a:lnTo>
                    <a:pt x="512" y="5821"/>
                  </a:lnTo>
                  <a:lnTo>
                    <a:pt x="390" y="5870"/>
                  </a:lnTo>
                  <a:lnTo>
                    <a:pt x="268" y="5943"/>
                  </a:lnTo>
                  <a:lnTo>
                    <a:pt x="171" y="6016"/>
                  </a:lnTo>
                  <a:lnTo>
                    <a:pt x="98" y="6138"/>
                  </a:lnTo>
                  <a:lnTo>
                    <a:pt x="49" y="6235"/>
                  </a:lnTo>
                  <a:lnTo>
                    <a:pt x="1" y="6381"/>
                  </a:lnTo>
                  <a:lnTo>
                    <a:pt x="1" y="6503"/>
                  </a:lnTo>
                  <a:lnTo>
                    <a:pt x="1" y="7453"/>
                  </a:lnTo>
                  <a:lnTo>
                    <a:pt x="1" y="7453"/>
                  </a:lnTo>
                  <a:lnTo>
                    <a:pt x="1" y="7599"/>
                  </a:lnTo>
                  <a:lnTo>
                    <a:pt x="49" y="7721"/>
                  </a:lnTo>
                  <a:lnTo>
                    <a:pt x="98" y="7843"/>
                  </a:lnTo>
                  <a:lnTo>
                    <a:pt x="171" y="7940"/>
                  </a:lnTo>
                  <a:lnTo>
                    <a:pt x="268" y="8037"/>
                  </a:lnTo>
                  <a:lnTo>
                    <a:pt x="390" y="8111"/>
                  </a:lnTo>
                  <a:lnTo>
                    <a:pt x="512" y="8159"/>
                  </a:lnTo>
                  <a:lnTo>
                    <a:pt x="634" y="8184"/>
                  </a:lnTo>
                  <a:lnTo>
                    <a:pt x="2071" y="8354"/>
                  </a:lnTo>
                  <a:lnTo>
                    <a:pt x="2071" y="8354"/>
                  </a:lnTo>
                  <a:lnTo>
                    <a:pt x="2168" y="8646"/>
                  </a:lnTo>
                  <a:lnTo>
                    <a:pt x="2266" y="8914"/>
                  </a:lnTo>
                  <a:lnTo>
                    <a:pt x="2387" y="9206"/>
                  </a:lnTo>
                  <a:lnTo>
                    <a:pt x="2533" y="9474"/>
                  </a:lnTo>
                  <a:lnTo>
                    <a:pt x="1632" y="10619"/>
                  </a:lnTo>
                  <a:lnTo>
                    <a:pt x="1632" y="10619"/>
                  </a:lnTo>
                  <a:lnTo>
                    <a:pt x="1559" y="10741"/>
                  </a:lnTo>
                  <a:lnTo>
                    <a:pt x="1511" y="10863"/>
                  </a:lnTo>
                  <a:lnTo>
                    <a:pt x="1486" y="10984"/>
                  </a:lnTo>
                  <a:lnTo>
                    <a:pt x="1486" y="11106"/>
                  </a:lnTo>
                  <a:lnTo>
                    <a:pt x="1511" y="11228"/>
                  </a:lnTo>
                  <a:lnTo>
                    <a:pt x="1559" y="11350"/>
                  </a:lnTo>
                  <a:lnTo>
                    <a:pt x="1608" y="11472"/>
                  </a:lnTo>
                  <a:lnTo>
                    <a:pt x="1705" y="11569"/>
                  </a:lnTo>
                  <a:lnTo>
                    <a:pt x="2387" y="12251"/>
                  </a:lnTo>
                  <a:lnTo>
                    <a:pt x="2387" y="12251"/>
                  </a:lnTo>
                  <a:lnTo>
                    <a:pt x="2485" y="12348"/>
                  </a:lnTo>
                  <a:lnTo>
                    <a:pt x="2582" y="12397"/>
                  </a:lnTo>
                  <a:lnTo>
                    <a:pt x="2728" y="12446"/>
                  </a:lnTo>
                  <a:lnTo>
                    <a:pt x="2850" y="12470"/>
                  </a:lnTo>
                  <a:lnTo>
                    <a:pt x="2972" y="12470"/>
                  </a:lnTo>
                  <a:lnTo>
                    <a:pt x="3094" y="12421"/>
                  </a:lnTo>
                  <a:lnTo>
                    <a:pt x="3215" y="12373"/>
                  </a:lnTo>
                  <a:lnTo>
                    <a:pt x="3337" y="12324"/>
                  </a:lnTo>
                  <a:lnTo>
                    <a:pt x="4482" y="11423"/>
                  </a:lnTo>
                  <a:lnTo>
                    <a:pt x="4482" y="11423"/>
                  </a:lnTo>
                  <a:lnTo>
                    <a:pt x="4750" y="11545"/>
                  </a:lnTo>
                  <a:lnTo>
                    <a:pt x="5018" y="11691"/>
                  </a:lnTo>
                  <a:lnTo>
                    <a:pt x="5310" y="11788"/>
                  </a:lnTo>
                  <a:lnTo>
                    <a:pt x="5602" y="11886"/>
                  </a:lnTo>
                  <a:lnTo>
                    <a:pt x="5773" y="13322"/>
                  </a:lnTo>
                  <a:lnTo>
                    <a:pt x="5773" y="13322"/>
                  </a:lnTo>
                  <a:lnTo>
                    <a:pt x="5797" y="13444"/>
                  </a:lnTo>
                  <a:lnTo>
                    <a:pt x="5846" y="13566"/>
                  </a:lnTo>
                  <a:lnTo>
                    <a:pt x="5919" y="13688"/>
                  </a:lnTo>
                  <a:lnTo>
                    <a:pt x="6016" y="13785"/>
                  </a:lnTo>
                  <a:lnTo>
                    <a:pt x="6114" y="13858"/>
                  </a:lnTo>
                  <a:lnTo>
                    <a:pt x="6235" y="13907"/>
                  </a:lnTo>
                  <a:lnTo>
                    <a:pt x="6357" y="13956"/>
                  </a:lnTo>
                  <a:lnTo>
                    <a:pt x="6479" y="13956"/>
                  </a:lnTo>
                  <a:lnTo>
                    <a:pt x="7453" y="13956"/>
                  </a:lnTo>
                  <a:lnTo>
                    <a:pt x="7453" y="13956"/>
                  </a:lnTo>
                  <a:lnTo>
                    <a:pt x="7575" y="13956"/>
                  </a:lnTo>
                  <a:lnTo>
                    <a:pt x="7721" y="13907"/>
                  </a:lnTo>
                  <a:lnTo>
                    <a:pt x="7818" y="13858"/>
                  </a:lnTo>
                  <a:lnTo>
                    <a:pt x="7940" y="13785"/>
                  </a:lnTo>
                  <a:lnTo>
                    <a:pt x="8013" y="13688"/>
                  </a:lnTo>
                  <a:lnTo>
                    <a:pt x="8086" y="13566"/>
                  </a:lnTo>
                  <a:lnTo>
                    <a:pt x="8135" y="13444"/>
                  </a:lnTo>
                  <a:lnTo>
                    <a:pt x="8159" y="13322"/>
                  </a:lnTo>
                  <a:lnTo>
                    <a:pt x="8330" y="11886"/>
                  </a:lnTo>
                  <a:lnTo>
                    <a:pt x="8330" y="11886"/>
                  </a:lnTo>
                  <a:lnTo>
                    <a:pt x="8622" y="11788"/>
                  </a:lnTo>
                  <a:lnTo>
                    <a:pt x="8914" y="11691"/>
                  </a:lnTo>
                  <a:lnTo>
                    <a:pt x="9207" y="11545"/>
                  </a:lnTo>
                  <a:lnTo>
                    <a:pt x="9475" y="11423"/>
                  </a:lnTo>
                  <a:lnTo>
                    <a:pt x="10619" y="12324"/>
                  </a:lnTo>
                  <a:lnTo>
                    <a:pt x="10619" y="12324"/>
                  </a:lnTo>
                  <a:lnTo>
                    <a:pt x="10717" y="12373"/>
                  </a:lnTo>
                  <a:lnTo>
                    <a:pt x="10838" y="12421"/>
                  </a:lnTo>
                  <a:lnTo>
                    <a:pt x="10960" y="12470"/>
                  </a:lnTo>
                  <a:lnTo>
                    <a:pt x="11106" y="12470"/>
                  </a:lnTo>
                  <a:lnTo>
                    <a:pt x="11228" y="12446"/>
                  </a:lnTo>
                  <a:lnTo>
                    <a:pt x="11350" y="12397"/>
                  </a:lnTo>
                  <a:lnTo>
                    <a:pt x="11472" y="12348"/>
                  </a:lnTo>
                  <a:lnTo>
                    <a:pt x="11569" y="12251"/>
                  </a:lnTo>
                  <a:lnTo>
                    <a:pt x="12251" y="11569"/>
                  </a:lnTo>
                  <a:lnTo>
                    <a:pt x="12251" y="11569"/>
                  </a:lnTo>
                  <a:lnTo>
                    <a:pt x="12324" y="11472"/>
                  </a:lnTo>
                  <a:lnTo>
                    <a:pt x="12397" y="11350"/>
                  </a:lnTo>
                  <a:lnTo>
                    <a:pt x="12422" y="11228"/>
                  </a:lnTo>
                  <a:lnTo>
                    <a:pt x="12446" y="11106"/>
                  </a:lnTo>
                  <a:lnTo>
                    <a:pt x="12446" y="10984"/>
                  </a:lnTo>
                  <a:lnTo>
                    <a:pt x="12422" y="10863"/>
                  </a:lnTo>
                  <a:lnTo>
                    <a:pt x="12373" y="10741"/>
                  </a:lnTo>
                  <a:lnTo>
                    <a:pt x="12300" y="10619"/>
                  </a:lnTo>
                  <a:lnTo>
                    <a:pt x="11399" y="9474"/>
                  </a:lnTo>
                  <a:lnTo>
                    <a:pt x="11399" y="9474"/>
                  </a:lnTo>
                  <a:lnTo>
                    <a:pt x="11545" y="9206"/>
                  </a:lnTo>
                  <a:lnTo>
                    <a:pt x="11667" y="8914"/>
                  </a:lnTo>
                  <a:lnTo>
                    <a:pt x="11788" y="8646"/>
                  </a:lnTo>
                  <a:lnTo>
                    <a:pt x="11861" y="8354"/>
                  </a:lnTo>
                  <a:lnTo>
                    <a:pt x="13323" y="8184"/>
                  </a:lnTo>
                  <a:lnTo>
                    <a:pt x="13323" y="8184"/>
                  </a:lnTo>
                  <a:lnTo>
                    <a:pt x="13444" y="8159"/>
                  </a:lnTo>
                  <a:lnTo>
                    <a:pt x="13566" y="8111"/>
                  </a:lnTo>
                  <a:lnTo>
                    <a:pt x="13664" y="8037"/>
                  </a:lnTo>
                  <a:lnTo>
                    <a:pt x="13761" y="7940"/>
                  </a:lnTo>
                  <a:lnTo>
                    <a:pt x="13834" y="7843"/>
                  </a:lnTo>
                  <a:lnTo>
                    <a:pt x="13907" y="7721"/>
                  </a:lnTo>
                  <a:lnTo>
                    <a:pt x="13932" y="7599"/>
                  </a:lnTo>
                  <a:lnTo>
                    <a:pt x="13956" y="7453"/>
                  </a:lnTo>
                  <a:lnTo>
                    <a:pt x="13956" y="6503"/>
                  </a:lnTo>
                  <a:lnTo>
                    <a:pt x="13956" y="6503"/>
                  </a:lnTo>
                  <a:lnTo>
                    <a:pt x="13932" y="6381"/>
                  </a:lnTo>
                  <a:lnTo>
                    <a:pt x="13907" y="6235"/>
                  </a:lnTo>
                  <a:lnTo>
                    <a:pt x="13834" y="6138"/>
                  </a:lnTo>
                  <a:lnTo>
                    <a:pt x="13761" y="6016"/>
                  </a:lnTo>
                  <a:lnTo>
                    <a:pt x="13664" y="5943"/>
                  </a:lnTo>
                  <a:lnTo>
                    <a:pt x="13566" y="5870"/>
                  </a:lnTo>
                  <a:lnTo>
                    <a:pt x="13444" y="5821"/>
                  </a:lnTo>
                  <a:lnTo>
                    <a:pt x="13323" y="5772"/>
                  </a:lnTo>
                  <a:lnTo>
                    <a:pt x="13323" y="5772"/>
                  </a:lnTo>
                  <a:close/>
                  <a:moveTo>
                    <a:pt x="8573" y="8598"/>
                  </a:moveTo>
                  <a:lnTo>
                    <a:pt x="8573" y="8598"/>
                  </a:lnTo>
                  <a:lnTo>
                    <a:pt x="8403" y="8744"/>
                  </a:lnTo>
                  <a:lnTo>
                    <a:pt x="8232" y="8890"/>
                  </a:lnTo>
                  <a:lnTo>
                    <a:pt x="8038" y="8987"/>
                  </a:lnTo>
                  <a:lnTo>
                    <a:pt x="7818" y="9085"/>
                  </a:lnTo>
                  <a:lnTo>
                    <a:pt x="7624" y="9158"/>
                  </a:lnTo>
                  <a:lnTo>
                    <a:pt x="7404" y="9206"/>
                  </a:lnTo>
                  <a:lnTo>
                    <a:pt x="7185" y="9231"/>
                  </a:lnTo>
                  <a:lnTo>
                    <a:pt x="6966" y="9255"/>
                  </a:lnTo>
                  <a:lnTo>
                    <a:pt x="6747" y="9231"/>
                  </a:lnTo>
                  <a:lnTo>
                    <a:pt x="6528" y="9206"/>
                  </a:lnTo>
                  <a:lnTo>
                    <a:pt x="6333" y="9158"/>
                  </a:lnTo>
                  <a:lnTo>
                    <a:pt x="6114" y="9085"/>
                  </a:lnTo>
                  <a:lnTo>
                    <a:pt x="5919" y="8987"/>
                  </a:lnTo>
                  <a:lnTo>
                    <a:pt x="5724" y="8890"/>
                  </a:lnTo>
                  <a:lnTo>
                    <a:pt x="5529" y="8744"/>
                  </a:lnTo>
                  <a:lnTo>
                    <a:pt x="5359" y="8598"/>
                  </a:lnTo>
                  <a:lnTo>
                    <a:pt x="5359" y="8598"/>
                  </a:lnTo>
                  <a:lnTo>
                    <a:pt x="5212" y="8427"/>
                  </a:lnTo>
                  <a:lnTo>
                    <a:pt x="5066" y="8232"/>
                  </a:lnTo>
                  <a:lnTo>
                    <a:pt x="4969" y="8037"/>
                  </a:lnTo>
                  <a:lnTo>
                    <a:pt x="4871" y="7843"/>
                  </a:lnTo>
                  <a:lnTo>
                    <a:pt x="4798" y="7623"/>
                  </a:lnTo>
                  <a:lnTo>
                    <a:pt x="4750" y="7404"/>
                  </a:lnTo>
                  <a:lnTo>
                    <a:pt x="4701" y="7209"/>
                  </a:lnTo>
                  <a:lnTo>
                    <a:pt x="4701" y="6990"/>
                  </a:lnTo>
                  <a:lnTo>
                    <a:pt x="4701" y="6771"/>
                  </a:lnTo>
                  <a:lnTo>
                    <a:pt x="4750" y="6552"/>
                  </a:lnTo>
                  <a:lnTo>
                    <a:pt x="4798" y="6333"/>
                  </a:lnTo>
                  <a:lnTo>
                    <a:pt x="4871" y="6138"/>
                  </a:lnTo>
                  <a:lnTo>
                    <a:pt x="4969" y="5919"/>
                  </a:lnTo>
                  <a:lnTo>
                    <a:pt x="5066" y="5724"/>
                  </a:lnTo>
                  <a:lnTo>
                    <a:pt x="5212" y="5553"/>
                  </a:lnTo>
                  <a:lnTo>
                    <a:pt x="5359" y="5383"/>
                  </a:lnTo>
                  <a:lnTo>
                    <a:pt x="5359" y="5383"/>
                  </a:lnTo>
                  <a:lnTo>
                    <a:pt x="5529" y="5212"/>
                  </a:lnTo>
                  <a:lnTo>
                    <a:pt x="5724" y="5091"/>
                  </a:lnTo>
                  <a:lnTo>
                    <a:pt x="5919" y="4969"/>
                  </a:lnTo>
                  <a:lnTo>
                    <a:pt x="6114" y="4871"/>
                  </a:lnTo>
                  <a:lnTo>
                    <a:pt x="6333" y="4798"/>
                  </a:lnTo>
                  <a:lnTo>
                    <a:pt x="6528" y="4750"/>
                  </a:lnTo>
                  <a:lnTo>
                    <a:pt x="6747" y="4725"/>
                  </a:lnTo>
                  <a:lnTo>
                    <a:pt x="6966" y="4701"/>
                  </a:lnTo>
                  <a:lnTo>
                    <a:pt x="7185" y="4725"/>
                  </a:lnTo>
                  <a:lnTo>
                    <a:pt x="7404" y="4750"/>
                  </a:lnTo>
                  <a:lnTo>
                    <a:pt x="7624" y="4798"/>
                  </a:lnTo>
                  <a:lnTo>
                    <a:pt x="7818" y="4871"/>
                  </a:lnTo>
                  <a:lnTo>
                    <a:pt x="8038" y="4969"/>
                  </a:lnTo>
                  <a:lnTo>
                    <a:pt x="8232" y="5091"/>
                  </a:lnTo>
                  <a:lnTo>
                    <a:pt x="8403" y="5212"/>
                  </a:lnTo>
                  <a:lnTo>
                    <a:pt x="8573" y="5383"/>
                  </a:lnTo>
                  <a:lnTo>
                    <a:pt x="8573" y="5383"/>
                  </a:lnTo>
                  <a:lnTo>
                    <a:pt x="8744" y="5553"/>
                  </a:lnTo>
                  <a:lnTo>
                    <a:pt x="8866" y="5724"/>
                  </a:lnTo>
                  <a:lnTo>
                    <a:pt x="8987" y="5919"/>
                  </a:lnTo>
                  <a:lnTo>
                    <a:pt x="9085" y="6138"/>
                  </a:lnTo>
                  <a:lnTo>
                    <a:pt x="9158" y="6333"/>
                  </a:lnTo>
                  <a:lnTo>
                    <a:pt x="9207" y="6552"/>
                  </a:lnTo>
                  <a:lnTo>
                    <a:pt x="9231" y="6771"/>
                  </a:lnTo>
                  <a:lnTo>
                    <a:pt x="9231" y="6990"/>
                  </a:lnTo>
                  <a:lnTo>
                    <a:pt x="9231" y="7209"/>
                  </a:lnTo>
                  <a:lnTo>
                    <a:pt x="9207" y="7404"/>
                  </a:lnTo>
                  <a:lnTo>
                    <a:pt x="9158" y="7623"/>
                  </a:lnTo>
                  <a:lnTo>
                    <a:pt x="9085" y="7843"/>
                  </a:lnTo>
                  <a:lnTo>
                    <a:pt x="8987" y="8037"/>
                  </a:lnTo>
                  <a:lnTo>
                    <a:pt x="8866" y="8232"/>
                  </a:lnTo>
                  <a:lnTo>
                    <a:pt x="8744" y="8427"/>
                  </a:lnTo>
                  <a:lnTo>
                    <a:pt x="8573" y="8598"/>
                  </a:lnTo>
                  <a:lnTo>
                    <a:pt x="8573" y="8598"/>
                  </a:lnTo>
                  <a:close/>
                </a:path>
              </a:pathLst>
            </a:custGeom>
            <a:noFill/>
            <a:ln w="12175" cap="rnd" cmpd="sng">
              <a:solidFill>
                <a:srgbClr val="111111"/>
              </a:solidFill>
              <a:prstDash val="solid"/>
              <a:round/>
              <a:headEnd type="none" w="sm" len="sm"/>
              <a:tailEnd type="none" w="sm" len="sm"/>
            </a:ln>
          </p:spPr>
          <p:txBody>
            <a:bodyPr spcFirstLastPara="1" wrap="square" lIns="91425" tIns="91425" rIns="91425" bIns="91425" anchor="ctr" anchorCtr="0">
              <a:noAutofit/>
            </a:bodyPr>
            <a:lstStyle/>
            <a:p>
              <a:pPr marL="0" lvl="0" indent="0">
                <a:spcBef>
                  <a:spcPts val="0"/>
                </a:spcBef>
                <a:spcAft>
                  <a:spcPts val="0"/>
                </a:spcAft>
                <a:buNone/>
              </a:pPr>
              <a:endParaRPr/>
            </a:p>
          </p:txBody>
        </p:sp>
        <p:sp>
          <p:nvSpPr>
            <p:cNvPr id="571" name="Shape 571"/>
            <p:cNvSpPr/>
            <p:nvPr/>
          </p:nvSpPr>
          <p:spPr>
            <a:xfrm>
              <a:off x="5566575" y="3193575"/>
              <a:ext cx="198525" cy="198525"/>
            </a:xfrm>
            <a:custGeom>
              <a:avLst/>
              <a:gdLst/>
              <a:ahLst/>
              <a:cxnLst/>
              <a:rect l="0" t="0" r="0" b="0"/>
              <a:pathLst>
                <a:path w="7941" h="7941" fill="none" extrusionOk="0">
                  <a:moveTo>
                    <a:pt x="7258" y="2144"/>
                  </a:moveTo>
                  <a:lnTo>
                    <a:pt x="6138" y="2388"/>
                  </a:lnTo>
                  <a:lnTo>
                    <a:pt x="6138" y="2388"/>
                  </a:lnTo>
                  <a:lnTo>
                    <a:pt x="6016" y="2217"/>
                  </a:lnTo>
                  <a:lnTo>
                    <a:pt x="5870" y="2071"/>
                  </a:lnTo>
                  <a:lnTo>
                    <a:pt x="6260" y="975"/>
                  </a:lnTo>
                  <a:lnTo>
                    <a:pt x="6260" y="975"/>
                  </a:lnTo>
                  <a:lnTo>
                    <a:pt x="6284" y="902"/>
                  </a:lnTo>
                  <a:lnTo>
                    <a:pt x="6284" y="829"/>
                  </a:lnTo>
                  <a:lnTo>
                    <a:pt x="6260" y="683"/>
                  </a:lnTo>
                  <a:lnTo>
                    <a:pt x="6162" y="561"/>
                  </a:lnTo>
                  <a:lnTo>
                    <a:pt x="6114" y="488"/>
                  </a:lnTo>
                  <a:lnTo>
                    <a:pt x="6065" y="464"/>
                  </a:lnTo>
                  <a:lnTo>
                    <a:pt x="5553" y="196"/>
                  </a:lnTo>
                  <a:lnTo>
                    <a:pt x="5553" y="196"/>
                  </a:lnTo>
                  <a:lnTo>
                    <a:pt x="5480" y="171"/>
                  </a:lnTo>
                  <a:lnTo>
                    <a:pt x="5407" y="171"/>
                  </a:lnTo>
                  <a:lnTo>
                    <a:pt x="5261" y="171"/>
                  </a:lnTo>
                  <a:lnTo>
                    <a:pt x="5115" y="244"/>
                  </a:lnTo>
                  <a:lnTo>
                    <a:pt x="5066" y="293"/>
                  </a:lnTo>
                  <a:lnTo>
                    <a:pt x="5018" y="342"/>
                  </a:lnTo>
                  <a:lnTo>
                    <a:pt x="4384" y="1316"/>
                  </a:lnTo>
                  <a:lnTo>
                    <a:pt x="4384" y="1316"/>
                  </a:lnTo>
                  <a:lnTo>
                    <a:pt x="4165" y="1292"/>
                  </a:lnTo>
                  <a:lnTo>
                    <a:pt x="3970" y="1292"/>
                  </a:lnTo>
                  <a:lnTo>
                    <a:pt x="3483" y="244"/>
                  </a:lnTo>
                  <a:lnTo>
                    <a:pt x="3483" y="244"/>
                  </a:lnTo>
                  <a:lnTo>
                    <a:pt x="3435" y="171"/>
                  </a:lnTo>
                  <a:lnTo>
                    <a:pt x="3386" y="123"/>
                  </a:lnTo>
                  <a:lnTo>
                    <a:pt x="3264" y="50"/>
                  </a:lnTo>
                  <a:lnTo>
                    <a:pt x="3118" y="1"/>
                  </a:lnTo>
                  <a:lnTo>
                    <a:pt x="3045" y="1"/>
                  </a:lnTo>
                  <a:lnTo>
                    <a:pt x="2972" y="25"/>
                  </a:lnTo>
                  <a:lnTo>
                    <a:pt x="2436" y="196"/>
                  </a:lnTo>
                  <a:lnTo>
                    <a:pt x="2436" y="196"/>
                  </a:lnTo>
                  <a:lnTo>
                    <a:pt x="2363" y="220"/>
                  </a:lnTo>
                  <a:lnTo>
                    <a:pt x="2290" y="269"/>
                  </a:lnTo>
                  <a:lnTo>
                    <a:pt x="2192" y="391"/>
                  </a:lnTo>
                  <a:lnTo>
                    <a:pt x="2144" y="537"/>
                  </a:lnTo>
                  <a:lnTo>
                    <a:pt x="2144" y="610"/>
                  </a:lnTo>
                  <a:lnTo>
                    <a:pt x="2144" y="683"/>
                  </a:lnTo>
                  <a:lnTo>
                    <a:pt x="2387" y="1828"/>
                  </a:lnTo>
                  <a:lnTo>
                    <a:pt x="2387" y="1828"/>
                  </a:lnTo>
                  <a:lnTo>
                    <a:pt x="2217" y="1949"/>
                  </a:lnTo>
                  <a:lnTo>
                    <a:pt x="2071" y="2095"/>
                  </a:lnTo>
                  <a:lnTo>
                    <a:pt x="999" y="1681"/>
                  </a:lnTo>
                  <a:lnTo>
                    <a:pt x="999" y="1681"/>
                  </a:lnTo>
                  <a:lnTo>
                    <a:pt x="926" y="1681"/>
                  </a:lnTo>
                  <a:lnTo>
                    <a:pt x="829" y="1657"/>
                  </a:lnTo>
                  <a:lnTo>
                    <a:pt x="682" y="1706"/>
                  </a:lnTo>
                  <a:lnTo>
                    <a:pt x="561" y="1779"/>
                  </a:lnTo>
                  <a:lnTo>
                    <a:pt x="512" y="1828"/>
                  </a:lnTo>
                  <a:lnTo>
                    <a:pt x="463" y="1901"/>
                  </a:lnTo>
                  <a:lnTo>
                    <a:pt x="220" y="2388"/>
                  </a:lnTo>
                  <a:lnTo>
                    <a:pt x="220" y="2388"/>
                  </a:lnTo>
                  <a:lnTo>
                    <a:pt x="195" y="2461"/>
                  </a:lnTo>
                  <a:lnTo>
                    <a:pt x="171" y="2534"/>
                  </a:lnTo>
                  <a:lnTo>
                    <a:pt x="195" y="2704"/>
                  </a:lnTo>
                  <a:lnTo>
                    <a:pt x="244" y="2826"/>
                  </a:lnTo>
                  <a:lnTo>
                    <a:pt x="293" y="2899"/>
                  </a:lnTo>
                  <a:lnTo>
                    <a:pt x="366" y="2948"/>
                  </a:lnTo>
                  <a:lnTo>
                    <a:pt x="1340" y="3581"/>
                  </a:lnTo>
                  <a:lnTo>
                    <a:pt x="1340" y="3581"/>
                  </a:lnTo>
                  <a:lnTo>
                    <a:pt x="1316" y="3776"/>
                  </a:lnTo>
                  <a:lnTo>
                    <a:pt x="1291" y="3995"/>
                  </a:lnTo>
                  <a:lnTo>
                    <a:pt x="244" y="4482"/>
                  </a:lnTo>
                  <a:lnTo>
                    <a:pt x="244" y="4482"/>
                  </a:lnTo>
                  <a:lnTo>
                    <a:pt x="195" y="4507"/>
                  </a:lnTo>
                  <a:lnTo>
                    <a:pt x="122" y="4555"/>
                  </a:lnTo>
                  <a:lnTo>
                    <a:pt x="49" y="4701"/>
                  </a:lnTo>
                  <a:lnTo>
                    <a:pt x="0" y="4848"/>
                  </a:lnTo>
                  <a:lnTo>
                    <a:pt x="25" y="4921"/>
                  </a:lnTo>
                  <a:lnTo>
                    <a:pt x="25" y="4994"/>
                  </a:lnTo>
                  <a:lnTo>
                    <a:pt x="220" y="5530"/>
                  </a:lnTo>
                  <a:lnTo>
                    <a:pt x="220" y="5530"/>
                  </a:lnTo>
                  <a:lnTo>
                    <a:pt x="244" y="5578"/>
                  </a:lnTo>
                  <a:lnTo>
                    <a:pt x="293" y="5651"/>
                  </a:lnTo>
                  <a:lnTo>
                    <a:pt x="390" y="5749"/>
                  </a:lnTo>
                  <a:lnTo>
                    <a:pt x="536" y="5797"/>
                  </a:lnTo>
                  <a:lnTo>
                    <a:pt x="609" y="5797"/>
                  </a:lnTo>
                  <a:lnTo>
                    <a:pt x="682" y="5797"/>
                  </a:lnTo>
                  <a:lnTo>
                    <a:pt x="1827" y="5554"/>
                  </a:lnTo>
                  <a:lnTo>
                    <a:pt x="1827" y="5554"/>
                  </a:lnTo>
                  <a:lnTo>
                    <a:pt x="1949" y="5724"/>
                  </a:lnTo>
                  <a:lnTo>
                    <a:pt x="2095" y="5870"/>
                  </a:lnTo>
                  <a:lnTo>
                    <a:pt x="1705" y="6966"/>
                  </a:lnTo>
                  <a:lnTo>
                    <a:pt x="1705" y="6966"/>
                  </a:lnTo>
                  <a:lnTo>
                    <a:pt x="1681" y="7040"/>
                  </a:lnTo>
                  <a:lnTo>
                    <a:pt x="1681" y="7113"/>
                  </a:lnTo>
                  <a:lnTo>
                    <a:pt x="1705" y="7259"/>
                  </a:lnTo>
                  <a:lnTo>
                    <a:pt x="1778" y="7380"/>
                  </a:lnTo>
                  <a:lnTo>
                    <a:pt x="1851" y="7429"/>
                  </a:lnTo>
                  <a:lnTo>
                    <a:pt x="1900" y="7478"/>
                  </a:lnTo>
                  <a:lnTo>
                    <a:pt x="2412" y="7721"/>
                  </a:lnTo>
                  <a:lnTo>
                    <a:pt x="2412" y="7721"/>
                  </a:lnTo>
                  <a:lnTo>
                    <a:pt x="2485" y="7770"/>
                  </a:lnTo>
                  <a:lnTo>
                    <a:pt x="2558" y="7770"/>
                  </a:lnTo>
                  <a:lnTo>
                    <a:pt x="2704" y="7770"/>
                  </a:lnTo>
                  <a:lnTo>
                    <a:pt x="2850" y="7697"/>
                  </a:lnTo>
                  <a:lnTo>
                    <a:pt x="2899" y="7648"/>
                  </a:lnTo>
                  <a:lnTo>
                    <a:pt x="2947" y="7600"/>
                  </a:lnTo>
                  <a:lnTo>
                    <a:pt x="3581" y="6625"/>
                  </a:lnTo>
                  <a:lnTo>
                    <a:pt x="3581" y="6625"/>
                  </a:lnTo>
                  <a:lnTo>
                    <a:pt x="3800" y="6650"/>
                  </a:lnTo>
                  <a:lnTo>
                    <a:pt x="3995" y="6650"/>
                  </a:lnTo>
                  <a:lnTo>
                    <a:pt x="4482" y="7697"/>
                  </a:lnTo>
                  <a:lnTo>
                    <a:pt x="4482" y="7697"/>
                  </a:lnTo>
                  <a:lnTo>
                    <a:pt x="4531" y="7770"/>
                  </a:lnTo>
                  <a:lnTo>
                    <a:pt x="4579" y="7819"/>
                  </a:lnTo>
                  <a:lnTo>
                    <a:pt x="4701" y="7892"/>
                  </a:lnTo>
                  <a:lnTo>
                    <a:pt x="4847" y="7941"/>
                  </a:lnTo>
                  <a:lnTo>
                    <a:pt x="4920" y="7941"/>
                  </a:lnTo>
                  <a:lnTo>
                    <a:pt x="4993" y="7916"/>
                  </a:lnTo>
                  <a:lnTo>
                    <a:pt x="5529" y="7746"/>
                  </a:lnTo>
                  <a:lnTo>
                    <a:pt x="5529" y="7746"/>
                  </a:lnTo>
                  <a:lnTo>
                    <a:pt x="5602" y="7721"/>
                  </a:lnTo>
                  <a:lnTo>
                    <a:pt x="5651" y="7673"/>
                  </a:lnTo>
                  <a:lnTo>
                    <a:pt x="5748" y="7551"/>
                  </a:lnTo>
                  <a:lnTo>
                    <a:pt x="5821" y="7405"/>
                  </a:lnTo>
                  <a:lnTo>
                    <a:pt x="5821" y="7332"/>
                  </a:lnTo>
                  <a:lnTo>
                    <a:pt x="5821" y="7259"/>
                  </a:lnTo>
                  <a:lnTo>
                    <a:pt x="5578" y="6114"/>
                  </a:lnTo>
                  <a:lnTo>
                    <a:pt x="5578" y="6114"/>
                  </a:lnTo>
                  <a:lnTo>
                    <a:pt x="5724" y="5992"/>
                  </a:lnTo>
                  <a:lnTo>
                    <a:pt x="5894" y="5846"/>
                  </a:lnTo>
                  <a:lnTo>
                    <a:pt x="6966" y="6260"/>
                  </a:lnTo>
                  <a:lnTo>
                    <a:pt x="6966" y="6260"/>
                  </a:lnTo>
                  <a:lnTo>
                    <a:pt x="7039" y="6260"/>
                  </a:lnTo>
                  <a:lnTo>
                    <a:pt x="7112" y="6285"/>
                  </a:lnTo>
                  <a:lnTo>
                    <a:pt x="7258" y="6236"/>
                  </a:lnTo>
                  <a:lnTo>
                    <a:pt x="7404" y="6163"/>
                  </a:lnTo>
                  <a:lnTo>
                    <a:pt x="7453" y="6114"/>
                  </a:lnTo>
                  <a:lnTo>
                    <a:pt x="7502" y="6041"/>
                  </a:lnTo>
                  <a:lnTo>
                    <a:pt x="7745" y="5530"/>
                  </a:lnTo>
                  <a:lnTo>
                    <a:pt x="7745" y="5530"/>
                  </a:lnTo>
                  <a:lnTo>
                    <a:pt x="7770" y="5481"/>
                  </a:lnTo>
                  <a:lnTo>
                    <a:pt x="7794" y="5383"/>
                  </a:lnTo>
                  <a:lnTo>
                    <a:pt x="7770" y="5237"/>
                  </a:lnTo>
                  <a:lnTo>
                    <a:pt x="7697" y="5115"/>
                  </a:lnTo>
                  <a:lnTo>
                    <a:pt x="7648" y="5042"/>
                  </a:lnTo>
                  <a:lnTo>
                    <a:pt x="7599" y="4994"/>
                  </a:lnTo>
                  <a:lnTo>
                    <a:pt x="6625" y="4360"/>
                  </a:lnTo>
                  <a:lnTo>
                    <a:pt x="6625" y="4360"/>
                  </a:lnTo>
                  <a:lnTo>
                    <a:pt x="6649" y="4166"/>
                  </a:lnTo>
                  <a:lnTo>
                    <a:pt x="6649" y="3946"/>
                  </a:lnTo>
                  <a:lnTo>
                    <a:pt x="7697" y="3459"/>
                  </a:lnTo>
                  <a:lnTo>
                    <a:pt x="7697" y="3459"/>
                  </a:lnTo>
                  <a:lnTo>
                    <a:pt x="7770" y="3435"/>
                  </a:lnTo>
                  <a:lnTo>
                    <a:pt x="7843" y="3386"/>
                  </a:lnTo>
                  <a:lnTo>
                    <a:pt x="7916" y="3240"/>
                  </a:lnTo>
                  <a:lnTo>
                    <a:pt x="7940" y="3094"/>
                  </a:lnTo>
                  <a:lnTo>
                    <a:pt x="7940" y="3021"/>
                  </a:lnTo>
                  <a:lnTo>
                    <a:pt x="7940" y="2948"/>
                  </a:lnTo>
                  <a:lnTo>
                    <a:pt x="7745" y="2412"/>
                  </a:lnTo>
                  <a:lnTo>
                    <a:pt x="7745" y="2412"/>
                  </a:lnTo>
                  <a:lnTo>
                    <a:pt x="7721" y="2339"/>
                  </a:lnTo>
                  <a:lnTo>
                    <a:pt x="7672" y="2290"/>
                  </a:lnTo>
                  <a:lnTo>
                    <a:pt x="7551" y="2193"/>
                  </a:lnTo>
                  <a:lnTo>
                    <a:pt x="7429" y="2144"/>
                  </a:lnTo>
                  <a:lnTo>
                    <a:pt x="7356" y="2144"/>
                  </a:lnTo>
                  <a:lnTo>
                    <a:pt x="7258" y="2144"/>
                  </a:lnTo>
                  <a:lnTo>
                    <a:pt x="7258" y="2144"/>
                  </a:lnTo>
                  <a:close/>
                  <a:moveTo>
                    <a:pt x="5480" y="4726"/>
                  </a:moveTo>
                  <a:lnTo>
                    <a:pt x="5480" y="4726"/>
                  </a:lnTo>
                  <a:lnTo>
                    <a:pt x="5383" y="4872"/>
                  </a:lnTo>
                  <a:lnTo>
                    <a:pt x="5286" y="4994"/>
                  </a:lnTo>
                  <a:lnTo>
                    <a:pt x="5188" y="5140"/>
                  </a:lnTo>
                  <a:lnTo>
                    <a:pt x="5066" y="5237"/>
                  </a:lnTo>
                  <a:lnTo>
                    <a:pt x="4945" y="5335"/>
                  </a:lnTo>
                  <a:lnTo>
                    <a:pt x="4798" y="5432"/>
                  </a:lnTo>
                  <a:lnTo>
                    <a:pt x="4652" y="5505"/>
                  </a:lnTo>
                  <a:lnTo>
                    <a:pt x="4506" y="5554"/>
                  </a:lnTo>
                  <a:lnTo>
                    <a:pt x="4360" y="5603"/>
                  </a:lnTo>
                  <a:lnTo>
                    <a:pt x="4190" y="5627"/>
                  </a:lnTo>
                  <a:lnTo>
                    <a:pt x="4043" y="5651"/>
                  </a:lnTo>
                  <a:lnTo>
                    <a:pt x="3873" y="5627"/>
                  </a:lnTo>
                  <a:lnTo>
                    <a:pt x="3702" y="5627"/>
                  </a:lnTo>
                  <a:lnTo>
                    <a:pt x="3556" y="5578"/>
                  </a:lnTo>
                  <a:lnTo>
                    <a:pt x="3386" y="5530"/>
                  </a:lnTo>
                  <a:lnTo>
                    <a:pt x="3240" y="5456"/>
                  </a:lnTo>
                  <a:lnTo>
                    <a:pt x="3240" y="5456"/>
                  </a:lnTo>
                  <a:lnTo>
                    <a:pt x="3094" y="5383"/>
                  </a:lnTo>
                  <a:lnTo>
                    <a:pt x="2947" y="5286"/>
                  </a:lnTo>
                  <a:lnTo>
                    <a:pt x="2826" y="5164"/>
                  </a:lnTo>
                  <a:lnTo>
                    <a:pt x="2704" y="5067"/>
                  </a:lnTo>
                  <a:lnTo>
                    <a:pt x="2606" y="4921"/>
                  </a:lnTo>
                  <a:lnTo>
                    <a:pt x="2533" y="4799"/>
                  </a:lnTo>
                  <a:lnTo>
                    <a:pt x="2460" y="4653"/>
                  </a:lnTo>
                  <a:lnTo>
                    <a:pt x="2387" y="4507"/>
                  </a:lnTo>
                  <a:lnTo>
                    <a:pt x="2363" y="4336"/>
                  </a:lnTo>
                  <a:lnTo>
                    <a:pt x="2314" y="4190"/>
                  </a:lnTo>
                  <a:lnTo>
                    <a:pt x="2314" y="4020"/>
                  </a:lnTo>
                  <a:lnTo>
                    <a:pt x="2314" y="3873"/>
                  </a:lnTo>
                  <a:lnTo>
                    <a:pt x="2339" y="3703"/>
                  </a:lnTo>
                  <a:lnTo>
                    <a:pt x="2363" y="3532"/>
                  </a:lnTo>
                  <a:lnTo>
                    <a:pt x="2412" y="3386"/>
                  </a:lnTo>
                  <a:lnTo>
                    <a:pt x="2485" y="3216"/>
                  </a:lnTo>
                  <a:lnTo>
                    <a:pt x="2485" y="3216"/>
                  </a:lnTo>
                  <a:lnTo>
                    <a:pt x="2582" y="3070"/>
                  </a:lnTo>
                  <a:lnTo>
                    <a:pt x="2680" y="2948"/>
                  </a:lnTo>
                  <a:lnTo>
                    <a:pt x="2777" y="2802"/>
                  </a:lnTo>
                  <a:lnTo>
                    <a:pt x="2899" y="2704"/>
                  </a:lnTo>
                  <a:lnTo>
                    <a:pt x="3020" y="2607"/>
                  </a:lnTo>
                  <a:lnTo>
                    <a:pt x="3167" y="2509"/>
                  </a:lnTo>
                  <a:lnTo>
                    <a:pt x="3313" y="2436"/>
                  </a:lnTo>
                  <a:lnTo>
                    <a:pt x="3459" y="2388"/>
                  </a:lnTo>
                  <a:lnTo>
                    <a:pt x="3605" y="2339"/>
                  </a:lnTo>
                  <a:lnTo>
                    <a:pt x="3775" y="2315"/>
                  </a:lnTo>
                  <a:lnTo>
                    <a:pt x="3922" y="2290"/>
                  </a:lnTo>
                  <a:lnTo>
                    <a:pt x="4092" y="2315"/>
                  </a:lnTo>
                  <a:lnTo>
                    <a:pt x="4263" y="2315"/>
                  </a:lnTo>
                  <a:lnTo>
                    <a:pt x="4409" y="2363"/>
                  </a:lnTo>
                  <a:lnTo>
                    <a:pt x="4579" y="2412"/>
                  </a:lnTo>
                  <a:lnTo>
                    <a:pt x="4725" y="2485"/>
                  </a:lnTo>
                  <a:lnTo>
                    <a:pt x="4725" y="2485"/>
                  </a:lnTo>
                  <a:lnTo>
                    <a:pt x="4871" y="2558"/>
                  </a:lnTo>
                  <a:lnTo>
                    <a:pt x="5018" y="2656"/>
                  </a:lnTo>
                  <a:lnTo>
                    <a:pt x="5139" y="2777"/>
                  </a:lnTo>
                  <a:lnTo>
                    <a:pt x="5261" y="2875"/>
                  </a:lnTo>
                  <a:lnTo>
                    <a:pt x="5359" y="3021"/>
                  </a:lnTo>
                  <a:lnTo>
                    <a:pt x="5432" y="3143"/>
                  </a:lnTo>
                  <a:lnTo>
                    <a:pt x="5505" y="3289"/>
                  </a:lnTo>
                  <a:lnTo>
                    <a:pt x="5578" y="3435"/>
                  </a:lnTo>
                  <a:lnTo>
                    <a:pt x="5602" y="3605"/>
                  </a:lnTo>
                  <a:lnTo>
                    <a:pt x="5626" y="3752"/>
                  </a:lnTo>
                  <a:lnTo>
                    <a:pt x="5651" y="3922"/>
                  </a:lnTo>
                  <a:lnTo>
                    <a:pt x="5651" y="4068"/>
                  </a:lnTo>
                  <a:lnTo>
                    <a:pt x="5626" y="4239"/>
                  </a:lnTo>
                  <a:lnTo>
                    <a:pt x="5602" y="4409"/>
                  </a:lnTo>
                  <a:lnTo>
                    <a:pt x="5553" y="4555"/>
                  </a:lnTo>
                  <a:lnTo>
                    <a:pt x="5480" y="4726"/>
                  </a:lnTo>
                  <a:lnTo>
                    <a:pt x="5480" y="4726"/>
                  </a:lnTo>
                  <a:close/>
                </a:path>
              </a:pathLst>
            </a:custGeom>
            <a:noFill/>
            <a:ln w="12175" cap="rnd" cmpd="sng">
              <a:solidFill>
                <a:srgbClr val="111111"/>
              </a:solidFill>
              <a:prstDash val="solid"/>
              <a:round/>
              <a:headEnd type="none" w="sm" len="sm"/>
              <a:tailEnd type="none" w="sm" len="sm"/>
            </a:ln>
          </p:spPr>
          <p:txBody>
            <a:bodyPr spcFirstLastPara="1" wrap="square" lIns="91425" tIns="91425" rIns="91425" bIns="91425" anchor="ctr" anchorCtr="0">
              <a:noAutofit/>
            </a:bodyPr>
            <a:lstStyle/>
            <a:p>
              <a:pPr marL="0" lvl="0" indent="0">
                <a:spcBef>
                  <a:spcPts val="0"/>
                </a:spcBef>
                <a:spcAft>
                  <a:spcPts val="0"/>
                </a:spcAft>
                <a:buNone/>
              </a:pPr>
              <a:endParaRPr/>
            </a:p>
          </p:txBody>
        </p:sp>
      </p:grpSp>
      <p:grpSp>
        <p:nvGrpSpPr>
          <p:cNvPr id="572" name="Shape 572"/>
          <p:cNvGrpSpPr/>
          <p:nvPr/>
        </p:nvGrpSpPr>
        <p:grpSpPr>
          <a:xfrm>
            <a:off x="3288263" y="2872654"/>
            <a:ext cx="304208" cy="310584"/>
            <a:chOff x="3951850" y="2985350"/>
            <a:chExt cx="407950" cy="416500"/>
          </a:xfrm>
        </p:grpSpPr>
        <p:sp>
          <p:nvSpPr>
            <p:cNvPr id="573" name="Shape 573"/>
            <p:cNvSpPr/>
            <p:nvPr/>
          </p:nvSpPr>
          <p:spPr>
            <a:xfrm>
              <a:off x="3951850" y="2985350"/>
              <a:ext cx="314800" cy="314825"/>
            </a:xfrm>
            <a:custGeom>
              <a:avLst/>
              <a:gdLst/>
              <a:ahLst/>
              <a:cxnLst/>
              <a:rect l="0" t="0" r="0" b="0"/>
              <a:pathLst>
                <a:path w="12592" h="12593" fill="none" extrusionOk="0">
                  <a:moveTo>
                    <a:pt x="6284" y="1"/>
                  </a:moveTo>
                  <a:lnTo>
                    <a:pt x="6284" y="1"/>
                  </a:lnTo>
                  <a:lnTo>
                    <a:pt x="5967" y="25"/>
                  </a:lnTo>
                  <a:lnTo>
                    <a:pt x="5651" y="49"/>
                  </a:lnTo>
                  <a:lnTo>
                    <a:pt x="5334" y="74"/>
                  </a:lnTo>
                  <a:lnTo>
                    <a:pt x="5017" y="147"/>
                  </a:lnTo>
                  <a:lnTo>
                    <a:pt x="4725" y="220"/>
                  </a:lnTo>
                  <a:lnTo>
                    <a:pt x="4433" y="293"/>
                  </a:lnTo>
                  <a:lnTo>
                    <a:pt x="4141" y="390"/>
                  </a:lnTo>
                  <a:lnTo>
                    <a:pt x="3848" y="512"/>
                  </a:lnTo>
                  <a:lnTo>
                    <a:pt x="3556" y="634"/>
                  </a:lnTo>
                  <a:lnTo>
                    <a:pt x="3288" y="780"/>
                  </a:lnTo>
                  <a:lnTo>
                    <a:pt x="3020" y="926"/>
                  </a:lnTo>
                  <a:lnTo>
                    <a:pt x="2777" y="1072"/>
                  </a:lnTo>
                  <a:lnTo>
                    <a:pt x="2290" y="1437"/>
                  </a:lnTo>
                  <a:lnTo>
                    <a:pt x="1851" y="1852"/>
                  </a:lnTo>
                  <a:lnTo>
                    <a:pt x="1437" y="2290"/>
                  </a:lnTo>
                  <a:lnTo>
                    <a:pt x="1072" y="2777"/>
                  </a:lnTo>
                  <a:lnTo>
                    <a:pt x="901" y="3045"/>
                  </a:lnTo>
                  <a:lnTo>
                    <a:pt x="755" y="3313"/>
                  </a:lnTo>
                  <a:lnTo>
                    <a:pt x="609" y="3581"/>
                  </a:lnTo>
                  <a:lnTo>
                    <a:pt x="487" y="3849"/>
                  </a:lnTo>
                  <a:lnTo>
                    <a:pt x="390" y="4141"/>
                  </a:lnTo>
                  <a:lnTo>
                    <a:pt x="292" y="4433"/>
                  </a:lnTo>
                  <a:lnTo>
                    <a:pt x="195" y="4725"/>
                  </a:lnTo>
                  <a:lnTo>
                    <a:pt x="122" y="5042"/>
                  </a:lnTo>
                  <a:lnTo>
                    <a:pt x="73" y="5334"/>
                  </a:lnTo>
                  <a:lnTo>
                    <a:pt x="25" y="5651"/>
                  </a:lnTo>
                  <a:lnTo>
                    <a:pt x="0" y="5968"/>
                  </a:lnTo>
                  <a:lnTo>
                    <a:pt x="0" y="6308"/>
                  </a:lnTo>
                  <a:lnTo>
                    <a:pt x="0" y="6308"/>
                  </a:lnTo>
                  <a:lnTo>
                    <a:pt x="0" y="6625"/>
                  </a:lnTo>
                  <a:lnTo>
                    <a:pt x="25" y="6942"/>
                  </a:lnTo>
                  <a:lnTo>
                    <a:pt x="73" y="7258"/>
                  </a:lnTo>
                  <a:lnTo>
                    <a:pt x="122" y="7575"/>
                  </a:lnTo>
                  <a:lnTo>
                    <a:pt x="195" y="7867"/>
                  </a:lnTo>
                  <a:lnTo>
                    <a:pt x="292" y="8184"/>
                  </a:lnTo>
                  <a:lnTo>
                    <a:pt x="390" y="8476"/>
                  </a:lnTo>
                  <a:lnTo>
                    <a:pt x="487" y="8744"/>
                  </a:lnTo>
                  <a:lnTo>
                    <a:pt x="609" y="9036"/>
                  </a:lnTo>
                  <a:lnTo>
                    <a:pt x="755" y="9304"/>
                  </a:lnTo>
                  <a:lnTo>
                    <a:pt x="901" y="9572"/>
                  </a:lnTo>
                  <a:lnTo>
                    <a:pt x="1072" y="9816"/>
                  </a:lnTo>
                  <a:lnTo>
                    <a:pt x="1437" y="10303"/>
                  </a:lnTo>
                  <a:lnTo>
                    <a:pt x="1851" y="10741"/>
                  </a:lnTo>
                  <a:lnTo>
                    <a:pt x="2290" y="11155"/>
                  </a:lnTo>
                  <a:lnTo>
                    <a:pt x="2777" y="11520"/>
                  </a:lnTo>
                  <a:lnTo>
                    <a:pt x="3020" y="11691"/>
                  </a:lnTo>
                  <a:lnTo>
                    <a:pt x="3288" y="11837"/>
                  </a:lnTo>
                  <a:lnTo>
                    <a:pt x="3556" y="11983"/>
                  </a:lnTo>
                  <a:lnTo>
                    <a:pt x="3848" y="12105"/>
                  </a:lnTo>
                  <a:lnTo>
                    <a:pt x="4141" y="12202"/>
                  </a:lnTo>
                  <a:lnTo>
                    <a:pt x="4433" y="12300"/>
                  </a:lnTo>
                  <a:lnTo>
                    <a:pt x="4725" y="12397"/>
                  </a:lnTo>
                  <a:lnTo>
                    <a:pt x="5017" y="12470"/>
                  </a:lnTo>
                  <a:lnTo>
                    <a:pt x="5334" y="12519"/>
                  </a:lnTo>
                  <a:lnTo>
                    <a:pt x="5651" y="12568"/>
                  </a:lnTo>
                  <a:lnTo>
                    <a:pt x="5967" y="12592"/>
                  </a:lnTo>
                  <a:lnTo>
                    <a:pt x="6284" y="12592"/>
                  </a:lnTo>
                  <a:lnTo>
                    <a:pt x="6284" y="12592"/>
                  </a:lnTo>
                  <a:lnTo>
                    <a:pt x="6625" y="12592"/>
                  </a:lnTo>
                  <a:lnTo>
                    <a:pt x="6941" y="12568"/>
                  </a:lnTo>
                  <a:lnTo>
                    <a:pt x="7258" y="12519"/>
                  </a:lnTo>
                  <a:lnTo>
                    <a:pt x="7550" y="12470"/>
                  </a:lnTo>
                  <a:lnTo>
                    <a:pt x="7867" y="12397"/>
                  </a:lnTo>
                  <a:lnTo>
                    <a:pt x="8159" y="12300"/>
                  </a:lnTo>
                  <a:lnTo>
                    <a:pt x="8451" y="12202"/>
                  </a:lnTo>
                  <a:lnTo>
                    <a:pt x="8744" y="12105"/>
                  </a:lnTo>
                  <a:lnTo>
                    <a:pt x="9012" y="11983"/>
                  </a:lnTo>
                  <a:lnTo>
                    <a:pt x="9279" y="11837"/>
                  </a:lnTo>
                  <a:lnTo>
                    <a:pt x="9547" y="11691"/>
                  </a:lnTo>
                  <a:lnTo>
                    <a:pt x="9815" y="11520"/>
                  </a:lnTo>
                  <a:lnTo>
                    <a:pt x="10302" y="11155"/>
                  </a:lnTo>
                  <a:lnTo>
                    <a:pt x="10741" y="10741"/>
                  </a:lnTo>
                  <a:lnTo>
                    <a:pt x="11155" y="10303"/>
                  </a:lnTo>
                  <a:lnTo>
                    <a:pt x="11520" y="9816"/>
                  </a:lnTo>
                  <a:lnTo>
                    <a:pt x="11666" y="9572"/>
                  </a:lnTo>
                  <a:lnTo>
                    <a:pt x="11812" y="9304"/>
                  </a:lnTo>
                  <a:lnTo>
                    <a:pt x="11958" y="9036"/>
                  </a:lnTo>
                  <a:lnTo>
                    <a:pt x="12080" y="8744"/>
                  </a:lnTo>
                  <a:lnTo>
                    <a:pt x="12202" y="8476"/>
                  </a:lnTo>
                  <a:lnTo>
                    <a:pt x="12299" y="8184"/>
                  </a:lnTo>
                  <a:lnTo>
                    <a:pt x="12397" y="7867"/>
                  </a:lnTo>
                  <a:lnTo>
                    <a:pt x="12446" y="7575"/>
                  </a:lnTo>
                  <a:lnTo>
                    <a:pt x="12519" y="7258"/>
                  </a:lnTo>
                  <a:lnTo>
                    <a:pt x="12543" y="6942"/>
                  </a:lnTo>
                  <a:lnTo>
                    <a:pt x="12567" y="6625"/>
                  </a:lnTo>
                  <a:lnTo>
                    <a:pt x="12592" y="6308"/>
                  </a:lnTo>
                  <a:lnTo>
                    <a:pt x="12592" y="6308"/>
                  </a:lnTo>
                  <a:lnTo>
                    <a:pt x="12567" y="5968"/>
                  </a:lnTo>
                  <a:lnTo>
                    <a:pt x="12543" y="5651"/>
                  </a:lnTo>
                  <a:lnTo>
                    <a:pt x="12519" y="5334"/>
                  </a:lnTo>
                  <a:lnTo>
                    <a:pt x="12446" y="5042"/>
                  </a:lnTo>
                  <a:lnTo>
                    <a:pt x="12397" y="4725"/>
                  </a:lnTo>
                  <a:lnTo>
                    <a:pt x="12299" y="4433"/>
                  </a:lnTo>
                  <a:lnTo>
                    <a:pt x="12202" y="4141"/>
                  </a:lnTo>
                  <a:lnTo>
                    <a:pt x="12080" y="3849"/>
                  </a:lnTo>
                  <a:lnTo>
                    <a:pt x="11958" y="3581"/>
                  </a:lnTo>
                  <a:lnTo>
                    <a:pt x="11812" y="3313"/>
                  </a:lnTo>
                  <a:lnTo>
                    <a:pt x="11666" y="3045"/>
                  </a:lnTo>
                  <a:lnTo>
                    <a:pt x="11520" y="2777"/>
                  </a:lnTo>
                  <a:lnTo>
                    <a:pt x="11155" y="2290"/>
                  </a:lnTo>
                  <a:lnTo>
                    <a:pt x="10741" y="1852"/>
                  </a:lnTo>
                  <a:lnTo>
                    <a:pt x="10302" y="1437"/>
                  </a:lnTo>
                  <a:lnTo>
                    <a:pt x="9815" y="1072"/>
                  </a:lnTo>
                  <a:lnTo>
                    <a:pt x="9547" y="926"/>
                  </a:lnTo>
                  <a:lnTo>
                    <a:pt x="9279" y="780"/>
                  </a:lnTo>
                  <a:lnTo>
                    <a:pt x="9012" y="634"/>
                  </a:lnTo>
                  <a:lnTo>
                    <a:pt x="8744" y="512"/>
                  </a:lnTo>
                  <a:lnTo>
                    <a:pt x="8451" y="390"/>
                  </a:lnTo>
                  <a:lnTo>
                    <a:pt x="8159" y="293"/>
                  </a:lnTo>
                  <a:lnTo>
                    <a:pt x="7867" y="220"/>
                  </a:lnTo>
                  <a:lnTo>
                    <a:pt x="7550" y="147"/>
                  </a:lnTo>
                  <a:lnTo>
                    <a:pt x="7258" y="74"/>
                  </a:lnTo>
                  <a:lnTo>
                    <a:pt x="6941" y="49"/>
                  </a:lnTo>
                  <a:lnTo>
                    <a:pt x="6625" y="25"/>
                  </a:lnTo>
                  <a:lnTo>
                    <a:pt x="6284" y="1"/>
                  </a:lnTo>
                  <a:lnTo>
                    <a:pt x="6284" y="1"/>
                  </a:lnTo>
                  <a:close/>
                </a:path>
              </a:pathLst>
            </a:custGeom>
            <a:noFill/>
            <a:ln w="12175" cap="rnd" cmpd="sng">
              <a:solidFill>
                <a:srgbClr val="111111"/>
              </a:solidFill>
              <a:prstDash val="solid"/>
              <a:round/>
              <a:headEnd type="none" w="sm" len="sm"/>
              <a:tailEnd type="none" w="sm" len="sm"/>
            </a:ln>
          </p:spPr>
          <p:txBody>
            <a:bodyPr spcFirstLastPara="1" wrap="square" lIns="91425" tIns="91425" rIns="91425" bIns="91425" anchor="ctr" anchorCtr="0">
              <a:noAutofit/>
            </a:bodyPr>
            <a:lstStyle/>
            <a:p>
              <a:pPr marL="0" lvl="0" indent="0">
                <a:spcBef>
                  <a:spcPts val="0"/>
                </a:spcBef>
                <a:spcAft>
                  <a:spcPts val="0"/>
                </a:spcAft>
                <a:buNone/>
              </a:pPr>
              <a:endParaRPr/>
            </a:p>
          </p:txBody>
        </p:sp>
        <p:sp>
          <p:nvSpPr>
            <p:cNvPr id="574" name="Shape 574"/>
            <p:cNvSpPr/>
            <p:nvPr/>
          </p:nvSpPr>
          <p:spPr>
            <a:xfrm>
              <a:off x="3988375" y="3021875"/>
              <a:ext cx="241750" cy="241750"/>
            </a:xfrm>
            <a:custGeom>
              <a:avLst/>
              <a:gdLst/>
              <a:ahLst/>
              <a:cxnLst/>
              <a:rect l="0" t="0" r="0" b="0"/>
              <a:pathLst>
                <a:path w="9670" h="9670" fill="none" extrusionOk="0">
                  <a:moveTo>
                    <a:pt x="4823" y="1"/>
                  </a:moveTo>
                  <a:lnTo>
                    <a:pt x="4823" y="1"/>
                  </a:lnTo>
                  <a:lnTo>
                    <a:pt x="4336" y="25"/>
                  </a:lnTo>
                  <a:lnTo>
                    <a:pt x="3849" y="98"/>
                  </a:lnTo>
                  <a:lnTo>
                    <a:pt x="3386" y="220"/>
                  </a:lnTo>
                  <a:lnTo>
                    <a:pt x="2947" y="391"/>
                  </a:lnTo>
                  <a:lnTo>
                    <a:pt x="2533" y="585"/>
                  </a:lnTo>
                  <a:lnTo>
                    <a:pt x="2144" y="829"/>
                  </a:lnTo>
                  <a:lnTo>
                    <a:pt x="1754" y="1121"/>
                  </a:lnTo>
                  <a:lnTo>
                    <a:pt x="1413" y="1438"/>
                  </a:lnTo>
                  <a:lnTo>
                    <a:pt x="1096" y="1779"/>
                  </a:lnTo>
                  <a:lnTo>
                    <a:pt x="829" y="2144"/>
                  </a:lnTo>
                  <a:lnTo>
                    <a:pt x="585" y="2534"/>
                  </a:lnTo>
                  <a:lnTo>
                    <a:pt x="390" y="2972"/>
                  </a:lnTo>
                  <a:lnTo>
                    <a:pt x="220" y="3411"/>
                  </a:lnTo>
                  <a:lnTo>
                    <a:pt x="98" y="3873"/>
                  </a:lnTo>
                  <a:lnTo>
                    <a:pt x="25" y="4336"/>
                  </a:lnTo>
                  <a:lnTo>
                    <a:pt x="1" y="4847"/>
                  </a:lnTo>
                  <a:lnTo>
                    <a:pt x="1" y="4847"/>
                  </a:lnTo>
                  <a:lnTo>
                    <a:pt x="25" y="5335"/>
                  </a:lnTo>
                  <a:lnTo>
                    <a:pt x="98" y="5822"/>
                  </a:lnTo>
                  <a:lnTo>
                    <a:pt x="220" y="6284"/>
                  </a:lnTo>
                  <a:lnTo>
                    <a:pt x="390" y="6723"/>
                  </a:lnTo>
                  <a:lnTo>
                    <a:pt x="585" y="7137"/>
                  </a:lnTo>
                  <a:lnTo>
                    <a:pt x="829" y="7527"/>
                  </a:lnTo>
                  <a:lnTo>
                    <a:pt x="1096" y="7916"/>
                  </a:lnTo>
                  <a:lnTo>
                    <a:pt x="1413" y="8257"/>
                  </a:lnTo>
                  <a:lnTo>
                    <a:pt x="1754" y="8574"/>
                  </a:lnTo>
                  <a:lnTo>
                    <a:pt x="2144" y="8842"/>
                  </a:lnTo>
                  <a:lnTo>
                    <a:pt x="2533" y="9085"/>
                  </a:lnTo>
                  <a:lnTo>
                    <a:pt x="2947" y="9280"/>
                  </a:lnTo>
                  <a:lnTo>
                    <a:pt x="3386" y="9451"/>
                  </a:lnTo>
                  <a:lnTo>
                    <a:pt x="3849" y="9572"/>
                  </a:lnTo>
                  <a:lnTo>
                    <a:pt x="4336" y="9645"/>
                  </a:lnTo>
                  <a:lnTo>
                    <a:pt x="4823" y="9670"/>
                  </a:lnTo>
                  <a:lnTo>
                    <a:pt x="4823" y="9670"/>
                  </a:lnTo>
                  <a:lnTo>
                    <a:pt x="5334" y="9645"/>
                  </a:lnTo>
                  <a:lnTo>
                    <a:pt x="5797" y="9572"/>
                  </a:lnTo>
                  <a:lnTo>
                    <a:pt x="6260" y="9451"/>
                  </a:lnTo>
                  <a:lnTo>
                    <a:pt x="6698" y="9280"/>
                  </a:lnTo>
                  <a:lnTo>
                    <a:pt x="7136" y="9085"/>
                  </a:lnTo>
                  <a:lnTo>
                    <a:pt x="7526" y="8842"/>
                  </a:lnTo>
                  <a:lnTo>
                    <a:pt x="7892" y="8574"/>
                  </a:lnTo>
                  <a:lnTo>
                    <a:pt x="8232" y="8257"/>
                  </a:lnTo>
                  <a:lnTo>
                    <a:pt x="8549" y="7916"/>
                  </a:lnTo>
                  <a:lnTo>
                    <a:pt x="8841" y="7527"/>
                  </a:lnTo>
                  <a:lnTo>
                    <a:pt x="9085" y="7137"/>
                  </a:lnTo>
                  <a:lnTo>
                    <a:pt x="9280" y="6723"/>
                  </a:lnTo>
                  <a:lnTo>
                    <a:pt x="9450" y="6284"/>
                  </a:lnTo>
                  <a:lnTo>
                    <a:pt x="9572" y="5822"/>
                  </a:lnTo>
                  <a:lnTo>
                    <a:pt x="9645" y="5335"/>
                  </a:lnTo>
                  <a:lnTo>
                    <a:pt x="9669" y="4847"/>
                  </a:lnTo>
                  <a:lnTo>
                    <a:pt x="9669" y="4847"/>
                  </a:lnTo>
                  <a:lnTo>
                    <a:pt x="9645" y="4336"/>
                  </a:lnTo>
                  <a:lnTo>
                    <a:pt x="9572" y="3873"/>
                  </a:lnTo>
                  <a:lnTo>
                    <a:pt x="9450" y="3411"/>
                  </a:lnTo>
                  <a:lnTo>
                    <a:pt x="9280" y="2972"/>
                  </a:lnTo>
                  <a:lnTo>
                    <a:pt x="9085" y="2534"/>
                  </a:lnTo>
                  <a:lnTo>
                    <a:pt x="8841" y="2144"/>
                  </a:lnTo>
                  <a:lnTo>
                    <a:pt x="8549" y="1779"/>
                  </a:lnTo>
                  <a:lnTo>
                    <a:pt x="8232" y="1438"/>
                  </a:lnTo>
                  <a:lnTo>
                    <a:pt x="7892" y="1121"/>
                  </a:lnTo>
                  <a:lnTo>
                    <a:pt x="7526" y="829"/>
                  </a:lnTo>
                  <a:lnTo>
                    <a:pt x="7136" y="585"/>
                  </a:lnTo>
                  <a:lnTo>
                    <a:pt x="6698" y="391"/>
                  </a:lnTo>
                  <a:lnTo>
                    <a:pt x="6260" y="220"/>
                  </a:lnTo>
                  <a:lnTo>
                    <a:pt x="5797" y="98"/>
                  </a:lnTo>
                  <a:lnTo>
                    <a:pt x="5334" y="25"/>
                  </a:lnTo>
                  <a:lnTo>
                    <a:pt x="4823" y="1"/>
                  </a:lnTo>
                  <a:lnTo>
                    <a:pt x="4823" y="1"/>
                  </a:lnTo>
                </a:path>
              </a:pathLst>
            </a:custGeom>
            <a:noFill/>
            <a:ln w="12175" cap="rnd" cmpd="sng">
              <a:solidFill>
                <a:srgbClr val="111111"/>
              </a:solidFill>
              <a:prstDash val="solid"/>
              <a:round/>
              <a:headEnd type="none" w="sm" len="sm"/>
              <a:tailEnd type="none" w="sm" len="sm"/>
            </a:ln>
          </p:spPr>
          <p:txBody>
            <a:bodyPr spcFirstLastPara="1" wrap="square" lIns="91425" tIns="91425" rIns="91425" bIns="91425" anchor="ctr" anchorCtr="0">
              <a:noAutofit/>
            </a:bodyPr>
            <a:lstStyle/>
            <a:p>
              <a:pPr marL="0" lvl="0" indent="0">
                <a:spcBef>
                  <a:spcPts val="0"/>
                </a:spcBef>
                <a:spcAft>
                  <a:spcPts val="0"/>
                </a:spcAft>
                <a:buNone/>
              </a:pPr>
              <a:endParaRPr/>
            </a:p>
          </p:txBody>
        </p:sp>
        <p:sp>
          <p:nvSpPr>
            <p:cNvPr id="575" name="Shape 575"/>
            <p:cNvSpPr/>
            <p:nvPr/>
          </p:nvSpPr>
          <p:spPr>
            <a:xfrm>
              <a:off x="4024300" y="3058425"/>
              <a:ext cx="84650" cy="84650"/>
            </a:xfrm>
            <a:custGeom>
              <a:avLst/>
              <a:gdLst/>
              <a:ahLst/>
              <a:cxnLst/>
              <a:rect l="0" t="0" r="0" b="0"/>
              <a:pathLst>
                <a:path w="3386" h="3386" fill="none" extrusionOk="0">
                  <a:moveTo>
                    <a:pt x="0" y="3385"/>
                  </a:moveTo>
                  <a:lnTo>
                    <a:pt x="0" y="3385"/>
                  </a:lnTo>
                  <a:lnTo>
                    <a:pt x="25" y="3020"/>
                  </a:lnTo>
                  <a:lnTo>
                    <a:pt x="74" y="2704"/>
                  </a:lnTo>
                  <a:lnTo>
                    <a:pt x="147" y="2363"/>
                  </a:lnTo>
                  <a:lnTo>
                    <a:pt x="268" y="2070"/>
                  </a:lnTo>
                  <a:lnTo>
                    <a:pt x="414" y="1754"/>
                  </a:lnTo>
                  <a:lnTo>
                    <a:pt x="585" y="1486"/>
                  </a:lnTo>
                  <a:lnTo>
                    <a:pt x="780" y="1218"/>
                  </a:lnTo>
                  <a:lnTo>
                    <a:pt x="999" y="974"/>
                  </a:lnTo>
                  <a:lnTo>
                    <a:pt x="1243" y="755"/>
                  </a:lnTo>
                  <a:lnTo>
                    <a:pt x="1510" y="560"/>
                  </a:lnTo>
                  <a:lnTo>
                    <a:pt x="1778" y="390"/>
                  </a:lnTo>
                  <a:lnTo>
                    <a:pt x="2071" y="244"/>
                  </a:lnTo>
                  <a:lnTo>
                    <a:pt x="2387" y="146"/>
                  </a:lnTo>
                  <a:lnTo>
                    <a:pt x="2704" y="49"/>
                  </a:lnTo>
                  <a:lnTo>
                    <a:pt x="3045" y="0"/>
                  </a:lnTo>
                  <a:lnTo>
                    <a:pt x="3386" y="0"/>
                  </a:lnTo>
                </a:path>
              </a:pathLst>
            </a:custGeom>
            <a:noFill/>
            <a:ln w="12175" cap="rnd" cmpd="sng">
              <a:solidFill>
                <a:srgbClr val="111111"/>
              </a:solidFill>
              <a:prstDash val="solid"/>
              <a:round/>
              <a:headEnd type="none" w="sm" len="sm"/>
              <a:tailEnd type="none" w="sm" len="sm"/>
            </a:ln>
          </p:spPr>
          <p:txBody>
            <a:bodyPr spcFirstLastPara="1" wrap="square" lIns="91425" tIns="91425" rIns="91425" bIns="91425" anchor="ctr" anchorCtr="0">
              <a:noAutofit/>
            </a:bodyPr>
            <a:lstStyle/>
            <a:p>
              <a:pPr marL="0" lvl="0" indent="0">
                <a:spcBef>
                  <a:spcPts val="0"/>
                </a:spcBef>
                <a:spcAft>
                  <a:spcPts val="0"/>
                </a:spcAft>
                <a:buNone/>
              </a:pPr>
              <a:endParaRPr/>
            </a:p>
          </p:txBody>
        </p:sp>
        <p:sp>
          <p:nvSpPr>
            <p:cNvPr id="576" name="Shape 576"/>
            <p:cNvSpPr/>
            <p:nvPr/>
          </p:nvSpPr>
          <p:spPr>
            <a:xfrm>
              <a:off x="4205750" y="3248375"/>
              <a:ext cx="154050" cy="153475"/>
            </a:xfrm>
            <a:custGeom>
              <a:avLst/>
              <a:gdLst/>
              <a:ahLst/>
              <a:cxnLst/>
              <a:rect l="0" t="0" r="0" b="0"/>
              <a:pathLst>
                <a:path w="6162" h="6139" fill="none" extrusionOk="0">
                  <a:moveTo>
                    <a:pt x="0" y="1024"/>
                  </a:moveTo>
                  <a:lnTo>
                    <a:pt x="4969" y="5992"/>
                  </a:lnTo>
                  <a:lnTo>
                    <a:pt x="4969" y="5992"/>
                  </a:lnTo>
                  <a:lnTo>
                    <a:pt x="5042" y="6041"/>
                  </a:lnTo>
                  <a:lnTo>
                    <a:pt x="5115" y="6090"/>
                  </a:lnTo>
                  <a:lnTo>
                    <a:pt x="5212" y="6114"/>
                  </a:lnTo>
                  <a:lnTo>
                    <a:pt x="5310" y="6138"/>
                  </a:lnTo>
                  <a:lnTo>
                    <a:pt x="5407" y="6114"/>
                  </a:lnTo>
                  <a:lnTo>
                    <a:pt x="5480" y="6090"/>
                  </a:lnTo>
                  <a:lnTo>
                    <a:pt x="5577" y="6041"/>
                  </a:lnTo>
                  <a:lnTo>
                    <a:pt x="5651" y="5992"/>
                  </a:lnTo>
                  <a:lnTo>
                    <a:pt x="6016" y="5627"/>
                  </a:lnTo>
                  <a:lnTo>
                    <a:pt x="6016" y="5627"/>
                  </a:lnTo>
                  <a:lnTo>
                    <a:pt x="6089" y="5554"/>
                  </a:lnTo>
                  <a:lnTo>
                    <a:pt x="6138" y="5456"/>
                  </a:lnTo>
                  <a:lnTo>
                    <a:pt x="6162" y="5359"/>
                  </a:lnTo>
                  <a:lnTo>
                    <a:pt x="6162" y="5286"/>
                  </a:lnTo>
                  <a:lnTo>
                    <a:pt x="6162" y="5188"/>
                  </a:lnTo>
                  <a:lnTo>
                    <a:pt x="6138" y="5091"/>
                  </a:lnTo>
                  <a:lnTo>
                    <a:pt x="6089" y="5018"/>
                  </a:lnTo>
                  <a:lnTo>
                    <a:pt x="6016" y="4921"/>
                  </a:lnTo>
                  <a:lnTo>
                    <a:pt x="1072" y="1"/>
                  </a:lnTo>
                </a:path>
              </a:pathLst>
            </a:custGeom>
            <a:noFill/>
            <a:ln w="12175" cap="rnd" cmpd="sng">
              <a:solidFill>
                <a:srgbClr val="111111"/>
              </a:solidFill>
              <a:prstDash val="solid"/>
              <a:round/>
              <a:headEnd type="none" w="sm" len="sm"/>
              <a:tailEnd type="none" w="sm" len="sm"/>
            </a:ln>
          </p:spPr>
          <p:txBody>
            <a:bodyPr spcFirstLastPara="1" wrap="square" lIns="91425" tIns="91425" rIns="91425" bIns="91425" anchor="ctr" anchorCtr="0">
              <a:noAutofit/>
            </a:bodyPr>
            <a:lstStyle/>
            <a:p>
              <a:pPr marL="0" lvl="0" indent="0">
                <a:spcBef>
                  <a:spcPts val="0"/>
                </a:spcBef>
                <a:spcAft>
                  <a:spcPts val="0"/>
                </a:spcAft>
                <a:buNone/>
              </a:pPr>
              <a:endParaRPr/>
            </a:p>
          </p:txBody>
        </p:sp>
      </p:grpSp>
      <p:grpSp>
        <p:nvGrpSpPr>
          <p:cNvPr id="577" name="Shape 577"/>
          <p:cNvGrpSpPr/>
          <p:nvPr/>
        </p:nvGrpSpPr>
        <p:grpSpPr>
          <a:xfrm>
            <a:off x="765634" y="3395707"/>
            <a:ext cx="352343" cy="270615"/>
            <a:chOff x="568950" y="3686775"/>
            <a:chExt cx="472500" cy="362900"/>
          </a:xfrm>
        </p:grpSpPr>
        <p:sp>
          <p:nvSpPr>
            <p:cNvPr id="578" name="Shape 578"/>
            <p:cNvSpPr/>
            <p:nvPr/>
          </p:nvSpPr>
          <p:spPr>
            <a:xfrm>
              <a:off x="568950" y="3686775"/>
              <a:ext cx="472500" cy="362900"/>
            </a:xfrm>
            <a:custGeom>
              <a:avLst/>
              <a:gdLst/>
              <a:ahLst/>
              <a:cxnLst/>
              <a:rect l="0" t="0" r="0" b="0"/>
              <a:pathLst>
                <a:path w="18900" h="14516" fill="none" extrusionOk="0">
                  <a:moveTo>
                    <a:pt x="18900" y="7989"/>
                  </a:moveTo>
                  <a:lnTo>
                    <a:pt x="18900" y="7989"/>
                  </a:lnTo>
                  <a:lnTo>
                    <a:pt x="18705" y="8111"/>
                  </a:lnTo>
                  <a:lnTo>
                    <a:pt x="18510" y="8184"/>
                  </a:lnTo>
                  <a:lnTo>
                    <a:pt x="18291" y="8232"/>
                  </a:lnTo>
                  <a:lnTo>
                    <a:pt x="18072" y="8232"/>
                  </a:lnTo>
                  <a:lnTo>
                    <a:pt x="17852" y="8184"/>
                  </a:lnTo>
                  <a:lnTo>
                    <a:pt x="17658" y="8111"/>
                  </a:lnTo>
                  <a:lnTo>
                    <a:pt x="17487" y="8013"/>
                  </a:lnTo>
                  <a:lnTo>
                    <a:pt x="17341" y="7891"/>
                  </a:lnTo>
                  <a:lnTo>
                    <a:pt x="17341" y="7891"/>
                  </a:lnTo>
                  <a:lnTo>
                    <a:pt x="17243" y="7745"/>
                  </a:lnTo>
                  <a:lnTo>
                    <a:pt x="17170" y="7575"/>
                  </a:lnTo>
                  <a:lnTo>
                    <a:pt x="17170" y="7404"/>
                  </a:lnTo>
                  <a:lnTo>
                    <a:pt x="17195" y="7234"/>
                  </a:lnTo>
                  <a:lnTo>
                    <a:pt x="17243" y="7088"/>
                  </a:lnTo>
                  <a:lnTo>
                    <a:pt x="17341" y="6942"/>
                  </a:lnTo>
                  <a:lnTo>
                    <a:pt x="17487" y="6844"/>
                  </a:lnTo>
                  <a:lnTo>
                    <a:pt x="17658" y="6795"/>
                  </a:lnTo>
                  <a:lnTo>
                    <a:pt x="17658" y="6795"/>
                  </a:lnTo>
                  <a:lnTo>
                    <a:pt x="17755" y="6771"/>
                  </a:lnTo>
                  <a:lnTo>
                    <a:pt x="17828" y="6771"/>
                  </a:lnTo>
                  <a:lnTo>
                    <a:pt x="17901" y="6795"/>
                  </a:lnTo>
                  <a:lnTo>
                    <a:pt x="17974" y="6820"/>
                  </a:lnTo>
                  <a:lnTo>
                    <a:pt x="18023" y="6869"/>
                  </a:lnTo>
                  <a:lnTo>
                    <a:pt x="18047" y="6917"/>
                  </a:lnTo>
                  <a:lnTo>
                    <a:pt x="18096" y="7063"/>
                  </a:lnTo>
                  <a:lnTo>
                    <a:pt x="18072" y="7210"/>
                  </a:lnTo>
                  <a:lnTo>
                    <a:pt x="18023" y="7356"/>
                  </a:lnTo>
                  <a:lnTo>
                    <a:pt x="17950" y="7477"/>
                  </a:lnTo>
                  <a:lnTo>
                    <a:pt x="17828" y="7599"/>
                  </a:lnTo>
                  <a:lnTo>
                    <a:pt x="17828" y="7599"/>
                  </a:lnTo>
                  <a:lnTo>
                    <a:pt x="17633" y="7697"/>
                  </a:lnTo>
                  <a:lnTo>
                    <a:pt x="17438" y="7770"/>
                  </a:lnTo>
                  <a:lnTo>
                    <a:pt x="17219" y="7794"/>
                  </a:lnTo>
                  <a:lnTo>
                    <a:pt x="17000" y="7794"/>
                  </a:lnTo>
                  <a:lnTo>
                    <a:pt x="17000" y="7794"/>
                  </a:lnTo>
                  <a:lnTo>
                    <a:pt x="16878" y="7794"/>
                  </a:lnTo>
                  <a:lnTo>
                    <a:pt x="16781" y="7770"/>
                  </a:lnTo>
                  <a:lnTo>
                    <a:pt x="16708" y="7745"/>
                  </a:lnTo>
                  <a:lnTo>
                    <a:pt x="16635" y="7697"/>
                  </a:lnTo>
                  <a:lnTo>
                    <a:pt x="16586" y="7648"/>
                  </a:lnTo>
                  <a:lnTo>
                    <a:pt x="16562" y="7550"/>
                  </a:lnTo>
                  <a:lnTo>
                    <a:pt x="16537" y="7331"/>
                  </a:lnTo>
                  <a:lnTo>
                    <a:pt x="16537" y="7331"/>
                  </a:lnTo>
                  <a:lnTo>
                    <a:pt x="16513" y="7015"/>
                  </a:lnTo>
                  <a:lnTo>
                    <a:pt x="16488" y="6698"/>
                  </a:lnTo>
                  <a:lnTo>
                    <a:pt x="16440" y="6381"/>
                  </a:lnTo>
                  <a:lnTo>
                    <a:pt x="16367" y="6065"/>
                  </a:lnTo>
                  <a:lnTo>
                    <a:pt x="16269" y="5748"/>
                  </a:lnTo>
                  <a:lnTo>
                    <a:pt x="16172" y="5456"/>
                  </a:lnTo>
                  <a:lnTo>
                    <a:pt x="16050" y="5164"/>
                  </a:lnTo>
                  <a:lnTo>
                    <a:pt x="15904" y="4871"/>
                  </a:lnTo>
                  <a:lnTo>
                    <a:pt x="15758" y="4604"/>
                  </a:lnTo>
                  <a:lnTo>
                    <a:pt x="15587" y="4311"/>
                  </a:lnTo>
                  <a:lnTo>
                    <a:pt x="15393" y="4068"/>
                  </a:lnTo>
                  <a:lnTo>
                    <a:pt x="15198" y="3800"/>
                  </a:lnTo>
                  <a:lnTo>
                    <a:pt x="14978" y="3556"/>
                  </a:lnTo>
                  <a:lnTo>
                    <a:pt x="14759" y="3313"/>
                  </a:lnTo>
                  <a:lnTo>
                    <a:pt x="14516" y="3094"/>
                  </a:lnTo>
                  <a:lnTo>
                    <a:pt x="14272" y="2874"/>
                  </a:lnTo>
                  <a:lnTo>
                    <a:pt x="14004" y="2655"/>
                  </a:lnTo>
                  <a:lnTo>
                    <a:pt x="13712" y="2460"/>
                  </a:lnTo>
                  <a:lnTo>
                    <a:pt x="13420" y="2265"/>
                  </a:lnTo>
                  <a:lnTo>
                    <a:pt x="13128" y="2095"/>
                  </a:lnTo>
                  <a:lnTo>
                    <a:pt x="12811" y="1924"/>
                  </a:lnTo>
                  <a:lnTo>
                    <a:pt x="12494" y="1778"/>
                  </a:lnTo>
                  <a:lnTo>
                    <a:pt x="12178" y="1632"/>
                  </a:lnTo>
                  <a:lnTo>
                    <a:pt x="11837" y="1510"/>
                  </a:lnTo>
                  <a:lnTo>
                    <a:pt x="11496" y="1389"/>
                  </a:lnTo>
                  <a:lnTo>
                    <a:pt x="11130" y="1291"/>
                  </a:lnTo>
                  <a:lnTo>
                    <a:pt x="10765" y="1218"/>
                  </a:lnTo>
                  <a:lnTo>
                    <a:pt x="10400" y="1145"/>
                  </a:lnTo>
                  <a:lnTo>
                    <a:pt x="10034" y="1096"/>
                  </a:lnTo>
                  <a:lnTo>
                    <a:pt x="9645" y="1048"/>
                  </a:lnTo>
                  <a:lnTo>
                    <a:pt x="9255" y="1023"/>
                  </a:lnTo>
                  <a:lnTo>
                    <a:pt x="8865" y="1023"/>
                  </a:lnTo>
                  <a:lnTo>
                    <a:pt x="8865" y="1023"/>
                  </a:lnTo>
                  <a:lnTo>
                    <a:pt x="8330" y="1023"/>
                  </a:lnTo>
                  <a:lnTo>
                    <a:pt x="7794" y="1072"/>
                  </a:lnTo>
                  <a:lnTo>
                    <a:pt x="7258" y="1145"/>
                  </a:lnTo>
                  <a:lnTo>
                    <a:pt x="6747" y="1267"/>
                  </a:lnTo>
                  <a:lnTo>
                    <a:pt x="6747" y="1267"/>
                  </a:lnTo>
                  <a:lnTo>
                    <a:pt x="6600" y="1048"/>
                  </a:lnTo>
                  <a:lnTo>
                    <a:pt x="6454" y="877"/>
                  </a:lnTo>
                  <a:lnTo>
                    <a:pt x="6284" y="707"/>
                  </a:lnTo>
                  <a:lnTo>
                    <a:pt x="6138" y="561"/>
                  </a:lnTo>
                  <a:lnTo>
                    <a:pt x="5967" y="439"/>
                  </a:lnTo>
                  <a:lnTo>
                    <a:pt x="5821" y="341"/>
                  </a:lnTo>
                  <a:lnTo>
                    <a:pt x="5504" y="195"/>
                  </a:lnTo>
                  <a:lnTo>
                    <a:pt x="5237" y="98"/>
                  </a:lnTo>
                  <a:lnTo>
                    <a:pt x="5017" y="49"/>
                  </a:lnTo>
                  <a:lnTo>
                    <a:pt x="4822" y="0"/>
                  </a:lnTo>
                  <a:lnTo>
                    <a:pt x="4822" y="0"/>
                  </a:lnTo>
                  <a:lnTo>
                    <a:pt x="4725" y="195"/>
                  </a:lnTo>
                  <a:lnTo>
                    <a:pt x="4628" y="390"/>
                  </a:lnTo>
                  <a:lnTo>
                    <a:pt x="4530" y="682"/>
                  </a:lnTo>
                  <a:lnTo>
                    <a:pt x="4433" y="999"/>
                  </a:lnTo>
                  <a:lnTo>
                    <a:pt x="4384" y="1389"/>
                  </a:lnTo>
                  <a:lnTo>
                    <a:pt x="4360" y="1778"/>
                  </a:lnTo>
                  <a:lnTo>
                    <a:pt x="4360" y="1998"/>
                  </a:lnTo>
                  <a:lnTo>
                    <a:pt x="4408" y="2217"/>
                  </a:lnTo>
                  <a:lnTo>
                    <a:pt x="4408" y="2217"/>
                  </a:lnTo>
                  <a:lnTo>
                    <a:pt x="4067" y="2436"/>
                  </a:lnTo>
                  <a:lnTo>
                    <a:pt x="3678" y="2728"/>
                  </a:lnTo>
                  <a:lnTo>
                    <a:pt x="3264" y="3142"/>
                  </a:lnTo>
                  <a:lnTo>
                    <a:pt x="2825" y="3605"/>
                  </a:lnTo>
                  <a:lnTo>
                    <a:pt x="2411" y="4116"/>
                  </a:lnTo>
                  <a:lnTo>
                    <a:pt x="2022" y="4652"/>
                  </a:lnTo>
                  <a:lnTo>
                    <a:pt x="1851" y="4945"/>
                  </a:lnTo>
                  <a:lnTo>
                    <a:pt x="1705" y="5237"/>
                  </a:lnTo>
                  <a:lnTo>
                    <a:pt x="1559" y="5529"/>
                  </a:lnTo>
                  <a:lnTo>
                    <a:pt x="1461" y="5797"/>
                  </a:lnTo>
                  <a:lnTo>
                    <a:pt x="560" y="5797"/>
                  </a:lnTo>
                  <a:lnTo>
                    <a:pt x="560" y="5797"/>
                  </a:lnTo>
                  <a:lnTo>
                    <a:pt x="463" y="5821"/>
                  </a:lnTo>
                  <a:lnTo>
                    <a:pt x="341" y="5846"/>
                  </a:lnTo>
                  <a:lnTo>
                    <a:pt x="244" y="5894"/>
                  </a:lnTo>
                  <a:lnTo>
                    <a:pt x="171" y="5967"/>
                  </a:lnTo>
                  <a:lnTo>
                    <a:pt x="98" y="6040"/>
                  </a:lnTo>
                  <a:lnTo>
                    <a:pt x="49" y="6138"/>
                  </a:lnTo>
                  <a:lnTo>
                    <a:pt x="25" y="6260"/>
                  </a:lnTo>
                  <a:lnTo>
                    <a:pt x="0" y="6357"/>
                  </a:lnTo>
                  <a:lnTo>
                    <a:pt x="0" y="8598"/>
                  </a:lnTo>
                  <a:lnTo>
                    <a:pt x="0" y="8598"/>
                  </a:lnTo>
                  <a:lnTo>
                    <a:pt x="25" y="8720"/>
                  </a:lnTo>
                  <a:lnTo>
                    <a:pt x="49" y="8817"/>
                  </a:lnTo>
                  <a:lnTo>
                    <a:pt x="98" y="8914"/>
                  </a:lnTo>
                  <a:lnTo>
                    <a:pt x="171" y="8987"/>
                  </a:lnTo>
                  <a:lnTo>
                    <a:pt x="244" y="9060"/>
                  </a:lnTo>
                  <a:lnTo>
                    <a:pt x="341" y="9109"/>
                  </a:lnTo>
                  <a:lnTo>
                    <a:pt x="463" y="9158"/>
                  </a:lnTo>
                  <a:lnTo>
                    <a:pt x="560" y="9158"/>
                  </a:lnTo>
                  <a:lnTo>
                    <a:pt x="1510" y="9158"/>
                  </a:lnTo>
                  <a:lnTo>
                    <a:pt x="1510" y="9158"/>
                  </a:lnTo>
                  <a:lnTo>
                    <a:pt x="1583" y="9353"/>
                  </a:lnTo>
                  <a:lnTo>
                    <a:pt x="1681" y="9572"/>
                  </a:lnTo>
                  <a:lnTo>
                    <a:pt x="1924" y="9986"/>
                  </a:lnTo>
                  <a:lnTo>
                    <a:pt x="2216" y="10376"/>
                  </a:lnTo>
                  <a:lnTo>
                    <a:pt x="2582" y="10765"/>
                  </a:lnTo>
                  <a:lnTo>
                    <a:pt x="2972" y="11131"/>
                  </a:lnTo>
                  <a:lnTo>
                    <a:pt x="3410" y="11472"/>
                  </a:lnTo>
                  <a:lnTo>
                    <a:pt x="3897" y="11788"/>
                  </a:lnTo>
                  <a:lnTo>
                    <a:pt x="4408" y="12032"/>
                  </a:lnTo>
                  <a:lnTo>
                    <a:pt x="4408" y="14516"/>
                  </a:lnTo>
                  <a:lnTo>
                    <a:pt x="5090" y="14516"/>
                  </a:lnTo>
                  <a:lnTo>
                    <a:pt x="6308" y="12860"/>
                  </a:lnTo>
                  <a:lnTo>
                    <a:pt x="6308" y="12860"/>
                  </a:lnTo>
                  <a:lnTo>
                    <a:pt x="6917" y="13030"/>
                  </a:lnTo>
                  <a:lnTo>
                    <a:pt x="7550" y="13128"/>
                  </a:lnTo>
                  <a:lnTo>
                    <a:pt x="8208" y="13201"/>
                  </a:lnTo>
                  <a:lnTo>
                    <a:pt x="8865" y="13225"/>
                  </a:lnTo>
                  <a:lnTo>
                    <a:pt x="8865" y="13225"/>
                  </a:lnTo>
                  <a:lnTo>
                    <a:pt x="9523" y="13201"/>
                  </a:lnTo>
                  <a:lnTo>
                    <a:pt x="10181" y="13128"/>
                  </a:lnTo>
                  <a:lnTo>
                    <a:pt x="10814" y="13030"/>
                  </a:lnTo>
                  <a:lnTo>
                    <a:pt x="11423" y="12860"/>
                  </a:lnTo>
                  <a:lnTo>
                    <a:pt x="12592" y="14516"/>
                  </a:lnTo>
                  <a:lnTo>
                    <a:pt x="13347" y="14516"/>
                  </a:lnTo>
                  <a:lnTo>
                    <a:pt x="13347" y="12032"/>
                  </a:lnTo>
                  <a:lnTo>
                    <a:pt x="13347" y="12032"/>
                  </a:lnTo>
                  <a:lnTo>
                    <a:pt x="13688" y="11886"/>
                  </a:lnTo>
                  <a:lnTo>
                    <a:pt x="14004" y="11715"/>
                  </a:lnTo>
                  <a:lnTo>
                    <a:pt x="14297" y="11545"/>
                  </a:lnTo>
                  <a:lnTo>
                    <a:pt x="14589" y="11350"/>
                  </a:lnTo>
                  <a:lnTo>
                    <a:pt x="14857" y="11131"/>
                  </a:lnTo>
                  <a:lnTo>
                    <a:pt x="15100" y="10911"/>
                  </a:lnTo>
                  <a:lnTo>
                    <a:pt x="15344" y="10668"/>
                  </a:lnTo>
                  <a:lnTo>
                    <a:pt x="15563" y="10400"/>
                  </a:lnTo>
                  <a:lnTo>
                    <a:pt x="15733" y="10132"/>
                  </a:lnTo>
                  <a:lnTo>
                    <a:pt x="15904" y="9864"/>
                  </a:lnTo>
                  <a:lnTo>
                    <a:pt x="16074" y="9572"/>
                  </a:lnTo>
                  <a:lnTo>
                    <a:pt x="16196" y="9255"/>
                  </a:lnTo>
                  <a:lnTo>
                    <a:pt x="16318" y="8939"/>
                  </a:lnTo>
                  <a:lnTo>
                    <a:pt x="16391" y="8598"/>
                  </a:lnTo>
                  <a:lnTo>
                    <a:pt x="16464" y="8257"/>
                  </a:lnTo>
                  <a:lnTo>
                    <a:pt x="16513" y="7916"/>
                  </a:lnTo>
                  <a:lnTo>
                    <a:pt x="16513" y="7916"/>
                  </a:lnTo>
                  <a:lnTo>
                    <a:pt x="16513" y="7599"/>
                  </a:lnTo>
                </a:path>
              </a:pathLst>
            </a:custGeom>
            <a:noFill/>
            <a:ln w="12175" cap="rnd" cmpd="sng">
              <a:solidFill>
                <a:srgbClr val="111111"/>
              </a:solidFill>
              <a:prstDash val="solid"/>
              <a:round/>
              <a:headEnd type="none" w="sm" len="sm"/>
              <a:tailEnd type="none" w="sm" len="sm"/>
            </a:ln>
          </p:spPr>
          <p:txBody>
            <a:bodyPr spcFirstLastPara="1" wrap="square" lIns="91425" tIns="91425" rIns="91425" bIns="91425" anchor="ctr" anchorCtr="0">
              <a:noAutofit/>
            </a:bodyPr>
            <a:lstStyle/>
            <a:p>
              <a:pPr marL="0" lvl="0" indent="0">
                <a:spcBef>
                  <a:spcPts val="0"/>
                </a:spcBef>
                <a:spcAft>
                  <a:spcPts val="0"/>
                </a:spcAft>
                <a:buNone/>
              </a:pPr>
              <a:endParaRPr/>
            </a:p>
          </p:txBody>
        </p:sp>
        <p:sp>
          <p:nvSpPr>
            <p:cNvPr id="579" name="Shape 579"/>
            <p:cNvSpPr/>
            <p:nvPr/>
          </p:nvSpPr>
          <p:spPr>
            <a:xfrm>
              <a:off x="645650" y="3820725"/>
              <a:ext cx="34125" cy="34125"/>
            </a:xfrm>
            <a:custGeom>
              <a:avLst/>
              <a:gdLst/>
              <a:ahLst/>
              <a:cxnLst/>
              <a:rect l="0" t="0" r="0" b="0"/>
              <a:pathLst>
                <a:path w="1365" h="1365" fill="none" extrusionOk="0">
                  <a:moveTo>
                    <a:pt x="683" y="1364"/>
                  </a:moveTo>
                  <a:lnTo>
                    <a:pt x="683" y="1364"/>
                  </a:lnTo>
                  <a:lnTo>
                    <a:pt x="537" y="1340"/>
                  </a:lnTo>
                  <a:lnTo>
                    <a:pt x="415" y="1316"/>
                  </a:lnTo>
                  <a:lnTo>
                    <a:pt x="293" y="1243"/>
                  </a:lnTo>
                  <a:lnTo>
                    <a:pt x="196" y="1170"/>
                  </a:lnTo>
                  <a:lnTo>
                    <a:pt x="123" y="1072"/>
                  </a:lnTo>
                  <a:lnTo>
                    <a:pt x="50" y="950"/>
                  </a:lnTo>
                  <a:lnTo>
                    <a:pt x="25" y="829"/>
                  </a:lnTo>
                  <a:lnTo>
                    <a:pt x="1" y="682"/>
                  </a:lnTo>
                  <a:lnTo>
                    <a:pt x="1" y="682"/>
                  </a:lnTo>
                  <a:lnTo>
                    <a:pt x="25" y="536"/>
                  </a:lnTo>
                  <a:lnTo>
                    <a:pt x="50" y="415"/>
                  </a:lnTo>
                  <a:lnTo>
                    <a:pt x="123" y="317"/>
                  </a:lnTo>
                  <a:lnTo>
                    <a:pt x="196" y="195"/>
                  </a:lnTo>
                  <a:lnTo>
                    <a:pt x="293" y="122"/>
                  </a:lnTo>
                  <a:lnTo>
                    <a:pt x="415" y="74"/>
                  </a:lnTo>
                  <a:lnTo>
                    <a:pt x="537" y="25"/>
                  </a:lnTo>
                  <a:lnTo>
                    <a:pt x="683" y="1"/>
                  </a:lnTo>
                  <a:lnTo>
                    <a:pt x="683" y="1"/>
                  </a:lnTo>
                  <a:lnTo>
                    <a:pt x="805" y="25"/>
                  </a:lnTo>
                  <a:lnTo>
                    <a:pt x="951" y="74"/>
                  </a:lnTo>
                  <a:lnTo>
                    <a:pt x="1048" y="122"/>
                  </a:lnTo>
                  <a:lnTo>
                    <a:pt x="1170" y="195"/>
                  </a:lnTo>
                  <a:lnTo>
                    <a:pt x="1243" y="317"/>
                  </a:lnTo>
                  <a:lnTo>
                    <a:pt x="1292" y="415"/>
                  </a:lnTo>
                  <a:lnTo>
                    <a:pt x="1340" y="536"/>
                  </a:lnTo>
                  <a:lnTo>
                    <a:pt x="1365" y="682"/>
                  </a:lnTo>
                  <a:lnTo>
                    <a:pt x="1365" y="682"/>
                  </a:lnTo>
                  <a:lnTo>
                    <a:pt x="1340" y="829"/>
                  </a:lnTo>
                  <a:lnTo>
                    <a:pt x="1292" y="950"/>
                  </a:lnTo>
                  <a:lnTo>
                    <a:pt x="1243" y="1072"/>
                  </a:lnTo>
                  <a:lnTo>
                    <a:pt x="1170" y="1170"/>
                  </a:lnTo>
                  <a:lnTo>
                    <a:pt x="1048" y="1243"/>
                  </a:lnTo>
                  <a:lnTo>
                    <a:pt x="951" y="1316"/>
                  </a:lnTo>
                  <a:lnTo>
                    <a:pt x="805" y="1340"/>
                  </a:lnTo>
                  <a:lnTo>
                    <a:pt x="683" y="1364"/>
                  </a:lnTo>
                  <a:lnTo>
                    <a:pt x="683" y="1364"/>
                  </a:lnTo>
                </a:path>
              </a:pathLst>
            </a:custGeom>
            <a:noFill/>
            <a:ln w="12175" cap="rnd" cmpd="sng">
              <a:solidFill>
                <a:srgbClr val="111111"/>
              </a:solidFill>
              <a:prstDash val="solid"/>
              <a:round/>
              <a:headEnd type="none" w="sm" len="sm"/>
              <a:tailEnd type="none" w="sm" len="sm"/>
            </a:ln>
          </p:spPr>
          <p:txBody>
            <a:bodyPr spcFirstLastPara="1" wrap="square" lIns="91425" tIns="91425" rIns="91425" bIns="91425" anchor="ctr" anchorCtr="0">
              <a:noAutofit/>
            </a:bodyPr>
            <a:lstStyle/>
            <a:p>
              <a:pPr marL="0" lvl="0" indent="0">
                <a:spcBef>
                  <a:spcPts val="0"/>
                </a:spcBef>
                <a:spcAft>
                  <a:spcPts val="0"/>
                </a:spcAft>
                <a:buNone/>
              </a:pPr>
              <a:endParaRPr/>
            </a:p>
          </p:txBody>
        </p:sp>
        <p:sp>
          <p:nvSpPr>
            <p:cNvPr id="580" name="Shape 580"/>
            <p:cNvSpPr/>
            <p:nvPr/>
          </p:nvSpPr>
          <p:spPr>
            <a:xfrm>
              <a:off x="747950" y="3753750"/>
              <a:ext cx="85275" cy="12200"/>
            </a:xfrm>
            <a:custGeom>
              <a:avLst/>
              <a:gdLst/>
              <a:ahLst/>
              <a:cxnLst/>
              <a:rect l="0" t="0" r="0" b="0"/>
              <a:pathLst>
                <a:path w="3411" h="488" fill="none" extrusionOk="0">
                  <a:moveTo>
                    <a:pt x="3410" y="488"/>
                  </a:moveTo>
                  <a:lnTo>
                    <a:pt x="3410" y="488"/>
                  </a:lnTo>
                  <a:lnTo>
                    <a:pt x="3215" y="366"/>
                  </a:lnTo>
                  <a:lnTo>
                    <a:pt x="3021" y="268"/>
                  </a:lnTo>
                  <a:lnTo>
                    <a:pt x="2826" y="195"/>
                  </a:lnTo>
                  <a:lnTo>
                    <a:pt x="2607" y="122"/>
                  </a:lnTo>
                  <a:lnTo>
                    <a:pt x="2387" y="74"/>
                  </a:lnTo>
                  <a:lnTo>
                    <a:pt x="2168" y="25"/>
                  </a:lnTo>
                  <a:lnTo>
                    <a:pt x="1925" y="0"/>
                  </a:lnTo>
                  <a:lnTo>
                    <a:pt x="1705" y="0"/>
                  </a:lnTo>
                  <a:lnTo>
                    <a:pt x="1462" y="0"/>
                  </a:lnTo>
                  <a:lnTo>
                    <a:pt x="1243" y="25"/>
                  </a:lnTo>
                  <a:lnTo>
                    <a:pt x="1023" y="74"/>
                  </a:lnTo>
                  <a:lnTo>
                    <a:pt x="804" y="122"/>
                  </a:lnTo>
                  <a:lnTo>
                    <a:pt x="585" y="195"/>
                  </a:lnTo>
                  <a:lnTo>
                    <a:pt x="366" y="268"/>
                  </a:lnTo>
                  <a:lnTo>
                    <a:pt x="171" y="366"/>
                  </a:lnTo>
                  <a:lnTo>
                    <a:pt x="1" y="488"/>
                  </a:lnTo>
                </a:path>
              </a:pathLst>
            </a:custGeom>
            <a:noFill/>
            <a:ln w="12175" cap="rnd" cmpd="sng">
              <a:solidFill>
                <a:srgbClr val="111111"/>
              </a:solidFill>
              <a:prstDash val="solid"/>
              <a:round/>
              <a:headEnd type="none" w="sm" len="sm"/>
              <a:tailEnd type="none" w="sm" len="sm"/>
            </a:ln>
          </p:spPr>
          <p:txBody>
            <a:bodyPr spcFirstLastPara="1" wrap="square" lIns="91425" tIns="91425" rIns="91425" bIns="91425" anchor="ctr" anchorCtr="0">
              <a:noAutofit/>
            </a:bodyPr>
            <a:lstStyle/>
            <a:p>
              <a:pPr marL="0" lvl="0" indent="0">
                <a:spcBef>
                  <a:spcPts val="0"/>
                </a:spcBef>
                <a:spcAft>
                  <a:spcPts val="0"/>
                </a:spcAft>
                <a:buNone/>
              </a:pPr>
              <a:endParaRPr/>
            </a:p>
          </p:txBody>
        </p:sp>
      </p:grpSp>
      <p:sp>
        <p:nvSpPr>
          <p:cNvPr id="581" name="Shape 581"/>
          <p:cNvSpPr/>
          <p:nvPr/>
        </p:nvSpPr>
        <p:spPr>
          <a:xfrm>
            <a:off x="4826172" y="2857259"/>
            <a:ext cx="239743" cy="345091"/>
          </a:xfrm>
          <a:custGeom>
            <a:avLst/>
            <a:gdLst/>
            <a:ahLst/>
            <a:cxnLst/>
            <a:rect l="0" t="0" r="0" b="0"/>
            <a:pathLst>
              <a:path w="12860" h="18511" fill="none" extrusionOk="0">
                <a:moveTo>
                  <a:pt x="12373" y="7526"/>
                </a:moveTo>
                <a:lnTo>
                  <a:pt x="11618" y="7526"/>
                </a:lnTo>
                <a:lnTo>
                  <a:pt x="11618" y="5188"/>
                </a:lnTo>
                <a:lnTo>
                  <a:pt x="11618" y="5188"/>
                </a:lnTo>
                <a:lnTo>
                  <a:pt x="11593" y="4677"/>
                </a:lnTo>
                <a:lnTo>
                  <a:pt x="11520" y="4141"/>
                </a:lnTo>
                <a:lnTo>
                  <a:pt x="11398" y="3654"/>
                </a:lnTo>
                <a:lnTo>
                  <a:pt x="11204" y="3167"/>
                </a:lnTo>
                <a:lnTo>
                  <a:pt x="10984" y="2728"/>
                </a:lnTo>
                <a:lnTo>
                  <a:pt x="10741" y="2290"/>
                </a:lnTo>
                <a:lnTo>
                  <a:pt x="10424" y="1900"/>
                </a:lnTo>
                <a:lnTo>
                  <a:pt x="10108" y="1535"/>
                </a:lnTo>
                <a:lnTo>
                  <a:pt x="9718" y="1194"/>
                </a:lnTo>
                <a:lnTo>
                  <a:pt x="9328" y="902"/>
                </a:lnTo>
                <a:lnTo>
                  <a:pt x="8914" y="634"/>
                </a:lnTo>
                <a:lnTo>
                  <a:pt x="8452" y="415"/>
                </a:lnTo>
                <a:lnTo>
                  <a:pt x="7964" y="244"/>
                </a:lnTo>
                <a:lnTo>
                  <a:pt x="7477" y="122"/>
                </a:lnTo>
                <a:lnTo>
                  <a:pt x="6966" y="25"/>
                </a:lnTo>
                <a:lnTo>
                  <a:pt x="6430" y="0"/>
                </a:lnTo>
                <a:lnTo>
                  <a:pt x="6430" y="0"/>
                </a:lnTo>
                <a:lnTo>
                  <a:pt x="5894" y="25"/>
                </a:lnTo>
                <a:lnTo>
                  <a:pt x="5383" y="122"/>
                </a:lnTo>
                <a:lnTo>
                  <a:pt x="4896" y="244"/>
                </a:lnTo>
                <a:lnTo>
                  <a:pt x="4409" y="415"/>
                </a:lnTo>
                <a:lnTo>
                  <a:pt x="3970" y="634"/>
                </a:lnTo>
                <a:lnTo>
                  <a:pt x="3532" y="902"/>
                </a:lnTo>
                <a:lnTo>
                  <a:pt x="3142" y="1194"/>
                </a:lnTo>
                <a:lnTo>
                  <a:pt x="2752" y="1535"/>
                </a:lnTo>
                <a:lnTo>
                  <a:pt x="2436" y="1900"/>
                </a:lnTo>
                <a:lnTo>
                  <a:pt x="2119" y="2290"/>
                </a:lnTo>
                <a:lnTo>
                  <a:pt x="1876" y="2728"/>
                </a:lnTo>
                <a:lnTo>
                  <a:pt x="1656" y="3167"/>
                </a:lnTo>
                <a:lnTo>
                  <a:pt x="1462" y="3654"/>
                </a:lnTo>
                <a:lnTo>
                  <a:pt x="1340" y="4141"/>
                </a:lnTo>
                <a:lnTo>
                  <a:pt x="1267" y="4677"/>
                </a:lnTo>
                <a:lnTo>
                  <a:pt x="1242" y="5188"/>
                </a:lnTo>
                <a:lnTo>
                  <a:pt x="1242" y="7526"/>
                </a:lnTo>
                <a:lnTo>
                  <a:pt x="487" y="7526"/>
                </a:lnTo>
                <a:lnTo>
                  <a:pt x="487" y="7526"/>
                </a:lnTo>
                <a:lnTo>
                  <a:pt x="390" y="7526"/>
                </a:lnTo>
                <a:lnTo>
                  <a:pt x="293" y="7551"/>
                </a:lnTo>
                <a:lnTo>
                  <a:pt x="220" y="7599"/>
                </a:lnTo>
                <a:lnTo>
                  <a:pt x="146" y="7648"/>
                </a:lnTo>
                <a:lnTo>
                  <a:pt x="73" y="7721"/>
                </a:lnTo>
                <a:lnTo>
                  <a:pt x="49" y="7818"/>
                </a:lnTo>
                <a:lnTo>
                  <a:pt x="0" y="7891"/>
                </a:lnTo>
                <a:lnTo>
                  <a:pt x="0" y="8013"/>
                </a:lnTo>
                <a:lnTo>
                  <a:pt x="0" y="18023"/>
                </a:lnTo>
                <a:lnTo>
                  <a:pt x="0" y="18023"/>
                </a:lnTo>
                <a:lnTo>
                  <a:pt x="0" y="18121"/>
                </a:lnTo>
                <a:lnTo>
                  <a:pt x="49" y="18218"/>
                </a:lnTo>
                <a:lnTo>
                  <a:pt x="73" y="18291"/>
                </a:lnTo>
                <a:lnTo>
                  <a:pt x="146" y="18364"/>
                </a:lnTo>
                <a:lnTo>
                  <a:pt x="220" y="18413"/>
                </a:lnTo>
                <a:lnTo>
                  <a:pt x="293" y="18462"/>
                </a:lnTo>
                <a:lnTo>
                  <a:pt x="390" y="18486"/>
                </a:lnTo>
                <a:lnTo>
                  <a:pt x="487" y="18510"/>
                </a:lnTo>
                <a:lnTo>
                  <a:pt x="12373" y="18510"/>
                </a:lnTo>
                <a:lnTo>
                  <a:pt x="12373" y="18510"/>
                </a:lnTo>
                <a:lnTo>
                  <a:pt x="12470" y="18486"/>
                </a:lnTo>
                <a:lnTo>
                  <a:pt x="12568" y="18462"/>
                </a:lnTo>
                <a:lnTo>
                  <a:pt x="12641" y="18413"/>
                </a:lnTo>
                <a:lnTo>
                  <a:pt x="12714" y="18364"/>
                </a:lnTo>
                <a:lnTo>
                  <a:pt x="12787" y="18291"/>
                </a:lnTo>
                <a:lnTo>
                  <a:pt x="12811" y="18218"/>
                </a:lnTo>
                <a:lnTo>
                  <a:pt x="12860" y="18121"/>
                </a:lnTo>
                <a:lnTo>
                  <a:pt x="12860" y="18023"/>
                </a:lnTo>
                <a:lnTo>
                  <a:pt x="12860" y="8013"/>
                </a:lnTo>
                <a:lnTo>
                  <a:pt x="12860" y="8013"/>
                </a:lnTo>
                <a:lnTo>
                  <a:pt x="12860" y="7891"/>
                </a:lnTo>
                <a:lnTo>
                  <a:pt x="12811" y="7818"/>
                </a:lnTo>
                <a:lnTo>
                  <a:pt x="12787" y="7721"/>
                </a:lnTo>
                <a:lnTo>
                  <a:pt x="12714" y="7648"/>
                </a:lnTo>
                <a:lnTo>
                  <a:pt x="12641" y="7599"/>
                </a:lnTo>
                <a:lnTo>
                  <a:pt x="12568" y="7551"/>
                </a:lnTo>
                <a:lnTo>
                  <a:pt x="12470" y="7526"/>
                </a:lnTo>
                <a:lnTo>
                  <a:pt x="12373" y="7526"/>
                </a:lnTo>
                <a:lnTo>
                  <a:pt x="12373" y="7526"/>
                </a:lnTo>
                <a:close/>
                <a:moveTo>
                  <a:pt x="2801" y="5188"/>
                </a:moveTo>
                <a:lnTo>
                  <a:pt x="2801" y="5188"/>
                </a:lnTo>
                <a:lnTo>
                  <a:pt x="2826" y="4823"/>
                </a:lnTo>
                <a:lnTo>
                  <a:pt x="2874" y="4457"/>
                </a:lnTo>
                <a:lnTo>
                  <a:pt x="2972" y="4116"/>
                </a:lnTo>
                <a:lnTo>
                  <a:pt x="3093" y="3775"/>
                </a:lnTo>
                <a:lnTo>
                  <a:pt x="3240" y="3459"/>
                </a:lnTo>
                <a:lnTo>
                  <a:pt x="3410" y="3167"/>
                </a:lnTo>
                <a:lnTo>
                  <a:pt x="3629" y="2874"/>
                </a:lnTo>
                <a:lnTo>
                  <a:pt x="3873" y="2631"/>
                </a:lnTo>
                <a:lnTo>
                  <a:pt x="4116" y="2387"/>
                </a:lnTo>
                <a:lnTo>
                  <a:pt x="4409" y="2192"/>
                </a:lnTo>
                <a:lnTo>
                  <a:pt x="4701" y="1998"/>
                </a:lnTo>
                <a:lnTo>
                  <a:pt x="5017" y="1851"/>
                </a:lnTo>
                <a:lnTo>
                  <a:pt x="5358" y="1730"/>
                </a:lnTo>
                <a:lnTo>
                  <a:pt x="5699" y="1632"/>
                </a:lnTo>
                <a:lnTo>
                  <a:pt x="6065" y="1584"/>
                </a:lnTo>
                <a:lnTo>
                  <a:pt x="6430" y="1559"/>
                </a:lnTo>
                <a:lnTo>
                  <a:pt x="6430" y="1559"/>
                </a:lnTo>
                <a:lnTo>
                  <a:pt x="6795" y="1584"/>
                </a:lnTo>
                <a:lnTo>
                  <a:pt x="7161" y="1632"/>
                </a:lnTo>
                <a:lnTo>
                  <a:pt x="7502" y="1730"/>
                </a:lnTo>
                <a:lnTo>
                  <a:pt x="7843" y="1851"/>
                </a:lnTo>
                <a:lnTo>
                  <a:pt x="8159" y="1998"/>
                </a:lnTo>
                <a:lnTo>
                  <a:pt x="8452" y="2192"/>
                </a:lnTo>
                <a:lnTo>
                  <a:pt x="8744" y="2387"/>
                </a:lnTo>
                <a:lnTo>
                  <a:pt x="8987" y="2631"/>
                </a:lnTo>
                <a:lnTo>
                  <a:pt x="9231" y="2874"/>
                </a:lnTo>
                <a:lnTo>
                  <a:pt x="9450" y="3167"/>
                </a:lnTo>
                <a:lnTo>
                  <a:pt x="9621" y="3459"/>
                </a:lnTo>
                <a:lnTo>
                  <a:pt x="9767" y="3775"/>
                </a:lnTo>
                <a:lnTo>
                  <a:pt x="9888" y="4116"/>
                </a:lnTo>
                <a:lnTo>
                  <a:pt x="9986" y="4457"/>
                </a:lnTo>
                <a:lnTo>
                  <a:pt x="10035" y="4823"/>
                </a:lnTo>
                <a:lnTo>
                  <a:pt x="10059" y="5188"/>
                </a:lnTo>
                <a:lnTo>
                  <a:pt x="10059" y="7526"/>
                </a:lnTo>
                <a:lnTo>
                  <a:pt x="2801" y="7526"/>
                </a:lnTo>
                <a:lnTo>
                  <a:pt x="2801" y="5188"/>
                </a:lnTo>
                <a:close/>
                <a:moveTo>
                  <a:pt x="7063" y="13225"/>
                </a:moveTo>
                <a:lnTo>
                  <a:pt x="7209" y="15052"/>
                </a:lnTo>
                <a:lnTo>
                  <a:pt x="5651" y="15052"/>
                </a:lnTo>
                <a:lnTo>
                  <a:pt x="5797" y="13225"/>
                </a:lnTo>
                <a:lnTo>
                  <a:pt x="5797" y="13225"/>
                </a:lnTo>
                <a:lnTo>
                  <a:pt x="5675" y="13152"/>
                </a:lnTo>
                <a:lnTo>
                  <a:pt x="5553" y="13030"/>
                </a:lnTo>
                <a:lnTo>
                  <a:pt x="5456" y="12933"/>
                </a:lnTo>
                <a:lnTo>
                  <a:pt x="5358" y="12787"/>
                </a:lnTo>
                <a:lnTo>
                  <a:pt x="5285" y="12665"/>
                </a:lnTo>
                <a:lnTo>
                  <a:pt x="5237" y="12495"/>
                </a:lnTo>
                <a:lnTo>
                  <a:pt x="5212" y="12348"/>
                </a:lnTo>
                <a:lnTo>
                  <a:pt x="5212" y="12178"/>
                </a:lnTo>
                <a:lnTo>
                  <a:pt x="5212" y="12178"/>
                </a:lnTo>
                <a:lnTo>
                  <a:pt x="5237" y="11934"/>
                </a:lnTo>
                <a:lnTo>
                  <a:pt x="5310" y="11715"/>
                </a:lnTo>
                <a:lnTo>
                  <a:pt x="5407" y="11496"/>
                </a:lnTo>
                <a:lnTo>
                  <a:pt x="5553" y="11326"/>
                </a:lnTo>
                <a:lnTo>
                  <a:pt x="5748" y="11179"/>
                </a:lnTo>
                <a:lnTo>
                  <a:pt x="5943" y="11058"/>
                </a:lnTo>
                <a:lnTo>
                  <a:pt x="6187" y="10985"/>
                </a:lnTo>
                <a:lnTo>
                  <a:pt x="6430" y="10960"/>
                </a:lnTo>
                <a:lnTo>
                  <a:pt x="6430" y="10960"/>
                </a:lnTo>
                <a:lnTo>
                  <a:pt x="6674" y="10985"/>
                </a:lnTo>
                <a:lnTo>
                  <a:pt x="6917" y="11058"/>
                </a:lnTo>
                <a:lnTo>
                  <a:pt x="7112" y="11179"/>
                </a:lnTo>
                <a:lnTo>
                  <a:pt x="7307" y="11326"/>
                </a:lnTo>
                <a:lnTo>
                  <a:pt x="7453" y="11496"/>
                </a:lnTo>
                <a:lnTo>
                  <a:pt x="7550" y="11715"/>
                </a:lnTo>
                <a:lnTo>
                  <a:pt x="7623" y="11934"/>
                </a:lnTo>
                <a:lnTo>
                  <a:pt x="7648" y="12178"/>
                </a:lnTo>
                <a:lnTo>
                  <a:pt x="7648" y="12178"/>
                </a:lnTo>
                <a:lnTo>
                  <a:pt x="7648" y="12348"/>
                </a:lnTo>
                <a:lnTo>
                  <a:pt x="7623" y="12495"/>
                </a:lnTo>
                <a:lnTo>
                  <a:pt x="7575" y="12665"/>
                </a:lnTo>
                <a:lnTo>
                  <a:pt x="7502" y="12787"/>
                </a:lnTo>
                <a:lnTo>
                  <a:pt x="7404" y="12933"/>
                </a:lnTo>
                <a:lnTo>
                  <a:pt x="7307" y="13030"/>
                </a:lnTo>
                <a:lnTo>
                  <a:pt x="7185" y="13152"/>
                </a:lnTo>
                <a:lnTo>
                  <a:pt x="7063" y="13225"/>
                </a:lnTo>
                <a:lnTo>
                  <a:pt x="7063" y="13225"/>
                </a:lnTo>
                <a:close/>
              </a:path>
            </a:pathLst>
          </a:custGeom>
          <a:noFill/>
          <a:ln w="12175" cap="rnd" cmpd="sng">
            <a:solidFill>
              <a:srgbClr val="111111"/>
            </a:solidFill>
            <a:prstDash val="solid"/>
            <a:round/>
            <a:headEnd type="none" w="sm" len="sm"/>
            <a:tailEnd type="none" w="sm" len="sm"/>
          </a:ln>
        </p:spPr>
        <p:txBody>
          <a:bodyPr spcFirstLastPara="1" wrap="square" lIns="91425" tIns="91425" rIns="91425" bIns="91425" anchor="ctr" anchorCtr="0">
            <a:noAutofit/>
          </a:bodyPr>
          <a:lstStyle/>
          <a:p>
            <a:pPr marL="0" lvl="0" indent="0">
              <a:spcBef>
                <a:spcPts val="0"/>
              </a:spcBef>
              <a:spcAft>
                <a:spcPts val="0"/>
              </a:spcAft>
              <a:buNone/>
            </a:pPr>
            <a:endParaRPr/>
          </a:p>
        </p:txBody>
      </p:sp>
      <p:grpSp>
        <p:nvGrpSpPr>
          <p:cNvPr id="582" name="Shape 582"/>
          <p:cNvGrpSpPr/>
          <p:nvPr/>
        </p:nvGrpSpPr>
        <p:grpSpPr>
          <a:xfrm>
            <a:off x="1269616" y="3418413"/>
            <a:ext cx="335099" cy="225220"/>
            <a:chOff x="1244800" y="3717225"/>
            <a:chExt cx="449375" cy="302025"/>
          </a:xfrm>
        </p:grpSpPr>
        <p:sp>
          <p:nvSpPr>
            <p:cNvPr id="583" name="Shape 583"/>
            <p:cNvSpPr/>
            <p:nvPr/>
          </p:nvSpPr>
          <p:spPr>
            <a:xfrm>
              <a:off x="1244800" y="3717225"/>
              <a:ext cx="449375" cy="302025"/>
            </a:xfrm>
            <a:custGeom>
              <a:avLst/>
              <a:gdLst/>
              <a:ahLst/>
              <a:cxnLst/>
              <a:rect l="0" t="0" r="0" b="0"/>
              <a:pathLst>
                <a:path w="17975" h="12081" fill="none" extrusionOk="0">
                  <a:moveTo>
                    <a:pt x="17000" y="0"/>
                  </a:moveTo>
                  <a:lnTo>
                    <a:pt x="974" y="0"/>
                  </a:lnTo>
                  <a:lnTo>
                    <a:pt x="974" y="0"/>
                  </a:lnTo>
                  <a:lnTo>
                    <a:pt x="780" y="25"/>
                  </a:lnTo>
                  <a:lnTo>
                    <a:pt x="585" y="73"/>
                  </a:lnTo>
                  <a:lnTo>
                    <a:pt x="414" y="171"/>
                  </a:lnTo>
                  <a:lnTo>
                    <a:pt x="292" y="292"/>
                  </a:lnTo>
                  <a:lnTo>
                    <a:pt x="171" y="439"/>
                  </a:lnTo>
                  <a:lnTo>
                    <a:pt x="73" y="609"/>
                  </a:lnTo>
                  <a:lnTo>
                    <a:pt x="25" y="780"/>
                  </a:lnTo>
                  <a:lnTo>
                    <a:pt x="0" y="974"/>
                  </a:lnTo>
                  <a:lnTo>
                    <a:pt x="0" y="11106"/>
                  </a:lnTo>
                  <a:lnTo>
                    <a:pt x="0" y="11106"/>
                  </a:lnTo>
                  <a:lnTo>
                    <a:pt x="25" y="11301"/>
                  </a:lnTo>
                  <a:lnTo>
                    <a:pt x="73" y="11471"/>
                  </a:lnTo>
                  <a:lnTo>
                    <a:pt x="171" y="11642"/>
                  </a:lnTo>
                  <a:lnTo>
                    <a:pt x="292" y="11788"/>
                  </a:lnTo>
                  <a:lnTo>
                    <a:pt x="414" y="11910"/>
                  </a:lnTo>
                  <a:lnTo>
                    <a:pt x="585" y="12007"/>
                  </a:lnTo>
                  <a:lnTo>
                    <a:pt x="780" y="12056"/>
                  </a:lnTo>
                  <a:lnTo>
                    <a:pt x="974" y="12080"/>
                  </a:lnTo>
                  <a:lnTo>
                    <a:pt x="17000" y="12080"/>
                  </a:lnTo>
                  <a:lnTo>
                    <a:pt x="17000" y="12080"/>
                  </a:lnTo>
                  <a:lnTo>
                    <a:pt x="17195" y="12056"/>
                  </a:lnTo>
                  <a:lnTo>
                    <a:pt x="17390" y="12007"/>
                  </a:lnTo>
                  <a:lnTo>
                    <a:pt x="17560" y="11910"/>
                  </a:lnTo>
                  <a:lnTo>
                    <a:pt x="17682" y="11788"/>
                  </a:lnTo>
                  <a:lnTo>
                    <a:pt x="17804" y="11642"/>
                  </a:lnTo>
                  <a:lnTo>
                    <a:pt x="17901" y="11471"/>
                  </a:lnTo>
                  <a:lnTo>
                    <a:pt x="17950" y="11301"/>
                  </a:lnTo>
                  <a:lnTo>
                    <a:pt x="17974" y="11106"/>
                  </a:lnTo>
                  <a:lnTo>
                    <a:pt x="17974" y="974"/>
                  </a:lnTo>
                  <a:lnTo>
                    <a:pt x="17974" y="974"/>
                  </a:lnTo>
                  <a:lnTo>
                    <a:pt x="17950" y="780"/>
                  </a:lnTo>
                  <a:lnTo>
                    <a:pt x="17901" y="609"/>
                  </a:lnTo>
                  <a:lnTo>
                    <a:pt x="17804" y="439"/>
                  </a:lnTo>
                  <a:lnTo>
                    <a:pt x="17682" y="292"/>
                  </a:lnTo>
                  <a:lnTo>
                    <a:pt x="17560" y="171"/>
                  </a:lnTo>
                  <a:lnTo>
                    <a:pt x="17390" y="73"/>
                  </a:lnTo>
                  <a:lnTo>
                    <a:pt x="17195" y="25"/>
                  </a:lnTo>
                  <a:lnTo>
                    <a:pt x="17000" y="0"/>
                  </a:lnTo>
                  <a:lnTo>
                    <a:pt x="17000" y="0"/>
                  </a:lnTo>
                </a:path>
              </a:pathLst>
            </a:custGeom>
            <a:noFill/>
            <a:ln w="12175" cap="rnd" cmpd="sng">
              <a:solidFill>
                <a:srgbClr val="111111"/>
              </a:solidFill>
              <a:prstDash val="solid"/>
              <a:round/>
              <a:headEnd type="none" w="sm" len="sm"/>
              <a:tailEnd type="none" w="sm" len="sm"/>
            </a:ln>
          </p:spPr>
          <p:txBody>
            <a:bodyPr spcFirstLastPara="1" wrap="square" lIns="91425" tIns="91425" rIns="91425" bIns="91425" anchor="ctr" anchorCtr="0">
              <a:noAutofit/>
            </a:bodyPr>
            <a:lstStyle/>
            <a:p>
              <a:pPr marL="0" lvl="0" indent="0">
                <a:spcBef>
                  <a:spcPts val="0"/>
                </a:spcBef>
                <a:spcAft>
                  <a:spcPts val="0"/>
                </a:spcAft>
                <a:buNone/>
              </a:pPr>
              <a:endParaRPr/>
            </a:p>
          </p:txBody>
        </p:sp>
        <p:sp>
          <p:nvSpPr>
            <p:cNvPr id="584" name="Shape 584"/>
            <p:cNvSpPr/>
            <p:nvPr/>
          </p:nvSpPr>
          <p:spPr>
            <a:xfrm>
              <a:off x="1244800" y="3795150"/>
              <a:ext cx="449375" cy="25"/>
            </a:xfrm>
            <a:custGeom>
              <a:avLst/>
              <a:gdLst/>
              <a:ahLst/>
              <a:cxnLst/>
              <a:rect l="0" t="0" r="0" b="0"/>
              <a:pathLst>
                <a:path w="17975" h="1" fill="none" extrusionOk="0">
                  <a:moveTo>
                    <a:pt x="17974" y="1"/>
                  </a:moveTo>
                  <a:lnTo>
                    <a:pt x="0" y="1"/>
                  </a:lnTo>
                </a:path>
              </a:pathLst>
            </a:custGeom>
            <a:noFill/>
            <a:ln w="12175" cap="rnd" cmpd="sng">
              <a:solidFill>
                <a:srgbClr val="111111"/>
              </a:solidFill>
              <a:prstDash val="solid"/>
              <a:round/>
              <a:headEnd type="none" w="sm" len="sm"/>
              <a:tailEnd type="none" w="sm" len="sm"/>
            </a:ln>
          </p:spPr>
          <p:txBody>
            <a:bodyPr spcFirstLastPara="1" wrap="square" lIns="91425" tIns="91425" rIns="91425" bIns="91425" anchor="ctr" anchorCtr="0">
              <a:noAutofit/>
            </a:bodyPr>
            <a:lstStyle/>
            <a:p>
              <a:pPr marL="0" lvl="0" indent="0">
                <a:spcBef>
                  <a:spcPts val="0"/>
                </a:spcBef>
                <a:spcAft>
                  <a:spcPts val="0"/>
                </a:spcAft>
                <a:buNone/>
              </a:pPr>
              <a:endParaRPr/>
            </a:p>
          </p:txBody>
        </p:sp>
        <p:sp>
          <p:nvSpPr>
            <p:cNvPr id="585" name="Shape 585"/>
            <p:cNvSpPr/>
            <p:nvPr/>
          </p:nvSpPr>
          <p:spPr>
            <a:xfrm>
              <a:off x="1244800" y="3853000"/>
              <a:ext cx="449375" cy="25"/>
            </a:xfrm>
            <a:custGeom>
              <a:avLst/>
              <a:gdLst/>
              <a:ahLst/>
              <a:cxnLst/>
              <a:rect l="0" t="0" r="0" b="0"/>
              <a:pathLst>
                <a:path w="17975" h="1" fill="none" extrusionOk="0">
                  <a:moveTo>
                    <a:pt x="0" y="0"/>
                  </a:moveTo>
                  <a:lnTo>
                    <a:pt x="17974" y="0"/>
                  </a:lnTo>
                </a:path>
              </a:pathLst>
            </a:custGeom>
            <a:noFill/>
            <a:ln w="12175" cap="rnd" cmpd="sng">
              <a:solidFill>
                <a:srgbClr val="111111"/>
              </a:solidFill>
              <a:prstDash val="solid"/>
              <a:round/>
              <a:headEnd type="none" w="sm" len="sm"/>
              <a:tailEnd type="none" w="sm" len="sm"/>
            </a:ln>
          </p:spPr>
          <p:txBody>
            <a:bodyPr spcFirstLastPara="1" wrap="square" lIns="91425" tIns="91425" rIns="91425" bIns="91425" anchor="ctr" anchorCtr="0">
              <a:noAutofit/>
            </a:bodyPr>
            <a:lstStyle/>
            <a:p>
              <a:pPr marL="0" lvl="0" indent="0">
                <a:spcBef>
                  <a:spcPts val="0"/>
                </a:spcBef>
                <a:spcAft>
                  <a:spcPts val="0"/>
                </a:spcAft>
                <a:buNone/>
              </a:pPr>
              <a:endParaRPr/>
            </a:p>
          </p:txBody>
        </p:sp>
        <p:sp>
          <p:nvSpPr>
            <p:cNvPr id="586" name="Shape 586"/>
            <p:cNvSpPr/>
            <p:nvPr/>
          </p:nvSpPr>
          <p:spPr>
            <a:xfrm>
              <a:off x="1302625" y="3893800"/>
              <a:ext cx="161375" cy="25"/>
            </a:xfrm>
            <a:custGeom>
              <a:avLst/>
              <a:gdLst/>
              <a:ahLst/>
              <a:cxnLst/>
              <a:rect l="0" t="0" r="0" b="0"/>
              <a:pathLst>
                <a:path w="6455" h="1" fill="none" extrusionOk="0">
                  <a:moveTo>
                    <a:pt x="6455" y="0"/>
                  </a:moveTo>
                  <a:lnTo>
                    <a:pt x="1" y="0"/>
                  </a:lnTo>
                </a:path>
              </a:pathLst>
            </a:custGeom>
            <a:noFill/>
            <a:ln w="12175" cap="rnd" cmpd="sng">
              <a:solidFill>
                <a:srgbClr val="111111"/>
              </a:solidFill>
              <a:prstDash val="solid"/>
              <a:round/>
              <a:headEnd type="none" w="sm" len="sm"/>
              <a:tailEnd type="none" w="sm" len="sm"/>
            </a:ln>
          </p:spPr>
          <p:txBody>
            <a:bodyPr spcFirstLastPara="1" wrap="square" lIns="91425" tIns="91425" rIns="91425" bIns="91425" anchor="ctr" anchorCtr="0">
              <a:noAutofit/>
            </a:bodyPr>
            <a:lstStyle/>
            <a:p>
              <a:pPr marL="0" lvl="0" indent="0">
                <a:spcBef>
                  <a:spcPts val="0"/>
                </a:spcBef>
                <a:spcAft>
                  <a:spcPts val="0"/>
                </a:spcAft>
                <a:buNone/>
              </a:pPr>
              <a:endParaRPr/>
            </a:p>
          </p:txBody>
        </p:sp>
        <p:sp>
          <p:nvSpPr>
            <p:cNvPr id="587" name="Shape 587"/>
            <p:cNvSpPr/>
            <p:nvPr/>
          </p:nvSpPr>
          <p:spPr>
            <a:xfrm>
              <a:off x="1302625" y="3933975"/>
              <a:ext cx="110250" cy="25"/>
            </a:xfrm>
            <a:custGeom>
              <a:avLst/>
              <a:gdLst/>
              <a:ahLst/>
              <a:cxnLst/>
              <a:rect l="0" t="0" r="0" b="0"/>
              <a:pathLst>
                <a:path w="4410" h="1" fill="none" extrusionOk="0">
                  <a:moveTo>
                    <a:pt x="4409" y="1"/>
                  </a:moveTo>
                  <a:lnTo>
                    <a:pt x="1" y="1"/>
                  </a:lnTo>
                </a:path>
              </a:pathLst>
            </a:custGeom>
            <a:noFill/>
            <a:ln w="12175" cap="rnd" cmpd="sng">
              <a:solidFill>
                <a:srgbClr val="111111"/>
              </a:solidFill>
              <a:prstDash val="solid"/>
              <a:round/>
              <a:headEnd type="none" w="sm" len="sm"/>
              <a:tailEnd type="none" w="sm" len="sm"/>
            </a:ln>
          </p:spPr>
          <p:txBody>
            <a:bodyPr spcFirstLastPara="1" wrap="square" lIns="91425" tIns="91425" rIns="91425" bIns="91425" anchor="ctr" anchorCtr="0">
              <a:noAutofit/>
            </a:bodyPr>
            <a:lstStyle/>
            <a:p>
              <a:pPr marL="0" lvl="0" indent="0">
                <a:spcBef>
                  <a:spcPts val="0"/>
                </a:spcBef>
                <a:spcAft>
                  <a:spcPts val="0"/>
                </a:spcAft>
                <a:buNone/>
              </a:pPr>
              <a:endParaRPr/>
            </a:p>
          </p:txBody>
        </p:sp>
        <p:sp>
          <p:nvSpPr>
            <p:cNvPr id="588" name="Shape 588"/>
            <p:cNvSpPr/>
            <p:nvPr/>
          </p:nvSpPr>
          <p:spPr>
            <a:xfrm>
              <a:off x="1572975" y="3899875"/>
              <a:ext cx="62125" cy="40225"/>
            </a:xfrm>
            <a:custGeom>
              <a:avLst/>
              <a:gdLst/>
              <a:ahLst/>
              <a:cxnLst/>
              <a:rect l="0" t="0" r="0" b="0"/>
              <a:pathLst>
                <a:path w="2485" h="1609" fill="none" extrusionOk="0">
                  <a:moveTo>
                    <a:pt x="1998" y="1"/>
                  </a:moveTo>
                  <a:lnTo>
                    <a:pt x="488" y="1"/>
                  </a:lnTo>
                  <a:lnTo>
                    <a:pt x="488" y="1"/>
                  </a:lnTo>
                  <a:lnTo>
                    <a:pt x="390" y="1"/>
                  </a:lnTo>
                  <a:lnTo>
                    <a:pt x="293" y="25"/>
                  </a:lnTo>
                  <a:lnTo>
                    <a:pt x="220" y="74"/>
                  </a:lnTo>
                  <a:lnTo>
                    <a:pt x="147" y="147"/>
                  </a:lnTo>
                  <a:lnTo>
                    <a:pt x="98" y="220"/>
                  </a:lnTo>
                  <a:lnTo>
                    <a:pt x="49" y="293"/>
                  </a:lnTo>
                  <a:lnTo>
                    <a:pt x="25" y="390"/>
                  </a:lnTo>
                  <a:lnTo>
                    <a:pt x="0" y="488"/>
                  </a:lnTo>
                  <a:lnTo>
                    <a:pt x="0" y="1121"/>
                  </a:lnTo>
                  <a:lnTo>
                    <a:pt x="0" y="1121"/>
                  </a:lnTo>
                  <a:lnTo>
                    <a:pt x="25" y="1218"/>
                  </a:lnTo>
                  <a:lnTo>
                    <a:pt x="49" y="1316"/>
                  </a:lnTo>
                  <a:lnTo>
                    <a:pt x="98" y="1389"/>
                  </a:lnTo>
                  <a:lnTo>
                    <a:pt x="147" y="1462"/>
                  </a:lnTo>
                  <a:lnTo>
                    <a:pt x="220" y="1511"/>
                  </a:lnTo>
                  <a:lnTo>
                    <a:pt x="293" y="1559"/>
                  </a:lnTo>
                  <a:lnTo>
                    <a:pt x="390" y="1584"/>
                  </a:lnTo>
                  <a:lnTo>
                    <a:pt x="488" y="1608"/>
                  </a:lnTo>
                  <a:lnTo>
                    <a:pt x="1998" y="1608"/>
                  </a:lnTo>
                  <a:lnTo>
                    <a:pt x="1998" y="1608"/>
                  </a:lnTo>
                  <a:lnTo>
                    <a:pt x="2095" y="1584"/>
                  </a:lnTo>
                  <a:lnTo>
                    <a:pt x="2192" y="1559"/>
                  </a:lnTo>
                  <a:lnTo>
                    <a:pt x="2265" y="1511"/>
                  </a:lnTo>
                  <a:lnTo>
                    <a:pt x="2339" y="1462"/>
                  </a:lnTo>
                  <a:lnTo>
                    <a:pt x="2387" y="1389"/>
                  </a:lnTo>
                  <a:lnTo>
                    <a:pt x="2436" y="1316"/>
                  </a:lnTo>
                  <a:lnTo>
                    <a:pt x="2485" y="1218"/>
                  </a:lnTo>
                  <a:lnTo>
                    <a:pt x="2485" y="1121"/>
                  </a:lnTo>
                  <a:lnTo>
                    <a:pt x="2485" y="488"/>
                  </a:lnTo>
                  <a:lnTo>
                    <a:pt x="2485" y="488"/>
                  </a:lnTo>
                  <a:lnTo>
                    <a:pt x="2485" y="390"/>
                  </a:lnTo>
                  <a:lnTo>
                    <a:pt x="2436" y="293"/>
                  </a:lnTo>
                  <a:lnTo>
                    <a:pt x="2387" y="220"/>
                  </a:lnTo>
                  <a:lnTo>
                    <a:pt x="2339" y="147"/>
                  </a:lnTo>
                  <a:lnTo>
                    <a:pt x="2265" y="74"/>
                  </a:lnTo>
                  <a:lnTo>
                    <a:pt x="2192" y="25"/>
                  </a:lnTo>
                  <a:lnTo>
                    <a:pt x="2095" y="1"/>
                  </a:lnTo>
                  <a:lnTo>
                    <a:pt x="1998" y="1"/>
                  </a:lnTo>
                  <a:lnTo>
                    <a:pt x="1998" y="1"/>
                  </a:lnTo>
                  <a:close/>
                </a:path>
              </a:pathLst>
            </a:custGeom>
            <a:noFill/>
            <a:ln w="12175" cap="rnd" cmpd="sng">
              <a:solidFill>
                <a:srgbClr val="111111"/>
              </a:solidFill>
              <a:prstDash val="solid"/>
              <a:round/>
              <a:headEnd type="none" w="sm" len="sm"/>
              <a:tailEnd type="none" w="sm" len="sm"/>
            </a:ln>
          </p:spPr>
          <p:txBody>
            <a:bodyPr spcFirstLastPara="1" wrap="square" lIns="91425" tIns="91425" rIns="91425" bIns="91425" anchor="ctr" anchorCtr="0">
              <a:noAutofit/>
            </a:bodyPr>
            <a:lstStyle/>
            <a:p>
              <a:pPr marL="0" lvl="0" indent="0">
                <a:spcBef>
                  <a:spcPts val="0"/>
                </a:spcBef>
                <a:spcAft>
                  <a:spcPts val="0"/>
                </a:spcAft>
                <a:buNone/>
              </a:pPr>
              <a:endParaRPr/>
            </a:p>
          </p:txBody>
        </p:sp>
      </p:grpSp>
      <p:grpSp>
        <p:nvGrpSpPr>
          <p:cNvPr id="589" name="Shape 589"/>
          <p:cNvGrpSpPr/>
          <p:nvPr/>
        </p:nvGrpSpPr>
        <p:grpSpPr>
          <a:xfrm>
            <a:off x="1775405" y="3401151"/>
            <a:ext cx="326020" cy="254731"/>
            <a:chOff x="1923075" y="3694075"/>
            <a:chExt cx="437200" cy="341600"/>
          </a:xfrm>
        </p:grpSpPr>
        <p:sp>
          <p:nvSpPr>
            <p:cNvPr id="590" name="Shape 590"/>
            <p:cNvSpPr/>
            <p:nvPr/>
          </p:nvSpPr>
          <p:spPr>
            <a:xfrm>
              <a:off x="2247600" y="3983300"/>
              <a:ext cx="52400" cy="52375"/>
            </a:xfrm>
            <a:custGeom>
              <a:avLst/>
              <a:gdLst/>
              <a:ahLst/>
              <a:cxnLst/>
              <a:rect l="0" t="0" r="0" b="0"/>
              <a:pathLst>
                <a:path w="2096" h="2095" fill="none" extrusionOk="0">
                  <a:moveTo>
                    <a:pt x="1" y="1048"/>
                  </a:moveTo>
                  <a:lnTo>
                    <a:pt x="1" y="1048"/>
                  </a:lnTo>
                  <a:lnTo>
                    <a:pt x="25" y="828"/>
                  </a:lnTo>
                  <a:lnTo>
                    <a:pt x="74" y="634"/>
                  </a:lnTo>
                  <a:lnTo>
                    <a:pt x="171" y="439"/>
                  </a:lnTo>
                  <a:lnTo>
                    <a:pt x="317" y="293"/>
                  </a:lnTo>
                  <a:lnTo>
                    <a:pt x="463" y="171"/>
                  </a:lnTo>
                  <a:lnTo>
                    <a:pt x="634" y="73"/>
                  </a:lnTo>
                  <a:lnTo>
                    <a:pt x="829" y="0"/>
                  </a:lnTo>
                  <a:lnTo>
                    <a:pt x="1048" y="0"/>
                  </a:lnTo>
                  <a:lnTo>
                    <a:pt x="1048" y="0"/>
                  </a:lnTo>
                  <a:lnTo>
                    <a:pt x="1267" y="0"/>
                  </a:lnTo>
                  <a:lnTo>
                    <a:pt x="1462" y="73"/>
                  </a:lnTo>
                  <a:lnTo>
                    <a:pt x="1633" y="171"/>
                  </a:lnTo>
                  <a:lnTo>
                    <a:pt x="1779" y="293"/>
                  </a:lnTo>
                  <a:lnTo>
                    <a:pt x="1925" y="439"/>
                  </a:lnTo>
                  <a:lnTo>
                    <a:pt x="2022" y="634"/>
                  </a:lnTo>
                  <a:lnTo>
                    <a:pt x="2071" y="828"/>
                  </a:lnTo>
                  <a:lnTo>
                    <a:pt x="2095" y="1048"/>
                  </a:lnTo>
                  <a:lnTo>
                    <a:pt x="2095" y="1048"/>
                  </a:lnTo>
                  <a:lnTo>
                    <a:pt x="2071" y="1242"/>
                  </a:lnTo>
                  <a:lnTo>
                    <a:pt x="2022" y="1437"/>
                  </a:lnTo>
                  <a:lnTo>
                    <a:pt x="1925" y="1632"/>
                  </a:lnTo>
                  <a:lnTo>
                    <a:pt x="1779" y="1778"/>
                  </a:lnTo>
                  <a:lnTo>
                    <a:pt x="1633" y="1900"/>
                  </a:lnTo>
                  <a:lnTo>
                    <a:pt x="1462" y="1997"/>
                  </a:lnTo>
                  <a:lnTo>
                    <a:pt x="1267" y="2070"/>
                  </a:lnTo>
                  <a:lnTo>
                    <a:pt x="1048" y="2095"/>
                  </a:lnTo>
                  <a:lnTo>
                    <a:pt x="1048" y="2095"/>
                  </a:lnTo>
                  <a:lnTo>
                    <a:pt x="829" y="2070"/>
                  </a:lnTo>
                  <a:lnTo>
                    <a:pt x="634" y="1997"/>
                  </a:lnTo>
                  <a:lnTo>
                    <a:pt x="463" y="1900"/>
                  </a:lnTo>
                  <a:lnTo>
                    <a:pt x="317" y="1778"/>
                  </a:lnTo>
                  <a:lnTo>
                    <a:pt x="171" y="1632"/>
                  </a:lnTo>
                  <a:lnTo>
                    <a:pt x="74" y="1437"/>
                  </a:lnTo>
                  <a:lnTo>
                    <a:pt x="25" y="1242"/>
                  </a:lnTo>
                  <a:lnTo>
                    <a:pt x="1" y="1048"/>
                  </a:lnTo>
                  <a:lnTo>
                    <a:pt x="1" y="1048"/>
                  </a:lnTo>
                  <a:close/>
                </a:path>
              </a:pathLst>
            </a:custGeom>
            <a:noFill/>
            <a:ln w="12175" cap="rnd" cmpd="sng">
              <a:solidFill>
                <a:srgbClr val="111111"/>
              </a:solidFill>
              <a:prstDash val="solid"/>
              <a:round/>
              <a:headEnd type="none" w="sm" len="sm"/>
              <a:tailEnd type="none" w="sm" len="sm"/>
            </a:ln>
          </p:spPr>
          <p:txBody>
            <a:bodyPr spcFirstLastPara="1" wrap="square" lIns="91425" tIns="91425" rIns="91425" bIns="91425" anchor="ctr" anchorCtr="0">
              <a:noAutofit/>
            </a:bodyPr>
            <a:lstStyle/>
            <a:p>
              <a:pPr marL="0" lvl="0" indent="0">
                <a:spcBef>
                  <a:spcPts val="0"/>
                </a:spcBef>
                <a:spcAft>
                  <a:spcPts val="0"/>
                </a:spcAft>
                <a:buNone/>
              </a:pPr>
              <a:endParaRPr/>
            </a:p>
          </p:txBody>
        </p:sp>
        <p:sp>
          <p:nvSpPr>
            <p:cNvPr id="591" name="Shape 591"/>
            <p:cNvSpPr/>
            <p:nvPr/>
          </p:nvSpPr>
          <p:spPr>
            <a:xfrm>
              <a:off x="2035100" y="3983300"/>
              <a:ext cx="52400" cy="52375"/>
            </a:xfrm>
            <a:custGeom>
              <a:avLst/>
              <a:gdLst/>
              <a:ahLst/>
              <a:cxnLst/>
              <a:rect l="0" t="0" r="0" b="0"/>
              <a:pathLst>
                <a:path w="2096" h="2095" fill="none" extrusionOk="0">
                  <a:moveTo>
                    <a:pt x="1" y="1048"/>
                  </a:moveTo>
                  <a:lnTo>
                    <a:pt x="1" y="1048"/>
                  </a:lnTo>
                  <a:lnTo>
                    <a:pt x="25" y="828"/>
                  </a:lnTo>
                  <a:lnTo>
                    <a:pt x="74" y="634"/>
                  </a:lnTo>
                  <a:lnTo>
                    <a:pt x="171" y="439"/>
                  </a:lnTo>
                  <a:lnTo>
                    <a:pt x="317" y="293"/>
                  </a:lnTo>
                  <a:lnTo>
                    <a:pt x="464" y="171"/>
                  </a:lnTo>
                  <a:lnTo>
                    <a:pt x="634" y="73"/>
                  </a:lnTo>
                  <a:lnTo>
                    <a:pt x="829" y="0"/>
                  </a:lnTo>
                  <a:lnTo>
                    <a:pt x="1048" y="0"/>
                  </a:lnTo>
                  <a:lnTo>
                    <a:pt x="1048" y="0"/>
                  </a:lnTo>
                  <a:lnTo>
                    <a:pt x="1267" y="0"/>
                  </a:lnTo>
                  <a:lnTo>
                    <a:pt x="1462" y="73"/>
                  </a:lnTo>
                  <a:lnTo>
                    <a:pt x="1633" y="171"/>
                  </a:lnTo>
                  <a:lnTo>
                    <a:pt x="1779" y="293"/>
                  </a:lnTo>
                  <a:lnTo>
                    <a:pt x="1925" y="439"/>
                  </a:lnTo>
                  <a:lnTo>
                    <a:pt x="2022" y="634"/>
                  </a:lnTo>
                  <a:lnTo>
                    <a:pt x="2071" y="828"/>
                  </a:lnTo>
                  <a:lnTo>
                    <a:pt x="2095" y="1048"/>
                  </a:lnTo>
                  <a:lnTo>
                    <a:pt x="2095" y="1048"/>
                  </a:lnTo>
                  <a:lnTo>
                    <a:pt x="2071" y="1242"/>
                  </a:lnTo>
                  <a:lnTo>
                    <a:pt x="2022" y="1437"/>
                  </a:lnTo>
                  <a:lnTo>
                    <a:pt x="1925" y="1632"/>
                  </a:lnTo>
                  <a:lnTo>
                    <a:pt x="1779" y="1778"/>
                  </a:lnTo>
                  <a:lnTo>
                    <a:pt x="1633" y="1900"/>
                  </a:lnTo>
                  <a:lnTo>
                    <a:pt x="1462" y="1997"/>
                  </a:lnTo>
                  <a:lnTo>
                    <a:pt x="1267" y="2070"/>
                  </a:lnTo>
                  <a:lnTo>
                    <a:pt x="1048" y="2095"/>
                  </a:lnTo>
                  <a:lnTo>
                    <a:pt x="1048" y="2095"/>
                  </a:lnTo>
                  <a:lnTo>
                    <a:pt x="829" y="2070"/>
                  </a:lnTo>
                  <a:lnTo>
                    <a:pt x="634" y="1997"/>
                  </a:lnTo>
                  <a:lnTo>
                    <a:pt x="464" y="1900"/>
                  </a:lnTo>
                  <a:lnTo>
                    <a:pt x="317" y="1778"/>
                  </a:lnTo>
                  <a:lnTo>
                    <a:pt x="171" y="1632"/>
                  </a:lnTo>
                  <a:lnTo>
                    <a:pt x="74" y="1437"/>
                  </a:lnTo>
                  <a:lnTo>
                    <a:pt x="25" y="1242"/>
                  </a:lnTo>
                  <a:lnTo>
                    <a:pt x="1" y="1048"/>
                  </a:lnTo>
                  <a:lnTo>
                    <a:pt x="1" y="1048"/>
                  </a:lnTo>
                  <a:close/>
                </a:path>
              </a:pathLst>
            </a:custGeom>
            <a:noFill/>
            <a:ln w="12175" cap="rnd" cmpd="sng">
              <a:solidFill>
                <a:srgbClr val="111111"/>
              </a:solidFill>
              <a:prstDash val="solid"/>
              <a:round/>
              <a:headEnd type="none" w="sm" len="sm"/>
              <a:tailEnd type="none" w="sm" len="sm"/>
            </a:ln>
          </p:spPr>
          <p:txBody>
            <a:bodyPr spcFirstLastPara="1" wrap="square" lIns="91425" tIns="91425" rIns="91425" bIns="91425" anchor="ctr" anchorCtr="0">
              <a:noAutofit/>
            </a:bodyPr>
            <a:lstStyle/>
            <a:p>
              <a:pPr marL="0" lvl="0" indent="0">
                <a:spcBef>
                  <a:spcPts val="0"/>
                </a:spcBef>
                <a:spcAft>
                  <a:spcPts val="0"/>
                </a:spcAft>
                <a:buNone/>
              </a:pPr>
              <a:endParaRPr/>
            </a:p>
          </p:txBody>
        </p:sp>
        <p:sp>
          <p:nvSpPr>
            <p:cNvPr id="592" name="Shape 592"/>
            <p:cNvSpPr/>
            <p:nvPr/>
          </p:nvSpPr>
          <p:spPr>
            <a:xfrm>
              <a:off x="1923075" y="3694075"/>
              <a:ext cx="437200" cy="280100"/>
            </a:xfrm>
            <a:custGeom>
              <a:avLst/>
              <a:gdLst/>
              <a:ahLst/>
              <a:cxnLst/>
              <a:rect l="0" t="0" r="0" b="0"/>
              <a:pathLst>
                <a:path w="17488" h="11204" fill="none" extrusionOk="0">
                  <a:moveTo>
                    <a:pt x="14516" y="10912"/>
                  </a:moveTo>
                  <a:lnTo>
                    <a:pt x="5675" y="10912"/>
                  </a:lnTo>
                  <a:lnTo>
                    <a:pt x="6089" y="9889"/>
                  </a:lnTo>
                  <a:lnTo>
                    <a:pt x="6089" y="9889"/>
                  </a:lnTo>
                  <a:lnTo>
                    <a:pt x="6235" y="9913"/>
                  </a:lnTo>
                  <a:lnTo>
                    <a:pt x="6406" y="9913"/>
                  </a:lnTo>
                  <a:lnTo>
                    <a:pt x="13810" y="9231"/>
                  </a:lnTo>
                  <a:lnTo>
                    <a:pt x="13810" y="9231"/>
                  </a:lnTo>
                  <a:lnTo>
                    <a:pt x="13980" y="9207"/>
                  </a:lnTo>
                  <a:lnTo>
                    <a:pt x="14151" y="9134"/>
                  </a:lnTo>
                  <a:lnTo>
                    <a:pt x="14297" y="9061"/>
                  </a:lnTo>
                  <a:lnTo>
                    <a:pt x="14467" y="8963"/>
                  </a:lnTo>
                  <a:lnTo>
                    <a:pt x="14614" y="8866"/>
                  </a:lnTo>
                  <a:lnTo>
                    <a:pt x="14735" y="8744"/>
                  </a:lnTo>
                  <a:lnTo>
                    <a:pt x="14833" y="8598"/>
                  </a:lnTo>
                  <a:lnTo>
                    <a:pt x="14930" y="8452"/>
                  </a:lnTo>
                  <a:lnTo>
                    <a:pt x="17414" y="3142"/>
                  </a:lnTo>
                  <a:lnTo>
                    <a:pt x="17414" y="3142"/>
                  </a:lnTo>
                  <a:lnTo>
                    <a:pt x="17463" y="2996"/>
                  </a:lnTo>
                  <a:lnTo>
                    <a:pt x="17487" y="2875"/>
                  </a:lnTo>
                  <a:lnTo>
                    <a:pt x="17463" y="2753"/>
                  </a:lnTo>
                  <a:lnTo>
                    <a:pt x="17439" y="2631"/>
                  </a:lnTo>
                  <a:lnTo>
                    <a:pt x="17366" y="2558"/>
                  </a:lnTo>
                  <a:lnTo>
                    <a:pt x="17244" y="2485"/>
                  </a:lnTo>
                  <a:lnTo>
                    <a:pt x="17122" y="2436"/>
                  </a:lnTo>
                  <a:lnTo>
                    <a:pt x="16976" y="2412"/>
                  </a:lnTo>
                  <a:lnTo>
                    <a:pt x="4579" y="1998"/>
                  </a:lnTo>
                  <a:lnTo>
                    <a:pt x="4214" y="366"/>
                  </a:lnTo>
                  <a:lnTo>
                    <a:pt x="4214" y="366"/>
                  </a:lnTo>
                  <a:lnTo>
                    <a:pt x="4141" y="220"/>
                  </a:lnTo>
                  <a:lnTo>
                    <a:pt x="4043" y="98"/>
                  </a:lnTo>
                  <a:lnTo>
                    <a:pt x="3897" y="25"/>
                  </a:lnTo>
                  <a:lnTo>
                    <a:pt x="3727" y="1"/>
                  </a:lnTo>
                  <a:lnTo>
                    <a:pt x="488" y="1"/>
                  </a:lnTo>
                  <a:lnTo>
                    <a:pt x="488" y="1"/>
                  </a:lnTo>
                  <a:lnTo>
                    <a:pt x="390" y="1"/>
                  </a:lnTo>
                  <a:lnTo>
                    <a:pt x="293" y="25"/>
                  </a:lnTo>
                  <a:lnTo>
                    <a:pt x="220" y="74"/>
                  </a:lnTo>
                  <a:lnTo>
                    <a:pt x="147" y="122"/>
                  </a:lnTo>
                  <a:lnTo>
                    <a:pt x="74" y="196"/>
                  </a:lnTo>
                  <a:lnTo>
                    <a:pt x="25" y="293"/>
                  </a:lnTo>
                  <a:lnTo>
                    <a:pt x="1" y="366"/>
                  </a:lnTo>
                  <a:lnTo>
                    <a:pt x="1" y="488"/>
                  </a:lnTo>
                  <a:lnTo>
                    <a:pt x="1" y="488"/>
                  </a:lnTo>
                  <a:lnTo>
                    <a:pt x="1" y="585"/>
                  </a:lnTo>
                  <a:lnTo>
                    <a:pt x="25" y="658"/>
                  </a:lnTo>
                  <a:lnTo>
                    <a:pt x="74" y="756"/>
                  </a:lnTo>
                  <a:lnTo>
                    <a:pt x="147" y="829"/>
                  </a:lnTo>
                  <a:lnTo>
                    <a:pt x="220" y="877"/>
                  </a:lnTo>
                  <a:lnTo>
                    <a:pt x="293" y="926"/>
                  </a:lnTo>
                  <a:lnTo>
                    <a:pt x="390" y="951"/>
                  </a:lnTo>
                  <a:lnTo>
                    <a:pt x="488" y="975"/>
                  </a:lnTo>
                  <a:lnTo>
                    <a:pt x="3337" y="975"/>
                  </a:lnTo>
                  <a:lnTo>
                    <a:pt x="5286" y="9256"/>
                  </a:lnTo>
                  <a:lnTo>
                    <a:pt x="4506" y="11204"/>
                  </a:lnTo>
                </a:path>
              </a:pathLst>
            </a:custGeom>
            <a:noFill/>
            <a:ln w="12175" cap="rnd" cmpd="sng">
              <a:solidFill>
                <a:srgbClr val="111111"/>
              </a:solidFill>
              <a:prstDash val="solid"/>
              <a:round/>
              <a:headEnd type="none" w="sm" len="sm"/>
              <a:tailEnd type="none" w="sm" len="sm"/>
            </a:ln>
          </p:spPr>
          <p:txBody>
            <a:bodyPr spcFirstLastPara="1" wrap="square" lIns="91425" tIns="91425" rIns="91425" bIns="91425" anchor="ctr" anchorCtr="0">
              <a:noAutofit/>
            </a:bodyPr>
            <a:lstStyle/>
            <a:p>
              <a:pPr marL="0" lvl="0" indent="0">
                <a:spcBef>
                  <a:spcPts val="0"/>
                </a:spcBef>
                <a:spcAft>
                  <a:spcPts val="0"/>
                </a:spcAft>
                <a:buNone/>
              </a:pPr>
              <a:endParaRPr/>
            </a:p>
          </p:txBody>
        </p:sp>
        <p:sp>
          <p:nvSpPr>
            <p:cNvPr id="593" name="Shape 593"/>
            <p:cNvSpPr/>
            <p:nvPr/>
          </p:nvSpPr>
          <p:spPr>
            <a:xfrm>
              <a:off x="2261000" y="3781750"/>
              <a:ext cx="48725" cy="108400"/>
            </a:xfrm>
            <a:custGeom>
              <a:avLst/>
              <a:gdLst/>
              <a:ahLst/>
              <a:cxnLst/>
              <a:rect l="0" t="0" r="0" b="0"/>
              <a:pathLst>
                <a:path w="1949" h="4336" fill="none" extrusionOk="0">
                  <a:moveTo>
                    <a:pt x="1" y="4336"/>
                  </a:moveTo>
                  <a:lnTo>
                    <a:pt x="1949" y="1"/>
                  </a:lnTo>
                </a:path>
              </a:pathLst>
            </a:custGeom>
            <a:noFill/>
            <a:ln w="12175" cap="rnd" cmpd="sng">
              <a:solidFill>
                <a:srgbClr val="111111"/>
              </a:solidFill>
              <a:prstDash val="solid"/>
              <a:round/>
              <a:headEnd type="none" w="sm" len="sm"/>
              <a:tailEnd type="none" w="sm" len="sm"/>
            </a:ln>
          </p:spPr>
          <p:txBody>
            <a:bodyPr spcFirstLastPara="1" wrap="square" lIns="91425" tIns="91425" rIns="91425" bIns="91425" anchor="ctr" anchorCtr="0">
              <a:noAutofit/>
            </a:bodyPr>
            <a:lstStyle/>
            <a:p>
              <a:pPr marL="0" lvl="0" indent="0">
                <a:spcBef>
                  <a:spcPts val="0"/>
                </a:spcBef>
                <a:spcAft>
                  <a:spcPts val="0"/>
                </a:spcAft>
                <a:buNone/>
              </a:pPr>
              <a:endParaRPr/>
            </a:p>
          </p:txBody>
        </p:sp>
        <p:sp>
          <p:nvSpPr>
            <p:cNvPr id="594" name="Shape 594"/>
            <p:cNvSpPr/>
            <p:nvPr/>
          </p:nvSpPr>
          <p:spPr>
            <a:xfrm>
              <a:off x="2225675" y="3780550"/>
              <a:ext cx="32300" cy="113875"/>
            </a:xfrm>
            <a:custGeom>
              <a:avLst/>
              <a:gdLst/>
              <a:ahLst/>
              <a:cxnLst/>
              <a:rect l="0" t="0" r="0" b="0"/>
              <a:pathLst>
                <a:path w="1292" h="4555" fill="none" extrusionOk="0">
                  <a:moveTo>
                    <a:pt x="1" y="4554"/>
                  </a:moveTo>
                  <a:lnTo>
                    <a:pt x="1292" y="0"/>
                  </a:lnTo>
                </a:path>
              </a:pathLst>
            </a:custGeom>
            <a:noFill/>
            <a:ln w="12175" cap="rnd" cmpd="sng">
              <a:solidFill>
                <a:srgbClr val="111111"/>
              </a:solidFill>
              <a:prstDash val="solid"/>
              <a:round/>
              <a:headEnd type="none" w="sm" len="sm"/>
              <a:tailEnd type="none" w="sm" len="sm"/>
            </a:ln>
          </p:spPr>
          <p:txBody>
            <a:bodyPr spcFirstLastPara="1" wrap="square" lIns="91425" tIns="91425" rIns="91425" bIns="91425" anchor="ctr" anchorCtr="0">
              <a:noAutofit/>
            </a:bodyPr>
            <a:lstStyle/>
            <a:p>
              <a:pPr marL="0" lvl="0" indent="0">
                <a:spcBef>
                  <a:spcPts val="0"/>
                </a:spcBef>
                <a:spcAft>
                  <a:spcPts val="0"/>
                </a:spcAft>
                <a:buNone/>
              </a:pPr>
              <a:endParaRPr/>
            </a:p>
          </p:txBody>
        </p:sp>
        <p:sp>
          <p:nvSpPr>
            <p:cNvPr id="595" name="Shape 595"/>
            <p:cNvSpPr/>
            <p:nvPr/>
          </p:nvSpPr>
          <p:spPr>
            <a:xfrm>
              <a:off x="2190375" y="3779325"/>
              <a:ext cx="15850" cy="119350"/>
            </a:xfrm>
            <a:custGeom>
              <a:avLst/>
              <a:gdLst/>
              <a:ahLst/>
              <a:cxnLst/>
              <a:rect l="0" t="0" r="0" b="0"/>
              <a:pathLst>
                <a:path w="634" h="4774" fill="none" extrusionOk="0">
                  <a:moveTo>
                    <a:pt x="0" y="4774"/>
                  </a:moveTo>
                  <a:lnTo>
                    <a:pt x="634" y="0"/>
                  </a:lnTo>
                </a:path>
              </a:pathLst>
            </a:custGeom>
            <a:noFill/>
            <a:ln w="12175" cap="rnd" cmpd="sng">
              <a:solidFill>
                <a:srgbClr val="111111"/>
              </a:solidFill>
              <a:prstDash val="solid"/>
              <a:round/>
              <a:headEnd type="none" w="sm" len="sm"/>
              <a:tailEnd type="none" w="sm" len="sm"/>
            </a:ln>
          </p:spPr>
          <p:txBody>
            <a:bodyPr spcFirstLastPara="1" wrap="square" lIns="91425" tIns="91425" rIns="91425" bIns="91425" anchor="ctr" anchorCtr="0">
              <a:noAutofit/>
            </a:bodyPr>
            <a:lstStyle/>
            <a:p>
              <a:pPr marL="0" lvl="0" indent="0">
                <a:spcBef>
                  <a:spcPts val="0"/>
                </a:spcBef>
                <a:spcAft>
                  <a:spcPts val="0"/>
                </a:spcAft>
                <a:buNone/>
              </a:pPr>
              <a:endParaRPr/>
            </a:p>
          </p:txBody>
        </p:sp>
        <p:sp>
          <p:nvSpPr>
            <p:cNvPr id="596" name="Shape 596"/>
            <p:cNvSpPr/>
            <p:nvPr/>
          </p:nvSpPr>
          <p:spPr>
            <a:xfrm>
              <a:off x="2154450" y="3777500"/>
              <a:ext cx="1250" cy="126050"/>
            </a:xfrm>
            <a:custGeom>
              <a:avLst/>
              <a:gdLst/>
              <a:ahLst/>
              <a:cxnLst/>
              <a:rect l="0" t="0" r="0" b="0"/>
              <a:pathLst>
                <a:path w="50" h="5042" fill="none" extrusionOk="0">
                  <a:moveTo>
                    <a:pt x="49" y="5042"/>
                  </a:moveTo>
                  <a:lnTo>
                    <a:pt x="0" y="0"/>
                  </a:lnTo>
                </a:path>
              </a:pathLst>
            </a:custGeom>
            <a:noFill/>
            <a:ln w="12175" cap="rnd" cmpd="sng">
              <a:solidFill>
                <a:srgbClr val="111111"/>
              </a:solidFill>
              <a:prstDash val="solid"/>
              <a:round/>
              <a:headEnd type="none" w="sm" len="sm"/>
              <a:tailEnd type="none" w="sm" len="sm"/>
            </a:ln>
          </p:spPr>
          <p:txBody>
            <a:bodyPr spcFirstLastPara="1" wrap="square" lIns="91425" tIns="91425" rIns="91425" bIns="91425" anchor="ctr" anchorCtr="0">
              <a:noAutofit/>
            </a:bodyPr>
            <a:lstStyle/>
            <a:p>
              <a:pPr marL="0" lvl="0" indent="0">
                <a:spcBef>
                  <a:spcPts val="0"/>
                </a:spcBef>
                <a:spcAft>
                  <a:spcPts val="0"/>
                </a:spcAft>
                <a:buNone/>
              </a:pPr>
              <a:endParaRPr/>
            </a:p>
          </p:txBody>
        </p:sp>
        <p:sp>
          <p:nvSpPr>
            <p:cNvPr id="597" name="Shape 597"/>
            <p:cNvSpPr/>
            <p:nvPr/>
          </p:nvSpPr>
          <p:spPr>
            <a:xfrm>
              <a:off x="2103300" y="3776275"/>
              <a:ext cx="17075" cy="131550"/>
            </a:xfrm>
            <a:custGeom>
              <a:avLst/>
              <a:gdLst/>
              <a:ahLst/>
              <a:cxnLst/>
              <a:rect l="0" t="0" r="0" b="0"/>
              <a:pathLst>
                <a:path w="683" h="5262" fill="none" extrusionOk="0">
                  <a:moveTo>
                    <a:pt x="683" y="5261"/>
                  </a:moveTo>
                  <a:lnTo>
                    <a:pt x="1" y="1"/>
                  </a:lnTo>
                </a:path>
              </a:pathLst>
            </a:custGeom>
            <a:noFill/>
            <a:ln w="12175" cap="rnd" cmpd="sng">
              <a:solidFill>
                <a:srgbClr val="111111"/>
              </a:solidFill>
              <a:prstDash val="solid"/>
              <a:round/>
              <a:headEnd type="none" w="sm" len="sm"/>
              <a:tailEnd type="none" w="sm" len="sm"/>
            </a:ln>
          </p:spPr>
          <p:txBody>
            <a:bodyPr spcFirstLastPara="1" wrap="square" lIns="91425" tIns="91425" rIns="91425" bIns="91425" anchor="ctr" anchorCtr="0">
              <a:noAutofit/>
            </a:bodyPr>
            <a:lstStyle/>
            <a:p>
              <a:pPr marL="0" lvl="0" indent="0">
                <a:spcBef>
                  <a:spcPts val="0"/>
                </a:spcBef>
                <a:spcAft>
                  <a:spcPts val="0"/>
                </a:spcAft>
                <a:buNone/>
              </a:pPr>
              <a:endParaRPr/>
            </a:p>
          </p:txBody>
        </p:sp>
        <p:sp>
          <p:nvSpPr>
            <p:cNvPr id="598" name="Shape 598"/>
            <p:cNvSpPr/>
            <p:nvPr/>
          </p:nvSpPr>
          <p:spPr>
            <a:xfrm>
              <a:off x="2051550" y="3775050"/>
              <a:ext cx="34125" cy="137025"/>
            </a:xfrm>
            <a:custGeom>
              <a:avLst/>
              <a:gdLst/>
              <a:ahLst/>
              <a:cxnLst/>
              <a:rect l="0" t="0" r="0" b="0"/>
              <a:pathLst>
                <a:path w="1365" h="5481" fill="none" extrusionOk="0">
                  <a:moveTo>
                    <a:pt x="1364" y="5481"/>
                  </a:moveTo>
                  <a:lnTo>
                    <a:pt x="0" y="1"/>
                  </a:lnTo>
                </a:path>
              </a:pathLst>
            </a:custGeom>
            <a:noFill/>
            <a:ln w="12175" cap="rnd" cmpd="sng">
              <a:solidFill>
                <a:srgbClr val="111111"/>
              </a:solidFill>
              <a:prstDash val="solid"/>
              <a:round/>
              <a:headEnd type="none" w="sm" len="sm"/>
              <a:tailEnd type="none" w="sm" len="sm"/>
            </a:ln>
          </p:spPr>
          <p:txBody>
            <a:bodyPr spcFirstLastPara="1" wrap="square" lIns="91425" tIns="91425" rIns="91425" bIns="91425" anchor="ctr" anchorCtr="0">
              <a:noAutofit/>
            </a:bodyPr>
            <a:lstStyle/>
            <a:p>
              <a:pPr marL="0" lvl="0" indent="0">
                <a:spcBef>
                  <a:spcPts val="0"/>
                </a:spcBef>
                <a:spcAft>
                  <a:spcPts val="0"/>
                </a:spcAft>
                <a:buNone/>
              </a:pPr>
              <a:endParaRPr/>
            </a:p>
          </p:txBody>
        </p:sp>
      </p:grpSp>
      <p:grpSp>
        <p:nvGrpSpPr>
          <p:cNvPr id="599" name="Shape 599"/>
          <p:cNvGrpSpPr/>
          <p:nvPr/>
        </p:nvGrpSpPr>
        <p:grpSpPr>
          <a:xfrm>
            <a:off x="2279834" y="3397068"/>
            <a:ext cx="319663" cy="262449"/>
            <a:chOff x="2599525" y="3688600"/>
            <a:chExt cx="428675" cy="351950"/>
          </a:xfrm>
        </p:grpSpPr>
        <p:sp>
          <p:nvSpPr>
            <p:cNvPr id="600" name="Shape 600"/>
            <p:cNvSpPr/>
            <p:nvPr/>
          </p:nvSpPr>
          <p:spPr>
            <a:xfrm>
              <a:off x="2599525" y="3688600"/>
              <a:ext cx="428675" cy="168675"/>
            </a:xfrm>
            <a:custGeom>
              <a:avLst/>
              <a:gdLst/>
              <a:ahLst/>
              <a:cxnLst/>
              <a:rect l="0" t="0" r="0" b="0"/>
              <a:pathLst>
                <a:path w="17147" h="6747" fill="none" extrusionOk="0">
                  <a:moveTo>
                    <a:pt x="16660" y="1876"/>
                  </a:moveTo>
                  <a:lnTo>
                    <a:pt x="11594" y="1876"/>
                  </a:lnTo>
                  <a:lnTo>
                    <a:pt x="11594" y="1462"/>
                  </a:lnTo>
                  <a:lnTo>
                    <a:pt x="11594" y="1462"/>
                  </a:lnTo>
                  <a:lnTo>
                    <a:pt x="11594" y="1316"/>
                  </a:lnTo>
                  <a:lnTo>
                    <a:pt x="11569" y="1170"/>
                  </a:lnTo>
                  <a:lnTo>
                    <a:pt x="11472" y="902"/>
                  </a:lnTo>
                  <a:lnTo>
                    <a:pt x="11350" y="658"/>
                  </a:lnTo>
                  <a:lnTo>
                    <a:pt x="11155" y="439"/>
                  </a:lnTo>
                  <a:lnTo>
                    <a:pt x="10961" y="268"/>
                  </a:lnTo>
                  <a:lnTo>
                    <a:pt x="10693" y="122"/>
                  </a:lnTo>
                  <a:lnTo>
                    <a:pt x="10425" y="49"/>
                  </a:lnTo>
                  <a:lnTo>
                    <a:pt x="10279" y="25"/>
                  </a:lnTo>
                  <a:lnTo>
                    <a:pt x="10133" y="1"/>
                  </a:lnTo>
                  <a:lnTo>
                    <a:pt x="7015" y="1"/>
                  </a:lnTo>
                  <a:lnTo>
                    <a:pt x="7015" y="1"/>
                  </a:lnTo>
                  <a:lnTo>
                    <a:pt x="6869" y="25"/>
                  </a:lnTo>
                  <a:lnTo>
                    <a:pt x="6723" y="49"/>
                  </a:lnTo>
                  <a:lnTo>
                    <a:pt x="6455" y="122"/>
                  </a:lnTo>
                  <a:lnTo>
                    <a:pt x="6187" y="268"/>
                  </a:lnTo>
                  <a:lnTo>
                    <a:pt x="5992" y="439"/>
                  </a:lnTo>
                  <a:lnTo>
                    <a:pt x="5797" y="658"/>
                  </a:lnTo>
                  <a:lnTo>
                    <a:pt x="5676" y="902"/>
                  </a:lnTo>
                  <a:lnTo>
                    <a:pt x="5578" y="1170"/>
                  </a:lnTo>
                  <a:lnTo>
                    <a:pt x="5554" y="1316"/>
                  </a:lnTo>
                  <a:lnTo>
                    <a:pt x="5554" y="1462"/>
                  </a:lnTo>
                  <a:lnTo>
                    <a:pt x="5554" y="1876"/>
                  </a:lnTo>
                  <a:lnTo>
                    <a:pt x="488" y="1876"/>
                  </a:lnTo>
                  <a:lnTo>
                    <a:pt x="488" y="1876"/>
                  </a:lnTo>
                  <a:lnTo>
                    <a:pt x="391" y="1876"/>
                  </a:lnTo>
                  <a:lnTo>
                    <a:pt x="293" y="1900"/>
                  </a:lnTo>
                  <a:lnTo>
                    <a:pt x="220" y="1949"/>
                  </a:lnTo>
                  <a:lnTo>
                    <a:pt x="147" y="2022"/>
                  </a:lnTo>
                  <a:lnTo>
                    <a:pt x="74" y="2071"/>
                  </a:lnTo>
                  <a:lnTo>
                    <a:pt x="50" y="2168"/>
                  </a:lnTo>
                  <a:lnTo>
                    <a:pt x="1" y="2266"/>
                  </a:lnTo>
                  <a:lnTo>
                    <a:pt x="1" y="2363"/>
                  </a:lnTo>
                  <a:lnTo>
                    <a:pt x="1" y="5773"/>
                  </a:lnTo>
                  <a:lnTo>
                    <a:pt x="1" y="5773"/>
                  </a:lnTo>
                  <a:lnTo>
                    <a:pt x="25" y="5967"/>
                  </a:lnTo>
                  <a:lnTo>
                    <a:pt x="74" y="6138"/>
                  </a:lnTo>
                  <a:lnTo>
                    <a:pt x="171" y="6308"/>
                  </a:lnTo>
                  <a:lnTo>
                    <a:pt x="293" y="6455"/>
                  </a:lnTo>
                  <a:lnTo>
                    <a:pt x="439" y="6576"/>
                  </a:lnTo>
                  <a:lnTo>
                    <a:pt x="585" y="6674"/>
                  </a:lnTo>
                  <a:lnTo>
                    <a:pt x="780" y="6722"/>
                  </a:lnTo>
                  <a:lnTo>
                    <a:pt x="975" y="6747"/>
                  </a:lnTo>
                  <a:lnTo>
                    <a:pt x="7721" y="6747"/>
                  </a:lnTo>
                  <a:lnTo>
                    <a:pt x="7721" y="6138"/>
                  </a:lnTo>
                  <a:lnTo>
                    <a:pt x="7721" y="6138"/>
                  </a:lnTo>
                  <a:lnTo>
                    <a:pt x="7746" y="6041"/>
                  </a:lnTo>
                  <a:lnTo>
                    <a:pt x="7770" y="5967"/>
                  </a:lnTo>
                  <a:lnTo>
                    <a:pt x="7819" y="5870"/>
                  </a:lnTo>
                  <a:lnTo>
                    <a:pt x="7868" y="5797"/>
                  </a:lnTo>
                  <a:lnTo>
                    <a:pt x="7941" y="5748"/>
                  </a:lnTo>
                  <a:lnTo>
                    <a:pt x="8038" y="5700"/>
                  </a:lnTo>
                  <a:lnTo>
                    <a:pt x="8111" y="5675"/>
                  </a:lnTo>
                  <a:lnTo>
                    <a:pt x="8209" y="5651"/>
                  </a:lnTo>
                  <a:lnTo>
                    <a:pt x="8939" y="5651"/>
                  </a:lnTo>
                  <a:lnTo>
                    <a:pt x="8939" y="5651"/>
                  </a:lnTo>
                  <a:lnTo>
                    <a:pt x="9037" y="5675"/>
                  </a:lnTo>
                  <a:lnTo>
                    <a:pt x="9110" y="5700"/>
                  </a:lnTo>
                  <a:lnTo>
                    <a:pt x="9207" y="5748"/>
                  </a:lnTo>
                  <a:lnTo>
                    <a:pt x="9280" y="5797"/>
                  </a:lnTo>
                  <a:lnTo>
                    <a:pt x="9329" y="5870"/>
                  </a:lnTo>
                  <a:lnTo>
                    <a:pt x="9378" y="5967"/>
                  </a:lnTo>
                  <a:lnTo>
                    <a:pt x="9402" y="6041"/>
                  </a:lnTo>
                  <a:lnTo>
                    <a:pt x="9426" y="6138"/>
                  </a:lnTo>
                  <a:lnTo>
                    <a:pt x="9426" y="6747"/>
                  </a:lnTo>
                  <a:lnTo>
                    <a:pt x="16173" y="6747"/>
                  </a:lnTo>
                  <a:lnTo>
                    <a:pt x="16173" y="6747"/>
                  </a:lnTo>
                  <a:lnTo>
                    <a:pt x="16367" y="6722"/>
                  </a:lnTo>
                  <a:lnTo>
                    <a:pt x="16562" y="6674"/>
                  </a:lnTo>
                  <a:lnTo>
                    <a:pt x="16708" y="6576"/>
                  </a:lnTo>
                  <a:lnTo>
                    <a:pt x="16855" y="6455"/>
                  </a:lnTo>
                  <a:lnTo>
                    <a:pt x="16976" y="6308"/>
                  </a:lnTo>
                  <a:lnTo>
                    <a:pt x="17074" y="6138"/>
                  </a:lnTo>
                  <a:lnTo>
                    <a:pt x="17122" y="5967"/>
                  </a:lnTo>
                  <a:lnTo>
                    <a:pt x="17147" y="5773"/>
                  </a:lnTo>
                  <a:lnTo>
                    <a:pt x="17147" y="2363"/>
                  </a:lnTo>
                  <a:lnTo>
                    <a:pt x="17147" y="2363"/>
                  </a:lnTo>
                  <a:lnTo>
                    <a:pt x="17147" y="2266"/>
                  </a:lnTo>
                  <a:lnTo>
                    <a:pt x="17098" y="2168"/>
                  </a:lnTo>
                  <a:lnTo>
                    <a:pt x="17074" y="2071"/>
                  </a:lnTo>
                  <a:lnTo>
                    <a:pt x="17001" y="2022"/>
                  </a:lnTo>
                  <a:lnTo>
                    <a:pt x="16928" y="1949"/>
                  </a:lnTo>
                  <a:lnTo>
                    <a:pt x="16855" y="1900"/>
                  </a:lnTo>
                  <a:lnTo>
                    <a:pt x="16757" y="1876"/>
                  </a:lnTo>
                  <a:lnTo>
                    <a:pt x="16660" y="1876"/>
                  </a:lnTo>
                  <a:lnTo>
                    <a:pt x="16660" y="1876"/>
                  </a:lnTo>
                  <a:close/>
                  <a:moveTo>
                    <a:pt x="10620" y="1876"/>
                  </a:moveTo>
                  <a:lnTo>
                    <a:pt x="6528" y="1876"/>
                  </a:lnTo>
                  <a:lnTo>
                    <a:pt x="6528" y="1462"/>
                  </a:lnTo>
                  <a:lnTo>
                    <a:pt x="6528" y="1462"/>
                  </a:lnTo>
                  <a:lnTo>
                    <a:pt x="6528" y="1364"/>
                  </a:lnTo>
                  <a:lnTo>
                    <a:pt x="6577" y="1291"/>
                  </a:lnTo>
                  <a:lnTo>
                    <a:pt x="6601" y="1194"/>
                  </a:lnTo>
                  <a:lnTo>
                    <a:pt x="6674" y="1121"/>
                  </a:lnTo>
                  <a:lnTo>
                    <a:pt x="6747" y="1072"/>
                  </a:lnTo>
                  <a:lnTo>
                    <a:pt x="6820" y="1023"/>
                  </a:lnTo>
                  <a:lnTo>
                    <a:pt x="6918" y="999"/>
                  </a:lnTo>
                  <a:lnTo>
                    <a:pt x="7015" y="975"/>
                  </a:lnTo>
                  <a:lnTo>
                    <a:pt x="10133" y="975"/>
                  </a:lnTo>
                  <a:lnTo>
                    <a:pt x="10133" y="975"/>
                  </a:lnTo>
                  <a:lnTo>
                    <a:pt x="10230" y="999"/>
                  </a:lnTo>
                  <a:lnTo>
                    <a:pt x="10327" y="1023"/>
                  </a:lnTo>
                  <a:lnTo>
                    <a:pt x="10400" y="1072"/>
                  </a:lnTo>
                  <a:lnTo>
                    <a:pt x="10474" y="1121"/>
                  </a:lnTo>
                  <a:lnTo>
                    <a:pt x="10547" y="1194"/>
                  </a:lnTo>
                  <a:lnTo>
                    <a:pt x="10571" y="1291"/>
                  </a:lnTo>
                  <a:lnTo>
                    <a:pt x="10620" y="1364"/>
                  </a:lnTo>
                  <a:lnTo>
                    <a:pt x="10620" y="1462"/>
                  </a:lnTo>
                  <a:lnTo>
                    <a:pt x="10620" y="1876"/>
                  </a:lnTo>
                  <a:close/>
                </a:path>
              </a:pathLst>
            </a:custGeom>
            <a:noFill/>
            <a:ln w="12175" cap="rnd" cmpd="sng">
              <a:solidFill>
                <a:srgbClr val="111111"/>
              </a:solidFill>
              <a:prstDash val="solid"/>
              <a:round/>
              <a:headEnd type="none" w="sm" len="sm"/>
              <a:tailEnd type="none" w="sm" len="sm"/>
            </a:ln>
          </p:spPr>
          <p:txBody>
            <a:bodyPr spcFirstLastPara="1" wrap="square" lIns="91425" tIns="91425" rIns="91425" bIns="91425" anchor="ctr" anchorCtr="0">
              <a:noAutofit/>
            </a:bodyPr>
            <a:lstStyle/>
            <a:p>
              <a:pPr marL="0" lvl="0" indent="0">
                <a:spcBef>
                  <a:spcPts val="0"/>
                </a:spcBef>
                <a:spcAft>
                  <a:spcPts val="0"/>
                </a:spcAft>
                <a:buNone/>
              </a:pPr>
              <a:endParaRPr/>
            </a:p>
          </p:txBody>
        </p:sp>
        <p:sp>
          <p:nvSpPr>
            <p:cNvPr id="601" name="Shape 601"/>
            <p:cNvSpPr/>
            <p:nvPr/>
          </p:nvSpPr>
          <p:spPr>
            <a:xfrm>
              <a:off x="2792550" y="3862125"/>
              <a:ext cx="42650" cy="23775"/>
            </a:xfrm>
            <a:custGeom>
              <a:avLst/>
              <a:gdLst/>
              <a:ahLst/>
              <a:cxnLst/>
              <a:rect l="0" t="0" r="0" b="0"/>
              <a:pathLst>
                <a:path w="1706" h="951" fill="none" extrusionOk="0">
                  <a:moveTo>
                    <a:pt x="1705" y="1"/>
                  </a:moveTo>
                  <a:lnTo>
                    <a:pt x="1705" y="463"/>
                  </a:lnTo>
                  <a:lnTo>
                    <a:pt x="1705" y="463"/>
                  </a:lnTo>
                  <a:lnTo>
                    <a:pt x="1681" y="561"/>
                  </a:lnTo>
                  <a:lnTo>
                    <a:pt x="1657" y="658"/>
                  </a:lnTo>
                  <a:lnTo>
                    <a:pt x="1608" y="756"/>
                  </a:lnTo>
                  <a:lnTo>
                    <a:pt x="1559" y="804"/>
                  </a:lnTo>
                  <a:lnTo>
                    <a:pt x="1486" y="877"/>
                  </a:lnTo>
                  <a:lnTo>
                    <a:pt x="1389" y="926"/>
                  </a:lnTo>
                  <a:lnTo>
                    <a:pt x="1316" y="951"/>
                  </a:lnTo>
                  <a:lnTo>
                    <a:pt x="1218" y="951"/>
                  </a:lnTo>
                  <a:lnTo>
                    <a:pt x="488" y="951"/>
                  </a:lnTo>
                  <a:lnTo>
                    <a:pt x="488" y="951"/>
                  </a:lnTo>
                  <a:lnTo>
                    <a:pt x="390" y="951"/>
                  </a:lnTo>
                  <a:lnTo>
                    <a:pt x="317" y="926"/>
                  </a:lnTo>
                  <a:lnTo>
                    <a:pt x="220" y="877"/>
                  </a:lnTo>
                  <a:lnTo>
                    <a:pt x="147" y="804"/>
                  </a:lnTo>
                  <a:lnTo>
                    <a:pt x="98" y="756"/>
                  </a:lnTo>
                  <a:lnTo>
                    <a:pt x="49" y="658"/>
                  </a:lnTo>
                  <a:lnTo>
                    <a:pt x="25" y="561"/>
                  </a:lnTo>
                  <a:lnTo>
                    <a:pt x="0" y="463"/>
                  </a:lnTo>
                  <a:lnTo>
                    <a:pt x="0" y="1"/>
                  </a:lnTo>
                </a:path>
              </a:pathLst>
            </a:custGeom>
            <a:noFill/>
            <a:ln w="12175" cap="rnd" cmpd="sng">
              <a:solidFill>
                <a:srgbClr val="111111"/>
              </a:solidFill>
              <a:prstDash val="solid"/>
              <a:round/>
              <a:headEnd type="none" w="sm" len="sm"/>
              <a:tailEnd type="none" w="sm" len="sm"/>
            </a:ln>
          </p:spPr>
          <p:txBody>
            <a:bodyPr spcFirstLastPara="1" wrap="square" lIns="91425" tIns="91425" rIns="91425" bIns="91425" anchor="ctr" anchorCtr="0">
              <a:noAutofit/>
            </a:bodyPr>
            <a:lstStyle/>
            <a:p>
              <a:pPr marL="0" lvl="0" indent="0">
                <a:spcBef>
                  <a:spcPts val="0"/>
                </a:spcBef>
                <a:spcAft>
                  <a:spcPts val="0"/>
                </a:spcAft>
                <a:buNone/>
              </a:pPr>
              <a:endParaRPr/>
            </a:p>
          </p:txBody>
        </p:sp>
        <p:sp>
          <p:nvSpPr>
            <p:cNvPr id="602" name="Shape 602"/>
            <p:cNvSpPr/>
            <p:nvPr/>
          </p:nvSpPr>
          <p:spPr>
            <a:xfrm>
              <a:off x="2599525" y="3852375"/>
              <a:ext cx="428675" cy="188175"/>
            </a:xfrm>
            <a:custGeom>
              <a:avLst/>
              <a:gdLst/>
              <a:ahLst/>
              <a:cxnLst/>
              <a:rect l="0" t="0" r="0" b="0"/>
              <a:pathLst>
                <a:path w="17147" h="7527" fill="none" extrusionOk="0">
                  <a:moveTo>
                    <a:pt x="1" y="1"/>
                  </a:moveTo>
                  <a:lnTo>
                    <a:pt x="1" y="7040"/>
                  </a:lnTo>
                  <a:lnTo>
                    <a:pt x="1" y="7040"/>
                  </a:lnTo>
                  <a:lnTo>
                    <a:pt x="1" y="7137"/>
                  </a:lnTo>
                  <a:lnTo>
                    <a:pt x="50" y="7210"/>
                  </a:lnTo>
                  <a:lnTo>
                    <a:pt x="74" y="7307"/>
                  </a:lnTo>
                  <a:lnTo>
                    <a:pt x="147" y="7381"/>
                  </a:lnTo>
                  <a:lnTo>
                    <a:pt x="220" y="7429"/>
                  </a:lnTo>
                  <a:lnTo>
                    <a:pt x="293" y="7478"/>
                  </a:lnTo>
                  <a:lnTo>
                    <a:pt x="391" y="7502"/>
                  </a:lnTo>
                  <a:lnTo>
                    <a:pt x="488" y="7527"/>
                  </a:lnTo>
                  <a:lnTo>
                    <a:pt x="16660" y="7527"/>
                  </a:lnTo>
                  <a:lnTo>
                    <a:pt x="16660" y="7527"/>
                  </a:lnTo>
                  <a:lnTo>
                    <a:pt x="16757" y="7502"/>
                  </a:lnTo>
                  <a:lnTo>
                    <a:pt x="16855" y="7478"/>
                  </a:lnTo>
                  <a:lnTo>
                    <a:pt x="16928" y="7429"/>
                  </a:lnTo>
                  <a:lnTo>
                    <a:pt x="17001" y="7381"/>
                  </a:lnTo>
                  <a:lnTo>
                    <a:pt x="17074" y="7307"/>
                  </a:lnTo>
                  <a:lnTo>
                    <a:pt x="17098" y="7210"/>
                  </a:lnTo>
                  <a:lnTo>
                    <a:pt x="17147" y="7137"/>
                  </a:lnTo>
                  <a:lnTo>
                    <a:pt x="17147" y="7040"/>
                  </a:lnTo>
                  <a:lnTo>
                    <a:pt x="17147" y="1"/>
                  </a:lnTo>
                </a:path>
              </a:pathLst>
            </a:custGeom>
            <a:noFill/>
            <a:ln w="12175" cap="rnd" cmpd="sng">
              <a:solidFill>
                <a:srgbClr val="111111"/>
              </a:solidFill>
              <a:prstDash val="solid"/>
              <a:round/>
              <a:headEnd type="none" w="sm" len="sm"/>
              <a:tailEnd type="none" w="sm" len="sm"/>
            </a:ln>
          </p:spPr>
          <p:txBody>
            <a:bodyPr spcFirstLastPara="1" wrap="square" lIns="91425" tIns="91425" rIns="91425" bIns="91425" anchor="ctr" anchorCtr="0">
              <a:noAutofit/>
            </a:bodyPr>
            <a:lstStyle/>
            <a:p>
              <a:pPr marL="0" lvl="0" indent="0">
                <a:spcBef>
                  <a:spcPts val="0"/>
                </a:spcBef>
                <a:spcAft>
                  <a:spcPts val="0"/>
                </a:spcAft>
                <a:buNone/>
              </a:pPr>
              <a:endParaRPr/>
            </a:p>
          </p:txBody>
        </p:sp>
      </p:grpSp>
      <p:grpSp>
        <p:nvGrpSpPr>
          <p:cNvPr id="603" name="Shape 603"/>
          <p:cNvGrpSpPr/>
          <p:nvPr/>
        </p:nvGrpSpPr>
        <p:grpSpPr>
          <a:xfrm>
            <a:off x="2796530" y="3378910"/>
            <a:ext cx="296062" cy="291960"/>
            <a:chOff x="3292425" y="3664250"/>
            <a:chExt cx="397025" cy="391525"/>
          </a:xfrm>
        </p:grpSpPr>
        <p:sp>
          <p:nvSpPr>
            <p:cNvPr id="604" name="Shape 604"/>
            <p:cNvSpPr/>
            <p:nvPr/>
          </p:nvSpPr>
          <p:spPr>
            <a:xfrm>
              <a:off x="3292425" y="3680675"/>
              <a:ext cx="375100" cy="375100"/>
            </a:xfrm>
            <a:custGeom>
              <a:avLst/>
              <a:gdLst/>
              <a:ahLst/>
              <a:cxnLst/>
              <a:rect l="0" t="0" r="0" b="0"/>
              <a:pathLst>
                <a:path w="15004" h="15004" fill="none" extrusionOk="0">
                  <a:moveTo>
                    <a:pt x="7502" y="1"/>
                  </a:moveTo>
                  <a:lnTo>
                    <a:pt x="7502" y="1"/>
                  </a:lnTo>
                  <a:lnTo>
                    <a:pt x="7112" y="1"/>
                  </a:lnTo>
                  <a:lnTo>
                    <a:pt x="6747" y="50"/>
                  </a:lnTo>
                  <a:lnTo>
                    <a:pt x="6357" y="98"/>
                  </a:lnTo>
                  <a:lnTo>
                    <a:pt x="5992" y="147"/>
                  </a:lnTo>
                  <a:lnTo>
                    <a:pt x="5627" y="244"/>
                  </a:lnTo>
                  <a:lnTo>
                    <a:pt x="5261" y="342"/>
                  </a:lnTo>
                  <a:lnTo>
                    <a:pt x="4921" y="464"/>
                  </a:lnTo>
                  <a:lnTo>
                    <a:pt x="4580" y="585"/>
                  </a:lnTo>
                  <a:lnTo>
                    <a:pt x="4239" y="732"/>
                  </a:lnTo>
                  <a:lnTo>
                    <a:pt x="3922" y="902"/>
                  </a:lnTo>
                  <a:lnTo>
                    <a:pt x="3605" y="1097"/>
                  </a:lnTo>
                  <a:lnTo>
                    <a:pt x="3313" y="1292"/>
                  </a:lnTo>
                  <a:lnTo>
                    <a:pt x="3021" y="1487"/>
                  </a:lnTo>
                  <a:lnTo>
                    <a:pt x="2729" y="1706"/>
                  </a:lnTo>
                  <a:lnTo>
                    <a:pt x="2461" y="1949"/>
                  </a:lnTo>
                  <a:lnTo>
                    <a:pt x="2193" y="2193"/>
                  </a:lnTo>
                  <a:lnTo>
                    <a:pt x="1949" y="2461"/>
                  </a:lnTo>
                  <a:lnTo>
                    <a:pt x="1706" y="2729"/>
                  </a:lnTo>
                  <a:lnTo>
                    <a:pt x="1486" y="3021"/>
                  </a:lnTo>
                  <a:lnTo>
                    <a:pt x="1292" y="3313"/>
                  </a:lnTo>
                  <a:lnTo>
                    <a:pt x="1097" y="3605"/>
                  </a:lnTo>
                  <a:lnTo>
                    <a:pt x="902" y="3922"/>
                  </a:lnTo>
                  <a:lnTo>
                    <a:pt x="731" y="4239"/>
                  </a:lnTo>
                  <a:lnTo>
                    <a:pt x="585" y="4580"/>
                  </a:lnTo>
                  <a:lnTo>
                    <a:pt x="464" y="4921"/>
                  </a:lnTo>
                  <a:lnTo>
                    <a:pt x="342" y="5262"/>
                  </a:lnTo>
                  <a:lnTo>
                    <a:pt x="244" y="5627"/>
                  </a:lnTo>
                  <a:lnTo>
                    <a:pt x="147" y="5992"/>
                  </a:lnTo>
                  <a:lnTo>
                    <a:pt x="98" y="6358"/>
                  </a:lnTo>
                  <a:lnTo>
                    <a:pt x="50" y="6747"/>
                  </a:lnTo>
                  <a:lnTo>
                    <a:pt x="1" y="7113"/>
                  </a:lnTo>
                  <a:lnTo>
                    <a:pt x="1" y="7502"/>
                  </a:lnTo>
                  <a:lnTo>
                    <a:pt x="1" y="7502"/>
                  </a:lnTo>
                  <a:lnTo>
                    <a:pt x="1" y="7892"/>
                  </a:lnTo>
                  <a:lnTo>
                    <a:pt x="50" y="8257"/>
                  </a:lnTo>
                  <a:lnTo>
                    <a:pt x="98" y="8647"/>
                  </a:lnTo>
                  <a:lnTo>
                    <a:pt x="147" y="9012"/>
                  </a:lnTo>
                  <a:lnTo>
                    <a:pt x="244" y="9378"/>
                  </a:lnTo>
                  <a:lnTo>
                    <a:pt x="342" y="9743"/>
                  </a:lnTo>
                  <a:lnTo>
                    <a:pt x="464" y="10084"/>
                  </a:lnTo>
                  <a:lnTo>
                    <a:pt x="585" y="10425"/>
                  </a:lnTo>
                  <a:lnTo>
                    <a:pt x="731" y="10766"/>
                  </a:lnTo>
                  <a:lnTo>
                    <a:pt x="902" y="11082"/>
                  </a:lnTo>
                  <a:lnTo>
                    <a:pt x="1097" y="11399"/>
                  </a:lnTo>
                  <a:lnTo>
                    <a:pt x="1292" y="11691"/>
                  </a:lnTo>
                  <a:lnTo>
                    <a:pt x="1486" y="11984"/>
                  </a:lnTo>
                  <a:lnTo>
                    <a:pt x="1706" y="12276"/>
                  </a:lnTo>
                  <a:lnTo>
                    <a:pt x="1949" y="12544"/>
                  </a:lnTo>
                  <a:lnTo>
                    <a:pt x="2193" y="12812"/>
                  </a:lnTo>
                  <a:lnTo>
                    <a:pt x="2461" y="13055"/>
                  </a:lnTo>
                  <a:lnTo>
                    <a:pt x="2729" y="13299"/>
                  </a:lnTo>
                  <a:lnTo>
                    <a:pt x="3021" y="13518"/>
                  </a:lnTo>
                  <a:lnTo>
                    <a:pt x="3313" y="13713"/>
                  </a:lnTo>
                  <a:lnTo>
                    <a:pt x="3605" y="13908"/>
                  </a:lnTo>
                  <a:lnTo>
                    <a:pt x="3922" y="14102"/>
                  </a:lnTo>
                  <a:lnTo>
                    <a:pt x="4239" y="14273"/>
                  </a:lnTo>
                  <a:lnTo>
                    <a:pt x="4580" y="14419"/>
                  </a:lnTo>
                  <a:lnTo>
                    <a:pt x="4921" y="14541"/>
                  </a:lnTo>
                  <a:lnTo>
                    <a:pt x="5261" y="14663"/>
                  </a:lnTo>
                  <a:lnTo>
                    <a:pt x="5627" y="14760"/>
                  </a:lnTo>
                  <a:lnTo>
                    <a:pt x="5992" y="14857"/>
                  </a:lnTo>
                  <a:lnTo>
                    <a:pt x="6357" y="14906"/>
                  </a:lnTo>
                  <a:lnTo>
                    <a:pt x="6747" y="14955"/>
                  </a:lnTo>
                  <a:lnTo>
                    <a:pt x="7112" y="15004"/>
                  </a:lnTo>
                  <a:lnTo>
                    <a:pt x="7502" y="15004"/>
                  </a:lnTo>
                  <a:lnTo>
                    <a:pt x="7502" y="15004"/>
                  </a:lnTo>
                  <a:lnTo>
                    <a:pt x="7892" y="15004"/>
                  </a:lnTo>
                  <a:lnTo>
                    <a:pt x="8257" y="14955"/>
                  </a:lnTo>
                  <a:lnTo>
                    <a:pt x="8647" y="14906"/>
                  </a:lnTo>
                  <a:lnTo>
                    <a:pt x="9012" y="14857"/>
                  </a:lnTo>
                  <a:lnTo>
                    <a:pt x="9377" y="14760"/>
                  </a:lnTo>
                  <a:lnTo>
                    <a:pt x="9743" y="14663"/>
                  </a:lnTo>
                  <a:lnTo>
                    <a:pt x="10084" y="14541"/>
                  </a:lnTo>
                  <a:lnTo>
                    <a:pt x="10425" y="14419"/>
                  </a:lnTo>
                  <a:lnTo>
                    <a:pt x="10766" y="14273"/>
                  </a:lnTo>
                  <a:lnTo>
                    <a:pt x="11082" y="14102"/>
                  </a:lnTo>
                  <a:lnTo>
                    <a:pt x="11399" y="13908"/>
                  </a:lnTo>
                  <a:lnTo>
                    <a:pt x="11691" y="13713"/>
                  </a:lnTo>
                  <a:lnTo>
                    <a:pt x="11983" y="13518"/>
                  </a:lnTo>
                  <a:lnTo>
                    <a:pt x="12276" y="13299"/>
                  </a:lnTo>
                  <a:lnTo>
                    <a:pt x="12544" y="13055"/>
                  </a:lnTo>
                  <a:lnTo>
                    <a:pt x="12812" y="12812"/>
                  </a:lnTo>
                  <a:lnTo>
                    <a:pt x="13055" y="12544"/>
                  </a:lnTo>
                  <a:lnTo>
                    <a:pt x="13299" y="12276"/>
                  </a:lnTo>
                  <a:lnTo>
                    <a:pt x="13518" y="11984"/>
                  </a:lnTo>
                  <a:lnTo>
                    <a:pt x="13713" y="11691"/>
                  </a:lnTo>
                  <a:lnTo>
                    <a:pt x="13907" y="11399"/>
                  </a:lnTo>
                  <a:lnTo>
                    <a:pt x="14102" y="11082"/>
                  </a:lnTo>
                  <a:lnTo>
                    <a:pt x="14273" y="10766"/>
                  </a:lnTo>
                  <a:lnTo>
                    <a:pt x="14419" y="10425"/>
                  </a:lnTo>
                  <a:lnTo>
                    <a:pt x="14541" y="10084"/>
                  </a:lnTo>
                  <a:lnTo>
                    <a:pt x="14662" y="9743"/>
                  </a:lnTo>
                  <a:lnTo>
                    <a:pt x="14760" y="9378"/>
                  </a:lnTo>
                  <a:lnTo>
                    <a:pt x="14857" y="9012"/>
                  </a:lnTo>
                  <a:lnTo>
                    <a:pt x="14906" y="8647"/>
                  </a:lnTo>
                  <a:lnTo>
                    <a:pt x="14955" y="8257"/>
                  </a:lnTo>
                  <a:lnTo>
                    <a:pt x="15003" y="7892"/>
                  </a:lnTo>
                  <a:lnTo>
                    <a:pt x="15003" y="7502"/>
                  </a:lnTo>
                  <a:lnTo>
                    <a:pt x="7502" y="7502"/>
                  </a:lnTo>
                  <a:lnTo>
                    <a:pt x="7502" y="1"/>
                  </a:lnTo>
                  <a:close/>
                </a:path>
              </a:pathLst>
            </a:custGeom>
            <a:noFill/>
            <a:ln w="12175" cap="rnd" cmpd="sng">
              <a:solidFill>
                <a:srgbClr val="111111"/>
              </a:solidFill>
              <a:prstDash val="solid"/>
              <a:round/>
              <a:headEnd type="none" w="sm" len="sm"/>
              <a:tailEnd type="none" w="sm" len="sm"/>
            </a:ln>
          </p:spPr>
          <p:txBody>
            <a:bodyPr spcFirstLastPara="1" wrap="square" lIns="91425" tIns="91425" rIns="91425" bIns="91425" anchor="ctr" anchorCtr="0">
              <a:noAutofit/>
            </a:bodyPr>
            <a:lstStyle/>
            <a:p>
              <a:pPr marL="0" lvl="0" indent="0">
                <a:spcBef>
                  <a:spcPts val="0"/>
                </a:spcBef>
                <a:spcAft>
                  <a:spcPts val="0"/>
                </a:spcAft>
                <a:buNone/>
              </a:pPr>
              <a:endParaRPr/>
            </a:p>
          </p:txBody>
        </p:sp>
        <p:sp>
          <p:nvSpPr>
            <p:cNvPr id="605" name="Shape 605"/>
            <p:cNvSpPr/>
            <p:nvPr/>
          </p:nvSpPr>
          <p:spPr>
            <a:xfrm>
              <a:off x="3504325" y="3664250"/>
              <a:ext cx="131525" cy="153450"/>
            </a:xfrm>
            <a:custGeom>
              <a:avLst/>
              <a:gdLst/>
              <a:ahLst/>
              <a:cxnLst/>
              <a:rect l="0" t="0" r="0" b="0"/>
              <a:pathLst>
                <a:path w="5261" h="6138" fill="none" extrusionOk="0">
                  <a:moveTo>
                    <a:pt x="0" y="0"/>
                  </a:moveTo>
                  <a:lnTo>
                    <a:pt x="0" y="0"/>
                  </a:lnTo>
                  <a:lnTo>
                    <a:pt x="390" y="25"/>
                  </a:lnTo>
                  <a:lnTo>
                    <a:pt x="780" y="98"/>
                  </a:lnTo>
                  <a:lnTo>
                    <a:pt x="1169" y="171"/>
                  </a:lnTo>
                  <a:lnTo>
                    <a:pt x="1559" y="268"/>
                  </a:lnTo>
                  <a:lnTo>
                    <a:pt x="1924" y="414"/>
                  </a:lnTo>
                  <a:lnTo>
                    <a:pt x="2314" y="560"/>
                  </a:lnTo>
                  <a:lnTo>
                    <a:pt x="2655" y="731"/>
                  </a:lnTo>
                  <a:lnTo>
                    <a:pt x="3020" y="901"/>
                  </a:lnTo>
                  <a:lnTo>
                    <a:pt x="3020" y="901"/>
                  </a:lnTo>
                  <a:lnTo>
                    <a:pt x="3337" y="1121"/>
                  </a:lnTo>
                  <a:lnTo>
                    <a:pt x="3654" y="1340"/>
                  </a:lnTo>
                  <a:lnTo>
                    <a:pt x="3946" y="1559"/>
                  </a:lnTo>
                  <a:lnTo>
                    <a:pt x="4238" y="1803"/>
                  </a:lnTo>
                  <a:lnTo>
                    <a:pt x="4530" y="2070"/>
                  </a:lnTo>
                  <a:lnTo>
                    <a:pt x="4774" y="2363"/>
                  </a:lnTo>
                  <a:lnTo>
                    <a:pt x="5017" y="2655"/>
                  </a:lnTo>
                  <a:lnTo>
                    <a:pt x="5261" y="2972"/>
                  </a:lnTo>
                  <a:lnTo>
                    <a:pt x="0" y="6138"/>
                  </a:lnTo>
                  <a:lnTo>
                    <a:pt x="0" y="0"/>
                  </a:lnTo>
                  <a:close/>
                </a:path>
              </a:pathLst>
            </a:custGeom>
            <a:noFill/>
            <a:ln w="12175" cap="rnd" cmpd="sng">
              <a:solidFill>
                <a:srgbClr val="111111"/>
              </a:solidFill>
              <a:prstDash val="solid"/>
              <a:round/>
              <a:headEnd type="none" w="sm" len="sm"/>
              <a:tailEnd type="none" w="sm" len="sm"/>
            </a:ln>
          </p:spPr>
          <p:txBody>
            <a:bodyPr spcFirstLastPara="1" wrap="square" lIns="91425" tIns="91425" rIns="91425" bIns="91425" anchor="ctr" anchorCtr="0">
              <a:noAutofit/>
            </a:bodyPr>
            <a:lstStyle/>
            <a:p>
              <a:pPr marL="0" lvl="0" indent="0">
                <a:spcBef>
                  <a:spcPts val="0"/>
                </a:spcBef>
                <a:spcAft>
                  <a:spcPts val="0"/>
                </a:spcAft>
                <a:buNone/>
              </a:pPr>
              <a:endParaRPr/>
            </a:p>
          </p:txBody>
        </p:sp>
        <p:sp>
          <p:nvSpPr>
            <p:cNvPr id="606" name="Shape 606"/>
            <p:cNvSpPr/>
            <p:nvPr/>
          </p:nvSpPr>
          <p:spPr>
            <a:xfrm>
              <a:off x="3501875" y="3749500"/>
              <a:ext cx="187575" cy="96825"/>
            </a:xfrm>
            <a:custGeom>
              <a:avLst/>
              <a:gdLst/>
              <a:ahLst/>
              <a:cxnLst/>
              <a:rect l="0" t="0" r="0" b="0"/>
              <a:pathLst>
                <a:path w="7503" h="3873" fill="none" extrusionOk="0">
                  <a:moveTo>
                    <a:pt x="6431" y="0"/>
                  </a:moveTo>
                  <a:lnTo>
                    <a:pt x="1" y="3872"/>
                  </a:lnTo>
                  <a:lnTo>
                    <a:pt x="7502" y="3872"/>
                  </a:lnTo>
                  <a:lnTo>
                    <a:pt x="7502" y="3872"/>
                  </a:lnTo>
                  <a:lnTo>
                    <a:pt x="7478" y="3337"/>
                  </a:lnTo>
                  <a:lnTo>
                    <a:pt x="7429" y="2825"/>
                  </a:lnTo>
                  <a:lnTo>
                    <a:pt x="7332" y="2314"/>
                  </a:lnTo>
                  <a:lnTo>
                    <a:pt x="7210" y="1827"/>
                  </a:lnTo>
                  <a:lnTo>
                    <a:pt x="7064" y="1340"/>
                  </a:lnTo>
                  <a:lnTo>
                    <a:pt x="6893" y="877"/>
                  </a:lnTo>
                  <a:lnTo>
                    <a:pt x="6674" y="438"/>
                  </a:lnTo>
                  <a:lnTo>
                    <a:pt x="6431" y="0"/>
                  </a:lnTo>
                  <a:lnTo>
                    <a:pt x="6431" y="0"/>
                  </a:lnTo>
                  <a:close/>
                </a:path>
              </a:pathLst>
            </a:custGeom>
            <a:noFill/>
            <a:ln w="12175" cap="rnd" cmpd="sng">
              <a:solidFill>
                <a:srgbClr val="111111"/>
              </a:solidFill>
              <a:prstDash val="solid"/>
              <a:round/>
              <a:headEnd type="none" w="sm" len="sm"/>
              <a:tailEnd type="none" w="sm" len="sm"/>
            </a:ln>
          </p:spPr>
          <p:txBody>
            <a:bodyPr spcFirstLastPara="1" wrap="square" lIns="91425" tIns="91425" rIns="91425" bIns="91425" anchor="ctr" anchorCtr="0">
              <a:noAutofit/>
            </a:bodyPr>
            <a:lstStyle/>
            <a:p>
              <a:pPr marL="0" lvl="0" indent="0">
                <a:spcBef>
                  <a:spcPts val="0"/>
                </a:spcBef>
                <a:spcAft>
                  <a:spcPts val="0"/>
                </a:spcAft>
                <a:buNone/>
              </a:pPr>
              <a:endParaRPr/>
            </a:p>
          </p:txBody>
        </p:sp>
      </p:grpSp>
      <p:grpSp>
        <p:nvGrpSpPr>
          <p:cNvPr id="607" name="Shape 607"/>
          <p:cNvGrpSpPr/>
          <p:nvPr/>
        </p:nvGrpSpPr>
        <p:grpSpPr>
          <a:xfrm>
            <a:off x="3273722" y="3416587"/>
            <a:ext cx="327847" cy="237934"/>
            <a:chOff x="3932350" y="3714775"/>
            <a:chExt cx="439650" cy="319075"/>
          </a:xfrm>
        </p:grpSpPr>
        <p:sp>
          <p:nvSpPr>
            <p:cNvPr id="608" name="Shape 608"/>
            <p:cNvSpPr/>
            <p:nvPr/>
          </p:nvSpPr>
          <p:spPr>
            <a:xfrm>
              <a:off x="3932350" y="3714775"/>
              <a:ext cx="439650" cy="319075"/>
            </a:xfrm>
            <a:custGeom>
              <a:avLst/>
              <a:gdLst/>
              <a:ahLst/>
              <a:cxnLst/>
              <a:rect l="0" t="0" r="0" b="0"/>
              <a:pathLst>
                <a:path w="17586" h="12763" fill="none" extrusionOk="0">
                  <a:moveTo>
                    <a:pt x="1" y="1"/>
                  </a:moveTo>
                  <a:lnTo>
                    <a:pt x="1" y="12276"/>
                  </a:lnTo>
                  <a:lnTo>
                    <a:pt x="1" y="12276"/>
                  </a:lnTo>
                  <a:lnTo>
                    <a:pt x="1" y="12373"/>
                  </a:lnTo>
                  <a:lnTo>
                    <a:pt x="25" y="12471"/>
                  </a:lnTo>
                  <a:lnTo>
                    <a:pt x="74" y="12544"/>
                  </a:lnTo>
                  <a:lnTo>
                    <a:pt x="123" y="12617"/>
                  </a:lnTo>
                  <a:lnTo>
                    <a:pt x="196" y="12690"/>
                  </a:lnTo>
                  <a:lnTo>
                    <a:pt x="293" y="12714"/>
                  </a:lnTo>
                  <a:lnTo>
                    <a:pt x="366" y="12763"/>
                  </a:lnTo>
                  <a:lnTo>
                    <a:pt x="488" y="12763"/>
                  </a:lnTo>
                  <a:lnTo>
                    <a:pt x="17585" y="12763"/>
                  </a:lnTo>
                </a:path>
              </a:pathLst>
            </a:custGeom>
            <a:noFill/>
            <a:ln w="12175" cap="rnd" cmpd="sng">
              <a:solidFill>
                <a:srgbClr val="111111"/>
              </a:solidFill>
              <a:prstDash val="solid"/>
              <a:round/>
              <a:headEnd type="none" w="sm" len="sm"/>
              <a:tailEnd type="none" w="sm" len="sm"/>
            </a:ln>
          </p:spPr>
          <p:txBody>
            <a:bodyPr spcFirstLastPara="1" wrap="square" lIns="91425" tIns="91425" rIns="91425" bIns="91425" anchor="ctr" anchorCtr="0">
              <a:noAutofit/>
            </a:bodyPr>
            <a:lstStyle/>
            <a:p>
              <a:pPr marL="0" lvl="0" indent="0">
                <a:spcBef>
                  <a:spcPts val="0"/>
                </a:spcBef>
                <a:spcAft>
                  <a:spcPts val="0"/>
                </a:spcAft>
                <a:buNone/>
              </a:pPr>
              <a:endParaRPr/>
            </a:p>
          </p:txBody>
        </p:sp>
        <p:sp>
          <p:nvSpPr>
            <p:cNvPr id="609" name="Shape 609"/>
            <p:cNvSpPr/>
            <p:nvPr/>
          </p:nvSpPr>
          <p:spPr>
            <a:xfrm>
              <a:off x="3970100" y="3862750"/>
              <a:ext cx="77350" cy="132750"/>
            </a:xfrm>
            <a:custGeom>
              <a:avLst/>
              <a:gdLst/>
              <a:ahLst/>
              <a:cxnLst/>
              <a:rect l="0" t="0" r="0" b="0"/>
              <a:pathLst>
                <a:path w="3094" h="5310" fill="none" extrusionOk="0">
                  <a:moveTo>
                    <a:pt x="3094" y="5309"/>
                  </a:moveTo>
                  <a:lnTo>
                    <a:pt x="3094" y="487"/>
                  </a:lnTo>
                  <a:lnTo>
                    <a:pt x="3094" y="487"/>
                  </a:lnTo>
                  <a:lnTo>
                    <a:pt x="3094" y="390"/>
                  </a:lnTo>
                  <a:lnTo>
                    <a:pt x="3070" y="292"/>
                  </a:lnTo>
                  <a:lnTo>
                    <a:pt x="3021" y="219"/>
                  </a:lnTo>
                  <a:lnTo>
                    <a:pt x="2948" y="146"/>
                  </a:lnTo>
                  <a:lnTo>
                    <a:pt x="2899" y="97"/>
                  </a:lnTo>
                  <a:lnTo>
                    <a:pt x="2802" y="49"/>
                  </a:lnTo>
                  <a:lnTo>
                    <a:pt x="2704" y="24"/>
                  </a:lnTo>
                  <a:lnTo>
                    <a:pt x="2607" y="0"/>
                  </a:lnTo>
                  <a:lnTo>
                    <a:pt x="488" y="0"/>
                  </a:lnTo>
                  <a:lnTo>
                    <a:pt x="488" y="0"/>
                  </a:lnTo>
                  <a:lnTo>
                    <a:pt x="391" y="24"/>
                  </a:lnTo>
                  <a:lnTo>
                    <a:pt x="293" y="49"/>
                  </a:lnTo>
                  <a:lnTo>
                    <a:pt x="220" y="97"/>
                  </a:lnTo>
                  <a:lnTo>
                    <a:pt x="147" y="146"/>
                  </a:lnTo>
                  <a:lnTo>
                    <a:pt x="74" y="219"/>
                  </a:lnTo>
                  <a:lnTo>
                    <a:pt x="50" y="292"/>
                  </a:lnTo>
                  <a:lnTo>
                    <a:pt x="1" y="390"/>
                  </a:lnTo>
                  <a:lnTo>
                    <a:pt x="1" y="487"/>
                  </a:lnTo>
                  <a:lnTo>
                    <a:pt x="1" y="5309"/>
                  </a:lnTo>
                  <a:lnTo>
                    <a:pt x="3094" y="5309"/>
                  </a:lnTo>
                  <a:close/>
                </a:path>
              </a:pathLst>
            </a:custGeom>
            <a:noFill/>
            <a:ln w="12175" cap="rnd" cmpd="sng">
              <a:solidFill>
                <a:srgbClr val="111111"/>
              </a:solidFill>
              <a:prstDash val="solid"/>
              <a:round/>
              <a:headEnd type="none" w="sm" len="sm"/>
              <a:tailEnd type="none" w="sm" len="sm"/>
            </a:ln>
          </p:spPr>
          <p:txBody>
            <a:bodyPr spcFirstLastPara="1" wrap="square" lIns="91425" tIns="91425" rIns="91425" bIns="91425" anchor="ctr" anchorCtr="0">
              <a:noAutofit/>
            </a:bodyPr>
            <a:lstStyle/>
            <a:p>
              <a:pPr marL="0" lvl="0" indent="0">
                <a:spcBef>
                  <a:spcPts val="0"/>
                </a:spcBef>
                <a:spcAft>
                  <a:spcPts val="0"/>
                </a:spcAft>
                <a:buNone/>
              </a:pPr>
              <a:endParaRPr/>
            </a:p>
          </p:txBody>
        </p:sp>
        <p:sp>
          <p:nvSpPr>
            <p:cNvPr id="610" name="Shape 610"/>
            <p:cNvSpPr/>
            <p:nvPr/>
          </p:nvSpPr>
          <p:spPr>
            <a:xfrm>
              <a:off x="4278800" y="3862750"/>
              <a:ext cx="77350" cy="132750"/>
            </a:xfrm>
            <a:custGeom>
              <a:avLst/>
              <a:gdLst/>
              <a:ahLst/>
              <a:cxnLst/>
              <a:rect l="0" t="0" r="0" b="0"/>
              <a:pathLst>
                <a:path w="3094" h="5310" fill="none" extrusionOk="0">
                  <a:moveTo>
                    <a:pt x="3094" y="5309"/>
                  </a:moveTo>
                  <a:lnTo>
                    <a:pt x="3094" y="487"/>
                  </a:lnTo>
                  <a:lnTo>
                    <a:pt x="3094" y="487"/>
                  </a:lnTo>
                  <a:lnTo>
                    <a:pt x="3094" y="390"/>
                  </a:lnTo>
                  <a:lnTo>
                    <a:pt x="3070" y="292"/>
                  </a:lnTo>
                  <a:lnTo>
                    <a:pt x="3021" y="219"/>
                  </a:lnTo>
                  <a:lnTo>
                    <a:pt x="2948" y="146"/>
                  </a:lnTo>
                  <a:lnTo>
                    <a:pt x="2899" y="97"/>
                  </a:lnTo>
                  <a:lnTo>
                    <a:pt x="2802" y="49"/>
                  </a:lnTo>
                  <a:lnTo>
                    <a:pt x="2704" y="24"/>
                  </a:lnTo>
                  <a:lnTo>
                    <a:pt x="2607" y="0"/>
                  </a:lnTo>
                  <a:lnTo>
                    <a:pt x="488" y="0"/>
                  </a:lnTo>
                  <a:lnTo>
                    <a:pt x="488" y="0"/>
                  </a:lnTo>
                  <a:lnTo>
                    <a:pt x="390" y="24"/>
                  </a:lnTo>
                  <a:lnTo>
                    <a:pt x="293" y="49"/>
                  </a:lnTo>
                  <a:lnTo>
                    <a:pt x="220" y="97"/>
                  </a:lnTo>
                  <a:lnTo>
                    <a:pt x="147" y="146"/>
                  </a:lnTo>
                  <a:lnTo>
                    <a:pt x="74" y="219"/>
                  </a:lnTo>
                  <a:lnTo>
                    <a:pt x="50" y="292"/>
                  </a:lnTo>
                  <a:lnTo>
                    <a:pt x="1" y="390"/>
                  </a:lnTo>
                  <a:lnTo>
                    <a:pt x="1" y="487"/>
                  </a:lnTo>
                  <a:lnTo>
                    <a:pt x="1" y="5309"/>
                  </a:lnTo>
                  <a:lnTo>
                    <a:pt x="3094" y="5309"/>
                  </a:lnTo>
                  <a:close/>
                </a:path>
              </a:pathLst>
            </a:custGeom>
            <a:noFill/>
            <a:ln w="12175" cap="rnd" cmpd="sng">
              <a:solidFill>
                <a:srgbClr val="111111"/>
              </a:solidFill>
              <a:prstDash val="solid"/>
              <a:round/>
              <a:headEnd type="none" w="sm" len="sm"/>
              <a:tailEnd type="none" w="sm" len="sm"/>
            </a:ln>
          </p:spPr>
          <p:txBody>
            <a:bodyPr spcFirstLastPara="1" wrap="square" lIns="91425" tIns="91425" rIns="91425" bIns="91425" anchor="ctr" anchorCtr="0">
              <a:noAutofit/>
            </a:bodyPr>
            <a:lstStyle/>
            <a:p>
              <a:pPr marL="0" lvl="0" indent="0">
                <a:spcBef>
                  <a:spcPts val="0"/>
                </a:spcBef>
                <a:spcAft>
                  <a:spcPts val="0"/>
                </a:spcAft>
                <a:buNone/>
              </a:pPr>
              <a:endParaRPr/>
            </a:p>
          </p:txBody>
        </p:sp>
        <p:sp>
          <p:nvSpPr>
            <p:cNvPr id="611" name="Shape 611"/>
            <p:cNvSpPr/>
            <p:nvPr/>
          </p:nvSpPr>
          <p:spPr>
            <a:xfrm>
              <a:off x="4073000" y="3716600"/>
              <a:ext cx="77350" cy="278900"/>
            </a:xfrm>
            <a:custGeom>
              <a:avLst/>
              <a:gdLst/>
              <a:ahLst/>
              <a:cxnLst/>
              <a:rect l="0" t="0" r="0" b="0"/>
              <a:pathLst>
                <a:path w="3094" h="11156" fill="none" extrusionOk="0">
                  <a:moveTo>
                    <a:pt x="3094" y="11155"/>
                  </a:moveTo>
                  <a:lnTo>
                    <a:pt x="3094" y="488"/>
                  </a:lnTo>
                  <a:lnTo>
                    <a:pt x="3094" y="488"/>
                  </a:lnTo>
                  <a:lnTo>
                    <a:pt x="3094" y="391"/>
                  </a:lnTo>
                  <a:lnTo>
                    <a:pt x="3070" y="293"/>
                  </a:lnTo>
                  <a:lnTo>
                    <a:pt x="3021" y="220"/>
                  </a:lnTo>
                  <a:lnTo>
                    <a:pt x="2948" y="147"/>
                  </a:lnTo>
                  <a:lnTo>
                    <a:pt x="2899" y="98"/>
                  </a:lnTo>
                  <a:lnTo>
                    <a:pt x="2802" y="50"/>
                  </a:lnTo>
                  <a:lnTo>
                    <a:pt x="2704" y="25"/>
                  </a:lnTo>
                  <a:lnTo>
                    <a:pt x="2607" y="1"/>
                  </a:lnTo>
                  <a:lnTo>
                    <a:pt x="488" y="1"/>
                  </a:lnTo>
                  <a:lnTo>
                    <a:pt x="488" y="1"/>
                  </a:lnTo>
                  <a:lnTo>
                    <a:pt x="391" y="25"/>
                  </a:lnTo>
                  <a:lnTo>
                    <a:pt x="293" y="50"/>
                  </a:lnTo>
                  <a:lnTo>
                    <a:pt x="220" y="98"/>
                  </a:lnTo>
                  <a:lnTo>
                    <a:pt x="147" y="147"/>
                  </a:lnTo>
                  <a:lnTo>
                    <a:pt x="74" y="220"/>
                  </a:lnTo>
                  <a:lnTo>
                    <a:pt x="50" y="293"/>
                  </a:lnTo>
                  <a:lnTo>
                    <a:pt x="1" y="391"/>
                  </a:lnTo>
                  <a:lnTo>
                    <a:pt x="1" y="488"/>
                  </a:lnTo>
                  <a:lnTo>
                    <a:pt x="1" y="11155"/>
                  </a:lnTo>
                  <a:lnTo>
                    <a:pt x="3094" y="11155"/>
                  </a:lnTo>
                  <a:close/>
                </a:path>
              </a:pathLst>
            </a:custGeom>
            <a:noFill/>
            <a:ln w="12175" cap="rnd" cmpd="sng">
              <a:solidFill>
                <a:srgbClr val="111111"/>
              </a:solidFill>
              <a:prstDash val="solid"/>
              <a:round/>
              <a:headEnd type="none" w="sm" len="sm"/>
              <a:tailEnd type="none" w="sm" len="sm"/>
            </a:ln>
          </p:spPr>
          <p:txBody>
            <a:bodyPr spcFirstLastPara="1" wrap="square" lIns="91425" tIns="91425" rIns="91425" bIns="91425" anchor="ctr" anchorCtr="0">
              <a:noAutofit/>
            </a:bodyPr>
            <a:lstStyle/>
            <a:p>
              <a:pPr marL="0" lvl="0" indent="0">
                <a:spcBef>
                  <a:spcPts val="0"/>
                </a:spcBef>
                <a:spcAft>
                  <a:spcPts val="0"/>
                </a:spcAft>
                <a:buNone/>
              </a:pPr>
              <a:endParaRPr/>
            </a:p>
          </p:txBody>
        </p:sp>
        <p:sp>
          <p:nvSpPr>
            <p:cNvPr id="612" name="Shape 612"/>
            <p:cNvSpPr/>
            <p:nvPr/>
          </p:nvSpPr>
          <p:spPr>
            <a:xfrm>
              <a:off x="4175900" y="3787250"/>
              <a:ext cx="77350" cy="208250"/>
            </a:xfrm>
            <a:custGeom>
              <a:avLst/>
              <a:gdLst/>
              <a:ahLst/>
              <a:cxnLst/>
              <a:rect l="0" t="0" r="0" b="0"/>
              <a:pathLst>
                <a:path w="3094" h="8330" fill="none" extrusionOk="0">
                  <a:moveTo>
                    <a:pt x="3094" y="8329"/>
                  </a:moveTo>
                  <a:lnTo>
                    <a:pt x="3094" y="487"/>
                  </a:lnTo>
                  <a:lnTo>
                    <a:pt x="3094" y="487"/>
                  </a:lnTo>
                  <a:lnTo>
                    <a:pt x="3094" y="390"/>
                  </a:lnTo>
                  <a:lnTo>
                    <a:pt x="3070" y="292"/>
                  </a:lnTo>
                  <a:lnTo>
                    <a:pt x="3021" y="219"/>
                  </a:lnTo>
                  <a:lnTo>
                    <a:pt x="2948" y="146"/>
                  </a:lnTo>
                  <a:lnTo>
                    <a:pt x="2899" y="97"/>
                  </a:lnTo>
                  <a:lnTo>
                    <a:pt x="2802" y="49"/>
                  </a:lnTo>
                  <a:lnTo>
                    <a:pt x="2704" y="24"/>
                  </a:lnTo>
                  <a:lnTo>
                    <a:pt x="2607" y="0"/>
                  </a:lnTo>
                  <a:lnTo>
                    <a:pt x="488" y="0"/>
                  </a:lnTo>
                  <a:lnTo>
                    <a:pt x="488" y="0"/>
                  </a:lnTo>
                  <a:lnTo>
                    <a:pt x="391" y="24"/>
                  </a:lnTo>
                  <a:lnTo>
                    <a:pt x="293" y="49"/>
                  </a:lnTo>
                  <a:lnTo>
                    <a:pt x="220" y="97"/>
                  </a:lnTo>
                  <a:lnTo>
                    <a:pt x="147" y="146"/>
                  </a:lnTo>
                  <a:lnTo>
                    <a:pt x="74" y="219"/>
                  </a:lnTo>
                  <a:lnTo>
                    <a:pt x="50" y="292"/>
                  </a:lnTo>
                  <a:lnTo>
                    <a:pt x="1" y="390"/>
                  </a:lnTo>
                  <a:lnTo>
                    <a:pt x="1" y="487"/>
                  </a:lnTo>
                  <a:lnTo>
                    <a:pt x="1" y="8329"/>
                  </a:lnTo>
                  <a:lnTo>
                    <a:pt x="3094" y="8329"/>
                  </a:lnTo>
                  <a:close/>
                </a:path>
              </a:pathLst>
            </a:custGeom>
            <a:noFill/>
            <a:ln w="12175" cap="rnd" cmpd="sng">
              <a:solidFill>
                <a:srgbClr val="111111"/>
              </a:solidFill>
              <a:prstDash val="solid"/>
              <a:round/>
              <a:headEnd type="none" w="sm" len="sm"/>
              <a:tailEnd type="none" w="sm" len="sm"/>
            </a:ln>
          </p:spPr>
          <p:txBody>
            <a:bodyPr spcFirstLastPara="1" wrap="square" lIns="91425" tIns="91425" rIns="91425" bIns="91425" anchor="ctr" anchorCtr="0">
              <a:noAutofit/>
            </a:bodyPr>
            <a:lstStyle/>
            <a:p>
              <a:pPr marL="0" lvl="0" indent="0">
                <a:spcBef>
                  <a:spcPts val="0"/>
                </a:spcBef>
                <a:spcAft>
                  <a:spcPts val="0"/>
                </a:spcAft>
                <a:buNone/>
              </a:pPr>
              <a:endParaRPr/>
            </a:p>
          </p:txBody>
        </p:sp>
      </p:grpSp>
      <p:grpSp>
        <p:nvGrpSpPr>
          <p:cNvPr id="613" name="Shape 613"/>
          <p:cNvGrpSpPr/>
          <p:nvPr/>
        </p:nvGrpSpPr>
        <p:grpSpPr>
          <a:xfrm>
            <a:off x="3774981" y="3416587"/>
            <a:ext cx="327828" cy="237934"/>
            <a:chOff x="4604550" y="3714775"/>
            <a:chExt cx="439625" cy="319075"/>
          </a:xfrm>
        </p:grpSpPr>
        <p:sp>
          <p:nvSpPr>
            <p:cNvPr id="614" name="Shape 614"/>
            <p:cNvSpPr/>
            <p:nvPr/>
          </p:nvSpPr>
          <p:spPr>
            <a:xfrm>
              <a:off x="4604550" y="3714775"/>
              <a:ext cx="439625" cy="319075"/>
            </a:xfrm>
            <a:custGeom>
              <a:avLst/>
              <a:gdLst/>
              <a:ahLst/>
              <a:cxnLst/>
              <a:rect l="0" t="0" r="0" b="0"/>
              <a:pathLst>
                <a:path w="17585" h="12763" fill="none" extrusionOk="0">
                  <a:moveTo>
                    <a:pt x="1" y="1"/>
                  </a:moveTo>
                  <a:lnTo>
                    <a:pt x="1" y="12276"/>
                  </a:lnTo>
                  <a:lnTo>
                    <a:pt x="1" y="12276"/>
                  </a:lnTo>
                  <a:lnTo>
                    <a:pt x="1" y="12373"/>
                  </a:lnTo>
                  <a:lnTo>
                    <a:pt x="25" y="12471"/>
                  </a:lnTo>
                  <a:lnTo>
                    <a:pt x="74" y="12544"/>
                  </a:lnTo>
                  <a:lnTo>
                    <a:pt x="122" y="12617"/>
                  </a:lnTo>
                  <a:lnTo>
                    <a:pt x="196" y="12690"/>
                  </a:lnTo>
                  <a:lnTo>
                    <a:pt x="293" y="12714"/>
                  </a:lnTo>
                  <a:lnTo>
                    <a:pt x="366" y="12763"/>
                  </a:lnTo>
                  <a:lnTo>
                    <a:pt x="488" y="12763"/>
                  </a:lnTo>
                  <a:lnTo>
                    <a:pt x="17585" y="12763"/>
                  </a:lnTo>
                </a:path>
              </a:pathLst>
            </a:custGeom>
            <a:noFill/>
            <a:ln w="12175" cap="rnd" cmpd="sng">
              <a:solidFill>
                <a:srgbClr val="111111"/>
              </a:solidFill>
              <a:prstDash val="solid"/>
              <a:round/>
              <a:headEnd type="none" w="sm" len="sm"/>
              <a:tailEnd type="none" w="sm" len="sm"/>
            </a:ln>
          </p:spPr>
          <p:txBody>
            <a:bodyPr spcFirstLastPara="1" wrap="square" lIns="91425" tIns="91425" rIns="91425" bIns="91425" anchor="ctr" anchorCtr="0">
              <a:noAutofit/>
            </a:bodyPr>
            <a:lstStyle/>
            <a:p>
              <a:pPr marL="0" lvl="0" indent="0">
                <a:spcBef>
                  <a:spcPts val="0"/>
                </a:spcBef>
                <a:spcAft>
                  <a:spcPts val="0"/>
                </a:spcAft>
                <a:buNone/>
              </a:pPr>
              <a:endParaRPr/>
            </a:p>
          </p:txBody>
        </p:sp>
        <p:sp>
          <p:nvSpPr>
            <p:cNvPr id="615" name="Shape 615"/>
            <p:cNvSpPr/>
            <p:nvPr/>
          </p:nvSpPr>
          <p:spPr>
            <a:xfrm>
              <a:off x="4647175" y="3761675"/>
              <a:ext cx="354400" cy="213725"/>
            </a:xfrm>
            <a:custGeom>
              <a:avLst/>
              <a:gdLst/>
              <a:ahLst/>
              <a:cxnLst/>
              <a:rect l="0" t="0" r="0" b="0"/>
              <a:pathLst>
                <a:path w="14176" h="8549" fill="none" extrusionOk="0">
                  <a:moveTo>
                    <a:pt x="1" y="8549"/>
                  </a:moveTo>
                  <a:lnTo>
                    <a:pt x="3654" y="4408"/>
                  </a:lnTo>
                  <a:lnTo>
                    <a:pt x="5821" y="5699"/>
                  </a:lnTo>
                  <a:lnTo>
                    <a:pt x="9085" y="1924"/>
                  </a:lnTo>
                  <a:lnTo>
                    <a:pt x="9085" y="1924"/>
                  </a:lnTo>
                  <a:lnTo>
                    <a:pt x="9085" y="1924"/>
                  </a:lnTo>
                  <a:lnTo>
                    <a:pt x="9085" y="1924"/>
                  </a:lnTo>
                  <a:lnTo>
                    <a:pt x="9061" y="1924"/>
                  </a:lnTo>
                  <a:lnTo>
                    <a:pt x="9085" y="1924"/>
                  </a:lnTo>
                  <a:lnTo>
                    <a:pt x="9085" y="1924"/>
                  </a:lnTo>
                  <a:lnTo>
                    <a:pt x="9085" y="1924"/>
                  </a:lnTo>
                  <a:lnTo>
                    <a:pt x="9085" y="1924"/>
                  </a:lnTo>
                  <a:lnTo>
                    <a:pt x="9061" y="1924"/>
                  </a:lnTo>
                  <a:lnTo>
                    <a:pt x="9085" y="1924"/>
                  </a:lnTo>
                  <a:lnTo>
                    <a:pt x="10571" y="3337"/>
                  </a:lnTo>
                  <a:lnTo>
                    <a:pt x="14175" y="0"/>
                  </a:lnTo>
                </a:path>
              </a:pathLst>
            </a:custGeom>
            <a:noFill/>
            <a:ln w="12175" cap="rnd" cmpd="sng">
              <a:solidFill>
                <a:srgbClr val="111111"/>
              </a:solidFill>
              <a:prstDash val="solid"/>
              <a:round/>
              <a:headEnd type="none" w="sm" len="sm"/>
              <a:tailEnd type="none" w="sm" len="sm"/>
            </a:ln>
          </p:spPr>
          <p:txBody>
            <a:bodyPr spcFirstLastPara="1" wrap="square" lIns="91425" tIns="91425" rIns="91425" bIns="91425" anchor="ctr" anchorCtr="0">
              <a:noAutofit/>
            </a:bodyPr>
            <a:lstStyle/>
            <a:p>
              <a:pPr marL="0" lvl="0" indent="0">
                <a:spcBef>
                  <a:spcPts val="0"/>
                </a:spcBef>
                <a:spcAft>
                  <a:spcPts val="0"/>
                </a:spcAft>
                <a:buNone/>
              </a:pPr>
              <a:endParaRPr/>
            </a:p>
          </p:txBody>
        </p:sp>
      </p:grpSp>
      <p:grpSp>
        <p:nvGrpSpPr>
          <p:cNvPr id="616" name="Shape 616"/>
          <p:cNvGrpSpPr/>
          <p:nvPr/>
        </p:nvGrpSpPr>
        <p:grpSpPr>
          <a:xfrm>
            <a:off x="4288042" y="3392072"/>
            <a:ext cx="313306" cy="278351"/>
            <a:chOff x="5292575" y="3681900"/>
            <a:chExt cx="420150" cy="373275"/>
          </a:xfrm>
        </p:grpSpPr>
        <p:sp>
          <p:nvSpPr>
            <p:cNvPr id="617" name="Shape 617"/>
            <p:cNvSpPr/>
            <p:nvPr/>
          </p:nvSpPr>
          <p:spPr>
            <a:xfrm>
              <a:off x="5292575" y="3706875"/>
              <a:ext cx="420150" cy="266700"/>
            </a:xfrm>
            <a:custGeom>
              <a:avLst/>
              <a:gdLst/>
              <a:ahLst/>
              <a:cxnLst/>
              <a:rect l="0" t="0" r="0" b="0"/>
              <a:pathLst>
                <a:path w="16806" h="10668" fill="none" extrusionOk="0">
                  <a:moveTo>
                    <a:pt x="16319" y="0"/>
                  </a:moveTo>
                  <a:lnTo>
                    <a:pt x="488" y="0"/>
                  </a:lnTo>
                  <a:lnTo>
                    <a:pt x="488" y="0"/>
                  </a:lnTo>
                  <a:lnTo>
                    <a:pt x="390" y="0"/>
                  </a:lnTo>
                  <a:lnTo>
                    <a:pt x="293" y="25"/>
                  </a:lnTo>
                  <a:lnTo>
                    <a:pt x="196" y="73"/>
                  </a:lnTo>
                  <a:lnTo>
                    <a:pt x="123" y="146"/>
                  </a:lnTo>
                  <a:lnTo>
                    <a:pt x="74" y="219"/>
                  </a:lnTo>
                  <a:lnTo>
                    <a:pt x="25" y="292"/>
                  </a:lnTo>
                  <a:lnTo>
                    <a:pt x="1" y="390"/>
                  </a:lnTo>
                  <a:lnTo>
                    <a:pt x="1" y="487"/>
                  </a:lnTo>
                  <a:lnTo>
                    <a:pt x="1" y="10181"/>
                  </a:lnTo>
                  <a:lnTo>
                    <a:pt x="1" y="10181"/>
                  </a:lnTo>
                  <a:lnTo>
                    <a:pt x="1" y="10278"/>
                  </a:lnTo>
                  <a:lnTo>
                    <a:pt x="25" y="10375"/>
                  </a:lnTo>
                  <a:lnTo>
                    <a:pt x="74" y="10448"/>
                  </a:lnTo>
                  <a:lnTo>
                    <a:pt x="123" y="10522"/>
                  </a:lnTo>
                  <a:lnTo>
                    <a:pt x="196" y="10570"/>
                  </a:lnTo>
                  <a:lnTo>
                    <a:pt x="293" y="10619"/>
                  </a:lnTo>
                  <a:lnTo>
                    <a:pt x="390" y="10643"/>
                  </a:lnTo>
                  <a:lnTo>
                    <a:pt x="488" y="10668"/>
                  </a:lnTo>
                  <a:lnTo>
                    <a:pt x="16319" y="10668"/>
                  </a:lnTo>
                  <a:lnTo>
                    <a:pt x="16319" y="10668"/>
                  </a:lnTo>
                  <a:lnTo>
                    <a:pt x="16416" y="10643"/>
                  </a:lnTo>
                  <a:lnTo>
                    <a:pt x="16513" y="10619"/>
                  </a:lnTo>
                  <a:lnTo>
                    <a:pt x="16611" y="10570"/>
                  </a:lnTo>
                  <a:lnTo>
                    <a:pt x="16684" y="10522"/>
                  </a:lnTo>
                  <a:lnTo>
                    <a:pt x="16733" y="10448"/>
                  </a:lnTo>
                  <a:lnTo>
                    <a:pt x="16781" y="10375"/>
                  </a:lnTo>
                  <a:lnTo>
                    <a:pt x="16806" y="10278"/>
                  </a:lnTo>
                  <a:lnTo>
                    <a:pt x="16806" y="10181"/>
                  </a:lnTo>
                  <a:lnTo>
                    <a:pt x="16806" y="487"/>
                  </a:lnTo>
                  <a:lnTo>
                    <a:pt x="16806" y="487"/>
                  </a:lnTo>
                  <a:lnTo>
                    <a:pt x="16806" y="390"/>
                  </a:lnTo>
                  <a:lnTo>
                    <a:pt x="16781" y="292"/>
                  </a:lnTo>
                  <a:lnTo>
                    <a:pt x="16733" y="219"/>
                  </a:lnTo>
                  <a:lnTo>
                    <a:pt x="16684" y="146"/>
                  </a:lnTo>
                  <a:lnTo>
                    <a:pt x="16611" y="73"/>
                  </a:lnTo>
                  <a:lnTo>
                    <a:pt x="16513" y="25"/>
                  </a:lnTo>
                  <a:lnTo>
                    <a:pt x="16416" y="0"/>
                  </a:lnTo>
                  <a:lnTo>
                    <a:pt x="16319" y="0"/>
                  </a:lnTo>
                  <a:lnTo>
                    <a:pt x="16319" y="0"/>
                  </a:lnTo>
                  <a:close/>
                </a:path>
              </a:pathLst>
            </a:custGeom>
            <a:noFill/>
            <a:ln w="12175" cap="rnd" cmpd="sng">
              <a:solidFill>
                <a:srgbClr val="111111"/>
              </a:solidFill>
              <a:prstDash val="solid"/>
              <a:round/>
              <a:headEnd type="none" w="sm" len="sm"/>
              <a:tailEnd type="none" w="sm" len="sm"/>
            </a:ln>
          </p:spPr>
          <p:txBody>
            <a:bodyPr spcFirstLastPara="1" wrap="square" lIns="91425" tIns="91425" rIns="91425" bIns="91425" anchor="ctr" anchorCtr="0">
              <a:noAutofit/>
            </a:bodyPr>
            <a:lstStyle/>
            <a:p>
              <a:pPr marL="0" lvl="0" indent="0">
                <a:spcBef>
                  <a:spcPts val="0"/>
                </a:spcBef>
                <a:spcAft>
                  <a:spcPts val="0"/>
                </a:spcAft>
                <a:buNone/>
              </a:pPr>
              <a:endParaRPr/>
            </a:p>
          </p:txBody>
        </p:sp>
        <p:sp>
          <p:nvSpPr>
            <p:cNvPr id="618" name="Shape 618"/>
            <p:cNvSpPr/>
            <p:nvPr/>
          </p:nvSpPr>
          <p:spPr>
            <a:xfrm>
              <a:off x="5490475" y="3681900"/>
              <a:ext cx="24375" cy="25000"/>
            </a:xfrm>
            <a:custGeom>
              <a:avLst/>
              <a:gdLst/>
              <a:ahLst/>
              <a:cxnLst/>
              <a:rect l="0" t="0" r="0" b="0"/>
              <a:pathLst>
                <a:path w="975" h="1000" fill="none" extrusionOk="0">
                  <a:moveTo>
                    <a:pt x="974" y="999"/>
                  </a:moveTo>
                  <a:lnTo>
                    <a:pt x="974" y="488"/>
                  </a:lnTo>
                  <a:lnTo>
                    <a:pt x="974" y="488"/>
                  </a:lnTo>
                  <a:lnTo>
                    <a:pt x="974" y="390"/>
                  </a:lnTo>
                  <a:lnTo>
                    <a:pt x="926" y="293"/>
                  </a:lnTo>
                  <a:lnTo>
                    <a:pt x="901" y="220"/>
                  </a:lnTo>
                  <a:lnTo>
                    <a:pt x="828" y="147"/>
                  </a:lnTo>
                  <a:lnTo>
                    <a:pt x="755" y="74"/>
                  </a:lnTo>
                  <a:lnTo>
                    <a:pt x="682" y="49"/>
                  </a:lnTo>
                  <a:lnTo>
                    <a:pt x="585" y="1"/>
                  </a:lnTo>
                  <a:lnTo>
                    <a:pt x="487" y="1"/>
                  </a:lnTo>
                  <a:lnTo>
                    <a:pt x="487" y="1"/>
                  </a:lnTo>
                  <a:lnTo>
                    <a:pt x="390" y="1"/>
                  </a:lnTo>
                  <a:lnTo>
                    <a:pt x="292" y="49"/>
                  </a:lnTo>
                  <a:lnTo>
                    <a:pt x="219" y="74"/>
                  </a:lnTo>
                  <a:lnTo>
                    <a:pt x="146" y="147"/>
                  </a:lnTo>
                  <a:lnTo>
                    <a:pt x="73" y="220"/>
                  </a:lnTo>
                  <a:lnTo>
                    <a:pt x="49" y="293"/>
                  </a:lnTo>
                  <a:lnTo>
                    <a:pt x="0" y="390"/>
                  </a:lnTo>
                  <a:lnTo>
                    <a:pt x="0" y="488"/>
                  </a:lnTo>
                  <a:lnTo>
                    <a:pt x="0" y="999"/>
                  </a:lnTo>
                </a:path>
              </a:pathLst>
            </a:custGeom>
            <a:noFill/>
            <a:ln w="12175" cap="rnd" cmpd="sng">
              <a:solidFill>
                <a:srgbClr val="111111"/>
              </a:solidFill>
              <a:prstDash val="solid"/>
              <a:round/>
              <a:headEnd type="none" w="sm" len="sm"/>
              <a:tailEnd type="none" w="sm" len="sm"/>
            </a:ln>
          </p:spPr>
          <p:txBody>
            <a:bodyPr spcFirstLastPara="1" wrap="square" lIns="91425" tIns="91425" rIns="91425" bIns="91425" anchor="ctr" anchorCtr="0">
              <a:noAutofit/>
            </a:bodyPr>
            <a:lstStyle/>
            <a:p>
              <a:pPr marL="0" lvl="0" indent="0">
                <a:spcBef>
                  <a:spcPts val="0"/>
                </a:spcBef>
                <a:spcAft>
                  <a:spcPts val="0"/>
                </a:spcAft>
                <a:buNone/>
              </a:pPr>
              <a:endParaRPr/>
            </a:p>
          </p:txBody>
        </p:sp>
        <p:sp>
          <p:nvSpPr>
            <p:cNvPr id="619" name="Shape 619"/>
            <p:cNvSpPr/>
            <p:nvPr/>
          </p:nvSpPr>
          <p:spPr>
            <a:xfrm>
              <a:off x="5358350" y="3973550"/>
              <a:ext cx="60900" cy="81625"/>
            </a:xfrm>
            <a:custGeom>
              <a:avLst/>
              <a:gdLst/>
              <a:ahLst/>
              <a:cxnLst/>
              <a:rect l="0" t="0" r="0" b="0"/>
              <a:pathLst>
                <a:path w="2436" h="3265" fill="none" extrusionOk="0">
                  <a:moveTo>
                    <a:pt x="1340" y="1"/>
                  </a:moveTo>
                  <a:lnTo>
                    <a:pt x="49" y="2558"/>
                  </a:lnTo>
                  <a:lnTo>
                    <a:pt x="49" y="2558"/>
                  </a:lnTo>
                  <a:lnTo>
                    <a:pt x="24" y="2631"/>
                  </a:lnTo>
                  <a:lnTo>
                    <a:pt x="0" y="2728"/>
                  </a:lnTo>
                  <a:lnTo>
                    <a:pt x="0" y="2826"/>
                  </a:lnTo>
                  <a:lnTo>
                    <a:pt x="24" y="2923"/>
                  </a:lnTo>
                  <a:lnTo>
                    <a:pt x="73" y="2996"/>
                  </a:lnTo>
                  <a:lnTo>
                    <a:pt x="122" y="3094"/>
                  </a:lnTo>
                  <a:lnTo>
                    <a:pt x="195" y="3142"/>
                  </a:lnTo>
                  <a:lnTo>
                    <a:pt x="268" y="3215"/>
                  </a:lnTo>
                  <a:lnTo>
                    <a:pt x="268" y="3215"/>
                  </a:lnTo>
                  <a:lnTo>
                    <a:pt x="390" y="3240"/>
                  </a:lnTo>
                  <a:lnTo>
                    <a:pt x="487" y="3264"/>
                  </a:lnTo>
                  <a:lnTo>
                    <a:pt x="487" y="3264"/>
                  </a:lnTo>
                  <a:lnTo>
                    <a:pt x="633" y="3240"/>
                  </a:lnTo>
                  <a:lnTo>
                    <a:pt x="755" y="3191"/>
                  </a:lnTo>
                  <a:lnTo>
                    <a:pt x="853" y="3094"/>
                  </a:lnTo>
                  <a:lnTo>
                    <a:pt x="926" y="2996"/>
                  </a:lnTo>
                  <a:lnTo>
                    <a:pt x="2436" y="1"/>
                  </a:lnTo>
                </a:path>
              </a:pathLst>
            </a:custGeom>
            <a:noFill/>
            <a:ln w="12175" cap="rnd" cmpd="sng">
              <a:solidFill>
                <a:srgbClr val="111111"/>
              </a:solidFill>
              <a:prstDash val="solid"/>
              <a:round/>
              <a:headEnd type="none" w="sm" len="sm"/>
              <a:tailEnd type="none" w="sm" len="sm"/>
            </a:ln>
          </p:spPr>
          <p:txBody>
            <a:bodyPr spcFirstLastPara="1" wrap="square" lIns="91425" tIns="91425" rIns="91425" bIns="91425" anchor="ctr" anchorCtr="0">
              <a:noAutofit/>
            </a:bodyPr>
            <a:lstStyle/>
            <a:p>
              <a:pPr marL="0" lvl="0" indent="0">
                <a:spcBef>
                  <a:spcPts val="0"/>
                </a:spcBef>
                <a:spcAft>
                  <a:spcPts val="0"/>
                </a:spcAft>
                <a:buNone/>
              </a:pPr>
              <a:endParaRPr/>
            </a:p>
          </p:txBody>
        </p:sp>
        <p:sp>
          <p:nvSpPr>
            <p:cNvPr id="620" name="Shape 620"/>
            <p:cNvSpPr/>
            <p:nvPr/>
          </p:nvSpPr>
          <p:spPr>
            <a:xfrm>
              <a:off x="5586050" y="3973550"/>
              <a:ext cx="60925" cy="81625"/>
            </a:xfrm>
            <a:custGeom>
              <a:avLst/>
              <a:gdLst/>
              <a:ahLst/>
              <a:cxnLst/>
              <a:rect l="0" t="0" r="0" b="0"/>
              <a:pathLst>
                <a:path w="2437" h="3265" fill="none" extrusionOk="0">
                  <a:moveTo>
                    <a:pt x="1" y="1"/>
                  </a:moveTo>
                  <a:lnTo>
                    <a:pt x="1511" y="2996"/>
                  </a:lnTo>
                  <a:lnTo>
                    <a:pt x="1511" y="2996"/>
                  </a:lnTo>
                  <a:lnTo>
                    <a:pt x="1584" y="3094"/>
                  </a:lnTo>
                  <a:lnTo>
                    <a:pt x="1681" y="3191"/>
                  </a:lnTo>
                  <a:lnTo>
                    <a:pt x="1803" y="3240"/>
                  </a:lnTo>
                  <a:lnTo>
                    <a:pt x="1949" y="3264"/>
                  </a:lnTo>
                  <a:lnTo>
                    <a:pt x="1949" y="3264"/>
                  </a:lnTo>
                  <a:lnTo>
                    <a:pt x="2047" y="3240"/>
                  </a:lnTo>
                  <a:lnTo>
                    <a:pt x="2168" y="3215"/>
                  </a:lnTo>
                  <a:lnTo>
                    <a:pt x="2168" y="3215"/>
                  </a:lnTo>
                  <a:lnTo>
                    <a:pt x="2241" y="3142"/>
                  </a:lnTo>
                  <a:lnTo>
                    <a:pt x="2315" y="3094"/>
                  </a:lnTo>
                  <a:lnTo>
                    <a:pt x="2363" y="2996"/>
                  </a:lnTo>
                  <a:lnTo>
                    <a:pt x="2412" y="2923"/>
                  </a:lnTo>
                  <a:lnTo>
                    <a:pt x="2436" y="2826"/>
                  </a:lnTo>
                  <a:lnTo>
                    <a:pt x="2436" y="2728"/>
                  </a:lnTo>
                  <a:lnTo>
                    <a:pt x="2412" y="2631"/>
                  </a:lnTo>
                  <a:lnTo>
                    <a:pt x="2388" y="2558"/>
                  </a:lnTo>
                  <a:lnTo>
                    <a:pt x="1097" y="1"/>
                  </a:lnTo>
                </a:path>
              </a:pathLst>
            </a:custGeom>
            <a:noFill/>
            <a:ln w="12175" cap="rnd" cmpd="sng">
              <a:solidFill>
                <a:srgbClr val="111111"/>
              </a:solidFill>
              <a:prstDash val="solid"/>
              <a:round/>
              <a:headEnd type="none" w="sm" len="sm"/>
              <a:tailEnd type="none" w="sm" len="sm"/>
            </a:ln>
          </p:spPr>
          <p:txBody>
            <a:bodyPr spcFirstLastPara="1" wrap="square" lIns="91425" tIns="91425" rIns="91425" bIns="91425" anchor="ctr" anchorCtr="0">
              <a:noAutofit/>
            </a:bodyPr>
            <a:lstStyle/>
            <a:p>
              <a:pPr marL="0" lvl="0" indent="0">
                <a:spcBef>
                  <a:spcPts val="0"/>
                </a:spcBef>
                <a:spcAft>
                  <a:spcPts val="0"/>
                </a:spcAft>
                <a:buNone/>
              </a:pPr>
              <a:endParaRPr/>
            </a:p>
          </p:txBody>
        </p:sp>
        <p:sp>
          <p:nvSpPr>
            <p:cNvPr id="621" name="Shape 621"/>
            <p:cNvSpPr/>
            <p:nvPr/>
          </p:nvSpPr>
          <p:spPr>
            <a:xfrm>
              <a:off x="5316925" y="3731225"/>
              <a:ext cx="371450" cy="218000"/>
            </a:xfrm>
            <a:custGeom>
              <a:avLst/>
              <a:gdLst/>
              <a:ahLst/>
              <a:cxnLst/>
              <a:rect l="0" t="0" r="0" b="0"/>
              <a:pathLst>
                <a:path w="14858" h="8720" fill="none" extrusionOk="0">
                  <a:moveTo>
                    <a:pt x="1" y="0"/>
                  </a:moveTo>
                  <a:lnTo>
                    <a:pt x="1" y="8719"/>
                  </a:lnTo>
                  <a:lnTo>
                    <a:pt x="14857" y="8719"/>
                  </a:lnTo>
                  <a:lnTo>
                    <a:pt x="14857" y="0"/>
                  </a:lnTo>
                  <a:lnTo>
                    <a:pt x="1" y="0"/>
                  </a:lnTo>
                  <a:close/>
                </a:path>
              </a:pathLst>
            </a:custGeom>
            <a:noFill/>
            <a:ln w="12175" cap="rnd" cmpd="sng">
              <a:solidFill>
                <a:srgbClr val="111111"/>
              </a:solidFill>
              <a:prstDash val="solid"/>
              <a:round/>
              <a:headEnd type="none" w="sm" len="sm"/>
              <a:tailEnd type="none" w="sm" len="sm"/>
            </a:ln>
          </p:spPr>
          <p:txBody>
            <a:bodyPr spcFirstLastPara="1" wrap="square" lIns="91425" tIns="91425" rIns="91425" bIns="91425" anchor="ctr" anchorCtr="0">
              <a:noAutofit/>
            </a:bodyPr>
            <a:lstStyle/>
            <a:p>
              <a:pPr marL="0" lvl="0" indent="0">
                <a:spcBef>
                  <a:spcPts val="0"/>
                </a:spcBef>
                <a:spcAft>
                  <a:spcPts val="0"/>
                </a:spcAft>
                <a:buNone/>
              </a:pPr>
              <a:endParaRPr/>
            </a:p>
          </p:txBody>
        </p:sp>
        <p:sp>
          <p:nvSpPr>
            <p:cNvPr id="622" name="Shape 622"/>
            <p:cNvSpPr/>
            <p:nvPr/>
          </p:nvSpPr>
          <p:spPr>
            <a:xfrm>
              <a:off x="5380250" y="3784800"/>
              <a:ext cx="230200" cy="115725"/>
            </a:xfrm>
            <a:custGeom>
              <a:avLst/>
              <a:gdLst/>
              <a:ahLst/>
              <a:cxnLst/>
              <a:rect l="0" t="0" r="0" b="0"/>
              <a:pathLst>
                <a:path w="9208" h="4629" fill="none" extrusionOk="0">
                  <a:moveTo>
                    <a:pt x="9207" y="1"/>
                  </a:moveTo>
                  <a:lnTo>
                    <a:pt x="5213" y="3995"/>
                  </a:lnTo>
                  <a:lnTo>
                    <a:pt x="5213" y="3995"/>
                  </a:lnTo>
                  <a:lnTo>
                    <a:pt x="5140" y="4044"/>
                  </a:lnTo>
                  <a:lnTo>
                    <a:pt x="5067" y="4092"/>
                  </a:lnTo>
                  <a:lnTo>
                    <a:pt x="4969" y="4117"/>
                  </a:lnTo>
                  <a:lnTo>
                    <a:pt x="4872" y="4141"/>
                  </a:lnTo>
                  <a:lnTo>
                    <a:pt x="4774" y="4117"/>
                  </a:lnTo>
                  <a:lnTo>
                    <a:pt x="4677" y="4092"/>
                  </a:lnTo>
                  <a:lnTo>
                    <a:pt x="4604" y="4044"/>
                  </a:lnTo>
                  <a:lnTo>
                    <a:pt x="4531" y="3995"/>
                  </a:lnTo>
                  <a:lnTo>
                    <a:pt x="2582" y="2046"/>
                  </a:lnTo>
                  <a:lnTo>
                    <a:pt x="1" y="4628"/>
                  </a:lnTo>
                </a:path>
              </a:pathLst>
            </a:custGeom>
            <a:noFill/>
            <a:ln w="12175" cap="rnd" cmpd="sng">
              <a:solidFill>
                <a:srgbClr val="111111"/>
              </a:solidFill>
              <a:prstDash val="solid"/>
              <a:round/>
              <a:headEnd type="none" w="sm" len="sm"/>
              <a:tailEnd type="none" w="sm" len="sm"/>
            </a:ln>
          </p:spPr>
          <p:txBody>
            <a:bodyPr spcFirstLastPara="1" wrap="square" lIns="91425" tIns="91425" rIns="91425" bIns="91425" anchor="ctr" anchorCtr="0">
              <a:noAutofit/>
            </a:bodyPr>
            <a:lstStyle/>
            <a:p>
              <a:pPr marL="0" lvl="0" indent="0">
                <a:spcBef>
                  <a:spcPts val="0"/>
                </a:spcBef>
                <a:spcAft>
                  <a:spcPts val="0"/>
                </a:spcAft>
                <a:buNone/>
              </a:pPr>
              <a:endParaRPr/>
            </a:p>
          </p:txBody>
        </p:sp>
        <p:sp>
          <p:nvSpPr>
            <p:cNvPr id="623" name="Shape 623"/>
            <p:cNvSpPr/>
            <p:nvPr/>
          </p:nvSpPr>
          <p:spPr>
            <a:xfrm>
              <a:off x="5547700" y="3779925"/>
              <a:ext cx="68825" cy="68825"/>
            </a:xfrm>
            <a:custGeom>
              <a:avLst/>
              <a:gdLst/>
              <a:ahLst/>
              <a:cxnLst/>
              <a:rect l="0" t="0" r="0" b="0"/>
              <a:pathLst>
                <a:path w="2753" h="2753" fill="none" extrusionOk="0">
                  <a:moveTo>
                    <a:pt x="0" y="1"/>
                  </a:moveTo>
                  <a:lnTo>
                    <a:pt x="2265" y="1"/>
                  </a:lnTo>
                  <a:lnTo>
                    <a:pt x="2265" y="1"/>
                  </a:lnTo>
                  <a:lnTo>
                    <a:pt x="2363" y="1"/>
                  </a:lnTo>
                  <a:lnTo>
                    <a:pt x="2460" y="25"/>
                  </a:lnTo>
                  <a:lnTo>
                    <a:pt x="2533" y="74"/>
                  </a:lnTo>
                  <a:lnTo>
                    <a:pt x="2606" y="147"/>
                  </a:lnTo>
                  <a:lnTo>
                    <a:pt x="2680" y="220"/>
                  </a:lnTo>
                  <a:lnTo>
                    <a:pt x="2728" y="293"/>
                  </a:lnTo>
                  <a:lnTo>
                    <a:pt x="2753" y="390"/>
                  </a:lnTo>
                  <a:lnTo>
                    <a:pt x="2753" y="488"/>
                  </a:lnTo>
                  <a:lnTo>
                    <a:pt x="2753" y="2753"/>
                  </a:lnTo>
                </a:path>
              </a:pathLst>
            </a:custGeom>
            <a:noFill/>
            <a:ln w="12175" cap="rnd" cmpd="sng">
              <a:solidFill>
                <a:srgbClr val="111111"/>
              </a:solidFill>
              <a:prstDash val="solid"/>
              <a:round/>
              <a:headEnd type="none" w="sm" len="sm"/>
              <a:tailEnd type="none" w="sm" len="sm"/>
            </a:ln>
          </p:spPr>
          <p:txBody>
            <a:bodyPr spcFirstLastPara="1" wrap="square" lIns="91425" tIns="91425" rIns="91425" bIns="91425" anchor="ctr" anchorCtr="0">
              <a:noAutofit/>
            </a:bodyPr>
            <a:lstStyle/>
            <a:p>
              <a:pPr marL="0" lvl="0" indent="0">
                <a:spcBef>
                  <a:spcPts val="0"/>
                </a:spcBef>
                <a:spcAft>
                  <a:spcPts val="0"/>
                </a:spcAft>
                <a:buNone/>
              </a:pPr>
              <a:endParaRPr/>
            </a:p>
          </p:txBody>
        </p:sp>
      </p:grpSp>
      <p:grpSp>
        <p:nvGrpSpPr>
          <p:cNvPr id="624" name="Shape 624"/>
          <p:cNvGrpSpPr/>
          <p:nvPr/>
        </p:nvGrpSpPr>
        <p:grpSpPr>
          <a:xfrm>
            <a:off x="4771591" y="3356651"/>
            <a:ext cx="348727" cy="348727"/>
            <a:chOff x="5941025" y="3634400"/>
            <a:chExt cx="467650" cy="467650"/>
          </a:xfrm>
        </p:grpSpPr>
        <p:sp>
          <p:nvSpPr>
            <p:cNvPr id="625" name="Shape 625"/>
            <p:cNvSpPr/>
            <p:nvPr/>
          </p:nvSpPr>
          <p:spPr>
            <a:xfrm>
              <a:off x="5941025" y="3634400"/>
              <a:ext cx="467650" cy="467650"/>
            </a:xfrm>
            <a:custGeom>
              <a:avLst/>
              <a:gdLst/>
              <a:ahLst/>
              <a:cxnLst/>
              <a:rect l="0" t="0" r="0" b="0"/>
              <a:pathLst>
                <a:path w="18706" h="18706" fill="none" extrusionOk="0">
                  <a:moveTo>
                    <a:pt x="9353" y="1"/>
                  </a:moveTo>
                  <a:lnTo>
                    <a:pt x="9353" y="1"/>
                  </a:lnTo>
                  <a:lnTo>
                    <a:pt x="8866" y="25"/>
                  </a:lnTo>
                  <a:lnTo>
                    <a:pt x="8403" y="50"/>
                  </a:lnTo>
                  <a:lnTo>
                    <a:pt x="7940" y="123"/>
                  </a:lnTo>
                  <a:lnTo>
                    <a:pt x="7478" y="196"/>
                  </a:lnTo>
                  <a:lnTo>
                    <a:pt x="7015" y="293"/>
                  </a:lnTo>
                  <a:lnTo>
                    <a:pt x="6577" y="439"/>
                  </a:lnTo>
                  <a:lnTo>
                    <a:pt x="6138" y="585"/>
                  </a:lnTo>
                  <a:lnTo>
                    <a:pt x="5724" y="732"/>
                  </a:lnTo>
                  <a:lnTo>
                    <a:pt x="5310" y="926"/>
                  </a:lnTo>
                  <a:lnTo>
                    <a:pt x="4896" y="1146"/>
                  </a:lnTo>
                  <a:lnTo>
                    <a:pt x="4506" y="1365"/>
                  </a:lnTo>
                  <a:lnTo>
                    <a:pt x="4117" y="1608"/>
                  </a:lnTo>
                  <a:lnTo>
                    <a:pt x="3751" y="1876"/>
                  </a:lnTo>
                  <a:lnTo>
                    <a:pt x="3410" y="2144"/>
                  </a:lnTo>
                  <a:lnTo>
                    <a:pt x="3069" y="2436"/>
                  </a:lnTo>
                  <a:lnTo>
                    <a:pt x="2753" y="2753"/>
                  </a:lnTo>
                  <a:lnTo>
                    <a:pt x="2436" y="3070"/>
                  </a:lnTo>
                  <a:lnTo>
                    <a:pt x="2144" y="3411"/>
                  </a:lnTo>
                  <a:lnTo>
                    <a:pt x="1876" y="3752"/>
                  </a:lnTo>
                  <a:lnTo>
                    <a:pt x="1608" y="4117"/>
                  </a:lnTo>
                  <a:lnTo>
                    <a:pt x="1365" y="4507"/>
                  </a:lnTo>
                  <a:lnTo>
                    <a:pt x="1145" y="4896"/>
                  </a:lnTo>
                  <a:lnTo>
                    <a:pt x="926" y="5310"/>
                  </a:lnTo>
                  <a:lnTo>
                    <a:pt x="731" y="5724"/>
                  </a:lnTo>
                  <a:lnTo>
                    <a:pt x="585" y="6138"/>
                  </a:lnTo>
                  <a:lnTo>
                    <a:pt x="439" y="6577"/>
                  </a:lnTo>
                  <a:lnTo>
                    <a:pt x="293" y="7015"/>
                  </a:lnTo>
                  <a:lnTo>
                    <a:pt x="196" y="7478"/>
                  </a:lnTo>
                  <a:lnTo>
                    <a:pt x="123" y="7941"/>
                  </a:lnTo>
                  <a:lnTo>
                    <a:pt x="49" y="8403"/>
                  </a:lnTo>
                  <a:lnTo>
                    <a:pt x="25" y="8866"/>
                  </a:lnTo>
                  <a:lnTo>
                    <a:pt x="1" y="9353"/>
                  </a:lnTo>
                  <a:lnTo>
                    <a:pt x="1" y="9353"/>
                  </a:lnTo>
                  <a:lnTo>
                    <a:pt x="25" y="9840"/>
                  </a:lnTo>
                  <a:lnTo>
                    <a:pt x="49" y="10303"/>
                  </a:lnTo>
                  <a:lnTo>
                    <a:pt x="123" y="10766"/>
                  </a:lnTo>
                  <a:lnTo>
                    <a:pt x="196" y="11229"/>
                  </a:lnTo>
                  <a:lnTo>
                    <a:pt x="293" y="11691"/>
                  </a:lnTo>
                  <a:lnTo>
                    <a:pt x="439" y="12130"/>
                  </a:lnTo>
                  <a:lnTo>
                    <a:pt x="585" y="12568"/>
                  </a:lnTo>
                  <a:lnTo>
                    <a:pt x="731" y="12982"/>
                  </a:lnTo>
                  <a:lnTo>
                    <a:pt x="926" y="13396"/>
                  </a:lnTo>
                  <a:lnTo>
                    <a:pt x="1145" y="13810"/>
                  </a:lnTo>
                  <a:lnTo>
                    <a:pt x="1365" y="14200"/>
                  </a:lnTo>
                  <a:lnTo>
                    <a:pt x="1608" y="14590"/>
                  </a:lnTo>
                  <a:lnTo>
                    <a:pt x="1876" y="14955"/>
                  </a:lnTo>
                  <a:lnTo>
                    <a:pt x="2144" y="15296"/>
                  </a:lnTo>
                  <a:lnTo>
                    <a:pt x="2436" y="15637"/>
                  </a:lnTo>
                  <a:lnTo>
                    <a:pt x="2753" y="15953"/>
                  </a:lnTo>
                  <a:lnTo>
                    <a:pt x="3069" y="16270"/>
                  </a:lnTo>
                  <a:lnTo>
                    <a:pt x="3410" y="16562"/>
                  </a:lnTo>
                  <a:lnTo>
                    <a:pt x="3751" y="16830"/>
                  </a:lnTo>
                  <a:lnTo>
                    <a:pt x="4117" y="17098"/>
                  </a:lnTo>
                  <a:lnTo>
                    <a:pt x="4506" y="17342"/>
                  </a:lnTo>
                  <a:lnTo>
                    <a:pt x="4896" y="17561"/>
                  </a:lnTo>
                  <a:lnTo>
                    <a:pt x="5310" y="17780"/>
                  </a:lnTo>
                  <a:lnTo>
                    <a:pt x="5724" y="17975"/>
                  </a:lnTo>
                  <a:lnTo>
                    <a:pt x="6138" y="18121"/>
                  </a:lnTo>
                  <a:lnTo>
                    <a:pt x="6577" y="18267"/>
                  </a:lnTo>
                  <a:lnTo>
                    <a:pt x="7015" y="18413"/>
                  </a:lnTo>
                  <a:lnTo>
                    <a:pt x="7478" y="18511"/>
                  </a:lnTo>
                  <a:lnTo>
                    <a:pt x="7940" y="18584"/>
                  </a:lnTo>
                  <a:lnTo>
                    <a:pt x="8403" y="18657"/>
                  </a:lnTo>
                  <a:lnTo>
                    <a:pt x="8866" y="18681"/>
                  </a:lnTo>
                  <a:lnTo>
                    <a:pt x="9353" y="18706"/>
                  </a:lnTo>
                  <a:lnTo>
                    <a:pt x="9353" y="18706"/>
                  </a:lnTo>
                  <a:lnTo>
                    <a:pt x="9840" y="18681"/>
                  </a:lnTo>
                  <a:lnTo>
                    <a:pt x="10303" y="18657"/>
                  </a:lnTo>
                  <a:lnTo>
                    <a:pt x="10766" y="18584"/>
                  </a:lnTo>
                  <a:lnTo>
                    <a:pt x="11228" y="18511"/>
                  </a:lnTo>
                  <a:lnTo>
                    <a:pt x="11691" y="18413"/>
                  </a:lnTo>
                  <a:lnTo>
                    <a:pt x="12130" y="18267"/>
                  </a:lnTo>
                  <a:lnTo>
                    <a:pt x="12568" y="18121"/>
                  </a:lnTo>
                  <a:lnTo>
                    <a:pt x="12982" y="17975"/>
                  </a:lnTo>
                  <a:lnTo>
                    <a:pt x="13396" y="17780"/>
                  </a:lnTo>
                  <a:lnTo>
                    <a:pt x="13810" y="17561"/>
                  </a:lnTo>
                  <a:lnTo>
                    <a:pt x="14200" y="17342"/>
                  </a:lnTo>
                  <a:lnTo>
                    <a:pt x="14589" y="17098"/>
                  </a:lnTo>
                  <a:lnTo>
                    <a:pt x="14955" y="16830"/>
                  </a:lnTo>
                  <a:lnTo>
                    <a:pt x="15296" y="16562"/>
                  </a:lnTo>
                  <a:lnTo>
                    <a:pt x="15637" y="16270"/>
                  </a:lnTo>
                  <a:lnTo>
                    <a:pt x="15953" y="15953"/>
                  </a:lnTo>
                  <a:lnTo>
                    <a:pt x="16270" y="15637"/>
                  </a:lnTo>
                  <a:lnTo>
                    <a:pt x="16562" y="15296"/>
                  </a:lnTo>
                  <a:lnTo>
                    <a:pt x="16830" y="14955"/>
                  </a:lnTo>
                  <a:lnTo>
                    <a:pt x="17098" y="14590"/>
                  </a:lnTo>
                  <a:lnTo>
                    <a:pt x="17341" y="14200"/>
                  </a:lnTo>
                  <a:lnTo>
                    <a:pt x="17561" y="13810"/>
                  </a:lnTo>
                  <a:lnTo>
                    <a:pt x="17780" y="13396"/>
                  </a:lnTo>
                  <a:lnTo>
                    <a:pt x="17975" y="12982"/>
                  </a:lnTo>
                  <a:lnTo>
                    <a:pt x="18121" y="12568"/>
                  </a:lnTo>
                  <a:lnTo>
                    <a:pt x="18267" y="12130"/>
                  </a:lnTo>
                  <a:lnTo>
                    <a:pt x="18413" y="11691"/>
                  </a:lnTo>
                  <a:lnTo>
                    <a:pt x="18511" y="11229"/>
                  </a:lnTo>
                  <a:lnTo>
                    <a:pt x="18584" y="10766"/>
                  </a:lnTo>
                  <a:lnTo>
                    <a:pt x="18657" y="10303"/>
                  </a:lnTo>
                  <a:lnTo>
                    <a:pt x="18681" y="9840"/>
                  </a:lnTo>
                  <a:lnTo>
                    <a:pt x="18705" y="9353"/>
                  </a:lnTo>
                  <a:lnTo>
                    <a:pt x="18705" y="9353"/>
                  </a:lnTo>
                  <a:lnTo>
                    <a:pt x="18681" y="8866"/>
                  </a:lnTo>
                  <a:lnTo>
                    <a:pt x="18657" y="8403"/>
                  </a:lnTo>
                  <a:lnTo>
                    <a:pt x="18584" y="7941"/>
                  </a:lnTo>
                  <a:lnTo>
                    <a:pt x="18511" y="7478"/>
                  </a:lnTo>
                  <a:lnTo>
                    <a:pt x="18413" y="7015"/>
                  </a:lnTo>
                  <a:lnTo>
                    <a:pt x="18267" y="6577"/>
                  </a:lnTo>
                  <a:lnTo>
                    <a:pt x="18121" y="6138"/>
                  </a:lnTo>
                  <a:lnTo>
                    <a:pt x="17975" y="5724"/>
                  </a:lnTo>
                  <a:lnTo>
                    <a:pt x="17780" y="5310"/>
                  </a:lnTo>
                  <a:lnTo>
                    <a:pt x="17561" y="4896"/>
                  </a:lnTo>
                  <a:lnTo>
                    <a:pt x="17341" y="4507"/>
                  </a:lnTo>
                  <a:lnTo>
                    <a:pt x="17098" y="4117"/>
                  </a:lnTo>
                  <a:lnTo>
                    <a:pt x="16830" y="3752"/>
                  </a:lnTo>
                  <a:lnTo>
                    <a:pt x="16562" y="3411"/>
                  </a:lnTo>
                  <a:lnTo>
                    <a:pt x="16270" y="3070"/>
                  </a:lnTo>
                  <a:lnTo>
                    <a:pt x="15953" y="2753"/>
                  </a:lnTo>
                  <a:lnTo>
                    <a:pt x="15637" y="2436"/>
                  </a:lnTo>
                  <a:lnTo>
                    <a:pt x="15296" y="2144"/>
                  </a:lnTo>
                  <a:lnTo>
                    <a:pt x="14955" y="1876"/>
                  </a:lnTo>
                  <a:lnTo>
                    <a:pt x="14589" y="1608"/>
                  </a:lnTo>
                  <a:lnTo>
                    <a:pt x="14200" y="1365"/>
                  </a:lnTo>
                  <a:lnTo>
                    <a:pt x="13810" y="1146"/>
                  </a:lnTo>
                  <a:lnTo>
                    <a:pt x="13396" y="926"/>
                  </a:lnTo>
                  <a:lnTo>
                    <a:pt x="12982" y="732"/>
                  </a:lnTo>
                  <a:lnTo>
                    <a:pt x="12568" y="585"/>
                  </a:lnTo>
                  <a:lnTo>
                    <a:pt x="12130" y="439"/>
                  </a:lnTo>
                  <a:lnTo>
                    <a:pt x="11691" y="293"/>
                  </a:lnTo>
                  <a:lnTo>
                    <a:pt x="11228" y="196"/>
                  </a:lnTo>
                  <a:lnTo>
                    <a:pt x="10766" y="123"/>
                  </a:lnTo>
                  <a:lnTo>
                    <a:pt x="10303" y="50"/>
                  </a:lnTo>
                  <a:lnTo>
                    <a:pt x="9840" y="25"/>
                  </a:lnTo>
                  <a:lnTo>
                    <a:pt x="9353" y="1"/>
                  </a:lnTo>
                  <a:lnTo>
                    <a:pt x="9353" y="1"/>
                  </a:lnTo>
                </a:path>
              </a:pathLst>
            </a:custGeom>
            <a:noFill/>
            <a:ln w="12175" cap="rnd" cmpd="sng">
              <a:solidFill>
                <a:srgbClr val="111111"/>
              </a:solidFill>
              <a:prstDash val="solid"/>
              <a:round/>
              <a:headEnd type="none" w="sm" len="sm"/>
              <a:tailEnd type="none" w="sm" len="sm"/>
            </a:ln>
          </p:spPr>
          <p:txBody>
            <a:bodyPr spcFirstLastPara="1" wrap="square" lIns="91425" tIns="91425" rIns="91425" bIns="91425" anchor="ctr" anchorCtr="0">
              <a:noAutofit/>
            </a:bodyPr>
            <a:lstStyle/>
            <a:p>
              <a:pPr marL="0" lvl="0" indent="0">
                <a:spcBef>
                  <a:spcPts val="0"/>
                </a:spcBef>
                <a:spcAft>
                  <a:spcPts val="0"/>
                </a:spcAft>
                <a:buNone/>
              </a:pPr>
              <a:endParaRPr/>
            </a:p>
          </p:txBody>
        </p:sp>
        <p:sp>
          <p:nvSpPr>
            <p:cNvPr id="626" name="Shape 626"/>
            <p:cNvSpPr/>
            <p:nvPr/>
          </p:nvSpPr>
          <p:spPr>
            <a:xfrm>
              <a:off x="6211975" y="3753150"/>
              <a:ext cx="19525" cy="18900"/>
            </a:xfrm>
            <a:custGeom>
              <a:avLst/>
              <a:gdLst/>
              <a:ahLst/>
              <a:cxnLst/>
              <a:rect l="0" t="0" r="0" b="0"/>
              <a:pathLst>
                <a:path w="781" h="756" fill="none" extrusionOk="0">
                  <a:moveTo>
                    <a:pt x="585" y="0"/>
                  </a:moveTo>
                  <a:lnTo>
                    <a:pt x="585" y="0"/>
                  </a:lnTo>
                  <a:lnTo>
                    <a:pt x="658" y="24"/>
                  </a:lnTo>
                  <a:lnTo>
                    <a:pt x="707" y="49"/>
                  </a:lnTo>
                  <a:lnTo>
                    <a:pt x="756" y="122"/>
                  </a:lnTo>
                  <a:lnTo>
                    <a:pt x="780" y="195"/>
                  </a:lnTo>
                  <a:lnTo>
                    <a:pt x="780" y="195"/>
                  </a:lnTo>
                  <a:lnTo>
                    <a:pt x="756" y="268"/>
                  </a:lnTo>
                  <a:lnTo>
                    <a:pt x="707" y="390"/>
                  </a:lnTo>
                  <a:lnTo>
                    <a:pt x="658" y="487"/>
                  </a:lnTo>
                  <a:lnTo>
                    <a:pt x="585" y="560"/>
                  </a:lnTo>
                  <a:lnTo>
                    <a:pt x="585" y="560"/>
                  </a:lnTo>
                  <a:lnTo>
                    <a:pt x="488" y="633"/>
                  </a:lnTo>
                  <a:lnTo>
                    <a:pt x="390" y="706"/>
                  </a:lnTo>
                  <a:lnTo>
                    <a:pt x="293" y="755"/>
                  </a:lnTo>
                  <a:lnTo>
                    <a:pt x="196" y="755"/>
                  </a:lnTo>
                  <a:lnTo>
                    <a:pt x="196" y="755"/>
                  </a:lnTo>
                  <a:lnTo>
                    <a:pt x="122" y="755"/>
                  </a:lnTo>
                  <a:lnTo>
                    <a:pt x="74" y="706"/>
                  </a:lnTo>
                  <a:lnTo>
                    <a:pt x="25" y="633"/>
                  </a:lnTo>
                  <a:lnTo>
                    <a:pt x="1" y="560"/>
                  </a:lnTo>
                  <a:lnTo>
                    <a:pt x="1" y="560"/>
                  </a:lnTo>
                  <a:lnTo>
                    <a:pt x="25" y="487"/>
                  </a:lnTo>
                  <a:lnTo>
                    <a:pt x="74" y="390"/>
                  </a:lnTo>
                  <a:lnTo>
                    <a:pt x="122" y="268"/>
                  </a:lnTo>
                  <a:lnTo>
                    <a:pt x="196" y="195"/>
                  </a:lnTo>
                  <a:lnTo>
                    <a:pt x="196" y="195"/>
                  </a:lnTo>
                  <a:lnTo>
                    <a:pt x="293" y="122"/>
                  </a:lnTo>
                  <a:lnTo>
                    <a:pt x="390" y="49"/>
                  </a:lnTo>
                  <a:lnTo>
                    <a:pt x="488" y="24"/>
                  </a:lnTo>
                  <a:lnTo>
                    <a:pt x="585" y="0"/>
                  </a:lnTo>
                  <a:lnTo>
                    <a:pt x="585" y="0"/>
                  </a:lnTo>
                </a:path>
              </a:pathLst>
            </a:custGeom>
            <a:noFill/>
            <a:ln w="12175" cap="rnd" cmpd="sng">
              <a:solidFill>
                <a:srgbClr val="111111"/>
              </a:solidFill>
              <a:prstDash val="solid"/>
              <a:round/>
              <a:headEnd type="none" w="sm" len="sm"/>
              <a:tailEnd type="none" w="sm" len="sm"/>
            </a:ln>
          </p:spPr>
          <p:txBody>
            <a:bodyPr spcFirstLastPara="1" wrap="square" lIns="91425" tIns="91425" rIns="91425" bIns="91425" anchor="ctr" anchorCtr="0">
              <a:noAutofit/>
            </a:bodyPr>
            <a:lstStyle/>
            <a:p>
              <a:pPr marL="0" lvl="0" indent="0">
                <a:spcBef>
                  <a:spcPts val="0"/>
                </a:spcBef>
                <a:spcAft>
                  <a:spcPts val="0"/>
                </a:spcAft>
                <a:buNone/>
              </a:pPr>
              <a:endParaRPr/>
            </a:p>
          </p:txBody>
        </p:sp>
        <p:sp>
          <p:nvSpPr>
            <p:cNvPr id="627" name="Shape 627"/>
            <p:cNvSpPr/>
            <p:nvPr/>
          </p:nvSpPr>
          <p:spPr>
            <a:xfrm>
              <a:off x="5943475" y="3695900"/>
              <a:ext cx="177800" cy="351350"/>
            </a:xfrm>
            <a:custGeom>
              <a:avLst/>
              <a:gdLst/>
              <a:ahLst/>
              <a:cxnLst/>
              <a:rect l="0" t="0" r="0" b="0"/>
              <a:pathLst>
                <a:path w="7112" h="14054" fill="none" extrusionOk="0">
                  <a:moveTo>
                    <a:pt x="2582" y="780"/>
                  </a:moveTo>
                  <a:lnTo>
                    <a:pt x="2582" y="780"/>
                  </a:lnTo>
                  <a:lnTo>
                    <a:pt x="2752" y="780"/>
                  </a:lnTo>
                  <a:lnTo>
                    <a:pt x="2752" y="780"/>
                  </a:lnTo>
                  <a:lnTo>
                    <a:pt x="2996" y="780"/>
                  </a:lnTo>
                  <a:lnTo>
                    <a:pt x="3215" y="829"/>
                  </a:lnTo>
                  <a:lnTo>
                    <a:pt x="3386" y="878"/>
                  </a:lnTo>
                  <a:lnTo>
                    <a:pt x="3507" y="951"/>
                  </a:lnTo>
                  <a:lnTo>
                    <a:pt x="3507" y="951"/>
                  </a:lnTo>
                  <a:lnTo>
                    <a:pt x="3605" y="1024"/>
                  </a:lnTo>
                  <a:lnTo>
                    <a:pt x="3702" y="1048"/>
                  </a:lnTo>
                  <a:lnTo>
                    <a:pt x="3800" y="1024"/>
                  </a:lnTo>
                  <a:lnTo>
                    <a:pt x="3897" y="951"/>
                  </a:lnTo>
                  <a:lnTo>
                    <a:pt x="3897" y="951"/>
                  </a:lnTo>
                  <a:lnTo>
                    <a:pt x="3970" y="878"/>
                  </a:lnTo>
                  <a:lnTo>
                    <a:pt x="4092" y="829"/>
                  </a:lnTo>
                  <a:lnTo>
                    <a:pt x="4189" y="780"/>
                  </a:lnTo>
                  <a:lnTo>
                    <a:pt x="4262" y="780"/>
                  </a:lnTo>
                  <a:lnTo>
                    <a:pt x="4262" y="780"/>
                  </a:lnTo>
                  <a:lnTo>
                    <a:pt x="4384" y="731"/>
                  </a:lnTo>
                  <a:lnTo>
                    <a:pt x="4506" y="658"/>
                  </a:lnTo>
                  <a:lnTo>
                    <a:pt x="4676" y="537"/>
                  </a:lnTo>
                  <a:lnTo>
                    <a:pt x="4847" y="390"/>
                  </a:lnTo>
                  <a:lnTo>
                    <a:pt x="4847" y="390"/>
                  </a:lnTo>
                  <a:lnTo>
                    <a:pt x="5042" y="244"/>
                  </a:lnTo>
                  <a:lnTo>
                    <a:pt x="5285" y="123"/>
                  </a:lnTo>
                  <a:lnTo>
                    <a:pt x="5529" y="49"/>
                  </a:lnTo>
                  <a:lnTo>
                    <a:pt x="5797" y="1"/>
                  </a:lnTo>
                  <a:lnTo>
                    <a:pt x="5797" y="1"/>
                  </a:lnTo>
                  <a:lnTo>
                    <a:pt x="5894" y="25"/>
                  </a:lnTo>
                  <a:lnTo>
                    <a:pt x="5992" y="49"/>
                  </a:lnTo>
                  <a:lnTo>
                    <a:pt x="6040" y="74"/>
                  </a:lnTo>
                  <a:lnTo>
                    <a:pt x="6089" y="123"/>
                  </a:lnTo>
                  <a:lnTo>
                    <a:pt x="6089" y="171"/>
                  </a:lnTo>
                  <a:lnTo>
                    <a:pt x="6089" y="244"/>
                  </a:lnTo>
                  <a:lnTo>
                    <a:pt x="6040" y="317"/>
                  </a:lnTo>
                  <a:lnTo>
                    <a:pt x="5992" y="390"/>
                  </a:lnTo>
                  <a:lnTo>
                    <a:pt x="5992" y="390"/>
                  </a:lnTo>
                  <a:lnTo>
                    <a:pt x="5845" y="561"/>
                  </a:lnTo>
                  <a:lnTo>
                    <a:pt x="5772" y="707"/>
                  </a:lnTo>
                  <a:lnTo>
                    <a:pt x="5748" y="853"/>
                  </a:lnTo>
                  <a:lnTo>
                    <a:pt x="5772" y="926"/>
                  </a:lnTo>
                  <a:lnTo>
                    <a:pt x="5797" y="951"/>
                  </a:lnTo>
                  <a:lnTo>
                    <a:pt x="5797" y="951"/>
                  </a:lnTo>
                  <a:lnTo>
                    <a:pt x="5870" y="1048"/>
                  </a:lnTo>
                  <a:lnTo>
                    <a:pt x="5918" y="1145"/>
                  </a:lnTo>
                  <a:lnTo>
                    <a:pt x="5967" y="1243"/>
                  </a:lnTo>
                  <a:lnTo>
                    <a:pt x="5992" y="1340"/>
                  </a:lnTo>
                  <a:lnTo>
                    <a:pt x="5992" y="1340"/>
                  </a:lnTo>
                  <a:lnTo>
                    <a:pt x="5967" y="1438"/>
                  </a:lnTo>
                  <a:lnTo>
                    <a:pt x="5918" y="1535"/>
                  </a:lnTo>
                  <a:lnTo>
                    <a:pt x="5870" y="1633"/>
                  </a:lnTo>
                  <a:lnTo>
                    <a:pt x="5797" y="1730"/>
                  </a:lnTo>
                  <a:lnTo>
                    <a:pt x="5797" y="1730"/>
                  </a:lnTo>
                  <a:lnTo>
                    <a:pt x="5748" y="1754"/>
                  </a:lnTo>
                  <a:lnTo>
                    <a:pt x="5699" y="1754"/>
                  </a:lnTo>
                  <a:lnTo>
                    <a:pt x="5553" y="1754"/>
                  </a:lnTo>
                  <a:lnTo>
                    <a:pt x="5383" y="1657"/>
                  </a:lnTo>
                  <a:lnTo>
                    <a:pt x="5212" y="1535"/>
                  </a:lnTo>
                  <a:lnTo>
                    <a:pt x="5212" y="1535"/>
                  </a:lnTo>
                  <a:lnTo>
                    <a:pt x="5066" y="1389"/>
                  </a:lnTo>
                  <a:lnTo>
                    <a:pt x="4896" y="1316"/>
                  </a:lnTo>
                  <a:lnTo>
                    <a:pt x="4749" y="1292"/>
                  </a:lnTo>
                  <a:lnTo>
                    <a:pt x="4701" y="1316"/>
                  </a:lnTo>
                  <a:lnTo>
                    <a:pt x="4652" y="1340"/>
                  </a:lnTo>
                  <a:lnTo>
                    <a:pt x="4652" y="1340"/>
                  </a:lnTo>
                  <a:lnTo>
                    <a:pt x="4555" y="1413"/>
                  </a:lnTo>
                  <a:lnTo>
                    <a:pt x="4457" y="1486"/>
                  </a:lnTo>
                  <a:lnTo>
                    <a:pt x="4360" y="1511"/>
                  </a:lnTo>
                  <a:lnTo>
                    <a:pt x="4262" y="1535"/>
                  </a:lnTo>
                  <a:lnTo>
                    <a:pt x="4262" y="1535"/>
                  </a:lnTo>
                  <a:lnTo>
                    <a:pt x="4116" y="1559"/>
                  </a:lnTo>
                  <a:lnTo>
                    <a:pt x="4043" y="1584"/>
                  </a:lnTo>
                  <a:lnTo>
                    <a:pt x="3994" y="1633"/>
                  </a:lnTo>
                  <a:lnTo>
                    <a:pt x="3994" y="1633"/>
                  </a:lnTo>
                  <a:lnTo>
                    <a:pt x="3946" y="1657"/>
                  </a:lnTo>
                  <a:lnTo>
                    <a:pt x="3873" y="1681"/>
                  </a:lnTo>
                  <a:lnTo>
                    <a:pt x="3702" y="1730"/>
                  </a:lnTo>
                  <a:lnTo>
                    <a:pt x="3702" y="1730"/>
                  </a:lnTo>
                  <a:lnTo>
                    <a:pt x="3605" y="1730"/>
                  </a:lnTo>
                  <a:lnTo>
                    <a:pt x="3507" y="1779"/>
                  </a:lnTo>
                  <a:lnTo>
                    <a:pt x="3410" y="1827"/>
                  </a:lnTo>
                  <a:lnTo>
                    <a:pt x="3312" y="1900"/>
                  </a:lnTo>
                  <a:lnTo>
                    <a:pt x="3312" y="1900"/>
                  </a:lnTo>
                  <a:lnTo>
                    <a:pt x="3288" y="1949"/>
                  </a:lnTo>
                  <a:lnTo>
                    <a:pt x="3288" y="2022"/>
                  </a:lnTo>
                  <a:lnTo>
                    <a:pt x="3288" y="2144"/>
                  </a:lnTo>
                  <a:lnTo>
                    <a:pt x="3386" y="2314"/>
                  </a:lnTo>
                  <a:lnTo>
                    <a:pt x="3507" y="2485"/>
                  </a:lnTo>
                  <a:lnTo>
                    <a:pt x="3507" y="2485"/>
                  </a:lnTo>
                  <a:lnTo>
                    <a:pt x="3605" y="2558"/>
                  </a:lnTo>
                  <a:lnTo>
                    <a:pt x="3702" y="2582"/>
                  </a:lnTo>
                  <a:lnTo>
                    <a:pt x="3800" y="2607"/>
                  </a:lnTo>
                  <a:lnTo>
                    <a:pt x="3921" y="2607"/>
                  </a:lnTo>
                  <a:lnTo>
                    <a:pt x="4043" y="2582"/>
                  </a:lnTo>
                  <a:lnTo>
                    <a:pt x="4141" y="2534"/>
                  </a:lnTo>
                  <a:lnTo>
                    <a:pt x="4262" y="2461"/>
                  </a:lnTo>
                  <a:lnTo>
                    <a:pt x="4360" y="2388"/>
                  </a:lnTo>
                  <a:lnTo>
                    <a:pt x="4360" y="2388"/>
                  </a:lnTo>
                  <a:lnTo>
                    <a:pt x="4555" y="2193"/>
                  </a:lnTo>
                  <a:lnTo>
                    <a:pt x="4749" y="2047"/>
                  </a:lnTo>
                  <a:lnTo>
                    <a:pt x="4920" y="1949"/>
                  </a:lnTo>
                  <a:lnTo>
                    <a:pt x="5042" y="1900"/>
                  </a:lnTo>
                  <a:lnTo>
                    <a:pt x="5042" y="1900"/>
                  </a:lnTo>
                  <a:lnTo>
                    <a:pt x="5115" y="1925"/>
                  </a:lnTo>
                  <a:lnTo>
                    <a:pt x="5163" y="1974"/>
                  </a:lnTo>
                  <a:lnTo>
                    <a:pt x="5212" y="2022"/>
                  </a:lnTo>
                  <a:lnTo>
                    <a:pt x="5212" y="2095"/>
                  </a:lnTo>
                  <a:lnTo>
                    <a:pt x="5212" y="2095"/>
                  </a:lnTo>
                  <a:lnTo>
                    <a:pt x="5236" y="2168"/>
                  </a:lnTo>
                  <a:lnTo>
                    <a:pt x="5285" y="2241"/>
                  </a:lnTo>
                  <a:lnTo>
                    <a:pt x="5334" y="2266"/>
                  </a:lnTo>
                  <a:lnTo>
                    <a:pt x="5407" y="2290"/>
                  </a:lnTo>
                  <a:lnTo>
                    <a:pt x="5407" y="2290"/>
                  </a:lnTo>
                  <a:lnTo>
                    <a:pt x="5504" y="2314"/>
                  </a:lnTo>
                  <a:lnTo>
                    <a:pt x="5602" y="2339"/>
                  </a:lnTo>
                  <a:lnTo>
                    <a:pt x="5699" y="2412"/>
                  </a:lnTo>
                  <a:lnTo>
                    <a:pt x="5797" y="2485"/>
                  </a:lnTo>
                  <a:lnTo>
                    <a:pt x="5797" y="2485"/>
                  </a:lnTo>
                  <a:lnTo>
                    <a:pt x="5845" y="2558"/>
                  </a:lnTo>
                  <a:lnTo>
                    <a:pt x="5870" y="2680"/>
                  </a:lnTo>
                  <a:lnTo>
                    <a:pt x="5845" y="2777"/>
                  </a:lnTo>
                  <a:lnTo>
                    <a:pt x="5797" y="2850"/>
                  </a:lnTo>
                  <a:lnTo>
                    <a:pt x="5797" y="2850"/>
                  </a:lnTo>
                  <a:lnTo>
                    <a:pt x="5699" y="2923"/>
                  </a:lnTo>
                  <a:lnTo>
                    <a:pt x="5602" y="2996"/>
                  </a:lnTo>
                  <a:lnTo>
                    <a:pt x="5504" y="3045"/>
                  </a:lnTo>
                  <a:lnTo>
                    <a:pt x="5407" y="3045"/>
                  </a:lnTo>
                  <a:lnTo>
                    <a:pt x="5407" y="3045"/>
                  </a:lnTo>
                  <a:lnTo>
                    <a:pt x="5310" y="3069"/>
                  </a:lnTo>
                  <a:lnTo>
                    <a:pt x="5163" y="3167"/>
                  </a:lnTo>
                  <a:lnTo>
                    <a:pt x="4993" y="3289"/>
                  </a:lnTo>
                  <a:lnTo>
                    <a:pt x="4847" y="3435"/>
                  </a:lnTo>
                  <a:lnTo>
                    <a:pt x="4847" y="3435"/>
                  </a:lnTo>
                  <a:lnTo>
                    <a:pt x="4676" y="3581"/>
                  </a:lnTo>
                  <a:lnTo>
                    <a:pt x="4506" y="3703"/>
                  </a:lnTo>
                  <a:lnTo>
                    <a:pt x="4384" y="3776"/>
                  </a:lnTo>
                  <a:lnTo>
                    <a:pt x="4262" y="3800"/>
                  </a:lnTo>
                  <a:lnTo>
                    <a:pt x="4262" y="3800"/>
                  </a:lnTo>
                  <a:lnTo>
                    <a:pt x="4141" y="3849"/>
                  </a:lnTo>
                  <a:lnTo>
                    <a:pt x="3970" y="3971"/>
                  </a:lnTo>
                  <a:lnTo>
                    <a:pt x="3726" y="4165"/>
                  </a:lnTo>
                  <a:lnTo>
                    <a:pt x="3483" y="4409"/>
                  </a:lnTo>
                  <a:lnTo>
                    <a:pt x="3142" y="4750"/>
                  </a:lnTo>
                  <a:lnTo>
                    <a:pt x="3142" y="4750"/>
                  </a:lnTo>
                  <a:lnTo>
                    <a:pt x="3020" y="4847"/>
                  </a:lnTo>
                  <a:lnTo>
                    <a:pt x="2874" y="4969"/>
                  </a:lnTo>
                  <a:lnTo>
                    <a:pt x="2557" y="5164"/>
                  </a:lnTo>
                  <a:lnTo>
                    <a:pt x="2265" y="5286"/>
                  </a:lnTo>
                  <a:lnTo>
                    <a:pt x="2119" y="5310"/>
                  </a:lnTo>
                  <a:lnTo>
                    <a:pt x="1997" y="5335"/>
                  </a:lnTo>
                  <a:lnTo>
                    <a:pt x="1997" y="5335"/>
                  </a:lnTo>
                  <a:lnTo>
                    <a:pt x="1754" y="5335"/>
                  </a:lnTo>
                  <a:lnTo>
                    <a:pt x="1535" y="5383"/>
                  </a:lnTo>
                  <a:lnTo>
                    <a:pt x="1364" y="5456"/>
                  </a:lnTo>
                  <a:lnTo>
                    <a:pt x="1242" y="5529"/>
                  </a:lnTo>
                  <a:lnTo>
                    <a:pt x="1242" y="5529"/>
                  </a:lnTo>
                  <a:lnTo>
                    <a:pt x="1169" y="5602"/>
                  </a:lnTo>
                  <a:lnTo>
                    <a:pt x="1096" y="5700"/>
                  </a:lnTo>
                  <a:lnTo>
                    <a:pt x="1047" y="5797"/>
                  </a:lnTo>
                  <a:lnTo>
                    <a:pt x="1047" y="5895"/>
                  </a:lnTo>
                  <a:lnTo>
                    <a:pt x="1047" y="5895"/>
                  </a:lnTo>
                  <a:lnTo>
                    <a:pt x="1047" y="5992"/>
                  </a:lnTo>
                  <a:lnTo>
                    <a:pt x="1096" y="6090"/>
                  </a:lnTo>
                  <a:lnTo>
                    <a:pt x="1169" y="6187"/>
                  </a:lnTo>
                  <a:lnTo>
                    <a:pt x="1242" y="6284"/>
                  </a:lnTo>
                  <a:lnTo>
                    <a:pt x="1242" y="6284"/>
                  </a:lnTo>
                  <a:lnTo>
                    <a:pt x="1315" y="6357"/>
                  </a:lnTo>
                  <a:lnTo>
                    <a:pt x="1413" y="6406"/>
                  </a:lnTo>
                  <a:lnTo>
                    <a:pt x="1535" y="6455"/>
                  </a:lnTo>
                  <a:lnTo>
                    <a:pt x="1608" y="6455"/>
                  </a:lnTo>
                  <a:lnTo>
                    <a:pt x="1608" y="6455"/>
                  </a:lnTo>
                  <a:lnTo>
                    <a:pt x="1729" y="6504"/>
                  </a:lnTo>
                  <a:lnTo>
                    <a:pt x="1876" y="6601"/>
                  </a:lnTo>
                  <a:lnTo>
                    <a:pt x="2070" y="6747"/>
                  </a:lnTo>
                  <a:lnTo>
                    <a:pt x="2290" y="6942"/>
                  </a:lnTo>
                  <a:lnTo>
                    <a:pt x="2290" y="6942"/>
                  </a:lnTo>
                  <a:lnTo>
                    <a:pt x="2484" y="7137"/>
                  </a:lnTo>
                  <a:lnTo>
                    <a:pt x="2679" y="7283"/>
                  </a:lnTo>
                  <a:lnTo>
                    <a:pt x="2825" y="7380"/>
                  </a:lnTo>
                  <a:lnTo>
                    <a:pt x="2947" y="7405"/>
                  </a:lnTo>
                  <a:lnTo>
                    <a:pt x="2947" y="7405"/>
                  </a:lnTo>
                  <a:lnTo>
                    <a:pt x="3093" y="7380"/>
                  </a:lnTo>
                  <a:lnTo>
                    <a:pt x="3166" y="7356"/>
                  </a:lnTo>
                  <a:lnTo>
                    <a:pt x="3239" y="7332"/>
                  </a:lnTo>
                  <a:lnTo>
                    <a:pt x="3239" y="7332"/>
                  </a:lnTo>
                  <a:lnTo>
                    <a:pt x="3288" y="7283"/>
                  </a:lnTo>
                  <a:lnTo>
                    <a:pt x="3410" y="7259"/>
                  </a:lnTo>
                  <a:lnTo>
                    <a:pt x="3556" y="7234"/>
                  </a:lnTo>
                  <a:lnTo>
                    <a:pt x="3702" y="7234"/>
                  </a:lnTo>
                  <a:lnTo>
                    <a:pt x="3702" y="7234"/>
                  </a:lnTo>
                  <a:lnTo>
                    <a:pt x="3873" y="7234"/>
                  </a:lnTo>
                  <a:lnTo>
                    <a:pt x="4019" y="7283"/>
                  </a:lnTo>
                  <a:lnTo>
                    <a:pt x="4165" y="7332"/>
                  </a:lnTo>
                  <a:lnTo>
                    <a:pt x="4262" y="7429"/>
                  </a:lnTo>
                  <a:lnTo>
                    <a:pt x="4262" y="7429"/>
                  </a:lnTo>
                  <a:lnTo>
                    <a:pt x="4360" y="7502"/>
                  </a:lnTo>
                  <a:lnTo>
                    <a:pt x="4457" y="7551"/>
                  </a:lnTo>
                  <a:lnTo>
                    <a:pt x="4555" y="7600"/>
                  </a:lnTo>
                  <a:lnTo>
                    <a:pt x="4652" y="7600"/>
                  </a:lnTo>
                  <a:lnTo>
                    <a:pt x="4652" y="7600"/>
                  </a:lnTo>
                  <a:lnTo>
                    <a:pt x="4749" y="7648"/>
                  </a:lnTo>
                  <a:lnTo>
                    <a:pt x="4896" y="7721"/>
                  </a:lnTo>
                  <a:lnTo>
                    <a:pt x="5066" y="7843"/>
                  </a:lnTo>
                  <a:lnTo>
                    <a:pt x="5212" y="7989"/>
                  </a:lnTo>
                  <a:lnTo>
                    <a:pt x="5212" y="7989"/>
                  </a:lnTo>
                  <a:lnTo>
                    <a:pt x="5383" y="8135"/>
                  </a:lnTo>
                  <a:lnTo>
                    <a:pt x="5553" y="8257"/>
                  </a:lnTo>
                  <a:lnTo>
                    <a:pt x="5699" y="8330"/>
                  </a:lnTo>
                  <a:lnTo>
                    <a:pt x="5797" y="8355"/>
                  </a:lnTo>
                  <a:lnTo>
                    <a:pt x="5797" y="8355"/>
                  </a:lnTo>
                  <a:lnTo>
                    <a:pt x="5870" y="8379"/>
                  </a:lnTo>
                  <a:lnTo>
                    <a:pt x="5992" y="8428"/>
                  </a:lnTo>
                  <a:lnTo>
                    <a:pt x="6089" y="8476"/>
                  </a:lnTo>
                  <a:lnTo>
                    <a:pt x="6162" y="8549"/>
                  </a:lnTo>
                  <a:lnTo>
                    <a:pt x="6162" y="8549"/>
                  </a:lnTo>
                  <a:lnTo>
                    <a:pt x="6259" y="8622"/>
                  </a:lnTo>
                  <a:lnTo>
                    <a:pt x="6357" y="8695"/>
                  </a:lnTo>
                  <a:lnTo>
                    <a:pt x="6454" y="8720"/>
                  </a:lnTo>
                  <a:lnTo>
                    <a:pt x="6552" y="8744"/>
                  </a:lnTo>
                  <a:lnTo>
                    <a:pt x="6552" y="8744"/>
                  </a:lnTo>
                  <a:lnTo>
                    <a:pt x="6649" y="8769"/>
                  </a:lnTo>
                  <a:lnTo>
                    <a:pt x="6747" y="8793"/>
                  </a:lnTo>
                  <a:lnTo>
                    <a:pt x="6844" y="8866"/>
                  </a:lnTo>
                  <a:lnTo>
                    <a:pt x="6941" y="8939"/>
                  </a:lnTo>
                  <a:lnTo>
                    <a:pt x="6941" y="8939"/>
                  </a:lnTo>
                  <a:lnTo>
                    <a:pt x="7014" y="9036"/>
                  </a:lnTo>
                  <a:lnTo>
                    <a:pt x="7063" y="9134"/>
                  </a:lnTo>
                  <a:lnTo>
                    <a:pt x="7112" y="9231"/>
                  </a:lnTo>
                  <a:lnTo>
                    <a:pt x="7112" y="9304"/>
                  </a:lnTo>
                  <a:lnTo>
                    <a:pt x="7112" y="9304"/>
                  </a:lnTo>
                  <a:lnTo>
                    <a:pt x="7112" y="9402"/>
                  </a:lnTo>
                  <a:lnTo>
                    <a:pt x="7063" y="9499"/>
                  </a:lnTo>
                  <a:lnTo>
                    <a:pt x="7014" y="9597"/>
                  </a:lnTo>
                  <a:lnTo>
                    <a:pt x="6941" y="9694"/>
                  </a:lnTo>
                  <a:lnTo>
                    <a:pt x="6941" y="9694"/>
                  </a:lnTo>
                  <a:lnTo>
                    <a:pt x="6868" y="9791"/>
                  </a:lnTo>
                  <a:lnTo>
                    <a:pt x="6795" y="9889"/>
                  </a:lnTo>
                  <a:lnTo>
                    <a:pt x="6747" y="9986"/>
                  </a:lnTo>
                  <a:lnTo>
                    <a:pt x="6747" y="10084"/>
                  </a:lnTo>
                  <a:lnTo>
                    <a:pt x="6747" y="10084"/>
                  </a:lnTo>
                  <a:lnTo>
                    <a:pt x="6722" y="10181"/>
                  </a:lnTo>
                  <a:lnTo>
                    <a:pt x="6625" y="10327"/>
                  </a:lnTo>
                  <a:lnTo>
                    <a:pt x="6503" y="10473"/>
                  </a:lnTo>
                  <a:lnTo>
                    <a:pt x="6357" y="10644"/>
                  </a:lnTo>
                  <a:lnTo>
                    <a:pt x="6357" y="10644"/>
                  </a:lnTo>
                  <a:lnTo>
                    <a:pt x="6211" y="10814"/>
                  </a:lnTo>
                  <a:lnTo>
                    <a:pt x="6089" y="10961"/>
                  </a:lnTo>
                  <a:lnTo>
                    <a:pt x="6016" y="11107"/>
                  </a:lnTo>
                  <a:lnTo>
                    <a:pt x="5992" y="11204"/>
                  </a:lnTo>
                  <a:lnTo>
                    <a:pt x="5992" y="11204"/>
                  </a:lnTo>
                  <a:lnTo>
                    <a:pt x="5943" y="11326"/>
                  </a:lnTo>
                  <a:lnTo>
                    <a:pt x="5870" y="11472"/>
                  </a:lnTo>
                  <a:lnTo>
                    <a:pt x="5748" y="11618"/>
                  </a:lnTo>
                  <a:lnTo>
                    <a:pt x="5602" y="11789"/>
                  </a:lnTo>
                  <a:lnTo>
                    <a:pt x="5602" y="11789"/>
                  </a:lnTo>
                  <a:lnTo>
                    <a:pt x="5456" y="11935"/>
                  </a:lnTo>
                  <a:lnTo>
                    <a:pt x="5334" y="12105"/>
                  </a:lnTo>
                  <a:lnTo>
                    <a:pt x="5261" y="12251"/>
                  </a:lnTo>
                  <a:lnTo>
                    <a:pt x="5212" y="12349"/>
                  </a:lnTo>
                  <a:lnTo>
                    <a:pt x="5212" y="12349"/>
                  </a:lnTo>
                  <a:lnTo>
                    <a:pt x="5188" y="12446"/>
                  </a:lnTo>
                  <a:lnTo>
                    <a:pt x="5139" y="12568"/>
                  </a:lnTo>
                  <a:lnTo>
                    <a:pt x="5042" y="12714"/>
                  </a:lnTo>
                  <a:lnTo>
                    <a:pt x="4944" y="12836"/>
                  </a:lnTo>
                  <a:lnTo>
                    <a:pt x="4944" y="12836"/>
                  </a:lnTo>
                  <a:lnTo>
                    <a:pt x="4822" y="12958"/>
                  </a:lnTo>
                  <a:lnTo>
                    <a:pt x="4725" y="13079"/>
                  </a:lnTo>
                  <a:lnTo>
                    <a:pt x="4676" y="13201"/>
                  </a:lnTo>
                  <a:lnTo>
                    <a:pt x="4652" y="13299"/>
                  </a:lnTo>
                  <a:lnTo>
                    <a:pt x="4652" y="13299"/>
                  </a:lnTo>
                  <a:lnTo>
                    <a:pt x="4676" y="13469"/>
                  </a:lnTo>
                  <a:lnTo>
                    <a:pt x="4701" y="13542"/>
                  </a:lnTo>
                  <a:lnTo>
                    <a:pt x="4749" y="13591"/>
                  </a:lnTo>
                  <a:lnTo>
                    <a:pt x="4749" y="13591"/>
                  </a:lnTo>
                  <a:lnTo>
                    <a:pt x="4774" y="13640"/>
                  </a:lnTo>
                  <a:lnTo>
                    <a:pt x="4822" y="13713"/>
                  </a:lnTo>
                  <a:lnTo>
                    <a:pt x="4847" y="13883"/>
                  </a:lnTo>
                  <a:lnTo>
                    <a:pt x="4847" y="13883"/>
                  </a:lnTo>
                  <a:lnTo>
                    <a:pt x="4822" y="13956"/>
                  </a:lnTo>
                  <a:lnTo>
                    <a:pt x="4774" y="14005"/>
                  </a:lnTo>
                  <a:lnTo>
                    <a:pt x="4725" y="14054"/>
                  </a:lnTo>
                  <a:lnTo>
                    <a:pt x="4652" y="14054"/>
                  </a:lnTo>
                  <a:lnTo>
                    <a:pt x="4652" y="14054"/>
                  </a:lnTo>
                  <a:lnTo>
                    <a:pt x="4555" y="14054"/>
                  </a:lnTo>
                  <a:lnTo>
                    <a:pt x="4457" y="14005"/>
                  </a:lnTo>
                  <a:lnTo>
                    <a:pt x="4360" y="13956"/>
                  </a:lnTo>
                  <a:lnTo>
                    <a:pt x="4262" y="13883"/>
                  </a:lnTo>
                  <a:lnTo>
                    <a:pt x="4262" y="13883"/>
                  </a:lnTo>
                  <a:lnTo>
                    <a:pt x="4189" y="13761"/>
                  </a:lnTo>
                  <a:lnTo>
                    <a:pt x="4141" y="13615"/>
                  </a:lnTo>
                  <a:lnTo>
                    <a:pt x="4092" y="13469"/>
                  </a:lnTo>
                  <a:lnTo>
                    <a:pt x="4092" y="13299"/>
                  </a:lnTo>
                  <a:lnTo>
                    <a:pt x="4092" y="13299"/>
                  </a:lnTo>
                  <a:lnTo>
                    <a:pt x="4067" y="13152"/>
                  </a:lnTo>
                  <a:lnTo>
                    <a:pt x="4019" y="12982"/>
                  </a:lnTo>
                  <a:lnTo>
                    <a:pt x="3970" y="12836"/>
                  </a:lnTo>
                  <a:lnTo>
                    <a:pt x="3897" y="12738"/>
                  </a:lnTo>
                  <a:lnTo>
                    <a:pt x="3897" y="12738"/>
                  </a:lnTo>
                  <a:lnTo>
                    <a:pt x="3848" y="12690"/>
                  </a:lnTo>
                  <a:lnTo>
                    <a:pt x="3824" y="12592"/>
                  </a:lnTo>
                  <a:lnTo>
                    <a:pt x="3751" y="12349"/>
                  </a:lnTo>
                  <a:lnTo>
                    <a:pt x="3726" y="12056"/>
                  </a:lnTo>
                  <a:lnTo>
                    <a:pt x="3702" y="11716"/>
                  </a:lnTo>
                  <a:lnTo>
                    <a:pt x="3702" y="11472"/>
                  </a:lnTo>
                  <a:lnTo>
                    <a:pt x="3702" y="11472"/>
                  </a:lnTo>
                  <a:lnTo>
                    <a:pt x="3702" y="11301"/>
                  </a:lnTo>
                  <a:lnTo>
                    <a:pt x="3653" y="11107"/>
                  </a:lnTo>
                  <a:lnTo>
                    <a:pt x="3629" y="10936"/>
                  </a:lnTo>
                  <a:lnTo>
                    <a:pt x="3556" y="10741"/>
                  </a:lnTo>
                  <a:lnTo>
                    <a:pt x="3483" y="10571"/>
                  </a:lnTo>
                  <a:lnTo>
                    <a:pt x="3410" y="10425"/>
                  </a:lnTo>
                  <a:lnTo>
                    <a:pt x="3312" y="10279"/>
                  </a:lnTo>
                  <a:lnTo>
                    <a:pt x="3239" y="10181"/>
                  </a:lnTo>
                  <a:lnTo>
                    <a:pt x="3239" y="10181"/>
                  </a:lnTo>
                  <a:lnTo>
                    <a:pt x="3045" y="9962"/>
                  </a:lnTo>
                  <a:lnTo>
                    <a:pt x="2898" y="9767"/>
                  </a:lnTo>
                  <a:lnTo>
                    <a:pt x="2801" y="9621"/>
                  </a:lnTo>
                  <a:lnTo>
                    <a:pt x="2752" y="9499"/>
                  </a:lnTo>
                  <a:lnTo>
                    <a:pt x="2752" y="9499"/>
                  </a:lnTo>
                  <a:lnTo>
                    <a:pt x="2728" y="9353"/>
                  </a:lnTo>
                  <a:lnTo>
                    <a:pt x="2704" y="9280"/>
                  </a:lnTo>
                  <a:lnTo>
                    <a:pt x="2655" y="9231"/>
                  </a:lnTo>
                  <a:lnTo>
                    <a:pt x="2655" y="9231"/>
                  </a:lnTo>
                  <a:lnTo>
                    <a:pt x="2631" y="9158"/>
                  </a:lnTo>
                  <a:lnTo>
                    <a:pt x="2582" y="9036"/>
                  </a:lnTo>
                  <a:lnTo>
                    <a:pt x="2582" y="8890"/>
                  </a:lnTo>
                  <a:lnTo>
                    <a:pt x="2557" y="8744"/>
                  </a:lnTo>
                  <a:lnTo>
                    <a:pt x="2557" y="8744"/>
                  </a:lnTo>
                  <a:lnTo>
                    <a:pt x="2582" y="8598"/>
                  </a:lnTo>
                  <a:lnTo>
                    <a:pt x="2582" y="8452"/>
                  </a:lnTo>
                  <a:lnTo>
                    <a:pt x="2631" y="8330"/>
                  </a:lnTo>
                  <a:lnTo>
                    <a:pt x="2655" y="8281"/>
                  </a:lnTo>
                  <a:lnTo>
                    <a:pt x="2655" y="8281"/>
                  </a:lnTo>
                  <a:lnTo>
                    <a:pt x="2704" y="8208"/>
                  </a:lnTo>
                  <a:lnTo>
                    <a:pt x="2728" y="8160"/>
                  </a:lnTo>
                  <a:lnTo>
                    <a:pt x="2752" y="7989"/>
                  </a:lnTo>
                  <a:lnTo>
                    <a:pt x="2752" y="7989"/>
                  </a:lnTo>
                  <a:lnTo>
                    <a:pt x="2728" y="7819"/>
                  </a:lnTo>
                  <a:lnTo>
                    <a:pt x="2704" y="7746"/>
                  </a:lnTo>
                  <a:lnTo>
                    <a:pt x="2655" y="7697"/>
                  </a:lnTo>
                  <a:lnTo>
                    <a:pt x="2655" y="7697"/>
                  </a:lnTo>
                  <a:lnTo>
                    <a:pt x="2606" y="7673"/>
                  </a:lnTo>
                  <a:lnTo>
                    <a:pt x="2533" y="7624"/>
                  </a:lnTo>
                  <a:lnTo>
                    <a:pt x="2363" y="7600"/>
                  </a:lnTo>
                  <a:lnTo>
                    <a:pt x="2363" y="7600"/>
                  </a:lnTo>
                  <a:lnTo>
                    <a:pt x="2265" y="7575"/>
                  </a:lnTo>
                  <a:lnTo>
                    <a:pt x="2119" y="7502"/>
                  </a:lnTo>
                  <a:lnTo>
                    <a:pt x="1973" y="7380"/>
                  </a:lnTo>
                  <a:lnTo>
                    <a:pt x="1802" y="7234"/>
                  </a:lnTo>
                  <a:lnTo>
                    <a:pt x="1802" y="7234"/>
                  </a:lnTo>
                  <a:lnTo>
                    <a:pt x="1632" y="7088"/>
                  </a:lnTo>
                  <a:lnTo>
                    <a:pt x="1486" y="6966"/>
                  </a:lnTo>
                  <a:lnTo>
                    <a:pt x="1340" y="6869"/>
                  </a:lnTo>
                  <a:lnTo>
                    <a:pt x="1242" y="6845"/>
                  </a:lnTo>
                  <a:lnTo>
                    <a:pt x="1242" y="6845"/>
                  </a:lnTo>
                  <a:lnTo>
                    <a:pt x="1121" y="6796"/>
                  </a:lnTo>
                  <a:lnTo>
                    <a:pt x="926" y="6674"/>
                  </a:lnTo>
                  <a:lnTo>
                    <a:pt x="706" y="6504"/>
                  </a:lnTo>
                  <a:lnTo>
                    <a:pt x="463" y="6284"/>
                  </a:lnTo>
                  <a:lnTo>
                    <a:pt x="463" y="6284"/>
                  </a:lnTo>
                  <a:lnTo>
                    <a:pt x="171" y="5919"/>
                  </a:lnTo>
                  <a:lnTo>
                    <a:pt x="0" y="5700"/>
                  </a:lnTo>
                  <a:lnTo>
                    <a:pt x="0" y="5700"/>
                  </a:lnTo>
                  <a:lnTo>
                    <a:pt x="0" y="5724"/>
                  </a:lnTo>
                </a:path>
              </a:pathLst>
            </a:custGeom>
            <a:noFill/>
            <a:ln w="12175" cap="rnd" cmpd="sng">
              <a:solidFill>
                <a:srgbClr val="111111"/>
              </a:solidFill>
              <a:prstDash val="solid"/>
              <a:round/>
              <a:headEnd type="none" w="sm" len="sm"/>
              <a:tailEnd type="none" w="sm" len="sm"/>
            </a:ln>
          </p:spPr>
          <p:txBody>
            <a:bodyPr spcFirstLastPara="1" wrap="square" lIns="91425" tIns="91425" rIns="91425" bIns="91425" anchor="ctr" anchorCtr="0">
              <a:noAutofit/>
            </a:bodyPr>
            <a:lstStyle/>
            <a:p>
              <a:pPr marL="0" lvl="0" indent="0">
                <a:spcBef>
                  <a:spcPts val="0"/>
                </a:spcBef>
                <a:spcAft>
                  <a:spcPts val="0"/>
                </a:spcAft>
                <a:buNone/>
              </a:pPr>
              <a:endParaRPr/>
            </a:p>
          </p:txBody>
        </p:sp>
        <p:sp>
          <p:nvSpPr>
            <p:cNvPr id="628" name="Shape 628"/>
            <p:cNvSpPr/>
            <p:nvPr/>
          </p:nvSpPr>
          <p:spPr>
            <a:xfrm>
              <a:off x="6128575" y="3695900"/>
              <a:ext cx="86475" cy="47525"/>
            </a:xfrm>
            <a:custGeom>
              <a:avLst/>
              <a:gdLst/>
              <a:ahLst/>
              <a:cxnLst/>
              <a:rect l="0" t="0" r="0" b="0"/>
              <a:pathLst>
                <a:path w="3459" h="1901" fill="none" extrusionOk="0">
                  <a:moveTo>
                    <a:pt x="2022" y="1340"/>
                  </a:moveTo>
                  <a:lnTo>
                    <a:pt x="2022" y="1340"/>
                  </a:lnTo>
                  <a:lnTo>
                    <a:pt x="1924" y="1413"/>
                  </a:lnTo>
                  <a:lnTo>
                    <a:pt x="1827" y="1486"/>
                  </a:lnTo>
                  <a:lnTo>
                    <a:pt x="1729" y="1511"/>
                  </a:lnTo>
                  <a:lnTo>
                    <a:pt x="1632" y="1535"/>
                  </a:lnTo>
                  <a:lnTo>
                    <a:pt x="1632" y="1535"/>
                  </a:lnTo>
                  <a:lnTo>
                    <a:pt x="1559" y="1535"/>
                  </a:lnTo>
                  <a:lnTo>
                    <a:pt x="1461" y="1584"/>
                  </a:lnTo>
                  <a:lnTo>
                    <a:pt x="1340" y="1657"/>
                  </a:lnTo>
                  <a:lnTo>
                    <a:pt x="1267" y="1730"/>
                  </a:lnTo>
                  <a:lnTo>
                    <a:pt x="1267" y="1730"/>
                  </a:lnTo>
                  <a:lnTo>
                    <a:pt x="1169" y="1803"/>
                  </a:lnTo>
                  <a:lnTo>
                    <a:pt x="1072" y="1852"/>
                  </a:lnTo>
                  <a:lnTo>
                    <a:pt x="974" y="1900"/>
                  </a:lnTo>
                  <a:lnTo>
                    <a:pt x="877" y="1900"/>
                  </a:lnTo>
                  <a:lnTo>
                    <a:pt x="877" y="1900"/>
                  </a:lnTo>
                  <a:lnTo>
                    <a:pt x="779" y="1900"/>
                  </a:lnTo>
                  <a:lnTo>
                    <a:pt x="682" y="1852"/>
                  </a:lnTo>
                  <a:lnTo>
                    <a:pt x="585" y="1803"/>
                  </a:lnTo>
                  <a:lnTo>
                    <a:pt x="512" y="1730"/>
                  </a:lnTo>
                  <a:lnTo>
                    <a:pt x="512" y="1730"/>
                  </a:lnTo>
                  <a:lnTo>
                    <a:pt x="438" y="1633"/>
                  </a:lnTo>
                  <a:lnTo>
                    <a:pt x="414" y="1535"/>
                  </a:lnTo>
                  <a:lnTo>
                    <a:pt x="438" y="1438"/>
                  </a:lnTo>
                  <a:lnTo>
                    <a:pt x="512" y="1340"/>
                  </a:lnTo>
                  <a:lnTo>
                    <a:pt x="512" y="1340"/>
                  </a:lnTo>
                  <a:lnTo>
                    <a:pt x="585" y="1243"/>
                  </a:lnTo>
                  <a:lnTo>
                    <a:pt x="633" y="1145"/>
                  </a:lnTo>
                  <a:lnTo>
                    <a:pt x="682" y="1048"/>
                  </a:lnTo>
                  <a:lnTo>
                    <a:pt x="682" y="951"/>
                  </a:lnTo>
                  <a:lnTo>
                    <a:pt x="682" y="951"/>
                  </a:lnTo>
                  <a:lnTo>
                    <a:pt x="658" y="804"/>
                  </a:lnTo>
                  <a:lnTo>
                    <a:pt x="633" y="731"/>
                  </a:lnTo>
                  <a:lnTo>
                    <a:pt x="585" y="683"/>
                  </a:lnTo>
                  <a:lnTo>
                    <a:pt x="585" y="683"/>
                  </a:lnTo>
                  <a:lnTo>
                    <a:pt x="536" y="634"/>
                  </a:lnTo>
                  <a:lnTo>
                    <a:pt x="463" y="610"/>
                  </a:lnTo>
                  <a:lnTo>
                    <a:pt x="317" y="585"/>
                  </a:lnTo>
                  <a:lnTo>
                    <a:pt x="317" y="585"/>
                  </a:lnTo>
                  <a:lnTo>
                    <a:pt x="146" y="561"/>
                  </a:lnTo>
                  <a:lnTo>
                    <a:pt x="73" y="512"/>
                  </a:lnTo>
                  <a:lnTo>
                    <a:pt x="24" y="488"/>
                  </a:lnTo>
                  <a:lnTo>
                    <a:pt x="24" y="488"/>
                  </a:lnTo>
                  <a:lnTo>
                    <a:pt x="0" y="439"/>
                  </a:lnTo>
                  <a:lnTo>
                    <a:pt x="24" y="366"/>
                  </a:lnTo>
                  <a:lnTo>
                    <a:pt x="49" y="293"/>
                  </a:lnTo>
                  <a:lnTo>
                    <a:pt x="122" y="196"/>
                  </a:lnTo>
                  <a:lnTo>
                    <a:pt x="122" y="196"/>
                  </a:lnTo>
                  <a:lnTo>
                    <a:pt x="171" y="171"/>
                  </a:lnTo>
                  <a:lnTo>
                    <a:pt x="268" y="123"/>
                  </a:lnTo>
                  <a:lnTo>
                    <a:pt x="512" y="74"/>
                  </a:lnTo>
                  <a:lnTo>
                    <a:pt x="804" y="25"/>
                  </a:lnTo>
                  <a:lnTo>
                    <a:pt x="1145" y="1"/>
                  </a:lnTo>
                  <a:lnTo>
                    <a:pt x="2509" y="1"/>
                  </a:lnTo>
                  <a:lnTo>
                    <a:pt x="2509" y="1"/>
                  </a:lnTo>
                  <a:lnTo>
                    <a:pt x="2850" y="25"/>
                  </a:lnTo>
                  <a:lnTo>
                    <a:pt x="3142" y="49"/>
                  </a:lnTo>
                  <a:lnTo>
                    <a:pt x="3337" y="74"/>
                  </a:lnTo>
                  <a:lnTo>
                    <a:pt x="3434" y="98"/>
                  </a:lnTo>
                  <a:lnTo>
                    <a:pt x="3434" y="98"/>
                  </a:lnTo>
                  <a:lnTo>
                    <a:pt x="3458" y="123"/>
                  </a:lnTo>
                  <a:lnTo>
                    <a:pt x="3434" y="171"/>
                  </a:lnTo>
                  <a:lnTo>
                    <a:pt x="3361" y="317"/>
                  </a:lnTo>
                  <a:lnTo>
                    <a:pt x="3239" y="488"/>
                  </a:lnTo>
                  <a:lnTo>
                    <a:pt x="3069" y="683"/>
                  </a:lnTo>
                  <a:lnTo>
                    <a:pt x="3069" y="683"/>
                  </a:lnTo>
                  <a:lnTo>
                    <a:pt x="2874" y="853"/>
                  </a:lnTo>
                  <a:lnTo>
                    <a:pt x="2679" y="999"/>
                  </a:lnTo>
                  <a:lnTo>
                    <a:pt x="2509" y="1121"/>
                  </a:lnTo>
                  <a:lnTo>
                    <a:pt x="2411" y="1145"/>
                  </a:lnTo>
                  <a:lnTo>
                    <a:pt x="2411" y="1145"/>
                  </a:lnTo>
                  <a:lnTo>
                    <a:pt x="2314" y="1170"/>
                  </a:lnTo>
                  <a:lnTo>
                    <a:pt x="2216" y="1194"/>
                  </a:lnTo>
                  <a:lnTo>
                    <a:pt x="2119" y="1267"/>
                  </a:lnTo>
                  <a:lnTo>
                    <a:pt x="2022" y="1340"/>
                  </a:lnTo>
                  <a:lnTo>
                    <a:pt x="2022" y="1340"/>
                  </a:lnTo>
                </a:path>
              </a:pathLst>
            </a:custGeom>
            <a:noFill/>
            <a:ln w="12175" cap="rnd" cmpd="sng">
              <a:solidFill>
                <a:srgbClr val="111111"/>
              </a:solidFill>
              <a:prstDash val="solid"/>
              <a:round/>
              <a:headEnd type="none" w="sm" len="sm"/>
              <a:tailEnd type="none" w="sm" len="sm"/>
            </a:ln>
          </p:spPr>
          <p:txBody>
            <a:bodyPr spcFirstLastPara="1" wrap="square" lIns="91425" tIns="91425" rIns="91425" bIns="91425" anchor="ctr" anchorCtr="0">
              <a:noAutofit/>
            </a:bodyPr>
            <a:lstStyle/>
            <a:p>
              <a:pPr marL="0" lvl="0" indent="0">
                <a:spcBef>
                  <a:spcPts val="0"/>
                </a:spcBef>
                <a:spcAft>
                  <a:spcPts val="0"/>
                </a:spcAft>
                <a:buNone/>
              </a:pPr>
              <a:endParaRPr/>
            </a:p>
          </p:txBody>
        </p:sp>
        <p:sp>
          <p:nvSpPr>
            <p:cNvPr id="629" name="Shape 629"/>
            <p:cNvSpPr/>
            <p:nvPr/>
          </p:nvSpPr>
          <p:spPr>
            <a:xfrm>
              <a:off x="6357500" y="3940075"/>
              <a:ext cx="18900" cy="34725"/>
            </a:xfrm>
            <a:custGeom>
              <a:avLst/>
              <a:gdLst/>
              <a:ahLst/>
              <a:cxnLst/>
              <a:rect l="0" t="0" r="0" b="0"/>
              <a:pathLst>
                <a:path w="756" h="1389" fill="none" extrusionOk="0">
                  <a:moveTo>
                    <a:pt x="585" y="682"/>
                  </a:moveTo>
                  <a:lnTo>
                    <a:pt x="585" y="682"/>
                  </a:lnTo>
                  <a:lnTo>
                    <a:pt x="512" y="779"/>
                  </a:lnTo>
                  <a:lnTo>
                    <a:pt x="439" y="877"/>
                  </a:lnTo>
                  <a:lnTo>
                    <a:pt x="390" y="974"/>
                  </a:lnTo>
                  <a:lnTo>
                    <a:pt x="390" y="1072"/>
                  </a:lnTo>
                  <a:lnTo>
                    <a:pt x="390" y="1072"/>
                  </a:lnTo>
                  <a:lnTo>
                    <a:pt x="366" y="1218"/>
                  </a:lnTo>
                  <a:lnTo>
                    <a:pt x="317" y="1291"/>
                  </a:lnTo>
                  <a:lnTo>
                    <a:pt x="293" y="1364"/>
                  </a:lnTo>
                  <a:lnTo>
                    <a:pt x="293" y="1364"/>
                  </a:lnTo>
                  <a:lnTo>
                    <a:pt x="244" y="1388"/>
                  </a:lnTo>
                  <a:lnTo>
                    <a:pt x="195" y="1388"/>
                  </a:lnTo>
                  <a:lnTo>
                    <a:pt x="147" y="1388"/>
                  </a:lnTo>
                  <a:lnTo>
                    <a:pt x="98" y="1364"/>
                  </a:lnTo>
                  <a:lnTo>
                    <a:pt x="98" y="1364"/>
                  </a:lnTo>
                  <a:lnTo>
                    <a:pt x="74" y="1291"/>
                  </a:lnTo>
                  <a:lnTo>
                    <a:pt x="25" y="1169"/>
                  </a:lnTo>
                  <a:lnTo>
                    <a:pt x="25" y="1023"/>
                  </a:lnTo>
                  <a:lnTo>
                    <a:pt x="1" y="877"/>
                  </a:lnTo>
                  <a:lnTo>
                    <a:pt x="1" y="877"/>
                  </a:lnTo>
                  <a:lnTo>
                    <a:pt x="25" y="706"/>
                  </a:lnTo>
                  <a:lnTo>
                    <a:pt x="98" y="536"/>
                  </a:lnTo>
                  <a:lnTo>
                    <a:pt x="171" y="365"/>
                  </a:lnTo>
                  <a:lnTo>
                    <a:pt x="293" y="219"/>
                  </a:lnTo>
                  <a:lnTo>
                    <a:pt x="293" y="219"/>
                  </a:lnTo>
                  <a:lnTo>
                    <a:pt x="415" y="122"/>
                  </a:lnTo>
                  <a:lnTo>
                    <a:pt x="512" y="49"/>
                  </a:lnTo>
                  <a:lnTo>
                    <a:pt x="609" y="0"/>
                  </a:lnTo>
                  <a:lnTo>
                    <a:pt x="682" y="24"/>
                  </a:lnTo>
                  <a:lnTo>
                    <a:pt x="682" y="24"/>
                  </a:lnTo>
                  <a:lnTo>
                    <a:pt x="707" y="73"/>
                  </a:lnTo>
                  <a:lnTo>
                    <a:pt x="731" y="146"/>
                  </a:lnTo>
                  <a:lnTo>
                    <a:pt x="756" y="317"/>
                  </a:lnTo>
                  <a:lnTo>
                    <a:pt x="756" y="317"/>
                  </a:lnTo>
                  <a:lnTo>
                    <a:pt x="756" y="390"/>
                  </a:lnTo>
                  <a:lnTo>
                    <a:pt x="707" y="487"/>
                  </a:lnTo>
                  <a:lnTo>
                    <a:pt x="658" y="609"/>
                  </a:lnTo>
                  <a:lnTo>
                    <a:pt x="585" y="682"/>
                  </a:lnTo>
                  <a:lnTo>
                    <a:pt x="585" y="682"/>
                  </a:lnTo>
                </a:path>
              </a:pathLst>
            </a:custGeom>
            <a:noFill/>
            <a:ln w="12175" cap="rnd" cmpd="sng">
              <a:solidFill>
                <a:srgbClr val="111111"/>
              </a:solidFill>
              <a:prstDash val="solid"/>
              <a:round/>
              <a:headEnd type="none" w="sm" len="sm"/>
              <a:tailEnd type="none" w="sm" len="sm"/>
            </a:ln>
          </p:spPr>
          <p:txBody>
            <a:bodyPr spcFirstLastPara="1" wrap="square" lIns="91425" tIns="91425" rIns="91425" bIns="91425" anchor="ctr" anchorCtr="0">
              <a:noAutofit/>
            </a:bodyPr>
            <a:lstStyle/>
            <a:p>
              <a:pPr marL="0" lvl="0" indent="0">
                <a:spcBef>
                  <a:spcPts val="0"/>
                </a:spcBef>
                <a:spcAft>
                  <a:spcPts val="0"/>
                </a:spcAft>
                <a:buNone/>
              </a:pPr>
              <a:endParaRPr/>
            </a:p>
          </p:txBody>
        </p:sp>
        <p:sp>
          <p:nvSpPr>
            <p:cNvPr id="630" name="Shape 630"/>
            <p:cNvSpPr/>
            <p:nvPr/>
          </p:nvSpPr>
          <p:spPr>
            <a:xfrm>
              <a:off x="6202850" y="3720875"/>
              <a:ext cx="204000" cy="278875"/>
            </a:xfrm>
            <a:custGeom>
              <a:avLst/>
              <a:gdLst/>
              <a:ahLst/>
              <a:cxnLst/>
              <a:rect l="0" t="0" r="0" b="0"/>
              <a:pathLst>
                <a:path w="8160" h="11155" fill="none" extrusionOk="0">
                  <a:moveTo>
                    <a:pt x="8159" y="4774"/>
                  </a:moveTo>
                  <a:lnTo>
                    <a:pt x="8159" y="4774"/>
                  </a:lnTo>
                  <a:lnTo>
                    <a:pt x="7599" y="4701"/>
                  </a:lnTo>
                  <a:lnTo>
                    <a:pt x="7283" y="4652"/>
                  </a:lnTo>
                  <a:lnTo>
                    <a:pt x="7136" y="4603"/>
                  </a:lnTo>
                  <a:lnTo>
                    <a:pt x="7136" y="4603"/>
                  </a:lnTo>
                  <a:lnTo>
                    <a:pt x="7088" y="4579"/>
                  </a:lnTo>
                  <a:lnTo>
                    <a:pt x="7015" y="4555"/>
                  </a:lnTo>
                  <a:lnTo>
                    <a:pt x="6844" y="4530"/>
                  </a:lnTo>
                  <a:lnTo>
                    <a:pt x="6844" y="4530"/>
                  </a:lnTo>
                  <a:lnTo>
                    <a:pt x="6747" y="4506"/>
                  </a:lnTo>
                  <a:lnTo>
                    <a:pt x="6649" y="4457"/>
                  </a:lnTo>
                  <a:lnTo>
                    <a:pt x="6552" y="4409"/>
                  </a:lnTo>
                  <a:lnTo>
                    <a:pt x="6454" y="4336"/>
                  </a:lnTo>
                  <a:lnTo>
                    <a:pt x="6454" y="4336"/>
                  </a:lnTo>
                  <a:lnTo>
                    <a:pt x="6381" y="4262"/>
                  </a:lnTo>
                  <a:lnTo>
                    <a:pt x="6308" y="4214"/>
                  </a:lnTo>
                  <a:lnTo>
                    <a:pt x="6235" y="4214"/>
                  </a:lnTo>
                  <a:lnTo>
                    <a:pt x="6187" y="4238"/>
                  </a:lnTo>
                  <a:lnTo>
                    <a:pt x="6187" y="4238"/>
                  </a:lnTo>
                  <a:lnTo>
                    <a:pt x="6162" y="4287"/>
                  </a:lnTo>
                  <a:lnTo>
                    <a:pt x="6162" y="4360"/>
                  </a:lnTo>
                  <a:lnTo>
                    <a:pt x="6211" y="4433"/>
                  </a:lnTo>
                  <a:lnTo>
                    <a:pt x="6284" y="4530"/>
                  </a:lnTo>
                  <a:lnTo>
                    <a:pt x="6284" y="4530"/>
                  </a:lnTo>
                  <a:lnTo>
                    <a:pt x="6357" y="4603"/>
                  </a:lnTo>
                  <a:lnTo>
                    <a:pt x="6454" y="4652"/>
                  </a:lnTo>
                  <a:lnTo>
                    <a:pt x="6576" y="4701"/>
                  </a:lnTo>
                  <a:lnTo>
                    <a:pt x="6649" y="4701"/>
                  </a:lnTo>
                  <a:lnTo>
                    <a:pt x="6649" y="4701"/>
                  </a:lnTo>
                  <a:lnTo>
                    <a:pt x="6747" y="4725"/>
                  </a:lnTo>
                  <a:lnTo>
                    <a:pt x="6844" y="4774"/>
                  </a:lnTo>
                  <a:lnTo>
                    <a:pt x="6942" y="4823"/>
                  </a:lnTo>
                  <a:lnTo>
                    <a:pt x="7039" y="4896"/>
                  </a:lnTo>
                  <a:lnTo>
                    <a:pt x="7039" y="4896"/>
                  </a:lnTo>
                  <a:lnTo>
                    <a:pt x="7063" y="4944"/>
                  </a:lnTo>
                  <a:lnTo>
                    <a:pt x="7088" y="4993"/>
                  </a:lnTo>
                  <a:lnTo>
                    <a:pt x="7063" y="5139"/>
                  </a:lnTo>
                  <a:lnTo>
                    <a:pt x="6966" y="5310"/>
                  </a:lnTo>
                  <a:lnTo>
                    <a:pt x="6844" y="5480"/>
                  </a:lnTo>
                  <a:lnTo>
                    <a:pt x="6844" y="5480"/>
                  </a:lnTo>
                  <a:lnTo>
                    <a:pt x="6674" y="5626"/>
                  </a:lnTo>
                  <a:lnTo>
                    <a:pt x="6528" y="5748"/>
                  </a:lnTo>
                  <a:lnTo>
                    <a:pt x="6381" y="5821"/>
                  </a:lnTo>
                  <a:lnTo>
                    <a:pt x="6284" y="5846"/>
                  </a:lnTo>
                  <a:lnTo>
                    <a:pt x="6284" y="5846"/>
                  </a:lnTo>
                  <a:lnTo>
                    <a:pt x="6113" y="5870"/>
                  </a:lnTo>
                  <a:lnTo>
                    <a:pt x="6040" y="5894"/>
                  </a:lnTo>
                  <a:lnTo>
                    <a:pt x="5992" y="5943"/>
                  </a:lnTo>
                  <a:lnTo>
                    <a:pt x="5992" y="5943"/>
                  </a:lnTo>
                  <a:lnTo>
                    <a:pt x="5943" y="5967"/>
                  </a:lnTo>
                  <a:lnTo>
                    <a:pt x="5894" y="5992"/>
                  </a:lnTo>
                  <a:lnTo>
                    <a:pt x="5846" y="5967"/>
                  </a:lnTo>
                  <a:lnTo>
                    <a:pt x="5797" y="5943"/>
                  </a:lnTo>
                  <a:lnTo>
                    <a:pt x="5797" y="5943"/>
                  </a:lnTo>
                  <a:lnTo>
                    <a:pt x="5773" y="5894"/>
                  </a:lnTo>
                  <a:lnTo>
                    <a:pt x="5724" y="5821"/>
                  </a:lnTo>
                  <a:lnTo>
                    <a:pt x="5699" y="5651"/>
                  </a:lnTo>
                  <a:lnTo>
                    <a:pt x="5699" y="5651"/>
                  </a:lnTo>
                  <a:lnTo>
                    <a:pt x="5675" y="5553"/>
                  </a:lnTo>
                  <a:lnTo>
                    <a:pt x="5602" y="5407"/>
                  </a:lnTo>
                  <a:lnTo>
                    <a:pt x="5480" y="5261"/>
                  </a:lnTo>
                  <a:lnTo>
                    <a:pt x="5334" y="5091"/>
                  </a:lnTo>
                  <a:lnTo>
                    <a:pt x="5334" y="5091"/>
                  </a:lnTo>
                  <a:lnTo>
                    <a:pt x="5188" y="4920"/>
                  </a:lnTo>
                  <a:lnTo>
                    <a:pt x="5066" y="4774"/>
                  </a:lnTo>
                  <a:lnTo>
                    <a:pt x="4969" y="4628"/>
                  </a:lnTo>
                  <a:lnTo>
                    <a:pt x="4944" y="4530"/>
                  </a:lnTo>
                  <a:lnTo>
                    <a:pt x="4944" y="4530"/>
                  </a:lnTo>
                  <a:lnTo>
                    <a:pt x="4944" y="4457"/>
                  </a:lnTo>
                  <a:lnTo>
                    <a:pt x="4920" y="4409"/>
                  </a:lnTo>
                  <a:lnTo>
                    <a:pt x="4896" y="4409"/>
                  </a:lnTo>
                  <a:lnTo>
                    <a:pt x="4847" y="4433"/>
                  </a:lnTo>
                  <a:lnTo>
                    <a:pt x="4847" y="4433"/>
                  </a:lnTo>
                  <a:lnTo>
                    <a:pt x="4823" y="4482"/>
                  </a:lnTo>
                  <a:lnTo>
                    <a:pt x="4774" y="4555"/>
                  </a:lnTo>
                  <a:lnTo>
                    <a:pt x="4750" y="4701"/>
                  </a:lnTo>
                  <a:lnTo>
                    <a:pt x="4750" y="4701"/>
                  </a:lnTo>
                  <a:lnTo>
                    <a:pt x="4774" y="4798"/>
                  </a:lnTo>
                  <a:lnTo>
                    <a:pt x="4847" y="4920"/>
                  </a:lnTo>
                  <a:lnTo>
                    <a:pt x="4920" y="5066"/>
                  </a:lnTo>
                  <a:lnTo>
                    <a:pt x="5042" y="5188"/>
                  </a:lnTo>
                  <a:lnTo>
                    <a:pt x="5042" y="5188"/>
                  </a:lnTo>
                  <a:lnTo>
                    <a:pt x="5139" y="5310"/>
                  </a:lnTo>
                  <a:lnTo>
                    <a:pt x="5237" y="5431"/>
                  </a:lnTo>
                  <a:lnTo>
                    <a:pt x="5310" y="5553"/>
                  </a:lnTo>
                  <a:lnTo>
                    <a:pt x="5334" y="5651"/>
                  </a:lnTo>
                  <a:lnTo>
                    <a:pt x="5334" y="5651"/>
                  </a:lnTo>
                  <a:lnTo>
                    <a:pt x="5334" y="5748"/>
                  </a:lnTo>
                  <a:lnTo>
                    <a:pt x="5383" y="5846"/>
                  </a:lnTo>
                  <a:lnTo>
                    <a:pt x="5432" y="5943"/>
                  </a:lnTo>
                  <a:lnTo>
                    <a:pt x="5505" y="6040"/>
                  </a:lnTo>
                  <a:lnTo>
                    <a:pt x="5505" y="6040"/>
                  </a:lnTo>
                  <a:lnTo>
                    <a:pt x="5626" y="6113"/>
                  </a:lnTo>
                  <a:lnTo>
                    <a:pt x="5773" y="6162"/>
                  </a:lnTo>
                  <a:lnTo>
                    <a:pt x="5919" y="6211"/>
                  </a:lnTo>
                  <a:lnTo>
                    <a:pt x="6089" y="6235"/>
                  </a:lnTo>
                  <a:lnTo>
                    <a:pt x="6089" y="6235"/>
                  </a:lnTo>
                  <a:lnTo>
                    <a:pt x="6235" y="6235"/>
                  </a:lnTo>
                  <a:lnTo>
                    <a:pt x="6357" y="6284"/>
                  </a:lnTo>
                  <a:lnTo>
                    <a:pt x="6430" y="6333"/>
                  </a:lnTo>
                  <a:lnTo>
                    <a:pt x="6454" y="6381"/>
                  </a:lnTo>
                  <a:lnTo>
                    <a:pt x="6454" y="6430"/>
                  </a:lnTo>
                  <a:lnTo>
                    <a:pt x="6454" y="6430"/>
                  </a:lnTo>
                  <a:lnTo>
                    <a:pt x="6430" y="6527"/>
                  </a:lnTo>
                  <a:lnTo>
                    <a:pt x="6308" y="6722"/>
                  </a:lnTo>
                  <a:lnTo>
                    <a:pt x="6113" y="6941"/>
                  </a:lnTo>
                  <a:lnTo>
                    <a:pt x="5894" y="7185"/>
                  </a:lnTo>
                  <a:lnTo>
                    <a:pt x="5894" y="7185"/>
                  </a:lnTo>
                  <a:lnTo>
                    <a:pt x="5675" y="7429"/>
                  </a:lnTo>
                  <a:lnTo>
                    <a:pt x="5505" y="7696"/>
                  </a:lnTo>
                  <a:lnTo>
                    <a:pt x="5358" y="7940"/>
                  </a:lnTo>
                  <a:lnTo>
                    <a:pt x="5334" y="8037"/>
                  </a:lnTo>
                  <a:lnTo>
                    <a:pt x="5334" y="8135"/>
                  </a:lnTo>
                  <a:lnTo>
                    <a:pt x="5334" y="8135"/>
                  </a:lnTo>
                  <a:lnTo>
                    <a:pt x="5334" y="8281"/>
                  </a:lnTo>
                  <a:lnTo>
                    <a:pt x="5358" y="8427"/>
                  </a:lnTo>
                  <a:lnTo>
                    <a:pt x="5383" y="8525"/>
                  </a:lnTo>
                  <a:lnTo>
                    <a:pt x="5432" y="8598"/>
                  </a:lnTo>
                  <a:lnTo>
                    <a:pt x="5432" y="8598"/>
                  </a:lnTo>
                  <a:lnTo>
                    <a:pt x="5456" y="8646"/>
                  </a:lnTo>
                  <a:lnTo>
                    <a:pt x="5480" y="8719"/>
                  </a:lnTo>
                  <a:lnTo>
                    <a:pt x="5505" y="8890"/>
                  </a:lnTo>
                  <a:lnTo>
                    <a:pt x="5505" y="8890"/>
                  </a:lnTo>
                  <a:lnTo>
                    <a:pt x="5480" y="8987"/>
                  </a:lnTo>
                  <a:lnTo>
                    <a:pt x="5383" y="9158"/>
                  </a:lnTo>
                  <a:lnTo>
                    <a:pt x="5237" y="9353"/>
                  </a:lnTo>
                  <a:lnTo>
                    <a:pt x="5042" y="9547"/>
                  </a:lnTo>
                  <a:lnTo>
                    <a:pt x="5042" y="9547"/>
                  </a:lnTo>
                  <a:lnTo>
                    <a:pt x="4847" y="9742"/>
                  </a:lnTo>
                  <a:lnTo>
                    <a:pt x="4701" y="9937"/>
                  </a:lnTo>
                  <a:lnTo>
                    <a:pt x="4603" y="10108"/>
                  </a:lnTo>
                  <a:lnTo>
                    <a:pt x="4555" y="10205"/>
                  </a:lnTo>
                  <a:lnTo>
                    <a:pt x="4555" y="10205"/>
                  </a:lnTo>
                  <a:lnTo>
                    <a:pt x="4530" y="10327"/>
                  </a:lnTo>
                  <a:lnTo>
                    <a:pt x="4457" y="10473"/>
                  </a:lnTo>
                  <a:lnTo>
                    <a:pt x="4336" y="10619"/>
                  </a:lnTo>
                  <a:lnTo>
                    <a:pt x="4189" y="10790"/>
                  </a:lnTo>
                  <a:lnTo>
                    <a:pt x="4189" y="10790"/>
                  </a:lnTo>
                  <a:lnTo>
                    <a:pt x="4019" y="10936"/>
                  </a:lnTo>
                  <a:lnTo>
                    <a:pt x="3873" y="11057"/>
                  </a:lnTo>
                  <a:lnTo>
                    <a:pt x="3727" y="11131"/>
                  </a:lnTo>
                  <a:lnTo>
                    <a:pt x="3605" y="11155"/>
                  </a:lnTo>
                  <a:lnTo>
                    <a:pt x="3605" y="11155"/>
                  </a:lnTo>
                  <a:lnTo>
                    <a:pt x="3532" y="11155"/>
                  </a:lnTo>
                  <a:lnTo>
                    <a:pt x="3434" y="11106"/>
                  </a:lnTo>
                  <a:lnTo>
                    <a:pt x="3337" y="11057"/>
                  </a:lnTo>
                  <a:lnTo>
                    <a:pt x="3240" y="10984"/>
                  </a:lnTo>
                  <a:lnTo>
                    <a:pt x="3240" y="10984"/>
                  </a:lnTo>
                  <a:lnTo>
                    <a:pt x="3167" y="10887"/>
                  </a:lnTo>
                  <a:lnTo>
                    <a:pt x="3093" y="10790"/>
                  </a:lnTo>
                  <a:lnTo>
                    <a:pt x="3069" y="10692"/>
                  </a:lnTo>
                  <a:lnTo>
                    <a:pt x="3045" y="10595"/>
                  </a:lnTo>
                  <a:lnTo>
                    <a:pt x="3045" y="10595"/>
                  </a:lnTo>
                  <a:lnTo>
                    <a:pt x="3020" y="10424"/>
                  </a:lnTo>
                  <a:lnTo>
                    <a:pt x="2996" y="10351"/>
                  </a:lnTo>
                  <a:lnTo>
                    <a:pt x="2947" y="10302"/>
                  </a:lnTo>
                  <a:lnTo>
                    <a:pt x="2947" y="10302"/>
                  </a:lnTo>
                  <a:lnTo>
                    <a:pt x="2923" y="10254"/>
                  </a:lnTo>
                  <a:lnTo>
                    <a:pt x="2874" y="10181"/>
                  </a:lnTo>
                  <a:lnTo>
                    <a:pt x="2850" y="10035"/>
                  </a:lnTo>
                  <a:lnTo>
                    <a:pt x="2850" y="10035"/>
                  </a:lnTo>
                  <a:lnTo>
                    <a:pt x="2826" y="9864"/>
                  </a:lnTo>
                  <a:lnTo>
                    <a:pt x="2801" y="9791"/>
                  </a:lnTo>
                  <a:lnTo>
                    <a:pt x="2752" y="9742"/>
                  </a:lnTo>
                  <a:lnTo>
                    <a:pt x="2752" y="9742"/>
                  </a:lnTo>
                  <a:lnTo>
                    <a:pt x="2728" y="9669"/>
                  </a:lnTo>
                  <a:lnTo>
                    <a:pt x="2704" y="9572"/>
                  </a:lnTo>
                  <a:lnTo>
                    <a:pt x="2679" y="9426"/>
                  </a:lnTo>
                  <a:lnTo>
                    <a:pt x="2655" y="9255"/>
                  </a:lnTo>
                  <a:lnTo>
                    <a:pt x="2655" y="9255"/>
                  </a:lnTo>
                  <a:lnTo>
                    <a:pt x="2679" y="9109"/>
                  </a:lnTo>
                  <a:lnTo>
                    <a:pt x="2704" y="8963"/>
                  </a:lnTo>
                  <a:lnTo>
                    <a:pt x="2728" y="8866"/>
                  </a:lnTo>
                  <a:lnTo>
                    <a:pt x="2752" y="8792"/>
                  </a:lnTo>
                  <a:lnTo>
                    <a:pt x="2752" y="8792"/>
                  </a:lnTo>
                  <a:lnTo>
                    <a:pt x="2801" y="8744"/>
                  </a:lnTo>
                  <a:lnTo>
                    <a:pt x="2826" y="8671"/>
                  </a:lnTo>
                  <a:lnTo>
                    <a:pt x="2850" y="8500"/>
                  </a:lnTo>
                  <a:lnTo>
                    <a:pt x="2850" y="8500"/>
                  </a:lnTo>
                  <a:lnTo>
                    <a:pt x="2826" y="8403"/>
                  </a:lnTo>
                  <a:lnTo>
                    <a:pt x="2777" y="8281"/>
                  </a:lnTo>
                  <a:lnTo>
                    <a:pt x="2679" y="8159"/>
                  </a:lnTo>
                  <a:lnTo>
                    <a:pt x="2582" y="8037"/>
                  </a:lnTo>
                  <a:lnTo>
                    <a:pt x="2582" y="8037"/>
                  </a:lnTo>
                  <a:lnTo>
                    <a:pt x="2460" y="7891"/>
                  </a:lnTo>
                  <a:lnTo>
                    <a:pt x="2363" y="7721"/>
                  </a:lnTo>
                  <a:lnTo>
                    <a:pt x="2314" y="7526"/>
                  </a:lnTo>
                  <a:lnTo>
                    <a:pt x="2290" y="7356"/>
                  </a:lnTo>
                  <a:lnTo>
                    <a:pt x="2290" y="7356"/>
                  </a:lnTo>
                  <a:lnTo>
                    <a:pt x="2290" y="7209"/>
                  </a:lnTo>
                  <a:lnTo>
                    <a:pt x="2265" y="7063"/>
                  </a:lnTo>
                  <a:lnTo>
                    <a:pt x="2217" y="6966"/>
                  </a:lnTo>
                  <a:lnTo>
                    <a:pt x="2192" y="6893"/>
                  </a:lnTo>
                  <a:lnTo>
                    <a:pt x="2192" y="6893"/>
                  </a:lnTo>
                  <a:lnTo>
                    <a:pt x="2144" y="6844"/>
                  </a:lnTo>
                  <a:lnTo>
                    <a:pt x="2071" y="6820"/>
                  </a:lnTo>
                  <a:lnTo>
                    <a:pt x="1900" y="6795"/>
                  </a:lnTo>
                  <a:lnTo>
                    <a:pt x="1900" y="6795"/>
                  </a:lnTo>
                  <a:lnTo>
                    <a:pt x="1754" y="6820"/>
                  </a:lnTo>
                  <a:lnTo>
                    <a:pt x="1681" y="6844"/>
                  </a:lnTo>
                  <a:lnTo>
                    <a:pt x="1632" y="6893"/>
                  </a:lnTo>
                  <a:lnTo>
                    <a:pt x="1632" y="6893"/>
                  </a:lnTo>
                  <a:lnTo>
                    <a:pt x="1559" y="6941"/>
                  </a:lnTo>
                  <a:lnTo>
                    <a:pt x="1437" y="6966"/>
                  </a:lnTo>
                  <a:lnTo>
                    <a:pt x="1291" y="6990"/>
                  </a:lnTo>
                  <a:lnTo>
                    <a:pt x="1145" y="6990"/>
                  </a:lnTo>
                  <a:lnTo>
                    <a:pt x="1145" y="6990"/>
                  </a:lnTo>
                  <a:lnTo>
                    <a:pt x="975" y="6966"/>
                  </a:lnTo>
                  <a:lnTo>
                    <a:pt x="780" y="6868"/>
                  </a:lnTo>
                  <a:lnTo>
                    <a:pt x="561" y="6747"/>
                  </a:lnTo>
                  <a:lnTo>
                    <a:pt x="390" y="6601"/>
                  </a:lnTo>
                  <a:lnTo>
                    <a:pt x="390" y="6601"/>
                  </a:lnTo>
                  <a:lnTo>
                    <a:pt x="317" y="6527"/>
                  </a:lnTo>
                  <a:lnTo>
                    <a:pt x="244" y="6406"/>
                  </a:lnTo>
                  <a:lnTo>
                    <a:pt x="122" y="6113"/>
                  </a:lnTo>
                  <a:lnTo>
                    <a:pt x="49" y="5797"/>
                  </a:lnTo>
                  <a:lnTo>
                    <a:pt x="0" y="5480"/>
                  </a:lnTo>
                  <a:lnTo>
                    <a:pt x="0" y="5480"/>
                  </a:lnTo>
                  <a:lnTo>
                    <a:pt x="25" y="5310"/>
                  </a:lnTo>
                  <a:lnTo>
                    <a:pt x="49" y="5139"/>
                  </a:lnTo>
                  <a:lnTo>
                    <a:pt x="147" y="4798"/>
                  </a:lnTo>
                  <a:lnTo>
                    <a:pt x="220" y="4628"/>
                  </a:lnTo>
                  <a:lnTo>
                    <a:pt x="293" y="4482"/>
                  </a:lnTo>
                  <a:lnTo>
                    <a:pt x="390" y="4336"/>
                  </a:lnTo>
                  <a:lnTo>
                    <a:pt x="487" y="4238"/>
                  </a:lnTo>
                  <a:lnTo>
                    <a:pt x="487" y="4238"/>
                  </a:lnTo>
                  <a:lnTo>
                    <a:pt x="682" y="4043"/>
                  </a:lnTo>
                  <a:lnTo>
                    <a:pt x="877" y="3897"/>
                  </a:lnTo>
                  <a:lnTo>
                    <a:pt x="1048" y="3800"/>
                  </a:lnTo>
                  <a:lnTo>
                    <a:pt x="1145" y="3751"/>
                  </a:lnTo>
                  <a:lnTo>
                    <a:pt x="1145" y="3751"/>
                  </a:lnTo>
                  <a:lnTo>
                    <a:pt x="1316" y="3727"/>
                  </a:lnTo>
                  <a:lnTo>
                    <a:pt x="1389" y="3702"/>
                  </a:lnTo>
                  <a:lnTo>
                    <a:pt x="1437" y="3654"/>
                  </a:lnTo>
                  <a:lnTo>
                    <a:pt x="1437" y="3654"/>
                  </a:lnTo>
                  <a:lnTo>
                    <a:pt x="1510" y="3629"/>
                  </a:lnTo>
                  <a:lnTo>
                    <a:pt x="1608" y="3605"/>
                  </a:lnTo>
                  <a:lnTo>
                    <a:pt x="1754" y="3581"/>
                  </a:lnTo>
                  <a:lnTo>
                    <a:pt x="1900" y="3581"/>
                  </a:lnTo>
                  <a:lnTo>
                    <a:pt x="1900" y="3581"/>
                  </a:lnTo>
                  <a:lnTo>
                    <a:pt x="2071" y="3581"/>
                  </a:lnTo>
                  <a:lnTo>
                    <a:pt x="2241" y="3629"/>
                  </a:lnTo>
                  <a:lnTo>
                    <a:pt x="2363" y="3678"/>
                  </a:lnTo>
                  <a:lnTo>
                    <a:pt x="2485" y="3751"/>
                  </a:lnTo>
                  <a:lnTo>
                    <a:pt x="2485" y="3751"/>
                  </a:lnTo>
                  <a:lnTo>
                    <a:pt x="2558" y="3824"/>
                  </a:lnTo>
                  <a:lnTo>
                    <a:pt x="2655" y="3897"/>
                  </a:lnTo>
                  <a:lnTo>
                    <a:pt x="2777" y="3946"/>
                  </a:lnTo>
                  <a:lnTo>
                    <a:pt x="2850" y="3946"/>
                  </a:lnTo>
                  <a:lnTo>
                    <a:pt x="2850" y="3946"/>
                  </a:lnTo>
                  <a:lnTo>
                    <a:pt x="3020" y="3970"/>
                  </a:lnTo>
                  <a:lnTo>
                    <a:pt x="3093" y="4019"/>
                  </a:lnTo>
                  <a:lnTo>
                    <a:pt x="3142" y="4043"/>
                  </a:lnTo>
                  <a:lnTo>
                    <a:pt x="3142" y="4043"/>
                  </a:lnTo>
                  <a:lnTo>
                    <a:pt x="3191" y="4068"/>
                  </a:lnTo>
                  <a:lnTo>
                    <a:pt x="3240" y="4092"/>
                  </a:lnTo>
                  <a:lnTo>
                    <a:pt x="3288" y="4068"/>
                  </a:lnTo>
                  <a:lnTo>
                    <a:pt x="3337" y="4043"/>
                  </a:lnTo>
                  <a:lnTo>
                    <a:pt x="3337" y="4043"/>
                  </a:lnTo>
                  <a:lnTo>
                    <a:pt x="3386" y="4019"/>
                  </a:lnTo>
                  <a:lnTo>
                    <a:pt x="3459" y="3970"/>
                  </a:lnTo>
                  <a:lnTo>
                    <a:pt x="3605" y="3946"/>
                  </a:lnTo>
                  <a:lnTo>
                    <a:pt x="3605" y="3946"/>
                  </a:lnTo>
                  <a:lnTo>
                    <a:pt x="3775" y="3970"/>
                  </a:lnTo>
                  <a:lnTo>
                    <a:pt x="3848" y="4019"/>
                  </a:lnTo>
                  <a:lnTo>
                    <a:pt x="3897" y="4043"/>
                  </a:lnTo>
                  <a:lnTo>
                    <a:pt x="3897" y="4043"/>
                  </a:lnTo>
                  <a:lnTo>
                    <a:pt x="3970" y="4092"/>
                  </a:lnTo>
                  <a:lnTo>
                    <a:pt x="4068" y="4116"/>
                  </a:lnTo>
                  <a:lnTo>
                    <a:pt x="4214" y="4141"/>
                  </a:lnTo>
                  <a:lnTo>
                    <a:pt x="4384" y="4141"/>
                  </a:lnTo>
                  <a:lnTo>
                    <a:pt x="4384" y="4141"/>
                  </a:lnTo>
                  <a:lnTo>
                    <a:pt x="4530" y="4141"/>
                  </a:lnTo>
                  <a:lnTo>
                    <a:pt x="4677" y="4116"/>
                  </a:lnTo>
                  <a:lnTo>
                    <a:pt x="4774" y="4092"/>
                  </a:lnTo>
                  <a:lnTo>
                    <a:pt x="4847" y="4043"/>
                  </a:lnTo>
                  <a:lnTo>
                    <a:pt x="4847" y="4043"/>
                  </a:lnTo>
                  <a:lnTo>
                    <a:pt x="4896" y="3995"/>
                  </a:lnTo>
                  <a:lnTo>
                    <a:pt x="4920" y="3921"/>
                  </a:lnTo>
                  <a:lnTo>
                    <a:pt x="4944" y="3751"/>
                  </a:lnTo>
                  <a:lnTo>
                    <a:pt x="4944" y="3751"/>
                  </a:lnTo>
                  <a:lnTo>
                    <a:pt x="4944" y="3727"/>
                  </a:lnTo>
                  <a:lnTo>
                    <a:pt x="4920" y="3678"/>
                  </a:lnTo>
                  <a:lnTo>
                    <a:pt x="4823" y="3629"/>
                  </a:lnTo>
                  <a:lnTo>
                    <a:pt x="4701" y="3581"/>
                  </a:lnTo>
                  <a:lnTo>
                    <a:pt x="4555" y="3581"/>
                  </a:lnTo>
                  <a:lnTo>
                    <a:pt x="4555" y="3581"/>
                  </a:lnTo>
                  <a:lnTo>
                    <a:pt x="4409" y="3556"/>
                  </a:lnTo>
                  <a:lnTo>
                    <a:pt x="4238" y="3507"/>
                  </a:lnTo>
                  <a:lnTo>
                    <a:pt x="4092" y="3459"/>
                  </a:lnTo>
                  <a:lnTo>
                    <a:pt x="3995" y="3386"/>
                  </a:lnTo>
                  <a:lnTo>
                    <a:pt x="3995" y="3386"/>
                  </a:lnTo>
                  <a:lnTo>
                    <a:pt x="3897" y="3313"/>
                  </a:lnTo>
                  <a:lnTo>
                    <a:pt x="3800" y="3240"/>
                  </a:lnTo>
                  <a:lnTo>
                    <a:pt x="3702" y="3215"/>
                  </a:lnTo>
                  <a:lnTo>
                    <a:pt x="3605" y="3191"/>
                  </a:lnTo>
                  <a:lnTo>
                    <a:pt x="3605" y="3191"/>
                  </a:lnTo>
                  <a:lnTo>
                    <a:pt x="3532" y="3166"/>
                  </a:lnTo>
                  <a:lnTo>
                    <a:pt x="3434" y="3142"/>
                  </a:lnTo>
                  <a:lnTo>
                    <a:pt x="3337" y="3069"/>
                  </a:lnTo>
                  <a:lnTo>
                    <a:pt x="3240" y="2996"/>
                  </a:lnTo>
                  <a:lnTo>
                    <a:pt x="3240" y="2996"/>
                  </a:lnTo>
                  <a:lnTo>
                    <a:pt x="3167" y="2923"/>
                  </a:lnTo>
                  <a:lnTo>
                    <a:pt x="3069" y="2899"/>
                  </a:lnTo>
                  <a:lnTo>
                    <a:pt x="2996" y="2874"/>
                  </a:lnTo>
                  <a:lnTo>
                    <a:pt x="2947" y="2899"/>
                  </a:lnTo>
                  <a:lnTo>
                    <a:pt x="2947" y="2899"/>
                  </a:lnTo>
                  <a:lnTo>
                    <a:pt x="2899" y="2923"/>
                  </a:lnTo>
                  <a:lnTo>
                    <a:pt x="2826" y="2923"/>
                  </a:lnTo>
                  <a:lnTo>
                    <a:pt x="2752" y="2874"/>
                  </a:lnTo>
                  <a:lnTo>
                    <a:pt x="2655" y="2801"/>
                  </a:lnTo>
                  <a:lnTo>
                    <a:pt x="2655" y="2801"/>
                  </a:lnTo>
                  <a:lnTo>
                    <a:pt x="2582" y="2752"/>
                  </a:lnTo>
                  <a:lnTo>
                    <a:pt x="2509" y="2704"/>
                  </a:lnTo>
                  <a:lnTo>
                    <a:pt x="2436" y="2704"/>
                  </a:lnTo>
                  <a:lnTo>
                    <a:pt x="2387" y="2704"/>
                  </a:lnTo>
                  <a:lnTo>
                    <a:pt x="2387" y="2704"/>
                  </a:lnTo>
                  <a:lnTo>
                    <a:pt x="2338" y="2752"/>
                  </a:lnTo>
                  <a:lnTo>
                    <a:pt x="2265" y="2777"/>
                  </a:lnTo>
                  <a:lnTo>
                    <a:pt x="2095" y="2801"/>
                  </a:lnTo>
                  <a:lnTo>
                    <a:pt x="2095" y="2801"/>
                  </a:lnTo>
                  <a:lnTo>
                    <a:pt x="1997" y="2850"/>
                  </a:lnTo>
                  <a:lnTo>
                    <a:pt x="1851" y="2923"/>
                  </a:lnTo>
                  <a:lnTo>
                    <a:pt x="1681" y="3045"/>
                  </a:lnTo>
                  <a:lnTo>
                    <a:pt x="1535" y="3191"/>
                  </a:lnTo>
                  <a:lnTo>
                    <a:pt x="1535" y="3191"/>
                  </a:lnTo>
                  <a:lnTo>
                    <a:pt x="1364" y="3337"/>
                  </a:lnTo>
                  <a:lnTo>
                    <a:pt x="1194" y="3459"/>
                  </a:lnTo>
                  <a:lnTo>
                    <a:pt x="1072" y="3532"/>
                  </a:lnTo>
                  <a:lnTo>
                    <a:pt x="950" y="3581"/>
                  </a:lnTo>
                  <a:lnTo>
                    <a:pt x="950" y="3581"/>
                  </a:lnTo>
                  <a:lnTo>
                    <a:pt x="804" y="3532"/>
                  </a:lnTo>
                  <a:lnTo>
                    <a:pt x="731" y="3507"/>
                  </a:lnTo>
                  <a:lnTo>
                    <a:pt x="682" y="3483"/>
                  </a:lnTo>
                  <a:lnTo>
                    <a:pt x="682" y="3483"/>
                  </a:lnTo>
                  <a:lnTo>
                    <a:pt x="634" y="3434"/>
                  </a:lnTo>
                  <a:lnTo>
                    <a:pt x="609" y="3361"/>
                  </a:lnTo>
                  <a:lnTo>
                    <a:pt x="585" y="3191"/>
                  </a:lnTo>
                  <a:lnTo>
                    <a:pt x="585" y="3191"/>
                  </a:lnTo>
                  <a:lnTo>
                    <a:pt x="609" y="3020"/>
                  </a:lnTo>
                  <a:lnTo>
                    <a:pt x="634" y="2947"/>
                  </a:lnTo>
                  <a:lnTo>
                    <a:pt x="682" y="2899"/>
                  </a:lnTo>
                  <a:lnTo>
                    <a:pt x="682" y="2899"/>
                  </a:lnTo>
                  <a:lnTo>
                    <a:pt x="731" y="2874"/>
                  </a:lnTo>
                  <a:lnTo>
                    <a:pt x="853" y="2850"/>
                  </a:lnTo>
                  <a:lnTo>
                    <a:pt x="999" y="2826"/>
                  </a:lnTo>
                  <a:lnTo>
                    <a:pt x="1145" y="2801"/>
                  </a:lnTo>
                  <a:lnTo>
                    <a:pt x="1145" y="2801"/>
                  </a:lnTo>
                  <a:lnTo>
                    <a:pt x="1291" y="2801"/>
                  </a:lnTo>
                  <a:lnTo>
                    <a:pt x="1413" y="2752"/>
                  </a:lnTo>
                  <a:lnTo>
                    <a:pt x="1486" y="2704"/>
                  </a:lnTo>
                  <a:lnTo>
                    <a:pt x="1510" y="2655"/>
                  </a:lnTo>
                  <a:lnTo>
                    <a:pt x="1535" y="2631"/>
                  </a:lnTo>
                  <a:lnTo>
                    <a:pt x="1535" y="2631"/>
                  </a:lnTo>
                  <a:lnTo>
                    <a:pt x="1486" y="2460"/>
                  </a:lnTo>
                  <a:lnTo>
                    <a:pt x="1462" y="2387"/>
                  </a:lnTo>
                  <a:lnTo>
                    <a:pt x="1437" y="2338"/>
                  </a:lnTo>
                  <a:lnTo>
                    <a:pt x="1437" y="2338"/>
                  </a:lnTo>
                  <a:lnTo>
                    <a:pt x="1389" y="2290"/>
                  </a:lnTo>
                  <a:lnTo>
                    <a:pt x="1389" y="2241"/>
                  </a:lnTo>
                  <a:lnTo>
                    <a:pt x="1389" y="2192"/>
                  </a:lnTo>
                  <a:lnTo>
                    <a:pt x="1437" y="2144"/>
                  </a:lnTo>
                  <a:lnTo>
                    <a:pt x="1437" y="2144"/>
                  </a:lnTo>
                  <a:lnTo>
                    <a:pt x="1486" y="2119"/>
                  </a:lnTo>
                  <a:lnTo>
                    <a:pt x="1559" y="2070"/>
                  </a:lnTo>
                  <a:lnTo>
                    <a:pt x="1705" y="2046"/>
                  </a:lnTo>
                  <a:lnTo>
                    <a:pt x="1705" y="2046"/>
                  </a:lnTo>
                  <a:lnTo>
                    <a:pt x="1803" y="2046"/>
                  </a:lnTo>
                  <a:lnTo>
                    <a:pt x="1900" y="1997"/>
                  </a:lnTo>
                  <a:lnTo>
                    <a:pt x="1997" y="1924"/>
                  </a:lnTo>
                  <a:lnTo>
                    <a:pt x="2095" y="1851"/>
                  </a:lnTo>
                  <a:lnTo>
                    <a:pt x="2095" y="1851"/>
                  </a:lnTo>
                  <a:lnTo>
                    <a:pt x="2168" y="1778"/>
                  </a:lnTo>
                  <a:lnTo>
                    <a:pt x="2241" y="1681"/>
                  </a:lnTo>
                  <a:lnTo>
                    <a:pt x="2265" y="1559"/>
                  </a:lnTo>
                  <a:lnTo>
                    <a:pt x="2290" y="1486"/>
                  </a:lnTo>
                  <a:lnTo>
                    <a:pt x="2290" y="1486"/>
                  </a:lnTo>
                  <a:lnTo>
                    <a:pt x="2265" y="1315"/>
                  </a:lnTo>
                  <a:lnTo>
                    <a:pt x="2217" y="1242"/>
                  </a:lnTo>
                  <a:lnTo>
                    <a:pt x="2192" y="1194"/>
                  </a:lnTo>
                  <a:lnTo>
                    <a:pt x="2192" y="1194"/>
                  </a:lnTo>
                  <a:lnTo>
                    <a:pt x="2192" y="1169"/>
                  </a:lnTo>
                  <a:lnTo>
                    <a:pt x="2192" y="1121"/>
                  </a:lnTo>
                  <a:lnTo>
                    <a:pt x="2265" y="999"/>
                  </a:lnTo>
                  <a:lnTo>
                    <a:pt x="2387" y="828"/>
                  </a:lnTo>
                  <a:lnTo>
                    <a:pt x="2582" y="634"/>
                  </a:lnTo>
                  <a:lnTo>
                    <a:pt x="2582" y="634"/>
                  </a:lnTo>
                  <a:lnTo>
                    <a:pt x="2679" y="536"/>
                  </a:lnTo>
                  <a:lnTo>
                    <a:pt x="2826" y="439"/>
                  </a:lnTo>
                  <a:lnTo>
                    <a:pt x="2972" y="366"/>
                  </a:lnTo>
                  <a:lnTo>
                    <a:pt x="3142" y="293"/>
                  </a:lnTo>
                  <a:lnTo>
                    <a:pt x="3483" y="195"/>
                  </a:lnTo>
                  <a:lnTo>
                    <a:pt x="3654" y="171"/>
                  </a:lnTo>
                  <a:lnTo>
                    <a:pt x="3800" y="146"/>
                  </a:lnTo>
                  <a:lnTo>
                    <a:pt x="3800" y="146"/>
                  </a:lnTo>
                  <a:lnTo>
                    <a:pt x="4116" y="171"/>
                  </a:lnTo>
                  <a:lnTo>
                    <a:pt x="4360" y="171"/>
                  </a:lnTo>
                  <a:lnTo>
                    <a:pt x="4555" y="220"/>
                  </a:lnTo>
                  <a:lnTo>
                    <a:pt x="4652" y="244"/>
                  </a:lnTo>
                  <a:lnTo>
                    <a:pt x="4652" y="244"/>
                  </a:lnTo>
                  <a:lnTo>
                    <a:pt x="4701" y="268"/>
                  </a:lnTo>
                  <a:lnTo>
                    <a:pt x="4750" y="293"/>
                  </a:lnTo>
                  <a:lnTo>
                    <a:pt x="4798" y="268"/>
                  </a:lnTo>
                  <a:lnTo>
                    <a:pt x="4847" y="244"/>
                  </a:lnTo>
                  <a:lnTo>
                    <a:pt x="4847" y="244"/>
                  </a:lnTo>
                  <a:lnTo>
                    <a:pt x="5018" y="195"/>
                  </a:lnTo>
                  <a:lnTo>
                    <a:pt x="5407" y="122"/>
                  </a:lnTo>
                  <a:lnTo>
                    <a:pt x="5821" y="25"/>
                  </a:lnTo>
                  <a:lnTo>
                    <a:pt x="6138" y="0"/>
                  </a:lnTo>
                </a:path>
              </a:pathLst>
            </a:custGeom>
            <a:noFill/>
            <a:ln w="12175" cap="rnd" cmpd="sng">
              <a:solidFill>
                <a:srgbClr val="111111"/>
              </a:solidFill>
              <a:prstDash val="solid"/>
              <a:round/>
              <a:headEnd type="none" w="sm" len="sm"/>
              <a:tailEnd type="none" w="sm" len="sm"/>
            </a:ln>
          </p:spPr>
          <p:txBody>
            <a:bodyPr spcFirstLastPara="1" wrap="square" lIns="91425" tIns="91425" rIns="91425" bIns="91425" anchor="ctr" anchorCtr="0">
              <a:noAutofit/>
            </a:bodyPr>
            <a:lstStyle/>
            <a:p>
              <a:pPr marL="0" lvl="0" indent="0">
                <a:spcBef>
                  <a:spcPts val="0"/>
                </a:spcBef>
                <a:spcAft>
                  <a:spcPts val="0"/>
                </a:spcAft>
                <a:buNone/>
              </a:pPr>
              <a:endParaRPr/>
            </a:p>
          </p:txBody>
        </p:sp>
      </p:grpSp>
      <p:grpSp>
        <p:nvGrpSpPr>
          <p:cNvPr id="631" name="Shape 631"/>
          <p:cNvGrpSpPr/>
          <p:nvPr/>
        </p:nvGrpSpPr>
        <p:grpSpPr>
          <a:xfrm>
            <a:off x="5295109" y="3378910"/>
            <a:ext cx="304208" cy="304227"/>
            <a:chOff x="6643075" y="3664250"/>
            <a:chExt cx="407950" cy="407975"/>
          </a:xfrm>
        </p:grpSpPr>
        <p:sp>
          <p:nvSpPr>
            <p:cNvPr id="632" name="Shape 632"/>
            <p:cNvSpPr/>
            <p:nvPr/>
          </p:nvSpPr>
          <p:spPr>
            <a:xfrm>
              <a:off x="6794075" y="3815250"/>
              <a:ext cx="211300" cy="211300"/>
            </a:xfrm>
            <a:custGeom>
              <a:avLst/>
              <a:gdLst/>
              <a:ahLst/>
              <a:cxnLst/>
              <a:rect l="0" t="0" r="0" b="0"/>
              <a:pathLst>
                <a:path w="8452" h="8452" fill="none" extrusionOk="0">
                  <a:moveTo>
                    <a:pt x="0" y="8135"/>
                  </a:moveTo>
                  <a:lnTo>
                    <a:pt x="0" y="8135"/>
                  </a:lnTo>
                  <a:lnTo>
                    <a:pt x="438" y="8257"/>
                  </a:lnTo>
                  <a:lnTo>
                    <a:pt x="852" y="8354"/>
                  </a:lnTo>
                  <a:lnTo>
                    <a:pt x="1291" y="8403"/>
                  </a:lnTo>
                  <a:lnTo>
                    <a:pt x="1729" y="8452"/>
                  </a:lnTo>
                  <a:lnTo>
                    <a:pt x="2168" y="8452"/>
                  </a:lnTo>
                  <a:lnTo>
                    <a:pt x="2606" y="8427"/>
                  </a:lnTo>
                  <a:lnTo>
                    <a:pt x="3020" y="8378"/>
                  </a:lnTo>
                  <a:lnTo>
                    <a:pt x="3458" y="8281"/>
                  </a:lnTo>
                  <a:lnTo>
                    <a:pt x="3872" y="8184"/>
                  </a:lnTo>
                  <a:lnTo>
                    <a:pt x="4311" y="8037"/>
                  </a:lnTo>
                  <a:lnTo>
                    <a:pt x="4701" y="7867"/>
                  </a:lnTo>
                  <a:lnTo>
                    <a:pt x="5115" y="7672"/>
                  </a:lnTo>
                  <a:lnTo>
                    <a:pt x="5504" y="7429"/>
                  </a:lnTo>
                  <a:lnTo>
                    <a:pt x="5870" y="7185"/>
                  </a:lnTo>
                  <a:lnTo>
                    <a:pt x="6235" y="6893"/>
                  </a:lnTo>
                  <a:lnTo>
                    <a:pt x="6576" y="6576"/>
                  </a:lnTo>
                  <a:lnTo>
                    <a:pt x="6576" y="6576"/>
                  </a:lnTo>
                  <a:lnTo>
                    <a:pt x="6892" y="6235"/>
                  </a:lnTo>
                  <a:lnTo>
                    <a:pt x="7185" y="5870"/>
                  </a:lnTo>
                  <a:lnTo>
                    <a:pt x="7428" y="5505"/>
                  </a:lnTo>
                  <a:lnTo>
                    <a:pt x="7672" y="5115"/>
                  </a:lnTo>
                  <a:lnTo>
                    <a:pt x="7867" y="4701"/>
                  </a:lnTo>
                  <a:lnTo>
                    <a:pt x="8037" y="4311"/>
                  </a:lnTo>
                  <a:lnTo>
                    <a:pt x="8183" y="3873"/>
                  </a:lnTo>
                  <a:lnTo>
                    <a:pt x="8281" y="3459"/>
                  </a:lnTo>
                  <a:lnTo>
                    <a:pt x="8378" y="3020"/>
                  </a:lnTo>
                  <a:lnTo>
                    <a:pt x="8427" y="2606"/>
                  </a:lnTo>
                  <a:lnTo>
                    <a:pt x="8451" y="2168"/>
                  </a:lnTo>
                  <a:lnTo>
                    <a:pt x="8451" y="1730"/>
                  </a:lnTo>
                  <a:lnTo>
                    <a:pt x="8402" y="1291"/>
                  </a:lnTo>
                  <a:lnTo>
                    <a:pt x="8354" y="853"/>
                  </a:lnTo>
                  <a:lnTo>
                    <a:pt x="8256" y="439"/>
                  </a:lnTo>
                  <a:lnTo>
                    <a:pt x="8135" y="0"/>
                  </a:lnTo>
                </a:path>
              </a:pathLst>
            </a:custGeom>
            <a:noFill/>
            <a:ln w="12175" cap="rnd" cmpd="sng">
              <a:solidFill>
                <a:srgbClr val="111111"/>
              </a:solidFill>
              <a:prstDash val="solid"/>
              <a:round/>
              <a:headEnd type="none" w="sm" len="sm"/>
              <a:tailEnd type="none" w="sm" len="sm"/>
            </a:ln>
          </p:spPr>
          <p:txBody>
            <a:bodyPr spcFirstLastPara="1" wrap="square" lIns="91425" tIns="91425" rIns="91425" bIns="91425" anchor="ctr" anchorCtr="0">
              <a:noAutofit/>
            </a:bodyPr>
            <a:lstStyle/>
            <a:p>
              <a:pPr marL="0" lvl="0" indent="0">
                <a:spcBef>
                  <a:spcPts val="0"/>
                </a:spcBef>
                <a:spcAft>
                  <a:spcPts val="0"/>
                </a:spcAft>
                <a:buNone/>
              </a:pPr>
              <a:endParaRPr/>
            </a:p>
          </p:txBody>
        </p:sp>
        <p:sp>
          <p:nvSpPr>
            <p:cNvPr id="633" name="Shape 633"/>
            <p:cNvSpPr/>
            <p:nvPr/>
          </p:nvSpPr>
          <p:spPr>
            <a:xfrm>
              <a:off x="6643075" y="3664250"/>
              <a:ext cx="407950" cy="407975"/>
            </a:xfrm>
            <a:custGeom>
              <a:avLst/>
              <a:gdLst/>
              <a:ahLst/>
              <a:cxnLst/>
              <a:rect l="0" t="0" r="0" b="0"/>
              <a:pathLst>
                <a:path w="16318" h="16319" fill="none" extrusionOk="0">
                  <a:moveTo>
                    <a:pt x="16074" y="244"/>
                  </a:moveTo>
                  <a:lnTo>
                    <a:pt x="16074" y="244"/>
                  </a:lnTo>
                  <a:lnTo>
                    <a:pt x="15928" y="122"/>
                  </a:lnTo>
                  <a:lnTo>
                    <a:pt x="15758" y="49"/>
                  </a:lnTo>
                  <a:lnTo>
                    <a:pt x="15538" y="0"/>
                  </a:lnTo>
                  <a:lnTo>
                    <a:pt x="15319" y="0"/>
                  </a:lnTo>
                  <a:lnTo>
                    <a:pt x="15051" y="25"/>
                  </a:lnTo>
                  <a:lnTo>
                    <a:pt x="14759" y="73"/>
                  </a:lnTo>
                  <a:lnTo>
                    <a:pt x="14442" y="171"/>
                  </a:lnTo>
                  <a:lnTo>
                    <a:pt x="14102" y="293"/>
                  </a:lnTo>
                  <a:lnTo>
                    <a:pt x="13736" y="439"/>
                  </a:lnTo>
                  <a:lnTo>
                    <a:pt x="13347" y="609"/>
                  </a:lnTo>
                  <a:lnTo>
                    <a:pt x="12957" y="828"/>
                  </a:lnTo>
                  <a:lnTo>
                    <a:pt x="12543" y="1048"/>
                  </a:lnTo>
                  <a:lnTo>
                    <a:pt x="11666" y="1608"/>
                  </a:lnTo>
                  <a:lnTo>
                    <a:pt x="10716" y="2265"/>
                  </a:lnTo>
                  <a:lnTo>
                    <a:pt x="10716" y="2265"/>
                  </a:lnTo>
                  <a:lnTo>
                    <a:pt x="10278" y="2095"/>
                  </a:lnTo>
                  <a:lnTo>
                    <a:pt x="9815" y="1949"/>
                  </a:lnTo>
                  <a:lnTo>
                    <a:pt x="9352" y="1851"/>
                  </a:lnTo>
                  <a:lnTo>
                    <a:pt x="8890" y="1778"/>
                  </a:lnTo>
                  <a:lnTo>
                    <a:pt x="8427" y="1730"/>
                  </a:lnTo>
                  <a:lnTo>
                    <a:pt x="7940" y="1730"/>
                  </a:lnTo>
                  <a:lnTo>
                    <a:pt x="7477" y="1778"/>
                  </a:lnTo>
                  <a:lnTo>
                    <a:pt x="7014" y="1827"/>
                  </a:lnTo>
                  <a:lnTo>
                    <a:pt x="6551" y="1924"/>
                  </a:lnTo>
                  <a:lnTo>
                    <a:pt x="6089" y="2070"/>
                  </a:lnTo>
                  <a:lnTo>
                    <a:pt x="5650" y="2241"/>
                  </a:lnTo>
                  <a:lnTo>
                    <a:pt x="5212" y="2436"/>
                  </a:lnTo>
                  <a:lnTo>
                    <a:pt x="4774" y="2679"/>
                  </a:lnTo>
                  <a:lnTo>
                    <a:pt x="4384" y="2972"/>
                  </a:lnTo>
                  <a:lnTo>
                    <a:pt x="3994" y="3264"/>
                  </a:lnTo>
                  <a:lnTo>
                    <a:pt x="3605" y="3605"/>
                  </a:lnTo>
                  <a:lnTo>
                    <a:pt x="3605" y="3605"/>
                  </a:lnTo>
                  <a:lnTo>
                    <a:pt x="3264" y="3995"/>
                  </a:lnTo>
                  <a:lnTo>
                    <a:pt x="2971" y="4384"/>
                  </a:lnTo>
                  <a:lnTo>
                    <a:pt x="2679" y="4774"/>
                  </a:lnTo>
                  <a:lnTo>
                    <a:pt x="2436" y="5212"/>
                  </a:lnTo>
                  <a:lnTo>
                    <a:pt x="2241" y="5651"/>
                  </a:lnTo>
                  <a:lnTo>
                    <a:pt x="2070" y="6089"/>
                  </a:lnTo>
                  <a:lnTo>
                    <a:pt x="1924" y="6552"/>
                  </a:lnTo>
                  <a:lnTo>
                    <a:pt x="1827" y="7015"/>
                  </a:lnTo>
                  <a:lnTo>
                    <a:pt x="1778" y="7477"/>
                  </a:lnTo>
                  <a:lnTo>
                    <a:pt x="1729" y="7940"/>
                  </a:lnTo>
                  <a:lnTo>
                    <a:pt x="1729" y="8427"/>
                  </a:lnTo>
                  <a:lnTo>
                    <a:pt x="1778" y="8890"/>
                  </a:lnTo>
                  <a:lnTo>
                    <a:pt x="1851" y="9353"/>
                  </a:lnTo>
                  <a:lnTo>
                    <a:pt x="1948" y="9815"/>
                  </a:lnTo>
                  <a:lnTo>
                    <a:pt x="2095" y="10278"/>
                  </a:lnTo>
                  <a:lnTo>
                    <a:pt x="2265" y="10716"/>
                  </a:lnTo>
                  <a:lnTo>
                    <a:pt x="2265" y="10716"/>
                  </a:lnTo>
                  <a:lnTo>
                    <a:pt x="1607" y="11666"/>
                  </a:lnTo>
                  <a:lnTo>
                    <a:pt x="1047" y="12543"/>
                  </a:lnTo>
                  <a:lnTo>
                    <a:pt x="828" y="12957"/>
                  </a:lnTo>
                  <a:lnTo>
                    <a:pt x="609" y="13347"/>
                  </a:lnTo>
                  <a:lnTo>
                    <a:pt x="438" y="13737"/>
                  </a:lnTo>
                  <a:lnTo>
                    <a:pt x="292" y="14102"/>
                  </a:lnTo>
                  <a:lnTo>
                    <a:pt x="170" y="14443"/>
                  </a:lnTo>
                  <a:lnTo>
                    <a:pt x="73" y="14759"/>
                  </a:lnTo>
                  <a:lnTo>
                    <a:pt x="24" y="15052"/>
                  </a:lnTo>
                  <a:lnTo>
                    <a:pt x="0" y="15320"/>
                  </a:lnTo>
                  <a:lnTo>
                    <a:pt x="0" y="15539"/>
                  </a:lnTo>
                  <a:lnTo>
                    <a:pt x="49" y="15758"/>
                  </a:lnTo>
                  <a:lnTo>
                    <a:pt x="122" y="15928"/>
                  </a:lnTo>
                  <a:lnTo>
                    <a:pt x="244" y="16075"/>
                  </a:lnTo>
                  <a:lnTo>
                    <a:pt x="244" y="16075"/>
                  </a:lnTo>
                  <a:lnTo>
                    <a:pt x="341" y="16172"/>
                  </a:lnTo>
                  <a:lnTo>
                    <a:pt x="487" y="16245"/>
                  </a:lnTo>
                  <a:lnTo>
                    <a:pt x="633" y="16294"/>
                  </a:lnTo>
                  <a:lnTo>
                    <a:pt x="804" y="16318"/>
                  </a:lnTo>
                  <a:lnTo>
                    <a:pt x="974" y="16318"/>
                  </a:lnTo>
                  <a:lnTo>
                    <a:pt x="1169" y="16318"/>
                  </a:lnTo>
                  <a:lnTo>
                    <a:pt x="1388" y="16269"/>
                  </a:lnTo>
                  <a:lnTo>
                    <a:pt x="1632" y="16221"/>
                  </a:lnTo>
                  <a:lnTo>
                    <a:pt x="2143" y="16075"/>
                  </a:lnTo>
                  <a:lnTo>
                    <a:pt x="2703" y="15831"/>
                  </a:lnTo>
                  <a:lnTo>
                    <a:pt x="3312" y="15539"/>
                  </a:lnTo>
                  <a:lnTo>
                    <a:pt x="3946" y="15149"/>
                  </a:lnTo>
                  <a:lnTo>
                    <a:pt x="4652" y="14711"/>
                  </a:lnTo>
                  <a:lnTo>
                    <a:pt x="5358" y="14224"/>
                  </a:lnTo>
                  <a:lnTo>
                    <a:pt x="6113" y="13663"/>
                  </a:lnTo>
                  <a:lnTo>
                    <a:pt x="6892" y="13055"/>
                  </a:lnTo>
                  <a:lnTo>
                    <a:pt x="7696" y="12397"/>
                  </a:lnTo>
                  <a:lnTo>
                    <a:pt x="8500" y="11691"/>
                  </a:lnTo>
                  <a:lnTo>
                    <a:pt x="9304" y="10936"/>
                  </a:lnTo>
                  <a:lnTo>
                    <a:pt x="10132" y="10132"/>
                  </a:lnTo>
                  <a:lnTo>
                    <a:pt x="10132" y="10132"/>
                  </a:lnTo>
                  <a:lnTo>
                    <a:pt x="10935" y="9304"/>
                  </a:lnTo>
                  <a:lnTo>
                    <a:pt x="11690" y="8500"/>
                  </a:lnTo>
                  <a:lnTo>
                    <a:pt x="12397" y="7696"/>
                  </a:lnTo>
                  <a:lnTo>
                    <a:pt x="13054" y="6893"/>
                  </a:lnTo>
                  <a:lnTo>
                    <a:pt x="13663" y="6113"/>
                  </a:lnTo>
                  <a:lnTo>
                    <a:pt x="14223" y="5358"/>
                  </a:lnTo>
                  <a:lnTo>
                    <a:pt x="14710" y="4652"/>
                  </a:lnTo>
                  <a:lnTo>
                    <a:pt x="15149" y="3946"/>
                  </a:lnTo>
                  <a:lnTo>
                    <a:pt x="15538" y="3313"/>
                  </a:lnTo>
                  <a:lnTo>
                    <a:pt x="15831" y="2704"/>
                  </a:lnTo>
                  <a:lnTo>
                    <a:pt x="16074" y="2144"/>
                  </a:lnTo>
                  <a:lnTo>
                    <a:pt x="16220" y="1632"/>
                  </a:lnTo>
                  <a:lnTo>
                    <a:pt x="16269" y="1389"/>
                  </a:lnTo>
                  <a:lnTo>
                    <a:pt x="16318" y="1169"/>
                  </a:lnTo>
                  <a:lnTo>
                    <a:pt x="16318" y="975"/>
                  </a:lnTo>
                  <a:lnTo>
                    <a:pt x="16318" y="804"/>
                  </a:lnTo>
                  <a:lnTo>
                    <a:pt x="16293" y="634"/>
                  </a:lnTo>
                  <a:lnTo>
                    <a:pt x="16245" y="487"/>
                  </a:lnTo>
                  <a:lnTo>
                    <a:pt x="16172" y="341"/>
                  </a:lnTo>
                  <a:lnTo>
                    <a:pt x="16074" y="244"/>
                  </a:lnTo>
                  <a:lnTo>
                    <a:pt x="16074" y="244"/>
                  </a:lnTo>
                  <a:close/>
                  <a:moveTo>
                    <a:pt x="1827" y="13810"/>
                  </a:moveTo>
                  <a:lnTo>
                    <a:pt x="1827" y="13810"/>
                  </a:lnTo>
                  <a:lnTo>
                    <a:pt x="1754" y="13737"/>
                  </a:lnTo>
                  <a:lnTo>
                    <a:pt x="1729" y="13639"/>
                  </a:lnTo>
                  <a:lnTo>
                    <a:pt x="1681" y="13542"/>
                  </a:lnTo>
                  <a:lnTo>
                    <a:pt x="1681" y="13444"/>
                  </a:lnTo>
                  <a:lnTo>
                    <a:pt x="1681" y="13176"/>
                  </a:lnTo>
                  <a:lnTo>
                    <a:pt x="1754" y="12884"/>
                  </a:lnTo>
                  <a:lnTo>
                    <a:pt x="1875" y="12519"/>
                  </a:lnTo>
                  <a:lnTo>
                    <a:pt x="2046" y="12153"/>
                  </a:lnTo>
                  <a:lnTo>
                    <a:pt x="2265" y="11715"/>
                  </a:lnTo>
                  <a:lnTo>
                    <a:pt x="2533" y="11277"/>
                  </a:lnTo>
                  <a:lnTo>
                    <a:pt x="2533" y="11277"/>
                  </a:lnTo>
                  <a:lnTo>
                    <a:pt x="2752" y="11642"/>
                  </a:lnTo>
                  <a:lnTo>
                    <a:pt x="3020" y="12007"/>
                  </a:lnTo>
                  <a:lnTo>
                    <a:pt x="3288" y="12373"/>
                  </a:lnTo>
                  <a:lnTo>
                    <a:pt x="3605" y="12714"/>
                  </a:lnTo>
                  <a:lnTo>
                    <a:pt x="3605" y="12714"/>
                  </a:lnTo>
                  <a:lnTo>
                    <a:pt x="3897" y="12957"/>
                  </a:lnTo>
                  <a:lnTo>
                    <a:pt x="4165" y="13201"/>
                  </a:lnTo>
                  <a:lnTo>
                    <a:pt x="4165" y="13201"/>
                  </a:lnTo>
                  <a:lnTo>
                    <a:pt x="3751" y="13444"/>
                  </a:lnTo>
                  <a:lnTo>
                    <a:pt x="3361" y="13639"/>
                  </a:lnTo>
                  <a:lnTo>
                    <a:pt x="3020" y="13785"/>
                  </a:lnTo>
                  <a:lnTo>
                    <a:pt x="2679" y="13883"/>
                  </a:lnTo>
                  <a:lnTo>
                    <a:pt x="2411" y="13956"/>
                  </a:lnTo>
                  <a:lnTo>
                    <a:pt x="2168" y="13956"/>
                  </a:lnTo>
                  <a:lnTo>
                    <a:pt x="2070" y="13931"/>
                  </a:lnTo>
                  <a:lnTo>
                    <a:pt x="1973" y="13907"/>
                  </a:lnTo>
                  <a:lnTo>
                    <a:pt x="1900" y="13858"/>
                  </a:lnTo>
                  <a:lnTo>
                    <a:pt x="1827" y="13810"/>
                  </a:lnTo>
                  <a:lnTo>
                    <a:pt x="1827" y="13810"/>
                  </a:lnTo>
                  <a:close/>
                  <a:moveTo>
                    <a:pt x="8159" y="4482"/>
                  </a:moveTo>
                  <a:lnTo>
                    <a:pt x="8159" y="4482"/>
                  </a:lnTo>
                  <a:lnTo>
                    <a:pt x="8037" y="4482"/>
                  </a:lnTo>
                  <a:lnTo>
                    <a:pt x="7940" y="4433"/>
                  </a:lnTo>
                  <a:lnTo>
                    <a:pt x="7842" y="4384"/>
                  </a:lnTo>
                  <a:lnTo>
                    <a:pt x="7745" y="4311"/>
                  </a:lnTo>
                  <a:lnTo>
                    <a:pt x="7672" y="4238"/>
                  </a:lnTo>
                  <a:lnTo>
                    <a:pt x="7623" y="4141"/>
                  </a:lnTo>
                  <a:lnTo>
                    <a:pt x="7574" y="4019"/>
                  </a:lnTo>
                  <a:lnTo>
                    <a:pt x="7574" y="3897"/>
                  </a:lnTo>
                  <a:lnTo>
                    <a:pt x="7574" y="3897"/>
                  </a:lnTo>
                  <a:lnTo>
                    <a:pt x="7574" y="3775"/>
                  </a:lnTo>
                  <a:lnTo>
                    <a:pt x="7623" y="3678"/>
                  </a:lnTo>
                  <a:lnTo>
                    <a:pt x="7672" y="3580"/>
                  </a:lnTo>
                  <a:lnTo>
                    <a:pt x="7745" y="3483"/>
                  </a:lnTo>
                  <a:lnTo>
                    <a:pt x="7842" y="3410"/>
                  </a:lnTo>
                  <a:lnTo>
                    <a:pt x="7940" y="3361"/>
                  </a:lnTo>
                  <a:lnTo>
                    <a:pt x="8037" y="3337"/>
                  </a:lnTo>
                  <a:lnTo>
                    <a:pt x="8159" y="3313"/>
                  </a:lnTo>
                  <a:lnTo>
                    <a:pt x="8159" y="3313"/>
                  </a:lnTo>
                  <a:lnTo>
                    <a:pt x="8281" y="3337"/>
                  </a:lnTo>
                  <a:lnTo>
                    <a:pt x="8378" y="3361"/>
                  </a:lnTo>
                  <a:lnTo>
                    <a:pt x="8476" y="3410"/>
                  </a:lnTo>
                  <a:lnTo>
                    <a:pt x="8573" y="3483"/>
                  </a:lnTo>
                  <a:lnTo>
                    <a:pt x="8646" y="3580"/>
                  </a:lnTo>
                  <a:lnTo>
                    <a:pt x="8695" y="3678"/>
                  </a:lnTo>
                  <a:lnTo>
                    <a:pt x="8743" y="3775"/>
                  </a:lnTo>
                  <a:lnTo>
                    <a:pt x="8743" y="3897"/>
                  </a:lnTo>
                  <a:lnTo>
                    <a:pt x="8743" y="3897"/>
                  </a:lnTo>
                  <a:lnTo>
                    <a:pt x="8743" y="4019"/>
                  </a:lnTo>
                  <a:lnTo>
                    <a:pt x="8695" y="4141"/>
                  </a:lnTo>
                  <a:lnTo>
                    <a:pt x="8646" y="4238"/>
                  </a:lnTo>
                  <a:lnTo>
                    <a:pt x="8573" y="4311"/>
                  </a:lnTo>
                  <a:lnTo>
                    <a:pt x="8476" y="4384"/>
                  </a:lnTo>
                  <a:lnTo>
                    <a:pt x="8378" y="4433"/>
                  </a:lnTo>
                  <a:lnTo>
                    <a:pt x="8281" y="4482"/>
                  </a:lnTo>
                  <a:lnTo>
                    <a:pt x="8159" y="4482"/>
                  </a:lnTo>
                  <a:lnTo>
                    <a:pt x="8159" y="4482"/>
                  </a:lnTo>
                  <a:close/>
                  <a:moveTo>
                    <a:pt x="9133" y="5943"/>
                  </a:moveTo>
                  <a:lnTo>
                    <a:pt x="9133" y="5943"/>
                  </a:lnTo>
                  <a:lnTo>
                    <a:pt x="9036" y="5943"/>
                  </a:lnTo>
                  <a:lnTo>
                    <a:pt x="8963" y="5919"/>
                  </a:lnTo>
                  <a:lnTo>
                    <a:pt x="8841" y="5846"/>
                  </a:lnTo>
                  <a:lnTo>
                    <a:pt x="8768" y="5724"/>
                  </a:lnTo>
                  <a:lnTo>
                    <a:pt x="8743" y="5651"/>
                  </a:lnTo>
                  <a:lnTo>
                    <a:pt x="8743" y="5553"/>
                  </a:lnTo>
                  <a:lnTo>
                    <a:pt x="8743" y="5553"/>
                  </a:lnTo>
                  <a:lnTo>
                    <a:pt x="8743" y="5480"/>
                  </a:lnTo>
                  <a:lnTo>
                    <a:pt x="8768" y="5407"/>
                  </a:lnTo>
                  <a:lnTo>
                    <a:pt x="8841" y="5285"/>
                  </a:lnTo>
                  <a:lnTo>
                    <a:pt x="8963" y="5212"/>
                  </a:lnTo>
                  <a:lnTo>
                    <a:pt x="9036" y="5188"/>
                  </a:lnTo>
                  <a:lnTo>
                    <a:pt x="9133" y="5164"/>
                  </a:lnTo>
                  <a:lnTo>
                    <a:pt x="9133" y="5164"/>
                  </a:lnTo>
                  <a:lnTo>
                    <a:pt x="9206" y="5188"/>
                  </a:lnTo>
                  <a:lnTo>
                    <a:pt x="9279" y="5212"/>
                  </a:lnTo>
                  <a:lnTo>
                    <a:pt x="9401" y="5285"/>
                  </a:lnTo>
                  <a:lnTo>
                    <a:pt x="9474" y="5407"/>
                  </a:lnTo>
                  <a:lnTo>
                    <a:pt x="9498" y="5480"/>
                  </a:lnTo>
                  <a:lnTo>
                    <a:pt x="9523" y="5553"/>
                  </a:lnTo>
                  <a:lnTo>
                    <a:pt x="9523" y="5553"/>
                  </a:lnTo>
                  <a:lnTo>
                    <a:pt x="9498" y="5651"/>
                  </a:lnTo>
                  <a:lnTo>
                    <a:pt x="9474" y="5724"/>
                  </a:lnTo>
                  <a:lnTo>
                    <a:pt x="9401" y="5846"/>
                  </a:lnTo>
                  <a:lnTo>
                    <a:pt x="9279" y="5919"/>
                  </a:lnTo>
                  <a:lnTo>
                    <a:pt x="9206" y="5943"/>
                  </a:lnTo>
                  <a:lnTo>
                    <a:pt x="9133" y="5943"/>
                  </a:lnTo>
                  <a:lnTo>
                    <a:pt x="9133" y="5943"/>
                  </a:lnTo>
                  <a:close/>
                  <a:moveTo>
                    <a:pt x="9986" y="4409"/>
                  </a:moveTo>
                  <a:lnTo>
                    <a:pt x="9986" y="4409"/>
                  </a:lnTo>
                  <a:lnTo>
                    <a:pt x="9888" y="4409"/>
                  </a:lnTo>
                  <a:lnTo>
                    <a:pt x="9815" y="4384"/>
                  </a:lnTo>
                  <a:lnTo>
                    <a:pt x="9693" y="4287"/>
                  </a:lnTo>
                  <a:lnTo>
                    <a:pt x="9620" y="4165"/>
                  </a:lnTo>
                  <a:lnTo>
                    <a:pt x="9596" y="4092"/>
                  </a:lnTo>
                  <a:lnTo>
                    <a:pt x="9596" y="4019"/>
                  </a:lnTo>
                  <a:lnTo>
                    <a:pt x="9596" y="4019"/>
                  </a:lnTo>
                  <a:lnTo>
                    <a:pt x="9596" y="3946"/>
                  </a:lnTo>
                  <a:lnTo>
                    <a:pt x="9620" y="3873"/>
                  </a:lnTo>
                  <a:lnTo>
                    <a:pt x="9693" y="3751"/>
                  </a:lnTo>
                  <a:lnTo>
                    <a:pt x="9815" y="3654"/>
                  </a:lnTo>
                  <a:lnTo>
                    <a:pt x="9888" y="3629"/>
                  </a:lnTo>
                  <a:lnTo>
                    <a:pt x="9986" y="3629"/>
                  </a:lnTo>
                  <a:lnTo>
                    <a:pt x="9986" y="3629"/>
                  </a:lnTo>
                  <a:lnTo>
                    <a:pt x="10059" y="3629"/>
                  </a:lnTo>
                  <a:lnTo>
                    <a:pt x="10132" y="3654"/>
                  </a:lnTo>
                  <a:lnTo>
                    <a:pt x="10253" y="3751"/>
                  </a:lnTo>
                  <a:lnTo>
                    <a:pt x="10327" y="3873"/>
                  </a:lnTo>
                  <a:lnTo>
                    <a:pt x="10351" y="3946"/>
                  </a:lnTo>
                  <a:lnTo>
                    <a:pt x="10375" y="4019"/>
                  </a:lnTo>
                  <a:lnTo>
                    <a:pt x="10375" y="4019"/>
                  </a:lnTo>
                  <a:lnTo>
                    <a:pt x="10351" y="4092"/>
                  </a:lnTo>
                  <a:lnTo>
                    <a:pt x="10327" y="4165"/>
                  </a:lnTo>
                  <a:lnTo>
                    <a:pt x="10253" y="4287"/>
                  </a:lnTo>
                  <a:lnTo>
                    <a:pt x="10132" y="4384"/>
                  </a:lnTo>
                  <a:lnTo>
                    <a:pt x="10059" y="4409"/>
                  </a:lnTo>
                  <a:lnTo>
                    <a:pt x="9986" y="4409"/>
                  </a:lnTo>
                  <a:lnTo>
                    <a:pt x="9986" y="4409"/>
                  </a:lnTo>
                  <a:close/>
                  <a:moveTo>
                    <a:pt x="13200" y="4165"/>
                  </a:moveTo>
                  <a:lnTo>
                    <a:pt x="13200" y="4165"/>
                  </a:lnTo>
                  <a:lnTo>
                    <a:pt x="12957" y="3897"/>
                  </a:lnTo>
                  <a:lnTo>
                    <a:pt x="12713" y="3605"/>
                  </a:lnTo>
                  <a:lnTo>
                    <a:pt x="12713" y="3605"/>
                  </a:lnTo>
                  <a:lnTo>
                    <a:pt x="12372" y="3288"/>
                  </a:lnTo>
                  <a:lnTo>
                    <a:pt x="12007" y="3020"/>
                  </a:lnTo>
                  <a:lnTo>
                    <a:pt x="11642" y="2752"/>
                  </a:lnTo>
                  <a:lnTo>
                    <a:pt x="11276" y="2533"/>
                  </a:lnTo>
                  <a:lnTo>
                    <a:pt x="11276" y="2533"/>
                  </a:lnTo>
                  <a:lnTo>
                    <a:pt x="11715" y="2265"/>
                  </a:lnTo>
                  <a:lnTo>
                    <a:pt x="12153" y="2046"/>
                  </a:lnTo>
                  <a:lnTo>
                    <a:pt x="12518" y="1876"/>
                  </a:lnTo>
                  <a:lnTo>
                    <a:pt x="12884" y="1754"/>
                  </a:lnTo>
                  <a:lnTo>
                    <a:pt x="13176" y="1681"/>
                  </a:lnTo>
                  <a:lnTo>
                    <a:pt x="13444" y="1681"/>
                  </a:lnTo>
                  <a:lnTo>
                    <a:pt x="13541" y="1681"/>
                  </a:lnTo>
                  <a:lnTo>
                    <a:pt x="13639" y="1730"/>
                  </a:lnTo>
                  <a:lnTo>
                    <a:pt x="13736" y="1754"/>
                  </a:lnTo>
                  <a:lnTo>
                    <a:pt x="13809" y="1827"/>
                  </a:lnTo>
                  <a:lnTo>
                    <a:pt x="13809" y="1827"/>
                  </a:lnTo>
                  <a:lnTo>
                    <a:pt x="13858" y="1900"/>
                  </a:lnTo>
                  <a:lnTo>
                    <a:pt x="13907" y="1973"/>
                  </a:lnTo>
                  <a:lnTo>
                    <a:pt x="13931" y="2070"/>
                  </a:lnTo>
                  <a:lnTo>
                    <a:pt x="13955" y="2168"/>
                  </a:lnTo>
                  <a:lnTo>
                    <a:pt x="13955" y="2411"/>
                  </a:lnTo>
                  <a:lnTo>
                    <a:pt x="13882" y="2679"/>
                  </a:lnTo>
                  <a:lnTo>
                    <a:pt x="13785" y="3020"/>
                  </a:lnTo>
                  <a:lnTo>
                    <a:pt x="13639" y="3361"/>
                  </a:lnTo>
                  <a:lnTo>
                    <a:pt x="13444" y="3751"/>
                  </a:lnTo>
                  <a:lnTo>
                    <a:pt x="13200" y="4165"/>
                  </a:lnTo>
                  <a:lnTo>
                    <a:pt x="13200" y="4165"/>
                  </a:lnTo>
                  <a:close/>
                </a:path>
              </a:pathLst>
            </a:custGeom>
            <a:noFill/>
            <a:ln w="12175" cap="rnd" cmpd="sng">
              <a:solidFill>
                <a:srgbClr val="111111"/>
              </a:solidFill>
              <a:prstDash val="solid"/>
              <a:round/>
              <a:headEnd type="none" w="sm" len="sm"/>
              <a:tailEnd type="none" w="sm" len="sm"/>
            </a:ln>
          </p:spPr>
          <p:txBody>
            <a:bodyPr spcFirstLastPara="1" wrap="square" lIns="91425" tIns="91425" rIns="91425" bIns="91425" anchor="ctr" anchorCtr="0">
              <a:noAutofit/>
            </a:bodyPr>
            <a:lstStyle/>
            <a:p>
              <a:pPr marL="0" lvl="0" indent="0">
                <a:spcBef>
                  <a:spcPts val="0"/>
                </a:spcBef>
                <a:spcAft>
                  <a:spcPts val="0"/>
                </a:spcAft>
                <a:buNone/>
              </a:pPr>
              <a:endParaRPr/>
            </a:p>
          </p:txBody>
        </p:sp>
      </p:grpSp>
      <p:grpSp>
        <p:nvGrpSpPr>
          <p:cNvPr id="634" name="Shape 634"/>
          <p:cNvGrpSpPr/>
          <p:nvPr/>
        </p:nvGrpSpPr>
        <p:grpSpPr>
          <a:xfrm>
            <a:off x="771078" y="3867455"/>
            <a:ext cx="329655" cy="329637"/>
            <a:chOff x="576250" y="4319400"/>
            <a:chExt cx="442075" cy="442050"/>
          </a:xfrm>
        </p:grpSpPr>
        <p:sp>
          <p:nvSpPr>
            <p:cNvPr id="635" name="Shape 635"/>
            <p:cNvSpPr/>
            <p:nvPr/>
          </p:nvSpPr>
          <p:spPr>
            <a:xfrm>
              <a:off x="576250" y="4319400"/>
              <a:ext cx="442075" cy="442050"/>
            </a:xfrm>
            <a:custGeom>
              <a:avLst/>
              <a:gdLst/>
              <a:ahLst/>
              <a:cxnLst/>
              <a:rect l="0" t="0" r="0" b="0"/>
              <a:pathLst>
                <a:path w="17683" h="17682" fill="none" extrusionOk="0">
                  <a:moveTo>
                    <a:pt x="11472" y="17292"/>
                  </a:moveTo>
                  <a:lnTo>
                    <a:pt x="11472" y="12153"/>
                  </a:lnTo>
                  <a:lnTo>
                    <a:pt x="16416" y="7209"/>
                  </a:lnTo>
                  <a:lnTo>
                    <a:pt x="16416" y="7209"/>
                  </a:lnTo>
                  <a:lnTo>
                    <a:pt x="16562" y="7063"/>
                  </a:lnTo>
                  <a:lnTo>
                    <a:pt x="16684" y="6868"/>
                  </a:lnTo>
                  <a:lnTo>
                    <a:pt x="16830" y="6674"/>
                  </a:lnTo>
                  <a:lnTo>
                    <a:pt x="16927" y="6479"/>
                  </a:lnTo>
                  <a:lnTo>
                    <a:pt x="17146" y="6040"/>
                  </a:lnTo>
                  <a:lnTo>
                    <a:pt x="17317" y="5553"/>
                  </a:lnTo>
                  <a:lnTo>
                    <a:pt x="17439" y="5042"/>
                  </a:lnTo>
                  <a:lnTo>
                    <a:pt x="17560" y="4506"/>
                  </a:lnTo>
                  <a:lnTo>
                    <a:pt x="17633" y="3970"/>
                  </a:lnTo>
                  <a:lnTo>
                    <a:pt x="17658" y="3434"/>
                  </a:lnTo>
                  <a:lnTo>
                    <a:pt x="17682" y="2898"/>
                  </a:lnTo>
                  <a:lnTo>
                    <a:pt x="17682" y="2411"/>
                  </a:lnTo>
                  <a:lnTo>
                    <a:pt x="17658" y="1949"/>
                  </a:lnTo>
                  <a:lnTo>
                    <a:pt x="17609" y="1510"/>
                  </a:lnTo>
                  <a:lnTo>
                    <a:pt x="17536" y="1145"/>
                  </a:lnTo>
                  <a:lnTo>
                    <a:pt x="17463" y="828"/>
                  </a:lnTo>
                  <a:lnTo>
                    <a:pt x="17366" y="585"/>
                  </a:lnTo>
                  <a:lnTo>
                    <a:pt x="17292" y="487"/>
                  </a:lnTo>
                  <a:lnTo>
                    <a:pt x="17244" y="439"/>
                  </a:lnTo>
                  <a:lnTo>
                    <a:pt x="17244" y="439"/>
                  </a:lnTo>
                  <a:lnTo>
                    <a:pt x="17195" y="390"/>
                  </a:lnTo>
                  <a:lnTo>
                    <a:pt x="17098" y="317"/>
                  </a:lnTo>
                  <a:lnTo>
                    <a:pt x="16854" y="219"/>
                  </a:lnTo>
                  <a:lnTo>
                    <a:pt x="16537" y="146"/>
                  </a:lnTo>
                  <a:lnTo>
                    <a:pt x="16172" y="73"/>
                  </a:lnTo>
                  <a:lnTo>
                    <a:pt x="15734" y="25"/>
                  </a:lnTo>
                  <a:lnTo>
                    <a:pt x="15271" y="0"/>
                  </a:lnTo>
                  <a:lnTo>
                    <a:pt x="14784" y="0"/>
                  </a:lnTo>
                  <a:lnTo>
                    <a:pt x="14248" y="25"/>
                  </a:lnTo>
                  <a:lnTo>
                    <a:pt x="13712" y="49"/>
                  </a:lnTo>
                  <a:lnTo>
                    <a:pt x="13176" y="122"/>
                  </a:lnTo>
                  <a:lnTo>
                    <a:pt x="12641" y="244"/>
                  </a:lnTo>
                  <a:lnTo>
                    <a:pt x="12129" y="366"/>
                  </a:lnTo>
                  <a:lnTo>
                    <a:pt x="11642" y="536"/>
                  </a:lnTo>
                  <a:lnTo>
                    <a:pt x="11204" y="755"/>
                  </a:lnTo>
                  <a:lnTo>
                    <a:pt x="10985" y="853"/>
                  </a:lnTo>
                  <a:lnTo>
                    <a:pt x="10814" y="999"/>
                  </a:lnTo>
                  <a:lnTo>
                    <a:pt x="10619" y="1121"/>
                  </a:lnTo>
                  <a:lnTo>
                    <a:pt x="10473" y="1267"/>
                  </a:lnTo>
                  <a:lnTo>
                    <a:pt x="5529" y="6211"/>
                  </a:lnTo>
                  <a:lnTo>
                    <a:pt x="390" y="6211"/>
                  </a:lnTo>
                  <a:lnTo>
                    <a:pt x="390" y="6211"/>
                  </a:lnTo>
                  <a:lnTo>
                    <a:pt x="244" y="6235"/>
                  </a:lnTo>
                  <a:lnTo>
                    <a:pt x="147" y="6259"/>
                  </a:lnTo>
                  <a:lnTo>
                    <a:pt x="49" y="6308"/>
                  </a:lnTo>
                  <a:lnTo>
                    <a:pt x="0" y="6381"/>
                  </a:lnTo>
                  <a:lnTo>
                    <a:pt x="0" y="6454"/>
                  </a:lnTo>
                  <a:lnTo>
                    <a:pt x="25" y="6552"/>
                  </a:lnTo>
                  <a:lnTo>
                    <a:pt x="74" y="6649"/>
                  </a:lnTo>
                  <a:lnTo>
                    <a:pt x="171" y="6771"/>
                  </a:lnTo>
                  <a:lnTo>
                    <a:pt x="2582" y="9158"/>
                  </a:lnTo>
                  <a:lnTo>
                    <a:pt x="2265" y="9474"/>
                  </a:lnTo>
                  <a:lnTo>
                    <a:pt x="950" y="9718"/>
                  </a:lnTo>
                  <a:lnTo>
                    <a:pt x="950" y="9718"/>
                  </a:lnTo>
                  <a:lnTo>
                    <a:pt x="804" y="9767"/>
                  </a:lnTo>
                  <a:lnTo>
                    <a:pt x="682" y="9815"/>
                  </a:lnTo>
                  <a:lnTo>
                    <a:pt x="609" y="9913"/>
                  </a:lnTo>
                  <a:lnTo>
                    <a:pt x="561" y="9986"/>
                  </a:lnTo>
                  <a:lnTo>
                    <a:pt x="561" y="10083"/>
                  </a:lnTo>
                  <a:lnTo>
                    <a:pt x="585" y="10205"/>
                  </a:lnTo>
                  <a:lnTo>
                    <a:pt x="634" y="10302"/>
                  </a:lnTo>
                  <a:lnTo>
                    <a:pt x="731" y="10424"/>
                  </a:lnTo>
                  <a:lnTo>
                    <a:pt x="7258" y="16951"/>
                  </a:lnTo>
                  <a:lnTo>
                    <a:pt x="7258" y="16951"/>
                  </a:lnTo>
                  <a:lnTo>
                    <a:pt x="7380" y="17049"/>
                  </a:lnTo>
                  <a:lnTo>
                    <a:pt x="7477" y="17097"/>
                  </a:lnTo>
                  <a:lnTo>
                    <a:pt x="7599" y="17122"/>
                  </a:lnTo>
                  <a:lnTo>
                    <a:pt x="7697" y="17122"/>
                  </a:lnTo>
                  <a:lnTo>
                    <a:pt x="7770" y="17073"/>
                  </a:lnTo>
                  <a:lnTo>
                    <a:pt x="7867" y="17000"/>
                  </a:lnTo>
                  <a:lnTo>
                    <a:pt x="7916" y="16878"/>
                  </a:lnTo>
                  <a:lnTo>
                    <a:pt x="7965" y="16732"/>
                  </a:lnTo>
                  <a:lnTo>
                    <a:pt x="8208" y="15417"/>
                  </a:lnTo>
                  <a:lnTo>
                    <a:pt x="8525" y="15100"/>
                  </a:lnTo>
                  <a:lnTo>
                    <a:pt x="10911" y="17511"/>
                  </a:lnTo>
                  <a:lnTo>
                    <a:pt x="10911" y="17511"/>
                  </a:lnTo>
                  <a:lnTo>
                    <a:pt x="11033" y="17609"/>
                  </a:lnTo>
                  <a:lnTo>
                    <a:pt x="11131" y="17658"/>
                  </a:lnTo>
                  <a:lnTo>
                    <a:pt x="11228" y="17682"/>
                  </a:lnTo>
                  <a:lnTo>
                    <a:pt x="11301" y="17682"/>
                  </a:lnTo>
                  <a:lnTo>
                    <a:pt x="11374" y="17633"/>
                  </a:lnTo>
                  <a:lnTo>
                    <a:pt x="11423" y="17536"/>
                  </a:lnTo>
                  <a:lnTo>
                    <a:pt x="11447" y="17438"/>
                  </a:lnTo>
                  <a:lnTo>
                    <a:pt x="11472" y="17292"/>
                  </a:lnTo>
                  <a:lnTo>
                    <a:pt x="11472" y="17292"/>
                  </a:lnTo>
                  <a:close/>
                  <a:moveTo>
                    <a:pt x="6162" y="12202"/>
                  </a:moveTo>
                  <a:lnTo>
                    <a:pt x="6162" y="12202"/>
                  </a:lnTo>
                  <a:lnTo>
                    <a:pt x="6089" y="12275"/>
                  </a:lnTo>
                  <a:lnTo>
                    <a:pt x="6016" y="12324"/>
                  </a:lnTo>
                  <a:lnTo>
                    <a:pt x="5919" y="12348"/>
                  </a:lnTo>
                  <a:lnTo>
                    <a:pt x="5821" y="12348"/>
                  </a:lnTo>
                  <a:lnTo>
                    <a:pt x="5724" y="12348"/>
                  </a:lnTo>
                  <a:lnTo>
                    <a:pt x="5626" y="12324"/>
                  </a:lnTo>
                  <a:lnTo>
                    <a:pt x="5553" y="12275"/>
                  </a:lnTo>
                  <a:lnTo>
                    <a:pt x="5480" y="12202"/>
                  </a:lnTo>
                  <a:lnTo>
                    <a:pt x="5480" y="12202"/>
                  </a:lnTo>
                  <a:lnTo>
                    <a:pt x="5407" y="12129"/>
                  </a:lnTo>
                  <a:lnTo>
                    <a:pt x="5359" y="12056"/>
                  </a:lnTo>
                  <a:lnTo>
                    <a:pt x="5334" y="11959"/>
                  </a:lnTo>
                  <a:lnTo>
                    <a:pt x="5334" y="11861"/>
                  </a:lnTo>
                  <a:lnTo>
                    <a:pt x="5334" y="11764"/>
                  </a:lnTo>
                  <a:lnTo>
                    <a:pt x="5359" y="11666"/>
                  </a:lnTo>
                  <a:lnTo>
                    <a:pt x="5407" y="11593"/>
                  </a:lnTo>
                  <a:lnTo>
                    <a:pt x="5480" y="11520"/>
                  </a:lnTo>
                  <a:lnTo>
                    <a:pt x="8013" y="8987"/>
                  </a:lnTo>
                  <a:lnTo>
                    <a:pt x="8013" y="8987"/>
                  </a:lnTo>
                  <a:lnTo>
                    <a:pt x="8086" y="8939"/>
                  </a:lnTo>
                  <a:lnTo>
                    <a:pt x="8159" y="8890"/>
                  </a:lnTo>
                  <a:lnTo>
                    <a:pt x="8257" y="8865"/>
                  </a:lnTo>
                  <a:lnTo>
                    <a:pt x="8354" y="8841"/>
                  </a:lnTo>
                  <a:lnTo>
                    <a:pt x="8452" y="8865"/>
                  </a:lnTo>
                  <a:lnTo>
                    <a:pt x="8525" y="8890"/>
                  </a:lnTo>
                  <a:lnTo>
                    <a:pt x="8622" y="8939"/>
                  </a:lnTo>
                  <a:lnTo>
                    <a:pt x="8695" y="8987"/>
                  </a:lnTo>
                  <a:lnTo>
                    <a:pt x="8695" y="8987"/>
                  </a:lnTo>
                  <a:lnTo>
                    <a:pt x="8744" y="9060"/>
                  </a:lnTo>
                  <a:lnTo>
                    <a:pt x="8793" y="9158"/>
                  </a:lnTo>
                  <a:lnTo>
                    <a:pt x="8817" y="9231"/>
                  </a:lnTo>
                  <a:lnTo>
                    <a:pt x="8841" y="9328"/>
                  </a:lnTo>
                  <a:lnTo>
                    <a:pt x="8817" y="9426"/>
                  </a:lnTo>
                  <a:lnTo>
                    <a:pt x="8793" y="9523"/>
                  </a:lnTo>
                  <a:lnTo>
                    <a:pt x="8744" y="9596"/>
                  </a:lnTo>
                  <a:lnTo>
                    <a:pt x="8695" y="9669"/>
                  </a:lnTo>
                  <a:lnTo>
                    <a:pt x="6162" y="12202"/>
                  </a:lnTo>
                  <a:close/>
                  <a:moveTo>
                    <a:pt x="13396" y="7307"/>
                  </a:moveTo>
                  <a:lnTo>
                    <a:pt x="13396" y="7307"/>
                  </a:lnTo>
                  <a:lnTo>
                    <a:pt x="13274" y="7404"/>
                  </a:lnTo>
                  <a:lnTo>
                    <a:pt x="13152" y="7477"/>
                  </a:lnTo>
                  <a:lnTo>
                    <a:pt x="13006" y="7526"/>
                  </a:lnTo>
                  <a:lnTo>
                    <a:pt x="12836" y="7550"/>
                  </a:lnTo>
                  <a:lnTo>
                    <a:pt x="12689" y="7526"/>
                  </a:lnTo>
                  <a:lnTo>
                    <a:pt x="12543" y="7477"/>
                  </a:lnTo>
                  <a:lnTo>
                    <a:pt x="12421" y="7404"/>
                  </a:lnTo>
                  <a:lnTo>
                    <a:pt x="12300" y="7307"/>
                  </a:lnTo>
                  <a:lnTo>
                    <a:pt x="10376" y="5383"/>
                  </a:lnTo>
                  <a:lnTo>
                    <a:pt x="10376" y="5383"/>
                  </a:lnTo>
                  <a:lnTo>
                    <a:pt x="10278" y="5261"/>
                  </a:lnTo>
                  <a:lnTo>
                    <a:pt x="10205" y="5139"/>
                  </a:lnTo>
                  <a:lnTo>
                    <a:pt x="10156" y="4993"/>
                  </a:lnTo>
                  <a:lnTo>
                    <a:pt x="10132" y="4847"/>
                  </a:lnTo>
                  <a:lnTo>
                    <a:pt x="10156" y="4676"/>
                  </a:lnTo>
                  <a:lnTo>
                    <a:pt x="10205" y="4530"/>
                  </a:lnTo>
                  <a:lnTo>
                    <a:pt x="10278" y="4408"/>
                  </a:lnTo>
                  <a:lnTo>
                    <a:pt x="10376" y="4287"/>
                  </a:lnTo>
                  <a:lnTo>
                    <a:pt x="10376" y="4287"/>
                  </a:lnTo>
                  <a:lnTo>
                    <a:pt x="11326" y="3313"/>
                  </a:lnTo>
                  <a:lnTo>
                    <a:pt x="11326" y="3313"/>
                  </a:lnTo>
                  <a:lnTo>
                    <a:pt x="11496" y="3166"/>
                  </a:lnTo>
                  <a:lnTo>
                    <a:pt x="11666" y="3045"/>
                  </a:lnTo>
                  <a:lnTo>
                    <a:pt x="11861" y="2947"/>
                  </a:lnTo>
                  <a:lnTo>
                    <a:pt x="12032" y="2850"/>
                  </a:lnTo>
                  <a:lnTo>
                    <a:pt x="12227" y="2777"/>
                  </a:lnTo>
                  <a:lnTo>
                    <a:pt x="12446" y="2728"/>
                  </a:lnTo>
                  <a:lnTo>
                    <a:pt x="12641" y="2704"/>
                  </a:lnTo>
                  <a:lnTo>
                    <a:pt x="12836" y="2704"/>
                  </a:lnTo>
                  <a:lnTo>
                    <a:pt x="13055" y="2704"/>
                  </a:lnTo>
                  <a:lnTo>
                    <a:pt x="13250" y="2728"/>
                  </a:lnTo>
                  <a:lnTo>
                    <a:pt x="13469" y="2777"/>
                  </a:lnTo>
                  <a:lnTo>
                    <a:pt x="13664" y="2850"/>
                  </a:lnTo>
                  <a:lnTo>
                    <a:pt x="13834" y="2947"/>
                  </a:lnTo>
                  <a:lnTo>
                    <a:pt x="14029" y="3045"/>
                  </a:lnTo>
                  <a:lnTo>
                    <a:pt x="14199" y="3166"/>
                  </a:lnTo>
                  <a:lnTo>
                    <a:pt x="14370" y="3313"/>
                  </a:lnTo>
                  <a:lnTo>
                    <a:pt x="14370" y="3313"/>
                  </a:lnTo>
                  <a:lnTo>
                    <a:pt x="14516" y="3483"/>
                  </a:lnTo>
                  <a:lnTo>
                    <a:pt x="14638" y="3653"/>
                  </a:lnTo>
                  <a:lnTo>
                    <a:pt x="14735" y="3848"/>
                  </a:lnTo>
                  <a:lnTo>
                    <a:pt x="14833" y="4019"/>
                  </a:lnTo>
                  <a:lnTo>
                    <a:pt x="14906" y="4214"/>
                  </a:lnTo>
                  <a:lnTo>
                    <a:pt x="14954" y="4433"/>
                  </a:lnTo>
                  <a:lnTo>
                    <a:pt x="14979" y="4628"/>
                  </a:lnTo>
                  <a:lnTo>
                    <a:pt x="14979" y="4847"/>
                  </a:lnTo>
                  <a:lnTo>
                    <a:pt x="14979" y="5042"/>
                  </a:lnTo>
                  <a:lnTo>
                    <a:pt x="14954" y="5237"/>
                  </a:lnTo>
                  <a:lnTo>
                    <a:pt x="14906" y="5456"/>
                  </a:lnTo>
                  <a:lnTo>
                    <a:pt x="14833" y="5651"/>
                  </a:lnTo>
                  <a:lnTo>
                    <a:pt x="14735" y="5821"/>
                  </a:lnTo>
                  <a:lnTo>
                    <a:pt x="14638" y="6016"/>
                  </a:lnTo>
                  <a:lnTo>
                    <a:pt x="14516" y="6186"/>
                  </a:lnTo>
                  <a:lnTo>
                    <a:pt x="14370" y="6357"/>
                  </a:lnTo>
                  <a:lnTo>
                    <a:pt x="14370" y="6357"/>
                  </a:lnTo>
                  <a:lnTo>
                    <a:pt x="13396" y="7307"/>
                  </a:lnTo>
                  <a:lnTo>
                    <a:pt x="13396" y="7307"/>
                  </a:lnTo>
                  <a:close/>
                </a:path>
              </a:pathLst>
            </a:custGeom>
            <a:noFill/>
            <a:ln w="12175" cap="rnd" cmpd="sng">
              <a:solidFill>
                <a:srgbClr val="111111"/>
              </a:solidFill>
              <a:prstDash val="solid"/>
              <a:round/>
              <a:headEnd type="none" w="sm" len="sm"/>
              <a:tailEnd type="none" w="sm" len="sm"/>
            </a:ln>
          </p:spPr>
          <p:txBody>
            <a:bodyPr spcFirstLastPara="1" wrap="square" lIns="91425" tIns="91425" rIns="91425" bIns="91425" anchor="ctr" anchorCtr="0">
              <a:noAutofit/>
            </a:bodyPr>
            <a:lstStyle/>
            <a:p>
              <a:pPr marL="0" lvl="0" indent="0">
                <a:spcBef>
                  <a:spcPts val="0"/>
                </a:spcBef>
                <a:spcAft>
                  <a:spcPts val="0"/>
                </a:spcAft>
                <a:buNone/>
              </a:pPr>
              <a:endParaRPr/>
            </a:p>
          </p:txBody>
        </p:sp>
        <p:sp>
          <p:nvSpPr>
            <p:cNvPr id="636" name="Shape 636"/>
            <p:cNvSpPr/>
            <p:nvPr/>
          </p:nvSpPr>
          <p:spPr>
            <a:xfrm>
              <a:off x="595725" y="4668875"/>
              <a:ext cx="73100" cy="73100"/>
            </a:xfrm>
            <a:custGeom>
              <a:avLst/>
              <a:gdLst/>
              <a:ahLst/>
              <a:cxnLst/>
              <a:rect l="0" t="0" r="0" b="0"/>
              <a:pathLst>
                <a:path w="2924" h="2924" fill="none" extrusionOk="0">
                  <a:moveTo>
                    <a:pt x="2656" y="269"/>
                  </a:moveTo>
                  <a:lnTo>
                    <a:pt x="2656" y="269"/>
                  </a:lnTo>
                  <a:lnTo>
                    <a:pt x="2509" y="147"/>
                  </a:lnTo>
                  <a:lnTo>
                    <a:pt x="2363" y="74"/>
                  </a:lnTo>
                  <a:lnTo>
                    <a:pt x="2193" y="25"/>
                  </a:lnTo>
                  <a:lnTo>
                    <a:pt x="2022" y="1"/>
                  </a:lnTo>
                  <a:lnTo>
                    <a:pt x="1852" y="25"/>
                  </a:lnTo>
                  <a:lnTo>
                    <a:pt x="1681" y="74"/>
                  </a:lnTo>
                  <a:lnTo>
                    <a:pt x="1511" y="147"/>
                  </a:lnTo>
                  <a:lnTo>
                    <a:pt x="1365" y="269"/>
                  </a:lnTo>
                  <a:lnTo>
                    <a:pt x="1365" y="269"/>
                  </a:lnTo>
                  <a:lnTo>
                    <a:pt x="1219" y="488"/>
                  </a:lnTo>
                  <a:lnTo>
                    <a:pt x="999" y="829"/>
                  </a:lnTo>
                  <a:lnTo>
                    <a:pt x="561" y="1730"/>
                  </a:lnTo>
                  <a:lnTo>
                    <a:pt x="171" y="2558"/>
                  </a:lnTo>
                  <a:lnTo>
                    <a:pt x="1" y="2924"/>
                  </a:lnTo>
                  <a:lnTo>
                    <a:pt x="1" y="2924"/>
                  </a:lnTo>
                  <a:lnTo>
                    <a:pt x="366" y="2753"/>
                  </a:lnTo>
                  <a:lnTo>
                    <a:pt x="1194" y="2363"/>
                  </a:lnTo>
                  <a:lnTo>
                    <a:pt x="2095" y="1925"/>
                  </a:lnTo>
                  <a:lnTo>
                    <a:pt x="2436" y="1706"/>
                  </a:lnTo>
                  <a:lnTo>
                    <a:pt x="2656" y="1560"/>
                  </a:lnTo>
                  <a:lnTo>
                    <a:pt x="2656" y="1560"/>
                  </a:lnTo>
                  <a:lnTo>
                    <a:pt x="2777" y="1414"/>
                  </a:lnTo>
                  <a:lnTo>
                    <a:pt x="2850" y="1243"/>
                  </a:lnTo>
                  <a:lnTo>
                    <a:pt x="2899" y="1073"/>
                  </a:lnTo>
                  <a:lnTo>
                    <a:pt x="2923" y="902"/>
                  </a:lnTo>
                  <a:lnTo>
                    <a:pt x="2899" y="732"/>
                  </a:lnTo>
                  <a:lnTo>
                    <a:pt x="2850" y="561"/>
                  </a:lnTo>
                  <a:lnTo>
                    <a:pt x="2777" y="415"/>
                  </a:lnTo>
                  <a:lnTo>
                    <a:pt x="2656" y="269"/>
                  </a:lnTo>
                  <a:lnTo>
                    <a:pt x="2656" y="269"/>
                  </a:lnTo>
                  <a:close/>
                </a:path>
              </a:pathLst>
            </a:custGeom>
            <a:noFill/>
            <a:ln w="12175" cap="rnd" cmpd="sng">
              <a:solidFill>
                <a:srgbClr val="111111"/>
              </a:solidFill>
              <a:prstDash val="solid"/>
              <a:round/>
              <a:headEnd type="none" w="sm" len="sm"/>
              <a:tailEnd type="none" w="sm" len="sm"/>
            </a:ln>
          </p:spPr>
          <p:txBody>
            <a:bodyPr spcFirstLastPara="1" wrap="square" lIns="91425" tIns="91425" rIns="91425" bIns="91425" anchor="ctr" anchorCtr="0">
              <a:noAutofit/>
            </a:bodyPr>
            <a:lstStyle/>
            <a:p>
              <a:pPr marL="0" lvl="0" indent="0">
                <a:spcBef>
                  <a:spcPts val="0"/>
                </a:spcBef>
                <a:spcAft>
                  <a:spcPts val="0"/>
                </a:spcAft>
                <a:buNone/>
              </a:pPr>
              <a:endParaRPr/>
            </a:p>
          </p:txBody>
        </p:sp>
        <p:sp>
          <p:nvSpPr>
            <p:cNvPr id="637" name="Shape 637"/>
            <p:cNvSpPr/>
            <p:nvPr/>
          </p:nvSpPr>
          <p:spPr>
            <a:xfrm>
              <a:off x="652350" y="4711500"/>
              <a:ext cx="46925" cy="46925"/>
            </a:xfrm>
            <a:custGeom>
              <a:avLst/>
              <a:gdLst/>
              <a:ahLst/>
              <a:cxnLst/>
              <a:rect l="0" t="0" r="0" b="0"/>
              <a:pathLst>
                <a:path w="1877" h="1877" fill="none" extrusionOk="0">
                  <a:moveTo>
                    <a:pt x="1657" y="244"/>
                  </a:moveTo>
                  <a:lnTo>
                    <a:pt x="1657" y="244"/>
                  </a:lnTo>
                  <a:lnTo>
                    <a:pt x="1535" y="147"/>
                  </a:lnTo>
                  <a:lnTo>
                    <a:pt x="1413" y="74"/>
                  </a:lnTo>
                  <a:lnTo>
                    <a:pt x="1267" y="25"/>
                  </a:lnTo>
                  <a:lnTo>
                    <a:pt x="1121" y="1"/>
                  </a:lnTo>
                  <a:lnTo>
                    <a:pt x="975" y="25"/>
                  </a:lnTo>
                  <a:lnTo>
                    <a:pt x="829" y="74"/>
                  </a:lnTo>
                  <a:lnTo>
                    <a:pt x="707" y="147"/>
                  </a:lnTo>
                  <a:lnTo>
                    <a:pt x="585" y="244"/>
                  </a:lnTo>
                  <a:lnTo>
                    <a:pt x="585" y="244"/>
                  </a:lnTo>
                  <a:lnTo>
                    <a:pt x="464" y="391"/>
                  </a:lnTo>
                  <a:lnTo>
                    <a:pt x="366" y="610"/>
                  </a:lnTo>
                  <a:lnTo>
                    <a:pt x="269" y="878"/>
                  </a:lnTo>
                  <a:lnTo>
                    <a:pt x="171" y="1170"/>
                  </a:lnTo>
                  <a:lnTo>
                    <a:pt x="50" y="1681"/>
                  </a:lnTo>
                  <a:lnTo>
                    <a:pt x="1" y="1876"/>
                  </a:lnTo>
                  <a:lnTo>
                    <a:pt x="1" y="1876"/>
                  </a:lnTo>
                  <a:lnTo>
                    <a:pt x="220" y="1852"/>
                  </a:lnTo>
                  <a:lnTo>
                    <a:pt x="731" y="1706"/>
                  </a:lnTo>
                  <a:lnTo>
                    <a:pt x="999" y="1633"/>
                  </a:lnTo>
                  <a:lnTo>
                    <a:pt x="1267" y="1535"/>
                  </a:lnTo>
                  <a:lnTo>
                    <a:pt x="1511" y="1413"/>
                  </a:lnTo>
                  <a:lnTo>
                    <a:pt x="1657" y="1316"/>
                  </a:lnTo>
                  <a:lnTo>
                    <a:pt x="1657" y="1316"/>
                  </a:lnTo>
                  <a:lnTo>
                    <a:pt x="1754" y="1194"/>
                  </a:lnTo>
                  <a:lnTo>
                    <a:pt x="1827" y="1048"/>
                  </a:lnTo>
                  <a:lnTo>
                    <a:pt x="1876" y="926"/>
                  </a:lnTo>
                  <a:lnTo>
                    <a:pt x="1876" y="780"/>
                  </a:lnTo>
                  <a:lnTo>
                    <a:pt x="1876" y="634"/>
                  </a:lnTo>
                  <a:lnTo>
                    <a:pt x="1827" y="488"/>
                  </a:lnTo>
                  <a:lnTo>
                    <a:pt x="1754" y="366"/>
                  </a:lnTo>
                  <a:lnTo>
                    <a:pt x="1657" y="244"/>
                  </a:lnTo>
                  <a:lnTo>
                    <a:pt x="1657" y="244"/>
                  </a:lnTo>
                  <a:close/>
                </a:path>
              </a:pathLst>
            </a:custGeom>
            <a:noFill/>
            <a:ln w="12175" cap="rnd" cmpd="sng">
              <a:solidFill>
                <a:srgbClr val="111111"/>
              </a:solidFill>
              <a:prstDash val="solid"/>
              <a:round/>
              <a:headEnd type="none" w="sm" len="sm"/>
              <a:tailEnd type="none" w="sm" len="sm"/>
            </a:ln>
          </p:spPr>
          <p:txBody>
            <a:bodyPr spcFirstLastPara="1" wrap="square" lIns="91425" tIns="91425" rIns="91425" bIns="91425" anchor="ctr" anchorCtr="0">
              <a:noAutofit/>
            </a:bodyPr>
            <a:lstStyle/>
            <a:p>
              <a:pPr marL="0" lvl="0" indent="0">
                <a:spcBef>
                  <a:spcPts val="0"/>
                </a:spcBef>
                <a:spcAft>
                  <a:spcPts val="0"/>
                </a:spcAft>
                <a:buNone/>
              </a:pPr>
              <a:endParaRPr/>
            </a:p>
          </p:txBody>
        </p:sp>
        <p:sp>
          <p:nvSpPr>
            <p:cNvPr id="638" name="Shape 638"/>
            <p:cNvSpPr/>
            <p:nvPr/>
          </p:nvSpPr>
          <p:spPr>
            <a:xfrm>
              <a:off x="579300" y="4638450"/>
              <a:ext cx="46900" cy="46900"/>
            </a:xfrm>
            <a:custGeom>
              <a:avLst/>
              <a:gdLst/>
              <a:ahLst/>
              <a:cxnLst/>
              <a:rect l="0" t="0" r="0" b="0"/>
              <a:pathLst>
                <a:path w="1876" h="1876" fill="none" extrusionOk="0">
                  <a:moveTo>
                    <a:pt x="1632" y="219"/>
                  </a:moveTo>
                  <a:lnTo>
                    <a:pt x="1632" y="219"/>
                  </a:lnTo>
                  <a:lnTo>
                    <a:pt x="1510" y="122"/>
                  </a:lnTo>
                  <a:lnTo>
                    <a:pt x="1388" y="49"/>
                  </a:lnTo>
                  <a:lnTo>
                    <a:pt x="1242" y="0"/>
                  </a:lnTo>
                  <a:lnTo>
                    <a:pt x="1096" y="0"/>
                  </a:lnTo>
                  <a:lnTo>
                    <a:pt x="950" y="0"/>
                  </a:lnTo>
                  <a:lnTo>
                    <a:pt x="828" y="49"/>
                  </a:lnTo>
                  <a:lnTo>
                    <a:pt x="682" y="122"/>
                  </a:lnTo>
                  <a:lnTo>
                    <a:pt x="560" y="219"/>
                  </a:lnTo>
                  <a:lnTo>
                    <a:pt x="560" y="219"/>
                  </a:lnTo>
                  <a:lnTo>
                    <a:pt x="463" y="366"/>
                  </a:lnTo>
                  <a:lnTo>
                    <a:pt x="341" y="609"/>
                  </a:lnTo>
                  <a:lnTo>
                    <a:pt x="244" y="877"/>
                  </a:lnTo>
                  <a:lnTo>
                    <a:pt x="171" y="1145"/>
                  </a:lnTo>
                  <a:lnTo>
                    <a:pt x="25" y="1656"/>
                  </a:lnTo>
                  <a:lnTo>
                    <a:pt x="0" y="1876"/>
                  </a:lnTo>
                  <a:lnTo>
                    <a:pt x="0" y="1876"/>
                  </a:lnTo>
                  <a:lnTo>
                    <a:pt x="195" y="1827"/>
                  </a:lnTo>
                  <a:lnTo>
                    <a:pt x="707" y="1705"/>
                  </a:lnTo>
                  <a:lnTo>
                    <a:pt x="999" y="1608"/>
                  </a:lnTo>
                  <a:lnTo>
                    <a:pt x="1267" y="1510"/>
                  </a:lnTo>
                  <a:lnTo>
                    <a:pt x="1486" y="1413"/>
                  </a:lnTo>
                  <a:lnTo>
                    <a:pt x="1632" y="1291"/>
                  </a:lnTo>
                  <a:lnTo>
                    <a:pt x="1632" y="1291"/>
                  </a:lnTo>
                  <a:lnTo>
                    <a:pt x="1729" y="1169"/>
                  </a:lnTo>
                  <a:lnTo>
                    <a:pt x="1802" y="1048"/>
                  </a:lnTo>
                  <a:lnTo>
                    <a:pt x="1851" y="901"/>
                  </a:lnTo>
                  <a:lnTo>
                    <a:pt x="1876" y="755"/>
                  </a:lnTo>
                  <a:lnTo>
                    <a:pt x="1851" y="609"/>
                  </a:lnTo>
                  <a:lnTo>
                    <a:pt x="1802" y="463"/>
                  </a:lnTo>
                  <a:lnTo>
                    <a:pt x="1729" y="341"/>
                  </a:lnTo>
                  <a:lnTo>
                    <a:pt x="1632" y="219"/>
                  </a:lnTo>
                  <a:lnTo>
                    <a:pt x="1632" y="219"/>
                  </a:lnTo>
                  <a:close/>
                </a:path>
              </a:pathLst>
            </a:custGeom>
            <a:noFill/>
            <a:ln w="12175" cap="rnd" cmpd="sng">
              <a:solidFill>
                <a:srgbClr val="111111"/>
              </a:solidFill>
              <a:prstDash val="solid"/>
              <a:round/>
              <a:headEnd type="none" w="sm" len="sm"/>
              <a:tailEnd type="none" w="sm" len="sm"/>
            </a:ln>
          </p:spPr>
          <p:txBody>
            <a:bodyPr spcFirstLastPara="1" wrap="square" lIns="91425" tIns="91425" rIns="91425" bIns="91425" anchor="ctr" anchorCtr="0">
              <a:noAutofit/>
            </a:bodyPr>
            <a:lstStyle/>
            <a:p>
              <a:pPr marL="0" lvl="0" indent="0">
                <a:spcBef>
                  <a:spcPts val="0"/>
                </a:spcBef>
                <a:spcAft>
                  <a:spcPts val="0"/>
                </a:spcAft>
                <a:buNone/>
              </a:pPr>
              <a:endParaRPr/>
            </a:p>
          </p:txBody>
        </p:sp>
      </p:grpSp>
      <p:sp>
        <p:nvSpPr>
          <p:cNvPr id="639" name="Shape 639"/>
          <p:cNvSpPr/>
          <p:nvPr/>
        </p:nvSpPr>
        <p:spPr>
          <a:xfrm>
            <a:off x="1258728" y="3931535"/>
            <a:ext cx="356892" cy="201600"/>
          </a:xfrm>
          <a:custGeom>
            <a:avLst/>
            <a:gdLst/>
            <a:ahLst/>
            <a:cxnLst/>
            <a:rect l="0" t="0" r="0" b="0"/>
            <a:pathLst>
              <a:path w="19144" h="10814" fill="none" extrusionOk="0">
                <a:moveTo>
                  <a:pt x="16124" y="4774"/>
                </a:moveTo>
                <a:lnTo>
                  <a:pt x="15369" y="4774"/>
                </a:lnTo>
                <a:lnTo>
                  <a:pt x="15369" y="4774"/>
                </a:lnTo>
                <a:lnTo>
                  <a:pt x="15393" y="4482"/>
                </a:lnTo>
                <a:lnTo>
                  <a:pt x="15393" y="4482"/>
                </a:lnTo>
                <a:lnTo>
                  <a:pt x="15369" y="4189"/>
                </a:lnTo>
                <a:lnTo>
                  <a:pt x="15344" y="3921"/>
                </a:lnTo>
                <a:lnTo>
                  <a:pt x="15271" y="3654"/>
                </a:lnTo>
                <a:lnTo>
                  <a:pt x="15174" y="3410"/>
                </a:lnTo>
                <a:lnTo>
                  <a:pt x="15052" y="3166"/>
                </a:lnTo>
                <a:lnTo>
                  <a:pt x="14930" y="2947"/>
                </a:lnTo>
                <a:lnTo>
                  <a:pt x="14760" y="2728"/>
                </a:lnTo>
                <a:lnTo>
                  <a:pt x="14589" y="2533"/>
                </a:lnTo>
                <a:lnTo>
                  <a:pt x="14394" y="2363"/>
                </a:lnTo>
                <a:lnTo>
                  <a:pt x="14175" y="2192"/>
                </a:lnTo>
                <a:lnTo>
                  <a:pt x="13956" y="2070"/>
                </a:lnTo>
                <a:lnTo>
                  <a:pt x="13712" y="1949"/>
                </a:lnTo>
                <a:lnTo>
                  <a:pt x="13469" y="1851"/>
                </a:lnTo>
                <a:lnTo>
                  <a:pt x="13201" y="1778"/>
                </a:lnTo>
                <a:lnTo>
                  <a:pt x="12933" y="1754"/>
                </a:lnTo>
                <a:lnTo>
                  <a:pt x="12641" y="1729"/>
                </a:lnTo>
                <a:lnTo>
                  <a:pt x="12641" y="1729"/>
                </a:lnTo>
                <a:lnTo>
                  <a:pt x="12300" y="1754"/>
                </a:lnTo>
                <a:lnTo>
                  <a:pt x="11959" y="1827"/>
                </a:lnTo>
                <a:lnTo>
                  <a:pt x="11618" y="1924"/>
                </a:lnTo>
                <a:lnTo>
                  <a:pt x="11326" y="2070"/>
                </a:lnTo>
                <a:lnTo>
                  <a:pt x="11326" y="2070"/>
                </a:lnTo>
                <a:lnTo>
                  <a:pt x="11155" y="1851"/>
                </a:lnTo>
                <a:lnTo>
                  <a:pt x="10985" y="1632"/>
                </a:lnTo>
                <a:lnTo>
                  <a:pt x="10814" y="1413"/>
                </a:lnTo>
                <a:lnTo>
                  <a:pt x="10619" y="1218"/>
                </a:lnTo>
                <a:lnTo>
                  <a:pt x="10425" y="1048"/>
                </a:lnTo>
                <a:lnTo>
                  <a:pt x="10205" y="877"/>
                </a:lnTo>
                <a:lnTo>
                  <a:pt x="9962" y="707"/>
                </a:lnTo>
                <a:lnTo>
                  <a:pt x="9718" y="560"/>
                </a:lnTo>
                <a:lnTo>
                  <a:pt x="9475" y="439"/>
                </a:lnTo>
                <a:lnTo>
                  <a:pt x="9231" y="317"/>
                </a:lnTo>
                <a:lnTo>
                  <a:pt x="8963" y="219"/>
                </a:lnTo>
                <a:lnTo>
                  <a:pt x="8695" y="146"/>
                </a:lnTo>
                <a:lnTo>
                  <a:pt x="8403" y="73"/>
                </a:lnTo>
                <a:lnTo>
                  <a:pt x="8135" y="25"/>
                </a:lnTo>
                <a:lnTo>
                  <a:pt x="7843" y="0"/>
                </a:lnTo>
                <a:lnTo>
                  <a:pt x="7551" y="0"/>
                </a:lnTo>
                <a:lnTo>
                  <a:pt x="7551" y="0"/>
                </a:lnTo>
                <a:lnTo>
                  <a:pt x="7088" y="25"/>
                </a:lnTo>
                <a:lnTo>
                  <a:pt x="6650" y="98"/>
                </a:lnTo>
                <a:lnTo>
                  <a:pt x="6211" y="195"/>
                </a:lnTo>
                <a:lnTo>
                  <a:pt x="5797" y="341"/>
                </a:lnTo>
                <a:lnTo>
                  <a:pt x="5407" y="536"/>
                </a:lnTo>
                <a:lnTo>
                  <a:pt x="5042" y="755"/>
                </a:lnTo>
                <a:lnTo>
                  <a:pt x="4701" y="1023"/>
                </a:lnTo>
                <a:lnTo>
                  <a:pt x="4385" y="1315"/>
                </a:lnTo>
                <a:lnTo>
                  <a:pt x="4092" y="1632"/>
                </a:lnTo>
                <a:lnTo>
                  <a:pt x="3824" y="1973"/>
                </a:lnTo>
                <a:lnTo>
                  <a:pt x="3605" y="2338"/>
                </a:lnTo>
                <a:lnTo>
                  <a:pt x="3410" y="2728"/>
                </a:lnTo>
                <a:lnTo>
                  <a:pt x="3264" y="3142"/>
                </a:lnTo>
                <a:lnTo>
                  <a:pt x="3142" y="3580"/>
                </a:lnTo>
                <a:lnTo>
                  <a:pt x="3094" y="4019"/>
                </a:lnTo>
                <a:lnTo>
                  <a:pt x="3069" y="4482"/>
                </a:lnTo>
                <a:lnTo>
                  <a:pt x="3069" y="4482"/>
                </a:lnTo>
                <a:lnTo>
                  <a:pt x="3069" y="4774"/>
                </a:lnTo>
                <a:lnTo>
                  <a:pt x="3021" y="4774"/>
                </a:lnTo>
                <a:lnTo>
                  <a:pt x="3021" y="4774"/>
                </a:lnTo>
                <a:lnTo>
                  <a:pt x="2704" y="4774"/>
                </a:lnTo>
                <a:lnTo>
                  <a:pt x="2412" y="4823"/>
                </a:lnTo>
                <a:lnTo>
                  <a:pt x="2120" y="4896"/>
                </a:lnTo>
                <a:lnTo>
                  <a:pt x="1827" y="5017"/>
                </a:lnTo>
                <a:lnTo>
                  <a:pt x="1584" y="5139"/>
                </a:lnTo>
                <a:lnTo>
                  <a:pt x="1316" y="5285"/>
                </a:lnTo>
                <a:lnTo>
                  <a:pt x="1097" y="5456"/>
                </a:lnTo>
                <a:lnTo>
                  <a:pt x="877" y="5651"/>
                </a:lnTo>
                <a:lnTo>
                  <a:pt x="683" y="5870"/>
                </a:lnTo>
                <a:lnTo>
                  <a:pt x="512" y="6113"/>
                </a:lnTo>
                <a:lnTo>
                  <a:pt x="366" y="6357"/>
                </a:lnTo>
                <a:lnTo>
                  <a:pt x="220" y="6625"/>
                </a:lnTo>
                <a:lnTo>
                  <a:pt x="122" y="6893"/>
                </a:lnTo>
                <a:lnTo>
                  <a:pt x="49" y="7185"/>
                </a:lnTo>
                <a:lnTo>
                  <a:pt x="1" y="7477"/>
                </a:lnTo>
                <a:lnTo>
                  <a:pt x="1" y="7794"/>
                </a:lnTo>
                <a:lnTo>
                  <a:pt x="1" y="7794"/>
                </a:lnTo>
                <a:lnTo>
                  <a:pt x="1" y="8110"/>
                </a:lnTo>
                <a:lnTo>
                  <a:pt x="49" y="8403"/>
                </a:lnTo>
                <a:lnTo>
                  <a:pt x="122" y="8695"/>
                </a:lnTo>
                <a:lnTo>
                  <a:pt x="220" y="8963"/>
                </a:lnTo>
                <a:lnTo>
                  <a:pt x="366" y="9231"/>
                </a:lnTo>
                <a:lnTo>
                  <a:pt x="512" y="9474"/>
                </a:lnTo>
                <a:lnTo>
                  <a:pt x="683" y="9718"/>
                </a:lnTo>
                <a:lnTo>
                  <a:pt x="877" y="9937"/>
                </a:lnTo>
                <a:lnTo>
                  <a:pt x="1097" y="10132"/>
                </a:lnTo>
                <a:lnTo>
                  <a:pt x="1316" y="10302"/>
                </a:lnTo>
                <a:lnTo>
                  <a:pt x="1584" y="10449"/>
                </a:lnTo>
                <a:lnTo>
                  <a:pt x="1827" y="10570"/>
                </a:lnTo>
                <a:lnTo>
                  <a:pt x="2120" y="10692"/>
                </a:lnTo>
                <a:lnTo>
                  <a:pt x="2412" y="10765"/>
                </a:lnTo>
                <a:lnTo>
                  <a:pt x="2704" y="10814"/>
                </a:lnTo>
                <a:lnTo>
                  <a:pt x="3021" y="10814"/>
                </a:lnTo>
                <a:lnTo>
                  <a:pt x="16124" y="10814"/>
                </a:lnTo>
                <a:lnTo>
                  <a:pt x="16124" y="10814"/>
                </a:lnTo>
                <a:lnTo>
                  <a:pt x="16440" y="10814"/>
                </a:lnTo>
                <a:lnTo>
                  <a:pt x="16732" y="10765"/>
                </a:lnTo>
                <a:lnTo>
                  <a:pt x="17025" y="10692"/>
                </a:lnTo>
                <a:lnTo>
                  <a:pt x="17317" y="10570"/>
                </a:lnTo>
                <a:lnTo>
                  <a:pt x="17561" y="10449"/>
                </a:lnTo>
                <a:lnTo>
                  <a:pt x="17828" y="10302"/>
                </a:lnTo>
                <a:lnTo>
                  <a:pt x="18048" y="10132"/>
                </a:lnTo>
                <a:lnTo>
                  <a:pt x="18267" y="9937"/>
                </a:lnTo>
                <a:lnTo>
                  <a:pt x="18462" y="9718"/>
                </a:lnTo>
                <a:lnTo>
                  <a:pt x="18632" y="9474"/>
                </a:lnTo>
                <a:lnTo>
                  <a:pt x="18778" y="9231"/>
                </a:lnTo>
                <a:lnTo>
                  <a:pt x="18924" y="8963"/>
                </a:lnTo>
                <a:lnTo>
                  <a:pt x="19022" y="8695"/>
                </a:lnTo>
                <a:lnTo>
                  <a:pt x="19095" y="8403"/>
                </a:lnTo>
                <a:lnTo>
                  <a:pt x="19144" y="8110"/>
                </a:lnTo>
                <a:lnTo>
                  <a:pt x="19144" y="7794"/>
                </a:lnTo>
                <a:lnTo>
                  <a:pt x="19144" y="7794"/>
                </a:lnTo>
                <a:lnTo>
                  <a:pt x="19144" y="7477"/>
                </a:lnTo>
                <a:lnTo>
                  <a:pt x="19095" y="7185"/>
                </a:lnTo>
                <a:lnTo>
                  <a:pt x="19022" y="6893"/>
                </a:lnTo>
                <a:lnTo>
                  <a:pt x="18924" y="6625"/>
                </a:lnTo>
                <a:lnTo>
                  <a:pt x="18778" y="6357"/>
                </a:lnTo>
                <a:lnTo>
                  <a:pt x="18632" y="6113"/>
                </a:lnTo>
                <a:lnTo>
                  <a:pt x="18462" y="5870"/>
                </a:lnTo>
                <a:lnTo>
                  <a:pt x="18267" y="5651"/>
                </a:lnTo>
                <a:lnTo>
                  <a:pt x="18048" y="5456"/>
                </a:lnTo>
                <a:lnTo>
                  <a:pt x="17828" y="5285"/>
                </a:lnTo>
                <a:lnTo>
                  <a:pt x="17561" y="5139"/>
                </a:lnTo>
                <a:lnTo>
                  <a:pt x="17317" y="5017"/>
                </a:lnTo>
                <a:lnTo>
                  <a:pt x="17025" y="4896"/>
                </a:lnTo>
                <a:lnTo>
                  <a:pt x="16732" y="4823"/>
                </a:lnTo>
                <a:lnTo>
                  <a:pt x="16440" y="4774"/>
                </a:lnTo>
                <a:lnTo>
                  <a:pt x="16124" y="4774"/>
                </a:lnTo>
                <a:lnTo>
                  <a:pt x="16124" y="4774"/>
                </a:lnTo>
                <a:close/>
              </a:path>
            </a:pathLst>
          </a:custGeom>
          <a:noFill/>
          <a:ln w="12175" cap="rnd" cmpd="sng">
            <a:solidFill>
              <a:srgbClr val="111111"/>
            </a:solidFill>
            <a:prstDash val="solid"/>
            <a:round/>
            <a:headEnd type="none" w="sm" len="sm"/>
            <a:tailEnd type="none" w="sm" len="sm"/>
          </a:ln>
        </p:spPr>
        <p:txBody>
          <a:bodyPr spcFirstLastPara="1" wrap="square" lIns="91425" tIns="91425" rIns="91425" bIns="91425" anchor="ctr" anchorCtr="0">
            <a:noAutofit/>
          </a:bodyPr>
          <a:lstStyle/>
          <a:p>
            <a:pPr marL="0" lvl="0" indent="0">
              <a:spcBef>
                <a:spcPts val="0"/>
              </a:spcBef>
              <a:spcAft>
                <a:spcPts val="0"/>
              </a:spcAft>
              <a:buNone/>
            </a:pPr>
            <a:endParaRPr/>
          </a:p>
        </p:txBody>
      </p:sp>
      <p:sp>
        <p:nvSpPr>
          <p:cNvPr id="640" name="Shape 640"/>
          <p:cNvSpPr/>
          <p:nvPr/>
        </p:nvSpPr>
        <p:spPr>
          <a:xfrm>
            <a:off x="3291044" y="3881125"/>
            <a:ext cx="302400" cy="302419"/>
          </a:xfrm>
          <a:custGeom>
            <a:avLst/>
            <a:gdLst/>
            <a:ahLst/>
            <a:cxnLst/>
            <a:rect l="0" t="0" r="0" b="0"/>
            <a:pathLst>
              <a:path w="16221" h="16222" fill="none" extrusionOk="0">
                <a:moveTo>
                  <a:pt x="0" y="8111"/>
                </a:moveTo>
                <a:lnTo>
                  <a:pt x="0" y="8111"/>
                </a:lnTo>
                <a:lnTo>
                  <a:pt x="0" y="7697"/>
                </a:lnTo>
                <a:lnTo>
                  <a:pt x="49" y="7283"/>
                </a:lnTo>
                <a:lnTo>
                  <a:pt x="98" y="6869"/>
                </a:lnTo>
                <a:lnTo>
                  <a:pt x="171" y="6479"/>
                </a:lnTo>
                <a:lnTo>
                  <a:pt x="244" y="6090"/>
                </a:lnTo>
                <a:lnTo>
                  <a:pt x="366" y="5700"/>
                </a:lnTo>
                <a:lnTo>
                  <a:pt x="487" y="5335"/>
                </a:lnTo>
                <a:lnTo>
                  <a:pt x="634" y="4945"/>
                </a:lnTo>
                <a:lnTo>
                  <a:pt x="804" y="4604"/>
                </a:lnTo>
                <a:lnTo>
                  <a:pt x="975" y="4239"/>
                </a:lnTo>
                <a:lnTo>
                  <a:pt x="1169" y="3898"/>
                </a:lnTo>
                <a:lnTo>
                  <a:pt x="1389" y="3581"/>
                </a:lnTo>
                <a:lnTo>
                  <a:pt x="1608" y="3264"/>
                </a:lnTo>
                <a:lnTo>
                  <a:pt x="1851" y="2948"/>
                </a:lnTo>
                <a:lnTo>
                  <a:pt x="2119" y="2656"/>
                </a:lnTo>
                <a:lnTo>
                  <a:pt x="2387" y="2388"/>
                </a:lnTo>
                <a:lnTo>
                  <a:pt x="2655" y="2120"/>
                </a:lnTo>
                <a:lnTo>
                  <a:pt x="2947" y="1852"/>
                </a:lnTo>
                <a:lnTo>
                  <a:pt x="3264" y="1608"/>
                </a:lnTo>
                <a:lnTo>
                  <a:pt x="3581" y="1389"/>
                </a:lnTo>
                <a:lnTo>
                  <a:pt x="3897" y="1170"/>
                </a:lnTo>
                <a:lnTo>
                  <a:pt x="4238" y="975"/>
                </a:lnTo>
                <a:lnTo>
                  <a:pt x="4603" y="805"/>
                </a:lnTo>
                <a:lnTo>
                  <a:pt x="4944" y="634"/>
                </a:lnTo>
                <a:lnTo>
                  <a:pt x="5334" y="488"/>
                </a:lnTo>
                <a:lnTo>
                  <a:pt x="5699" y="366"/>
                </a:lnTo>
                <a:lnTo>
                  <a:pt x="6089" y="244"/>
                </a:lnTo>
                <a:lnTo>
                  <a:pt x="6479" y="171"/>
                </a:lnTo>
                <a:lnTo>
                  <a:pt x="6868" y="98"/>
                </a:lnTo>
                <a:lnTo>
                  <a:pt x="7282" y="50"/>
                </a:lnTo>
                <a:lnTo>
                  <a:pt x="7696" y="1"/>
                </a:lnTo>
                <a:lnTo>
                  <a:pt x="8111" y="1"/>
                </a:lnTo>
                <a:lnTo>
                  <a:pt x="8111" y="1"/>
                </a:lnTo>
                <a:lnTo>
                  <a:pt x="8525" y="1"/>
                </a:lnTo>
                <a:lnTo>
                  <a:pt x="8939" y="50"/>
                </a:lnTo>
                <a:lnTo>
                  <a:pt x="9353" y="98"/>
                </a:lnTo>
                <a:lnTo>
                  <a:pt x="9742" y="171"/>
                </a:lnTo>
                <a:lnTo>
                  <a:pt x="10132" y="244"/>
                </a:lnTo>
                <a:lnTo>
                  <a:pt x="10522" y="366"/>
                </a:lnTo>
                <a:lnTo>
                  <a:pt x="10911" y="488"/>
                </a:lnTo>
                <a:lnTo>
                  <a:pt x="11277" y="634"/>
                </a:lnTo>
                <a:lnTo>
                  <a:pt x="11618" y="805"/>
                </a:lnTo>
                <a:lnTo>
                  <a:pt x="11983" y="975"/>
                </a:lnTo>
                <a:lnTo>
                  <a:pt x="12324" y="1170"/>
                </a:lnTo>
                <a:lnTo>
                  <a:pt x="12641" y="1389"/>
                </a:lnTo>
                <a:lnTo>
                  <a:pt x="12957" y="1608"/>
                </a:lnTo>
                <a:lnTo>
                  <a:pt x="13274" y="1852"/>
                </a:lnTo>
                <a:lnTo>
                  <a:pt x="13566" y="2120"/>
                </a:lnTo>
                <a:lnTo>
                  <a:pt x="13834" y="2388"/>
                </a:lnTo>
                <a:lnTo>
                  <a:pt x="14126" y="2656"/>
                </a:lnTo>
                <a:lnTo>
                  <a:pt x="14370" y="2948"/>
                </a:lnTo>
                <a:lnTo>
                  <a:pt x="14613" y="3264"/>
                </a:lnTo>
                <a:lnTo>
                  <a:pt x="14832" y="3581"/>
                </a:lnTo>
                <a:lnTo>
                  <a:pt x="15052" y="3898"/>
                </a:lnTo>
                <a:lnTo>
                  <a:pt x="15247" y="4239"/>
                </a:lnTo>
                <a:lnTo>
                  <a:pt x="15417" y="4604"/>
                </a:lnTo>
                <a:lnTo>
                  <a:pt x="15587" y="4945"/>
                </a:lnTo>
                <a:lnTo>
                  <a:pt x="15734" y="5335"/>
                </a:lnTo>
                <a:lnTo>
                  <a:pt x="15855" y="5700"/>
                </a:lnTo>
                <a:lnTo>
                  <a:pt x="15977" y="6090"/>
                </a:lnTo>
                <a:lnTo>
                  <a:pt x="16050" y="6479"/>
                </a:lnTo>
                <a:lnTo>
                  <a:pt x="16123" y="6869"/>
                </a:lnTo>
                <a:lnTo>
                  <a:pt x="16172" y="7283"/>
                </a:lnTo>
                <a:lnTo>
                  <a:pt x="16221" y="7697"/>
                </a:lnTo>
                <a:lnTo>
                  <a:pt x="16221" y="8111"/>
                </a:lnTo>
                <a:lnTo>
                  <a:pt x="16221" y="8111"/>
                </a:lnTo>
                <a:lnTo>
                  <a:pt x="16221" y="8525"/>
                </a:lnTo>
                <a:lnTo>
                  <a:pt x="16172" y="8939"/>
                </a:lnTo>
                <a:lnTo>
                  <a:pt x="16123" y="9353"/>
                </a:lnTo>
                <a:lnTo>
                  <a:pt x="16050" y="9743"/>
                </a:lnTo>
                <a:lnTo>
                  <a:pt x="15977" y="10133"/>
                </a:lnTo>
                <a:lnTo>
                  <a:pt x="15855" y="10522"/>
                </a:lnTo>
                <a:lnTo>
                  <a:pt x="15734" y="10888"/>
                </a:lnTo>
                <a:lnTo>
                  <a:pt x="15587" y="11277"/>
                </a:lnTo>
                <a:lnTo>
                  <a:pt x="15417" y="11618"/>
                </a:lnTo>
                <a:lnTo>
                  <a:pt x="15247" y="11984"/>
                </a:lnTo>
                <a:lnTo>
                  <a:pt x="15052" y="12324"/>
                </a:lnTo>
                <a:lnTo>
                  <a:pt x="14832" y="12641"/>
                </a:lnTo>
                <a:lnTo>
                  <a:pt x="14613" y="12958"/>
                </a:lnTo>
                <a:lnTo>
                  <a:pt x="14370" y="13274"/>
                </a:lnTo>
                <a:lnTo>
                  <a:pt x="14126" y="13567"/>
                </a:lnTo>
                <a:lnTo>
                  <a:pt x="13834" y="13835"/>
                </a:lnTo>
                <a:lnTo>
                  <a:pt x="13566" y="14102"/>
                </a:lnTo>
                <a:lnTo>
                  <a:pt x="13274" y="14370"/>
                </a:lnTo>
                <a:lnTo>
                  <a:pt x="12957" y="14614"/>
                </a:lnTo>
                <a:lnTo>
                  <a:pt x="12641" y="14833"/>
                </a:lnTo>
                <a:lnTo>
                  <a:pt x="12324" y="15052"/>
                </a:lnTo>
                <a:lnTo>
                  <a:pt x="11983" y="15247"/>
                </a:lnTo>
                <a:lnTo>
                  <a:pt x="11618" y="15418"/>
                </a:lnTo>
                <a:lnTo>
                  <a:pt x="11277" y="15588"/>
                </a:lnTo>
                <a:lnTo>
                  <a:pt x="10911" y="15734"/>
                </a:lnTo>
                <a:lnTo>
                  <a:pt x="10522" y="15856"/>
                </a:lnTo>
                <a:lnTo>
                  <a:pt x="10132" y="15978"/>
                </a:lnTo>
                <a:lnTo>
                  <a:pt x="9742" y="16051"/>
                </a:lnTo>
                <a:lnTo>
                  <a:pt x="9353" y="16124"/>
                </a:lnTo>
                <a:lnTo>
                  <a:pt x="8939" y="16173"/>
                </a:lnTo>
                <a:lnTo>
                  <a:pt x="8525" y="16221"/>
                </a:lnTo>
                <a:lnTo>
                  <a:pt x="8111" y="16221"/>
                </a:lnTo>
                <a:lnTo>
                  <a:pt x="8111" y="16221"/>
                </a:lnTo>
                <a:lnTo>
                  <a:pt x="7696" y="16221"/>
                </a:lnTo>
                <a:lnTo>
                  <a:pt x="7282" y="16173"/>
                </a:lnTo>
                <a:lnTo>
                  <a:pt x="6868" y="16124"/>
                </a:lnTo>
                <a:lnTo>
                  <a:pt x="6479" y="16051"/>
                </a:lnTo>
                <a:lnTo>
                  <a:pt x="6089" y="15978"/>
                </a:lnTo>
                <a:lnTo>
                  <a:pt x="5699" y="15856"/>
                </a:lnTo>
                <a:lnTo>
                  <a:pt x="5334" y="15734"/>
                </a:lnTo>
                <a:lnTo>
                  <a:pt x="4944" y="15588"/>
                </a:lnTo>
                <a:lnTo>
                  <a:pt x="4603" y="15418"/>
                </a:lnTo>
                <a:lnTo>
                  <a:pt x="4238" y="15247"/>
                </a:lnTo>
                <a:lnTo>
                  <a:pt x="3897" y="15052"/>
                </a:lnTo>
                <a:lnTo>
                  <a:pt x="3581" y="14833"/>
                </a:lnTo>
                <a:lnTo>
                  <a:pt x="3264" y="14614"/>
                </a:lnTo>
                <a:lnTo>
                  <a:pt x="2947" y="14370"/>
                </a:lnTo>
                <a:lnTo>
                  <a:pt x="2655" y="14102"/>
                </a:lnTo>
                <a:lnTo>
                  <a:pt x="2387" y="13835"/>
                </a:lnTo>
                <a:lnTo>
                  <a:pt x="2119" y="13567"/>
                </a:lnTo>
                <a:lnTo>
                  <a:pt x="1851" y="13274"/>
                </a:lnTo>
                <a:lnTo>
                  <a:pt x="1608" y="12958"/>
                </a:lnTo>
                <a:lnTo>
                  <a:pt x="1389" y="12641"/>
                </a:lnTo>
                <a:lnTo>
                  <a:pt x="1169" y="12324"/>
                </a:lnTo>
                <a:lnTo>
                  <a:pt x="975" y="11984"/>
                </a:lnTo>
                <a:lnTo>
                  <a:pt x="804" y="11618"/>
                </a:lnTo>
                <a:lnTo>
                  <a:pt x="634" y="11277"/>
                </a:lnTo>
                <a:lnTo>
                  <a:pt x="487" y="10888"/>
                </a:lnTo>
                <a:lnTo>
                  <a:pt x="366" y="10522"/>
                </a:lnTo>
                <a:lnTo>
                  <a:pt x="244" y="10133"/>
                </a:lnTo>
                <a:lnTo>
                  <a:pt x="171" y="9743"/>
                </a:lnTo>
                <a:lnTo>
                  <a:pt x="98" y="9353"/>
                </a:lnTo>
                <a:lnTo>
                  <a:pt x="49" y="8939"/>
                </a:lnTo>
                <a:lnTo>
                  <a:pt x="0" y="8525"/>
                </a:lnTo>
                <a:lnTo>
                  <a:pt x="0" y="8111"/>
                </a:lnTo>
                <a:lnTo>
                  <a:pt x="0" y="8111"/>
                </a:lnTo>
                <a:close/>
                <a:moveTo>
                  <a:pt x="7234" y="11180"/>
                </a:moveTo>
                <a:lnTo>
                  <a:pt x="7234" y="11180"/>
                </a:lnTo>
                <a:lnTo>
                  <a:pt x="7282" y="11180"/>
                </a:lnTo>
                <a:lnTo>
                  <a:pt x="7282" y="11180"/>
                </a:lnTo>
                <a:lnTo>
                  <a:pt x="7453" y="11155"/>
                </a:lnTo>
                <a:lnTo>
                  <a:pt x="7623" y="11082"/>
                </a:lnTo>
                <a:lnTo>
                  <a:pt x="7794" y="10985"/>
                </a:lnTo>
                <a:lnTo>
                  <a:pt x="7916" y="10863"/>
                </a:lnTo>
                <a:lnTo>
                  <a:pt x="12007" y="6747"/>
                </a:lnTo>
                <a:lnTo>
                  <a:pt x="12007" y="6747"/>
                </a:lnTo>
                <a:lnTo>
                  <a:pt x="12105" y="6625"/>
                </a:lnTo>
                <a:lnTo>
                  <a:pt x="12153" y="6504"/>
                </a:lnTo>
                <a:lnTo>
                  <a:pt x="12202" y="6358"/>
                </a:lnTo>
                <a:lnTo>
                  <a:pt x="12202" y="6211"/>
                </a:lnTo>
                <a:lnTo>
                  <a:pt x="12202" y="6211"/>
                </a:lnTo>
                <a:lnTo>
                  <a:pt x="12178" y="6017"/>
                </a:lnTo>
                <a:lnTo>
                  <a:pt x="12129" y="5822"/>
                </a:lnTo>
                <a:lnTo>
                  <a:pt x="12032" y="5676"/>
                </a:lnTo>
                <a:lnTo>
                  <a:pt x="11886" y="5529"/>
                </a:lnTo>
                <a:lnTo>
                  <a:pt x="11886" y="5529"/>
                </a:lnTo>
                <a:lnTo>
                  <a:pt x="11764" y="5432"/>
                </a:lnTo>
                <a:lnTo>
                  <a:pt x="11618" y="5383"/>
                </a:lnTo>
                <a:lnTo>
                  <a:pt x="11472" y="5335"/>
                </a:lnTo>
                <a:lnTo>
                  <a:pt x="11325" y="5335"/>
                </a:lnTo>
                <a:lnTo>
                  <a:pt x="11325" y="5335"/>
                </a:lnTo>
                <a:lnTo>
                  <a:pt x="11131" y="5359"/>
                </a:lnTo>
                <a:lnTo>
                  <a:pt x="10960" y="5408"/>
                </a:lnTo>
                <a:lnTo>
                  <a:pt x="10790" y="5505"/>
                </a:lnTo>
                <a:lnTo>
                  <a:pt x="10643" y="5651"/>
                </a:lnTo>
                <a:lnTo>
                  <a:pt x="7161" y="8988"/>
                </a:lnTo>
                <a:lnTo>
                  <a:pt x="5797" y="7648"/>
                </a:lnTo>
                <a:lnTo>
                  <a:pt x="5797" y="7648"/>
                </a:lnTo>
                <a:lnTo>
                  <a:pt x="5675" y="7527"/>
                </a:lnTo>
                <a:lnTo>
                  <a:pt x="5505" y="7454"/>
                </a:lnTo>
                <a:lnTo>
                  <a:pt x="5358" y="7405"/>
                </a:lnTo>
                <a:lnTo>
                  <a:pt x="5188" y="7380"/>
                </a:lnTo>
                <a:lnTo>
                  <a:pt x="5188" y="7380"/>
                </a:lnTo>
                <a:lnTo>
                  <a:pt x="5017" y="7405"/>
                </a:lnTo>
                <a:lnTo>
                  <a:pt x="4847" y="7454"/>
                </a:lnTo>
                <a:lnTo>
                  <a:pt x="4701" y="7527"/>
                </a:lnTo>
                <a:lnTo>
                  <a:pt x="4555" y="7648"/>
                </a:lnTo>
                <a:lnTo>
                  <a:pt x="4555" y="7648"/>
                </a:lnTo>
                <a:lnTo>
                  <a:pt x="4457" y="7770"/>
                </a:lnTo>
                <a:lnTo>
                  <a:pt x="4360" y="7916"/>
                </a:lnTo>
                <a:lnTo>
                  <a:pt x="4311" y="8087"/>
                </a:lnTo>
                <a:lnTo>
                  <a:pt x="4311" y="8257"/>
                </a:lnTo>
                <a:lnTo>
                  <a:pt x="4311" y="8257"/>
                </a:lnTo>
                <a:lnTo>
                  <a:pt x="4311" y="8428"/>
                </a:lnTo>
                <a:lnTo>
                  <a:pt x="4360" y="8598"/>
                </a:lnTo>
                <a:lnTo>
                  <a:pt x="4457" y="8744"/>
                </a:lnTo>
                <a:lnTo>
                  <a:pt x="4555" y="8890"/>
                </a:lnTo>
                <a:lnTo>
                  <a:pt x="6601" y="10936"/>
                </a:lnTo>
                <a:lnTo>
                  <a:pt x="6601" y="10936"/>
                </a:lnTo>
                <a:lnTo>
                  <a:pt x="6747" y="11034"/>
                </a:lnTo>
                <a:lnTo>
                  <a:pt x="6893" y="11131"/>
                </a:lnTo>
                <a:lnTo>
                  <a:pt x="7063" y="11180"/>
                </a:lnTo>
                <a:lnTo>
                  <a:pt x="7234" y="11180"/>
                </a:lnTo>
                <a:lnTo>
                  <a:pt x="7234" y="11180"/>
                </a:lnTo>
                <a:close/>
              </a:path>
            </a:pathLst>
          </a:custGeom>
          <a:noFill/>
          <a:ln w="12175" cap="rnd" cmpd="sng">
            <a:solidFill>
              <a:srgbClr val="111111"/>
            </a:solidFill>
            <a:prstDash val="solid"/>
            <a:round/>
            <a:headEnd type="none" w="sm" len="sm"/>
            <a:tailEnd type="none" w="sm" len="sm"/>
          </a:ln>
        </p:spPr>
        <p:txBody>
          <a:bodyPr spcFirstLastPara="1" wrap="square" lIns="91425" tIns="91425" rIns="91425" bIns="91425" anchor="ctr" anchorCtr="0">
            <a:noAutofit/>
          </a:bodyPr>
          <a:lstStyle/>
          <a:p>
            <a:pPr marL="0" lvl="0" indent="0">
              <a:spcBef>
                <a:spcPts val="0"/>
              </a:spcBef>
              <a:spcAft>
                <a:spcPts val="0"/>
              </a:spcAft>
              <a:buNone/>
            </a:pPr>
            <a:endParaRPr/>
          </a:p>
        </p:txBody>
      </p:sp>
      <p:sp>
        <p:nvSpPr>
          <p:cNvPr id="641" name="Shape 641"/>
          <p:cNvSpPr/>
          <p:nvPr/>
        </p:nvSpPr>
        <p:spPr>
          <a:xfrm>
            <a:off x="2789774" y="3900196"/>
            <a:ext cx="302400" cy="264276"/>
          </a:xfrm>
          <a:custGeom>
            <a:avLst/>
            <a:gdLst/>
            <a:ahLst/>
            <a:cxnLst/>
            <a:rect l="0" t="0" r="0" b="0"/>
            <a:pathLst>
              <a:path w="16221" h="14176" fill="none" extrusionOk="0">
                <a:moveTo>
                  <a:pt x="16075" y="12665"/>
                </a:moveTo>
                <a:lnTo>
                  <a:pt x="8987" y="488"/>
                </a:lnTo>
                <a:lnTo>
                  <a:pt x="8987" y="488"/>
                </a:lnTo>
                <a:lnTo>
                  <a:pt x="8914" y="390"/>
                </a:lnTo>
                <a:lnTo>
                  <a:pt x="8817" y="293"/>
                </a:lnTo>
                <a:lnTo>
                  <a:pt x="8720" y="196"/>
                </a:lnTo>
                <a:lnTo>
                  <a:pt x="8622" y="123"/>
                </a:lnTo>
                <a:lnTo>
                  <a:pt x="8500" y="74"/>
                </a:lnTo>
                <a:lnTo>
                  <a:pt x="8379" y="25"/>
                </a:lnTo>
                <a:lnTo>
                  <a:pt x="8232" y="1"/>
                </a:lnTo>
                <a:lnTo>
                  <a:pt x="8111" y="1"/>
                </a:lnTo>
                <a:lnTo>
                  <a:pt x="8111" y="1"/>
                </a:lnTo>
                <a:lnTo>
                  <a:pt x="7965" y="1"/>
                </a:lnTo>
                <a:lnTo>
                  <a:pt x="7843" y="25"/>
                </a:lnTo>
                <a:lnTo>
                  <a:pt x="7721" y="74"/>
                </a:lnTo>
                <a:lnTo>
                  <a:pt x="7599" y="123"/>
                </a:lnTo>
                <a:lnTo>
                  <a:pt x="7502" y="196"/>
                </a:lnTo>
                <a:lnTo>
                  <a:pt x="7404" y="293"/>
                </a:lnTo>
                <a:lnTo>
                  <a:pt x="7307" y="390"/>
                </a:lnTo>
                <a:lnTo>
                  <a:pt x="7234" y="488"/>
                </a:lnTo>
                <a:lnTo>
                  <a:pt x="147" y="12665"/>
                </a:lnTo>
                <a:lnTo>
                  <a:pt x="147" y="12665"/>
                </a:lnTo>
                <a:lnTo>
                  <a:pt x="74" y="12787"/>
                </a:lnTo>
                <a:lnTo>
                  <a:pt x="25" y="12909"/>
                </a:lnTo>
                <a:lnTo>
                  <a:pt x="0" y="13031"/>
                </a:lnTo>
                <a:lnTo>
                  <a:pt x="0" y="13177"/>
                </a:lnTo>
                <a:lnTo>
                  <a:pt x="0" y="13177"/>
                </a:lnTo>
                <a:lnTo>
                  <a:pt x="0" y="13299"/>
                </a:lnTo>
                <a:lnTo>
                  <a:pt x="25" y="13420"/>
                </a:lnTo>
                <a:lnTo>
                  <a:pt x="74" y="13567"/>
                </a:lnTo>
                <a:lnTo>
                  <a:pt x="147" y="13688"/>
                </a:lnTo>
                <a:lnTo>
                  <a:pt x="147" y="13688"/>
                </a:lnTo>
                <a:lnTo>
                  <a:pt x="220" y="13786"/>
                </a:lnTo>
                <a:lnTo>
                  <a:pt x="293" y="13883"/>
                </a:lnTo>
                <a:lnTo>
                  <a:pt x="390" y="13981"/>
                </a:lnTo>
                <a:lnTo>
                  <a:pt x="512" y="14054"/>
                </a:lnTo>
                <a:lnTo>
                  <a:pt x="634" y="14102"/>
                </a:lnTo>
                <a:lnTo>
                  <a:pt x="755" y="14151"/>
                </a:lnTo>
                <a:lnTo>
                  <a:pt x="877" y="14175"/>
                </a:lnTo>
                <a:lnTo>
                  <a:pt x="1023" y="14175"/>
                </a:lnTo>
                <a:lnTo>
                  <a:pt x="15198" y="14175"/>
                </a:lnTo>
                <a:lnTo>
                  <a:pt x="15198" y="14175"/>
                </a:lnTo>
                <a:lnTo>
                  <a:pt x="15344" y="14175"/>
                </a:lnTo>
                <a:lnTo>
                  <a:pt x="15466" y="14151"/>
                </a:lnTo>
                <a:lnTo>
                  <a:pt x="15588" y="14102"/>
                </a:lnTo>
                <a:lnTo>
                  <a:pt x="15709" y="14054"/>
                </a:lnTo>
                <a:lnTo>
                  <a:pt x="15831" y="13981"/>
                </a:lnTo>
                <a:lnTo>
                  <a:pt x="15929" y="13883"/>
                </a:lnTo>
                <a:lnTo>
                  <a:pt x="16002" y="13786"/>
                </a:lnTo>
                <a:lnTo>
                  <a:pt x="16075" y="13688"/>
                </a:lnTo>
                <a:lnTo>
                  <a:pt x="16075" y="13688"/>
                </a:lnTo>
                <a:lnTo>
                  <a:pt x="16148" y="13567"/>
                </a:lnTo>
                <a:lnTo>
                  <a:pt x="16197" y="13420"/>
                </a:lnTo>
                <a:lnTo>
                  <a:pt x="16221" y="13299"/>
                </a:lnTo>
                <a:lnTo>
                  <a:pt x="16221" y="13177"/>
                </a:lnTo>
                <a:lnTo>
                  <a:pt x="16221" y="13177"/>
                </a:lnTo>
                <a:lnTo>
                  <a:pt x="16221" y="13031"/>
                </a:lnTo>
                <a:lnTo>
                  <a:pt x="16197" y="12909"/>
                </a:lnTo>
                <a:lnTo>
                  <a:pt x="16148" y="12787"/>
                </a:lnTo>
                <a:lnTo>
                  <a:pt x="16075" y="12665"/>
                </a:lnTo>
                <a:lnTo>
                  <a:pt x="16075" y="12665"/>
                </a:lnTo>
                <a:close/>
                <a:moveTo>
                  <a:pt x="8111" y="12349"/>
                </a:moveTo>
                <a:lnTo>
                  <a:pt x="8111" y="12349"/>
                </a:lnTo>
                <a:lnTo>
                  <a:pt x="7916" y="12324"/>
                </a:lnTo>
                <a:lnTo>
                  <a:pt x="7721" y="12276"/>
                </a:lnTo>
                <a:lnTo>
                  <a:pt x="7575" y="12178"/>
                </a:lnTo>
                <a:lnTo>
                  <a:pt x="7429" y="12057"/>
                </a:lnTo>
                <a:lnTo>
                  <a:pt x="7307" y="11910"/>
                </a:lnTo>
                <a:lnTo>
                  <a:pt x="7210" y="11764"/>
                </a:lnTo>
                <a:lnTo>
                  <a:pt x="7161" y="11569"/>
                </a:lnTo>
                <a:lnTo>
                  <a:pt x="7136" y="11375"/>
                </a:lnTo>
                <a:lnTo>
                  <a:pt x="7136" y="11375"/>
                </a:lnTo>
                <a:lnTo>
                  <a:pt x="7161" y="11180"/>
                </a:lnTo>
                <a:lnTo>
                  <a:pt x="7210" y="11009"/>
                </a:lnTo>
                <a:lnTo>
                  <a:pt x="7307" y="10839"/>
                </a:lnTo>
                <a:lnTo>
                  <a:pt x="7429" y="10693"/>
                </a:lnTo>
                <a:lnTo>
                  <a:pt x="7575" y="10571"/>
                </a:lnTo>
                <a:lnTo>
                  <a:pt x="7721" y="10473"/>
                </a:lnTo>
                <a:lnTo>
                  <a:pt x="7916" y="10425"/>
                </a:lnTo>
                <a:lnTo>
                  <a:pt x="8111" y="10400"/>
                </a:lnTo>
                <a:lnTo>
                  <a:pt x="8111" y="10400"/>
                </a:lnTo>
                <a:lnTo>
                  <a:pt x="8306" y="10425"/>
                </a:lnTo>
                <a:lnTo>
                  <a:pt x="8476" y="10473"/>
                </a:lnTo>
                <a:lnTo>
                  <a:pt x="8646" y="10571"/>
                </a:lnTo>
                <a:lnTo>
                  <a:pt x="8793" y="10693"/>
                </a:lnTo>
                <a:lnTo>
                  <a:pt x="8914" y="10839"/>
                </a:lnTo>
                <a:lnTo>
                  <a:pt x="9012" y="11009"/>
                </a:lnTo>
                <a:lnTo>
                  <a:pt x="9061" y="11180"/>
                </a:lnTo>
                <a:lnTo>
                  <a:pt x="9085" y="11375"/>
                </a:lnTo>
                <a:lnTo>
                  <a:pt x="9085" y="11375"/>
                </a:lnTo>
                <a:lnTo>
                  <a:pt x="9061" y="11569"/>
                </a:lnTo>
                <a:lnTo>
                  <a:pt x="9012" y="11764"/>
                </a:lnTo>
                <a:lnTo>
                  <a:pt x="8914" y="11910"/>
                </a:lnTo>
                <a:lnTo>
                  <a:pt x="8793" y="12057"/>
                </a:lnTo>
                <a:lnTo>
                  <a:pt x="8646" y="12178"/>
                </a:lnTo>
                <a:lnTo>
                  <a:pt x="8476" y="12276"/>
                </a:lnTo>
                <a:lnTo>
                  <a:pt x="8306" y="12324"/>
                </a:lnTo>
                <a:lnTo>
                  <a:pt x="8111" y="12349"/>
                </a:lnTo>
                <a:lnTo>
                  <a:pt x="8111" y="12349"/>
                </a:lnTo>
                <a:close/>
                <a:moveTo>
                  <a:pt x="9231" y="5091"/>
                </a:moveTo>
                <a:lnTo>
                  <a:pt x="8939" y="8915"/>
                </a:lnTo>
                <a:lnTo>
                  <a:pt x="8939" y="8915"/>
                </a:lnTo>
                <a:lnTo>
                  <a:pt x="8914" y="9061"/>
                </a:lnTo>
                <a:lnTo>
                  <a:pt x="8866" y="9207"/>
                </a:lnTo>
                <a:lnTo>
                  <a:pt x="8793" y="9304"/>
                </a:lnTo>
                <a:lnTo>
                  <a:pt x="8695" y="9426"/>
                </a:lnTo>
                <a:lnTo>
                  <a:pt x="8573" y="9499"/>
                </a:lnTo>
                <a:lnTo>
                  <a:pt x="8452" y="9572"/>
                </a:lnTo>
                <a:lnTo>
                  <a:pt x="8330" y="9621"/>
                </a:lnTo>
                <a:lnTo>
                  <a:pt x="8184" y="9621"/>
                </a:lnTo>
                <a:lnTo>
                  <a:pt x="8038" y="9621"/>
                </a:lnTo>
                <a:lnTo>
                  <a:pt x="8038" y="9621"/>
                </a:lnTo>
                <a:lnTo>
                  <a:pt x="7891" y="9621"/>
                </a:lnTo>
                <a:lnTo>
                  <a:pt x="7770" y="9572"/>
                </a:lnTo>
                <a:lnTo>
                  <a:pt x="7648" y="9499"/>
                </a:lnTo>
                <a:lnTo>
                  <a:pt x="7526" y="9426"/>
                </a:lnTo>
                <a:lnTo>
                  <a:pt x="7429" y="9304"/>
                </a:lnTo>
                <a:lnTo>
                  <a:pt x="7356" y="9207"/>
                </a:lnTo>
                <a:lnTo>
                  <a:pt x="7307" y="9061"/>
                </a:lnTo>
                <a:lnTo>
                  <a:pt x="7283" y="8915"/>
                </a:lnTo>
                <a:lnTo>
                  <a:pt x="6990" y="5091"/>
                </a:lnTo>
                <a:lnTo>
                  <a:pt x="6990" y="5091"/>
                </a:lnTo>
                <a:lnTo>
                  <a:pt x="7015" y="4945"/>
                </a:lnTo>
                <a:lnTo>
                  <a:pt x="7039" y="4823"/>
                </a:lnTo>
                <a:lnTo>
                  <a:pt x="7088" y="4701"/>
                </a:lnTo>
                <a:lnTo>
                  <a:pt x="7161" y="4604"/>
                </a:lnTo>
                <a:lnTo>
                  <a:pt x="7258" y="4506"/>
                </a:lnTo>
                <a:lnTo>
                  <a:pt x="7380" y="4433"/>
                </a:lnTo>
                <a:lnTo>
                  <a:pt x="7526" y="4409"/>
                </a:lnTo>
                <a:lnTo>
                  <a:pt x="7648" y="4385"/>
                </a:lnTo>
                <a:lnTo>
                  <a:pt x="8573" y="4385"/>
                </a:lnTo>
                <a:lnTo>
                  <a:pt x="8573" y="4385"/>
                </a:lnTo>
                <a:lnTo>
                  <a:pt x="8695" y="4409"/>
                </a:lnTo>
                <a:lnTo>
                  <a:pt x="8841" y="4433"/>
                </a:lnTo>
                <a:lnTo>
                  <a:pt x="8963" y="4506"/>
                </a:lnTo>
                <a:lnTo>
                  <a:pt x="9061" y="4604"/>
                </a:lnTo>
                <a:lnTo>
                  <a:pt x="9134" y="4701"/>
                </a:lnTo>
                <a:lnTo>
                  <a:pt x="9182" y="4823"/>
                </a:lnTo>
                <a:lnTo>
                  <a:pt x="9207" y="4945"/>
                </a:lnTo>
                <a:lnTo>
                  <a:pt x="9231" y="5091"/>
                </a:lnTo>
                <a:lnTo>
                  <a:pt x="9231" y="5091"/>
                </a:lnTo>
                <a:close/>
              </a:path>
            </a:pathLst>
          </a:custGeom>
          <a:noFill/>
          <a:ln w="12175" cap="rnd" cmpd="sng">
            <a:solidFill>
              <a:srgbClr val="111111"/>
            </a:solidFill>
            <a:prstDash val="solid"/>
            <a:round/>
            <a:headEnd type="none" w="sm" len="sm"/>
            <a:tailEnd type="none" w="sm" len="sm"/>
          </a:ln>
        </p:spPr>
        <p:txBody>
          <a:bodyPr spcFirstLastPara="1" wrap="square" lIns="91425" tIns="91425" rIns="91425" bIns="91425" anchor="ctr" anchorCtr="0">
            <a:noAutofit/>
          </a:bodyPr>
          <a:lstStyle/>
          <a:p>
            <a:pPr marL="0" lvl="0" indent="0">
              <a:spcBef>
                <a:spcPts val="0"/>
              </a:spcBef>
              <a:spcAft>
                <a:spcPts val="0"/>
              </a:spcAft>
              <a:buNone/>
            </a:pPr>
            <a:endParaRPr/>
          </a:p>
        </p:txBody>
      </p:sp>
      <p:sp>
        <p:nvSpPr>
          <p:cNvPr id="642" name="Shape 642"/>
          <p:cNvSpPr/>
          <p:nvPr/>
        </p:nvSpPr>
        <p:spPr>
          <a:xfrm>
            <a:off x="3790952" y="3879764"/>
            <a:ext cx="305122" cy="305140"/>
          </a:xfrm>
          <a:custGeom>
            <a:avLst/>
            <a:gdLst/>
            <a:ahLst/>
            <a:cxnLst/>
            <a:rect l="0" t="0" r="0" b="0"/>
            <a:pathLst>
              <a:path w="16367" h="16368" fill="none" extrusionOk="0">
                <a:moveTo>
                  <a:pt x="16074" y="4385"/>
                </a:moveTo>
                <a:lnTo>
                  <a:pt x="11983" y="293"/>
                </a:lnTo>
                <a:lnTo>
                  <a:pt x="11983" y="293"/>
                </a:lnTo>
                <a:lnTo>
                  <a:pt x="11812" y="171"/>
                </a:lnTo>
                <a:lnTo>
                  <a:pt x="11642" y="74"/>
                </a:lnTo>
                <a:lnTo>
                  <a:pt x="11447" y="25"/>
                </a:lnTo>
                <a:lnTo>
                  <a:pt x="11252" y="1"/>
                </a:lnTo>
                <a:lnTo>
                  <a:pt x="5115" y="1"/>
                </a:lnTo>
                <a:lnTo>
                  <a:pt x="5115" y="1"/>
                </a:lnTo>
                <a:lnTo>
                  <a:pt x="4920" y="25"/>
                </a:lnTo>
                <a:lnTo>
                  <a:pt x="4725" y="74"/>
                </a:lnTo>
                <a:lnTo>
                  <a:pt x="4554" y="171"/>
                </a:lnTo>
                <a:lnTo>
                  <a:pt x="4384" y="293"/>
                </a:lnTo>
                <a:lnTo>
                  <a:pt x="292" y="4385"/>
                </a:lnTo>
                <a:lnTo>
                  <a:pt x="292" y="4385"/>
                </a:lnTo>
                <a:lnTo>
                  <a:pt x="171" y="4555"/>
                </a:lnTo>
                <a:lnTo>
                  <a:pt x="73" y="4726"/>
                </a:lnTo>
                <a:lnTo>
                  <a:pt x="24" y="4921"/>
                </a:lnTo>
                <a:lnTo>
                  <a:pt x="0" y="5115"/>
                </a:lnTo>
                <a:lnTo>
                  <a:pt x="0" y="11253"/>
                </a:lnTo>
                <a:lnTo>
                  <a:pt x="0" y="11253"/>
                </a:lnTo>
                <a:lnTo>
                  <a:pt x="24" y="11448"/>
                </a:lnTo>
                <a:lnTo>
                  <a:pt x="73" y="11642"/>
                </a:lnTo>
                <a:lnTo>
                  <a:pt x="171" y="11813"/>
                </a:lnTo>
                <a:lnTo>
                  <a:pt x="292" y="11983"/>
                </a:lnTo>
                <a:lnTo>
                  <a:pt x="4384" y="16075"/>
                </a:lnTo>
                <a:lnTo>
                  <a:pt x="4384" y="16075"/>
                </a:lnTo>
                <a:lnTo>
                  <a:pt x="4554" y="16197"/>
                </a:lnTo>
                <a:lnTo>
                  <a:pt x="4725" y="16294"/>
                </a:lnTo>
                <a:lnTo>
                  <a:pt x="4920" y="16343"/>
                </a:lnTo>
                <a:lnTo>
                  <a:pt x="5115" y="16367"/>
                </a:lnTo>
                <a:lnTo>
                  <a:pt x="11252" y="16367"/>
                </a:lnTo>
                <a:lnTo>
                  <a:pt x="11252" y="16367"/>
                </a:lnTo>
                <a:lnTo>
                  <a:pt x="11447" y="16343"/>
                </a:lnTo>
                <a:lnTo>
                  <a:pt x="11642" y="16294"/>
                </a:lnTo>
                <a:lnTo>
                  <a:pt x="11812" y="16197"/>
                </a:lnTo>
                <a:lnTo>
                  <a:pt x="11983" y="16075"/>
                </a:lnTo>
                <a:lnTo>
                  <a:pt x="16074" y="11983"/>
                </a:lnTo>
                <a:lnTo>
                  <a:pt x="16074" y="11983"/>
                </a:lnTo>
                <a:lnTo>
                  <a:pt x="16196" y="11813"/>
                </a:lnTo>
                <a:lnTo>
                  <a:pt x="16294" y="11642"/>
                </a:lnTo>
                <a:lnTo>
                  <a:pt x="16342" y="11448"/>
                </a:lnTo>
                <a:lnTo>
                  <a:pt x="16367" y="11253"/>
                </a:lnTo>
                <a:lnTo>
                  <a:pt x="16367" y="5115"/>
                </a:lnTo>
                <a:lnTo>
                  <a:pt x="16367" y="5115"/>
                </a:lnTo>
                <a:lnTo>
                  <a:pt x="16342" y="4921"/>
                </a:lnTo>
                <a:lnTo>
                  <a:pt x="16294" y="4726"/>
                </a:lnTo>
                <a:lnTo>
                  <a:pt x="16196" y="4555"/>
                </a:lnTo>
                <a:lnTo>
                  <a:pt x="16074" y="4385"/>
                </a:lnTo>
                <a:lnTo>
                  <a:pt x="16074" y="4385"/>
                </a:lnTo>
                <a:close/>
                <a:moveTo>
                  <a:pt x="9864" y="8452"/>
                </a:moveTo>
                <a:lnTo>
                  <a:pt x="11203" y="9792"/>
                </a:lnTo>
                <a:lnTo>
                  <a:pt x="11203" y="9792"/>
                </a:lnTo>
                <a:lnTo>
                  <a:pt x="11252" y="9840"/>
                </a:lnTo>
                <a:lnTo>
                  <a:pt x="11276" y="9913"/>
                </a:lnTo>
                <a:lnTo>
                  <a:pt x="11301" y="10059"/>
                </a:lnTo>
                <a:lnTo>
                  <a:pt x="11276" y="10206"/>
                </a:lnTo>
                <a:lnTo>
                  <a:pt x="11252" y="10279"/>
                </a:lnTo>
                <a:lnTo>
                  <a:pt x="11203" y="10327"/>
                </a:lnTo>
                <a:lnTo>
                  <a:pt x="10327" y="11204"/>
                </a:lnTo>
                <a:lnTo>
                  <a:pt x="10327" y="11204"/>
                </a:lnTo>
                <a:lnTo>
                  <a:pt x="10278" y="11253"/>
                </a:lnTo>
                <a:lnTo>
                  <a:pt x="10205" y="11277"/>
                </a:lnTo>
                <a:lnTo>
                  <a:pt x="10059" y="11302"/>
                </a:lnTo>
                <a:lnTo>
                  <a:pt x="9913" y="11277"/>
                </a:lnTo>
                <a:lnTo>
                  <a:pt x="9840" y="11253"/>
                </a:lnTo>
                <a:lnTo>
                  <a:pt x="9791" y="11204"/>
                </a:lnTo>
                <a:lnTo>
                  <a:pt x="8451" y="9865"/>
                </a:lnTo>
                <a:lnTo>
                  <a:pt x="8451" y="9865"/>
                </a:lnTo>
                <a:lnTo>
                  <a:pt x="8403" y="9816"/>
                </a:lnTo>
                <a:lnTo>
                  <a:pt x="8330" y="9792"/>
                </a:lnTo>
                <a:lnTo>
                  <a:pt x="8183" y="9767"/>
                </a:lnTo>
                <a:lnTo>
                  <a:pt x="8037" y="9792"/>
                </a:lnTo>
                <a:lnTo>
                  <a:pt x="7964" y="9816"/>
                </a:lnTo>
                <a:lnTo>
                  <a:pt x="7915" y="9865"/>
                </a:lnTo>
                <a:lnTo>
                  <a:pt x="6576" y="11204"/>
                </a:lnTo>
                <a:lnTo>
                  <a:pt x="6576" y="11204"/>
                </a:lnTo>
                <a:lnTo>
                  <a:pt x="6527" y="11253"/>
                </a:lnTo>
                <a:lnTo>
                  <a:pt x="6454" y="11277"/>
                </a:lnTo>
                <a:lnTo>
                  <a:pt x="6308" y="11302"/>
                </a:lnTo>
                <a:lnTo>
                  <a:pt x="6162" y="11277"/>
                </a:lnTo>
                <a:lnTo>
                  <a:pt x="6089" y="11253"/>
                </a:lnTo>
                <a:lnTo>
                  <a:pt x="6040" y="11204"/>
                </a:lnTo>
                <a:lnTo>
                  <a:pt x="5163" y="10327"/>
                </a:lnTo>
                <a:lnTo>
                  <a:pt x="5163" y="10327"/>
                </a:lnTo>
                <a:lnTo>
                  <a:pt x="5115" y="10279"/>
                </a:lnTo>
                <a:lnTo>
                  <a:pt x="5090" y="10206"/>
                </a:lnTo>
                <a:lnTo>
                  <a:pt x="5066" y="10059"/>
                </a:lnTo>
                <a:lnTo>
                  <a:pt x="5090" y="9913"/>
                </a:lnTo>
                <a:lnTo>
                  <a:pt x="5115" y="9840"/>
                </a:lnTo>
                <a:lnTo>
                  <a:pt x="5163" y="9792"/>
                </a:lnTo>
                <a:lnTo>
                  <a:pt x="6503" y="8452"/>
                </a:lnTo>
                <a:lnTo>
                  <a:pt x="6503" y="8452"/>
                </a:lnTo>
                <a:lnTo>
                  <a:pt x="6552" y="8403"/>
                </a:lnTo>
                <a:lnTo>
                  <a:pt x="6576" y="8330"/>
                </a:lnTo>
                <a:lnTo>
                  <a:pt x="6600" y="8184"/>
                </a:lnTo>
                <a:lnTo>
                  <a:pt x="6576" y="8038"/>
                </a:lnTo>
                <a:lnTo>
                  <a:pt x="6552" y="7965"/>
                </a:lnTo>
                <a:lnTo>
                  <a:pt x="6503" y="7916"/>
                </a:lnTo>
                <a:lnTo>
                  <a:pt x="5163" y="6577"/>
                </a:lnTo>
                <a:lnTo>
                  <a:pt x="5163" y="6577"/>
                </a:lnTo>
                <a:lnTo>
                  <a:pt x="5115" y="6528"/>
                </a:lnTo>
                <a:lnTo>
                  <a:pt x="5090" y="6455"/>
                </a:lnTo>
                <a:lnTo>
                  <a:pt x="5066" y="6309"/>
                </a:lnTo>
                <a:lnTo>
                  <a:pt x="5090" y="6163"/>
                </a:lnTo>
                <a:lnTo>
                  <a:pt x="5115" y="6090"/>
                </a:lnTo>
                <a:lnTo>
                  <a:pt x="5163" y="6041"/>
                </a:lnTo>
                <a:lnTo>
                  <a:pt x="6040" y="5164"/>
                </a:lnTo>
                <a:lnTo>
                  <a:pt x="6040" y="5164"/>
                </a:lnTo>
                <a:lnTo>
                  <a:pt x="6089" y="5115"/>
                </a:lnTo>
                <a:lnTo>
                  <a:pt x="6162" y="5091"/>
                </a:lnTo>
                <a:lnTo>
                  <a:pt x="6308" y="5067"/>
                </a:lnTo>
                <a:lnTo>
                  <a:pt x="6454" y="5091"/>
                </a:lnTo>
                <a:lnTo>
                  <a:pt x="6527" y="5115"/>
                </a:lnTo>
                <a:lnTo>
                  <a:pt x="6576" y="5164"/>
                </a:lnTo>
                <a:lnTo>
                  <a:pt x="7915" y="6504"/>
                </a:lnTo>
                <a:lnTo>
                  <a:pt x="7915" y="6504"/>
                </a:lnTo>
                <a:lnTo>
                  <a:pt x="7964" y="6552"/>
                </a:lnTo>
                <a:lnTo>
                  <a:pt x="8037" y="6577"/>
                </a:lnTo>
                <a:lnTo>
                  <a:pt x="8183" y="6601"/>
                </a:lnTo>
                <a:lnTo>
                  <a:pt x="8330" y="6577"/>
                </a:lnTo>
                <a:lnTo>
                  <a:pt x="8403" y="6552"/>
                </a:lnTo>
                <a:lnTo>
                  <a:pt x="8451" y="6504"/>
                </a:lnTo>
                <a:lnTo>
                  <a:pt x="9791" y="5164"/>
                </a:lnTo>
                <a:lnTo>
                  <a:pt x="9791" y="5164"/>
                </a:lnTo>
                <a:lnTo>
                  <a:pt x="9840" y="5115"/>
                </a:lnTo>
                <a:lnTo>
                  <a:pt x="9913" y="5091"/>
                </a:lnTo>
                <a:lnTo>
                  <a:pt x="10059" y="5067"/>
                </a:lnTo>
                <a:lnTo>
                  <a:pt x="10205" y="5091"/>
                </a:lnTo>
                <a:lnTo>
                  <a:pt x="10278" y="5115"/>
                </a:lnTo>
                <a:lnTo>
                  <a:pt x="10327" y="5164"/>
                </a:lnTo>
                <a:lnTo>
                  <a:pt x="11203" y="6041"/>
                </a:lnTo>
                <a:lnTo>
                  <a:pt x="11203" y="6041"/>
                </a:lnTo>
                <a:lnTo>
                  <a:pt x="11252" y="6090"/>
                </a:lnTo>
                <a:lnTo>
                  <a:pt x="11276" y="6163"/>
                </a:lnTo>
                <a:lnTo>
                  <a:pt x="11301" y="6309"/>
                </a:lnTo>
                <a:lnTo>
                  <a:pt x="11276" y="6455"/>
                </a:lnTo>
                <a:lnTo>
                  <a:pt x="11252" y="6528"/>
                </a:lnTo>
                <a:lnTo>
                  <a:pt x="11203" y="6577"/>
                </a:lnTo>
                <a:lnTo>
                  <a:pt x="9864" y="7916"/>
                </a:lnTo>
                <a:lnTo>
                  <a:pt x="9864" y="7916"/>
                </a:lnTo>
                <a:lnTo>
                  <a:pt x="9815" y="7965"/>
                </a:lnTo>
                <a:lnTo>
                  <a:pt x="9791" y="8038"/>
                </a:lnTo>
                <a:lnTo>
                  <a:pt x="9766" y="8184"/>
                </a:lnTo>
                <a:lnTo>
                  <a:pt x="9791" y="8330"/>
                </a:lnTo>
                <a:lnTo>
                  <a:pt x="9815" y="8403"/>
                </a:lnTo>
                <a:lnTo>
                  <a:pt x="9864" y="8452"/>
                </a:lnTo>
                <a:lnTo>
                  <a:pt x="9864" y="8452"/>
                </a:lnTo>
                <a:close/>
              </a:path>
            </a:pathLst>
          </a:custGeom>
          <a:noFill/>
          <a:ln w="12175" cap="rnd" cmpd="sng">
            <a:solidFill>
              <a:srgbClr val="111111"/>
            </a:solidFill>
            <a:prstDash val="solid"/>
            <a:round/>
            <a:headEnd type="none" w="sm" len="sm"/>
            <a:tailEnd type="none" w="sm" len="sm"/>
          </a:ln>
        </p:spPr>
        <p:txBody>
          <a:bodyPr spcFirstLastPara="1" wrap="square" lIns="91425" tIns="91425" rIns="91425" bIns="91425" anchor="ctr" anchorCtr="0">
            <a:noAutofit/>
          </a:bodyPr>
          <a:lstStyle/>
          <a:p>
            <a:pPr marL="0" lvl="0" indent="0">
              <a:spcBef>
                <a:spcPts val="0"/>
              </a:spcBef>
              <a:spcAft>
                <a:spcPts val="0"/>
              </a:spcAft>
              <a:buNone/>
            </a:pPr>
            <a:endParaRPr/>
          </a:p>
        </p:txBody>
      </p:sp>
      <p:grpSp>
        <p:nvGrpSpPr>
          <p:cNvPr id="643" name="Shape 643"/>
          <p:cNvGrpSpPr/>
          <p:nvPr/>
        </p:nvGrpSpPr>
        <p:grpSpPr>
          <a:xfrm>
            <a:off x="4269884" y="3884252"/>
            <a:ext cx="349621" cy="288791"/>
            <a:chOff x="5268225" y="4341925"/>
            <a:chExt cx="468850" cy="387275"/>
          </a:xfrm>
        </p:grpSpPr>
        <p:sp>
          <p:nvSpPr>
            <p:cNvPr id="644" name="Shape 644"/>
            <p:cNvSpPr/>
            <p:nvPr/>
          </p:nvSpPr>
          <p:spPr>
            <a:xfrm>
              <a:off x="5652425" y="4676800"/>
              <a:ext cx="65775" cy="52400"/>
            </a:xfrm>
            <a:custGeom>
              <a:avLst/>
              <a:gdLst/>
              <a:ahLst/>
              <a:cxnLst/>
              <a:rect l="0" t="0" r="0" b="0"/>
              <a:pathLst>
                <a:path w="2631" h="2096" fill="none" extrusionOk="0">
                  <a:moveTo>
                    <a:pt x="1" y="1"/>
                  </a:moveTo>
                  <a:lnTo>
                    <a:pt x="1" y="780"/>
                  </a:lnTo>
                  <a:lnTo>
                    <a:pt x="1" y="780"/>
                  </a:lnTo>
                  <a:lnTo>
                    <a:pt x="25" y="1048"/>
                  </a:lnTo>
                  <a:lnTo>
                    <a:pt x="122" y="1291"/>
                  </a:lnTo>
                  <a:lnTo>
                    <a:pt x="244" y="1511"/>
                  </a:lnTo>
                  <a:lnTo>
                    <a:pt x="390" y="1705"/>
                  </a:lnTo>
                  <a:lnTo>
                    <a:pt x="585" y="1852"/>
                  </a:lnTo>
                  <a:lnTo>
                    <a:pt x="804" y="1973"/>
                  </a:lnTo>
                  <a:lnTo>
                    <a:pt x="1048" y="2071"/>
                  </a:lnTo>
                  <a:lnTo>
                    <a:pt x="1316" y="2095"/>
                  </a:lnTo>
                  <a:lnTo>
                    <a:pt x="1316" y="2095"/>
                  </a:lnTo>
                  <a:lnTo>
                    <a:pt x="1584" y="2071"/>
                  </a:lnTo>
                  <a:lnTo>
                    <a:pt x="1827" y="1973"/>
                  </a:lnTo>
                  <a:lnTo>
                    <a:pt x="2046" y="1852"/>
                  </a:lnTo>
                  <a:lnTo>
                    <a:pt x="2241" y="1705"/>
                  </a:lnTo>
                  <a:lnTo>
                    <a:pt x="2412" y="1511"/>
                  </a:lnTo>
                  <a:lnTo>
                    <a:pt x="2533" y="1291"/>
                  </a:lnTo>
                  <a:lnTo>
                    <a:pt x="2607" y="1048"/>
                  </a:lnTo>
                  <a:lnTo>
                    <a:pt x="2631" y="780"/>
                  </a:lnTo>
                  <a:lnTo>
                    <a:pt x="2631" y="1"/>
                  </a:lnTo>
                </a:path>
              </a:pathLst>
            </a:custGeom>
            <a:noFill/>
            <a:ln w="12175" cap="rnd" cmpd="sng">
              <a:solidFill>
                <a:srgbClr val="111111"/>
              </a:solidFill>
              <a:prstDash val="solid"/>
              <a:round/>
              <a:headEnd type="none" w="sm" len="sm"/>
              <a:tailEnd type="none" w="sm" len="sm"/>
            </a:ln>
          </p:spPr>
          <p:txBody>
            <a:bodyPr spcFirstLastPara="1" wrap="square" lIns="91425" tIns="91425" rIns="91425" bIns="91425" anchor="ctr" anchorCtr="0">
              <a:noAutofit/>
            </a:bodyPr>
            <a:lstStyle/>
            <a:p>
              <a:pPr marL="0" lvl="0" indent="0">
                <a:spcBef>
                  <a:spcPts val="0"/>
                </a:spcBef>
                <a:spcAft>
                  <a:spcPts val="0"/>
                </a:spcAft>
                <a:buNone/>
              </a:pPr>
              <a:endParaRPr/>
            </a:p>
          </p:txBody>
        </p:sp>
        <p:sp>
          <p:nvSpPr>
            <p:cNvPr id="645" name="Shape 645"/>
            <p:cNvSpPr/>
            <p:nvPr/>
          </p:nvSpPr>
          <p:spPr>
            <a:xfrm>
              <a:off x="5287100" y="4676800"/>
              <a:ext cx="65775" cy="52400"/>
            </a:xfrm>
            <a:custGeom>
              <a:avLst/>
              <a:gdLst/>
              <a:ahLst/>
              <a:cxnLst/>
              <a:rect l="0" t="0" r="0" b="0"/>
              <a:pathLst>
                <a:path w="2631" h="2096" fill="none" extrusionOk="0">
                  <a:moveTo>
                    <a:pt x="1" y="1"/>
                  </a:moveTo>
                  <a:lnTo>
                    <a:pt x="1" y="780"/>
                  </a:lnTo>
                  <a:lnTo>
                    <a:pt x="1" y="780"/>
                  </a:lnTo>
                  <a:lnTo>
                    <a:pt x="25" y="1048"/>
                  </a:lnTo>
                  <a:lnTo>
                    <a:pt x="98" y="1291"/>
                  </a:lnTo>
                  <a:lnTo>
                    <a:pt x="220" y="1511"/>
                  </a:lnTo>
                  <a:lnTo>
                    <a:pt x="390" y="1705"/>
                  </a:lnTo>
                  <a:lnTo>
                    <a:pt x="585" y="1852"/>
                  </a:lnTo>
                  <a:lnTo>
                    <a:pt x="804" y="1973"/>
                  </a:lnTo>
                  <a:lnTo>
                    <a:pt x="1048" y="2071"/>
                  </a:lnTo>
                  <a:lnTo>
                    <a:pt x="1316" y="2095"/>
                  </a:lnTo>
                  <a:lnTo>
                    <a:pt x="1316" y="2095"/>
                  </a:lnTo>
                  <a:lnTo>
                    <a:pt x="1584" y="2071"/>
                  </a:lnTo>
                  <a:lnTo>
                    <a:pt x="1827" y="1973"/>
                  </a:lnTo>
                  <a:lnTo>
                    <a:pt x="2046" y="1852"/>
                  </a:lnTo>
                  <a:lnTo>
                    <a:pt x="2241" y="1705"/>
                  </a:lnTo>
                  <a:lnTo>
                    <a:pt x="2387" y="1511"/>
                  </a:lnTo>
                  <a:lnTo>
                    <a:pt x="2509" y="1291"/>
                  </a:lnTo>
                  <a:lnTo>
                    <a:pt x="2607" y="1048"/>
                  </a:lnTo>
                  <a:lnTo>
                    <a:pt x="2631" y="780"/>
                  </a:lnTo>
                  <a:lnTo>
                    <a:pt x="2631" y="1"/>
                  </a:lnTo>
                </a:path>
              </a:pathLst>
            </a:custGeom>
            <a:noFill/>
            <a:ln w="12175" cap="rnd" cmpd="sng">
              <a:solidFill>
                <a:srgbClr val="111111"/>
              </a:solidFill>
              <a:prstDash val="solid"/>
              <a:round/>
              <a:headEnd type="none" w="sm" len="sm"/>
              <a:tailEnd type="none" w="sm" len="sm"/>
            </a:ln>
          </p:spPr>
          <p:txBody>
            <a:bodyPr spcFirstLastPara="1" wrap="square" lIns="91425" tIns="91425" rIns="91425" bIns="91425" anchor="ctr" anchorCtr="0">
              <a:noAutofit/>
            </a:bodyPr>
            <a:lstStyle/>
            <a:p>
              <a:pPr marL="0" lvl="0" indent="0">
                <a:spcBef>
                  <a:spcPts val="0"/>
                </a:spcBef>
                <a:spcAft>
                  <a:spcPts val="0"/>
                </a:spcAft>
                <a:buNone/>
              </a:pPr>
              <a:endParaRPr/>
            </a:p>
          </p:txBody>
        </p:sp>
        <p:sp>
          <p:nvSpPr>
            <p:cNvPr id="646" name="Shape 646"/>
            <p:cNvSpPr/>
            <p:nvPr/>
          </p:nvSpPr>
          <p:spPr>
            <a:xfrm>
              <a:off x="5268225" y="4341925"/>
              <a:ext cx="468850" cy="333075"/>
            </a:xfrm>
            <a:custGeom>
              <a:avLst/>
              <a:gdLst/>
              <a:ahLst/>
              <a:cxnLst/>
              <a:rect l="0" t="0" r="0" b="0"/>
              <a:pathLst>
                <a:path w="18754" h="13323" fill="none" extrusionOk="0">
                  <a:moveTo>
                    <a:pt x="18754" y="5553"/>
                  </a:moveTo>
                  <a:lnTo>
                    <a:pt x="18754" y="5553"/>
                  </a:lnTo>
                  <a:lnTo>
                    <a:pt x="18730" y="5334"/>
                  </a:lnTo>
                  <a:lnTo>
                    <a:pt x="18681" y="5091"/>
                  </a:lnTo>
                  <a:lnTo>
                    <a:pt x="18583" y="4847"/>
                  </a:lnTo>
                  <a:lnTo>
                    <a:pt x="18462" y="4628"/>
                  </a:lnTo>
                  <a:lnTo>
                    <a:pt x="18291" y="4433"/>
                  </a:lnTo>
                  <a:lnTo>
                    <a:pt x="18121" y="4287"/>
                  </a:lnTo>
                  <a:lnTo>
                    <a:pt x="18023" y="4214"/>
                  </a:lnTo>
                  <a:lnTo>
                    <a:pt x="17926" y="4165"/>
                  </a:lnTo>
                  <a:lnTo>
                    <a:pt x="17828" y="4141"/>
                  </a:lnTo>
                  <a:lnTo>
                    <a:pt x="17731" y="4141"/>
                  </a:lnTo>
                  <a:lnTo>
                    <a:pt x="16489" y="4141"/>
                  </a:lnTo>
                  <a:lnTo>
                    <a:pt x="15588" y="1803"/>
                  </a:lnTo>
                  <a:lnTo>
                    <a:pt x="15588" y="1803"/>
                  </a:lnTo>
                  <a:lnTo>
                    <a:pt x="15490" y="1583"/>
                  </a:lnTo>
                  <a:lnTo>
                    <a:pt x="15344" y="1364"/>
                  </a:lnTo>
                  <a:lnTo>
                    <a:pt x="15174" y="1169"/>
                  </a:lnTo>
                  <a:lnTo>
                    <a:pt x="15003" y="975"/>
                  </a:lnTo>
                  <a:lnTo>
                    <a:pt x="14784" y="804"/>
                  </a:lnTo>
                  <a:lnTo>
                    <a:pt x="14565" y="658"/>
                  </a:lnTo>
                  <a:lnTo>
                    <a:pt x="14346" y="536"/>
                  </a:lnTo>
                  <a:lnTo>
                    <a:pt x="14102" y="439"/>
                  </a:lnTo>
                  <a:lnTo>
                    <a:pt x="14102" y="439"/>
                  </a:lnTo>
                  <a:lnTo>
                    <a:pt x="13810" y="390"/>
                  </a:lnTo>
                  <a:lnTo>
                    <a:pt x="13444" y="317"/>
                  </a:lnTo>
                  <a:lnTo>
                    <a:pt x="12933" y="220"/>
                  </a:lnTo>
                  <a:lnTo>
                    <a:pt x="12275" y="147"/>
                  </a:lnTo>
                  <a:lnTo>
                    <a:pt x="11472" y="73"/>
                  </a:lnTo>
                  <a:lnTo>
                    <a:pt x="10498" y="25"/>
                  </a:lnTo>
                  <a:lnTo>
                    <a:pt x="9377" y="0"/>
                  </a:lnTo>
                  <a:lnTo>
                    <a:pt x="9377" y="0"/>
                  </a:lnTo>
                  <a:lnTo>
                    <a:pt x="8257" y="25"/>
                  </a:lnTo>
                  <a:lnTo>
                    <a:pt x="7283" y="73"/>
                  </a:lnTo>
                  <a:lnTo>
                    <a:pt x="6479" y="147"/>
                  </a:lnTo>
                  <a:lnTo>
                    <a:pt x="5821" y="220"/>
                  </a:lnTo>
                  <a:lnTo>
                    <a:pt x="5310" y="317"/>
                  </a:lnTo>
                  <a:lnTo>
                    <a:pt x="4945" y="390"/>
                  </a:lnTo>
                  <a:lnTo>
                    <a:pt x="4652" y="439"/>
                  </a:lnTo>
                  <a:lnTo>
                    <a:pt x="4652" y="439"/>
                  </a:lnTo>
                  <a:lnTo>
                    <a:pt x="4409" y="536"/>
                  </a:lnTo>
                  <a:lnTo>
                    <a:pt x="4190" y="658"/>
                  </a:lnTo>
                  <a:lnTo>
                    <a:pt x="3970" y="804"/>
                  </a:lnTo>
                  <a:lnTo>
                    <a:pt x="3751" y="975"/>
                  </a:lnTo>
                  <a:lnTo>
                    <a:pt x="3581" y="1169"/>
                  </a:lnTo>
                  <a:lnTo>
                    <a:pt x="3410" y="1364"/>
                  </a:lnTo>
                  <a:lnTo>
                    <a:pt x="3264" y="1583"/>
                  </a:lnTo>
                  <a:lnTo>
                    <a:pt x="3167" y="1803"/>
                  </a:lnTo>
                  <a:lnTo>
                    <a:pt x="2266" y="4141"/>
                  </a:lnTo>
                  <a:lnTo>
                    <a:pt x="1023" y="4141"/>
                  </a:lnTo>
                  <a:lnTo>
                    <a:pt x="1023" y="4141"/>
                  </a:lnTo>
                  <a:lnTo>
                    <a:pt x="926" y="4141"/>
                  </a:lnTo>
                  <a:lnTo>
                    <a:pt x="829" y="4165"/>
                  </a:lnTo>
                  <a:lnTo>
                    <a:pt x="731" y="4214"/>
                  </a:lnTo>
                  <a:lnTo>
                    <a:pt x="634" y="4287"/>
                  </a:lnTo>
                  <a:lnTo>
                    <a:pt x="463" y="4433"/>
                  </a:lnTo>
                  <a:lnTo>
                    <a:pt x="293" y="4628"/>
                  </a:lnTo>
                  <a:lnTo>
                    <a:pt x="171" y="4847"/>
                  </a:lnTo>
                  <a:lnTo>
                    <a:pt x="74" y="5091"/>
                  </a:lnTo>
                  <a:lnTo>
                    <a:pt x="25" y="5334"/>
                  </a:lnTo>
                  <a:lnTo>
                    <a:pt x="1" y="5553"/>
                  </a:lnTo>
                  <a:lnTo>
                    <a:pt x="1" y="5553"/>
                  </a:lnTo>
                  <a:lnTo>
                    <a:pt x="25" y="5748"/>
                  </a:lnTo>
                  <a:lnTo>
                    <a:pt x="74" y="5894"/>
                  </a:lnTo>
                  <a:lnTo>
                    <a:pt x="171" y="6016"/>
                  </a:lnTo>
                  <a:lnTo>
                    <a:pt x="293" y="6089"/>
                  </a:lnTo>
                  <a:lnTo>
                    <a:pt x="463" y="6138"/>
                  </a:lnTo>
                  <a:lnTo>
                    <a:pt x="634" y="6187"/>
                  </a:lnTo>
                  <a:lnTo>
                    <a:pt x="1023" y="6187"/>
                  </a:lnTo>
                  <a:lnTo>
                    <a:pt x="1462" y="6187"/>
                  </a:lnTo>
                  <a:lnTo>
                    <a:pt x="1145" y="7015"/>
                  </a:lnTo>
                  <a:lnTo>
                    <a:pt x="1145" y="7015"/>
                  </a:lnTo>
                  <a:lnTo>
                    <a:pt x="999" y="7526"/>
                  </a:lnTo>
                  <a:lnTo>
                    <a:pt x="877" y="8086"/>
                  </a:lnTo>
                  <a:lnTo>
                    <a:pt x="780" y="8671"/>
                  </a:lnTo>
                  <a:lnTo>
                    <a:pt x="756" y="9207"/>
                  </a:lnTo>
                  <a:lnTo>
                    <a:pt x="756" y="13323"/>
                  </a:lnTo>
                  <a:lnTo>
                    <a:pt x="17999" y="13323"/>
                  </a:lnTo>
                  <a:lnTo>
                    <a:pt x="17999" y="9207"/>
                  </a:lnTo>
                  <a:lnTo>
                    <a:pt x="17999" y="9207"/>
                  </a:lnTo>
                  <a:lnTo>
                    <a:pt x="17975" y="8671"/>
                  </a:lnTo>
                  <a:lnTo>
                    <a:pt x="17877" y="8086"/>
                  </a:lnTo>
                  <a:lnTo>
                    <a:pt x="17755" y="7526"/>
                  </a:lnTo>
                  <a:lnTo>
                    <a:pt x="17609" y="7015"/>
                  </a:lnTo>
                  <a:lnTo>
                    <a:pt x="17293" y="6187"/>
                  </a:lnTo>
                  <a:lnTo>
                    <a:pt x="17731" y="6187"/>
                  </a:lnTo>
                  <a:lnTo>
                    <a:pt x="17731" y="6187"/>
                  </a:lnTo>
                  <a:lnTo>
                    <a:pt x="18121" y="6187"/>
                  </a:lnTo>
                  <a:lnTo>
                    <a:pt x="18291" y="6138"/>
                  </a:lnTo>
                  <a:lnTo>
                    <a:pt x="18462" y="6089"/>
                  </a:lnTo>
                  <a:lnTo>
                    <a:pt x="18583" y="6016"/>
                  </a:lnTo>
                  <a:lnTo>
                    <a:pt x="18681" y="5894"/>
                  </a:lnTo>
                  <a:lnTo>
                    <a:pt x="18730" y="5748"/>
                  </a:lnTo>
                  <a:lnTo>
                    <a:pt x="18754" y="5553"/>
                  </a:lnTo>
                  <a:lnTo>
                    <a:pt x="18754" y="5553"/>
                  </a:lnTo>
                </a:path>
              </a:pathLst>
            </a:custGeom>
            <a:noFill/>
            <a:ln w="12175" cap="rnd" cmpd="sng">
              <a:solidFill>
                <a:srgbClr val="111111"/>
              </a:solidFill>
              <a:prstDash val="solid"/>
              <a:round/>
              <a:headEnd type="none" w="sm" len="sm"/>
              <a:tailEnd type="none" w="sm" len="sm"/>
            </a:ln>
          </p:spPr>
          <p:txBody>
            <a:bodyPr spcFirstLastPara="1" wrap="square" lIns="91425" tIns="91425" rIns="91425" bIns="91425" anchor="ctr" anchorCtr="0">
              <a:noAutofit/>
            </a:bodyPr>
            <a:lstStyle/>
            <a:p>
              <a:pPr marL="0" lvl="0" indent="0">
                <a:spcBef>
                  <a:spcPts val="0"/>
                </a:spcBef>
                <a:spcAft>
                  <a:spcPts val="0"/>
                </a:spcAft>
                <a:buNone/>
              </a:pPr>
              <a:endParaRPr/>
            </a:p>
          </p:txBody>
        </p:sp>
        <p:sp>
          <p:nvSpPr>
            <p:cNvPr id="647" name="Shape 647"/>
            <p:cNvSpPr/>
            <p:nvPr/>
          </p:nvSpPr>
          <p:spPr>
            <a:xfrm>
              <a:off x="5351025" y="4375400"/>
              <a:ext cx="303250" cy="149825"/>
            </a:xfrm>
            <a:custGeom>
              <a:avLst/>
              <a:gdLst/>
              <a:ahLst/>
              <a:cxnLst/>
              <a:rect l="0" t="0" r="0" b="0"/>
              <a:pathLst>
                <a:path w="12130" h="5993" fill="none" extrusionOk="0">
                  <a:moveTo>
                    <a:pt x="1" y="4628"/>
                  </a:moveTo>
                  <a:lnTo>
                    <a:pt x="1" y="4628"/>
                  </a:lnTo>
                  <a:lnTo>
                    <a:pt x="171" y="4019"/>
                  </a:lnTo>
                  <a:lnTo>
                    <a:pt x="585" y="2656"/>
                  </a:lnTo>
                  <a:lnTo>
                    <a:pt x="805" y="1925"/>
                  </a:lnTo>
                  <a:lnTo>
                    <a:pt x="1024" y="1292"/>
                  </a:lnTo>
                  <a:lnTo>
                    <a:pt x="1194" y="829"/>
                  </a:lnTo>
                  <a:lnTo>
                    <a:pt x="1267" y="707"/>
                  </a:lnTo>
                  <a:lnTo>
                    <a:pt x="1316" y="658"/>
                  </a:lnTo>
                  <a:lnTo>
                    <a:pt x="1316" y="658"/>
                  </a:lnTo>
                  <a:lnTo>
                    <a:pt x="1535" y="561"/>
                  </a:lnTo>
                  <a:lnTo>
                    <a:pt x="1852" y="464"/>
                  </a:lnTo>
                  <a:lnTo>
                    <a:pt x="2315" y="342"/>
                  </a:lnTo>
                  <a:lnTo>
                    <a:pt x="2948" y="220"/>
                  </a:lnTo>
                  <a:lnTo>
                    <a:pt x="3776" y="98"/>
                  </a:lnTo>
                  <a:lnTo>
                    <a:pt x="4799" y="25"/>
                  </a:lnTo>
                  <a:lnTo>
                    <a:pt x="5408" y="1"/>
                  </a:lnTo>
                  <a:lnTo>
                    <a:pt x="6065" y="1"/>
                  </a:lnTo>
                  <a:lnTo>
                    <a:pt x="6065" y="1"/>
                  </a:lnTo>
                  <a:lnTo>
                    <a:pt x="6723" y="1"/>
                  </a:lnTo>
                  <a:lnTo>
                    <a:pt x="7332" y="25"/>
                  </a:lnTo>
                  <a:lnTo>
                    <a:pt x="8355" y="98"/>
                  </a:lnTo>
                  <a:lnTo>
                    <a:pt x="9183" y="220"/>
                  </a:lnTo>
                  <a:lnTo>
                    <a:pt x="9816" y="342"/>
                  </a:lnTo>
                  <a:lnTo>
                    <a:pt x="10279" y="464"/>
                  </a:lnTo>
                  <a:lnTo>
                    <a:pt x="10595" y="561"/>
                  </a:lnTo>
                  <a:lnTo>
                    <a:pt x="10814" y="658"/>
                  </a:lnTo>
                  <a:lnTo>
                    <a:pt x="10814" y="658"/>
                  </a:lnTo>
                  <a:lnTo>
                    <a:pt x="10863" y="707"/>
                  </a:lnTo>
                  <a:lnTo>
                    <a:pt x="10936" y="829"/>
                  </a:lnTo>
                  <a:lnTo>
                    <a:pt x="11107" y="1292"/>
                  </a:lnTo>
                  <a:lnTo>
                    <a:pt x="11326" y="1925"/>
                  </a:lnTo>
                  <a:lnTo>
                    <a:pt x="11545" y="2656"/>
                  </a:lnTo>
                  <a:lnTo>
                    <a:pt x="11959" y="4019"/>
                  </a:lnTo>
                  <a:lnTo>
                    <a:pt x="12130" y="4628"/>
                  </a:lnTo>
                  <a:lnTo>
                    <a:pt x="12130" y="4628"/>
                  </a:lnTo>
                  <a:lnTo>
                    <a:pt x="12105" y="4677"/>
                  </a:lnTo>
                  <a:lnTo>
                    <a:pt x="12057" y="4750"/>
                  </a:lnTo>
                  <a:lnTo>
                    <a:pt x="11959" y="4823"/>
                  </a:lnTo>
                  <a:lnTo>
                    <a:pt x="11813" y="4921"/>
                  </a:lnTo>
                  <a:lnTo>
                    <a:pt x="11618" y="5042"/>
                  </a:lnTo>
                  <a:lnTo>
                    <a:pt x="11375" y="5164"/>
                  </a:lnTo>
                  <a:lnTo>
                    <a:pt x="11058" y="5262"/>
                  </a:lnTo>
                  <a:lnTo>
                    <a:pt x="10717" y="5383"/>
                  </a:lnTo>
                  <a:lnTo>
                    <a:pt x="10327" y="5505"/>
                  </a:lnTo>
                  <a:lnTo>
                    <a:pt x="9865" y="5627"/>
                  </a:lnTo>
                  <a:lnTo>
                    <a:pt x="9377" y="5724"/>
                  </a:lnTo>
                  <a:lnTo>
                    <a:pt x="8817" y="5822"/>
                  </a:lnTo>
                  <a:lnTo>
                    <a:pt x="8208" y="5895"/>
                  </a:lnTo>
                  <a:lnTo>
                    <a:pt x="7551" y="5944"/>
                  </a:lnTo>
                  <a:lnTo>
                    <a:pt x="6845" y="5992"/>
                  </a:lnTo>
                  <a:lnTo>
                    <a:pt x="6065" y="5992"/>
                  </a:lnTo>
                  <a:lnTo>
                    <a:pt x="6065" y="5992"/>
                  </a:lnTo>
                  <a:lnTo>
                    <a:pt x="5286" y="5992"/>
                  </a:lnTo>
                  <a:lnTo>
                    <a:pt x="4580" y="5944"/>
                  </a:lnTo>
                  <a:lnTo>
                    <a:pt x="3922" y="5895"/>
                  </a:lnTo>
                  <a:lnTo>
                    <a:pt x="3313" y="5822"/>
                  </a:lnTo>
                  <a:lnTo>
                    <a:pt x="2753" y="5724"/>
                  </a:lnTo>
                  <a:lnTo>
                    <a:pt x="2266" y="5627"/>
                  </a:lnTo>
                  <a:lnTo>
                    <a:pt x="1803" y="5505"/>
                  </a:lnTo>
                  <a:lnTo>
                    <a:pt x="1413" y="5383"/>
                  </a:lnTo>
                  <a:lnTo>
                    <a:pt x="1072" y="5262"/>
                  </a:lnTo>
                  <a:lnTo>
                    <a:pt x="756" y="5164"/>
                  </a:lnTo>
                  <a:lnTo>
                    <a:pt x="512" y="5042"/>
                  </a:lnTo>
                  <a:lnTo>
                    <a:pt x="317" y="4921"/>
                  </a:lnTo>
                  <a:lnTo>
                    <a:pt x="171" y="4823"/>
                  </a:lnTo>
                  <a:lnTo>
                    <a:pt x="74" y="4750"/>
                  </a:lnTo>
                  <a:lnTo>
                    <a:pt x="25" y="4677"/>
                  </a:lnTo>
                  <a:lnTo>
                    <a:pt x="1" y="4628"/>
                  </a:lnTo>
                  <a:lnTo>
                    <a:pt x="1" y="4628"/>
                  </a:lnTo>
                </a:path>
              </a:pathLst>
            </a:custGeom>
            <a:noFill/>
            <a:ln w="12175" cap="rnd" cmpd="sng">
              <a:solidFill>
                <a:srgbClr val="111111"/>
              </a:solidFill>
              <a:prstDash val="solid"/>
              <a:round/>
              <a:headEnd type="none" w="sm" len="sm"/>
              <a:tailEnd type="none" w="sm" len="sm"/>
            </a:ln>
          </p:spPr>
          <p:txBody>
            <a:bodyPr spcFirstLastPara="1" wrap="square" lIns="91425" tIns="91425" rIns="91425" bIns="91425" anchor="ctr" anchorCtr="0">
              <a:noAutofit/>
            </a:bodyPr>
            <a:lstStyle/>
            <a:p>
              <a:pPr marL="0" lvl="0" indent="0">
                <a:spcBef>
                  <a:spcPts val="0"/>
                </a:spcBef>
                <a:spcAft>
                  <a:spcPts val="0"/>
                </a:spcAft>
                <a:buNone/>
              </a:pPr>
              <a:endParaRPr/>
            </a:p>
          </p:txBody>
        </p:sp>
        <p:sp>
          <p:nvSpPr>
            <p:cNvPr id="648" name="Shape 648"/>
            <p:cNvSpPr/>
            <p:nvPr/>
          </p:nvSpPr>
          <p:spPr>
            <a:xfrm>
              <a:off x="5326675" y="4569025"/>
              <a:ext cx="81000" cy="65175"/>
            </a:xfrm>
            <a:custGeom>
              <a:avLst/>
              <a:gdLst/>
              <a:ahLst/>
              <a:cxnLst/>
              <a:rect l="0" t="0" r="0" b="0"/>
              <a:pathLst>
                <a:path w="3240" h="2607" fill="none" extrusionOk="0">
                  <a:moveTo>
                    <a:pt x="1632" y="2607"/>
                  </a:moveTo>
                  <a:lnTo>
                    <a:pt x="1632" y="2607"/>
                  </a:lnTo>
                  <a:lnTo>
                    <a:pt x="1291" y="2582"/>
                  </a:lnTo>
                  <a:lnTo>
                    <a:pt x="999" y="2509"/>
                  </a:lnTo>
                  <a:lnTo>
                    <a:pt x="731" y="2388"/>
                  </a:lnTo>
                  <a:lnTo>
                    <a:pt x="488" y="2217"/>
                  </a:lnTo>
                  <a:lnTo>
                    <a:pt x="293" y="2047"/>
                  </a:lnTo>
                  <a:lnTo>
                    <a:pt x="122" y="1803"/>
                  </a:lnTo>
                  <a:lnTo>
                    <a:pt x="74" y="1706"/>
                  </a:lnTo>
                  <a:lnTo>
                    <a:pt x="49" y="1559"/>
                  </a:lnTo>
                  <a:lnTo>
                    <a:pt x="25" y="1438"/>
                  </a:lnTo>
                  <a:lnTo>
                    <a:pt x="1" y="1316"/>
                  </a:lnTo>
                  <a:lnTo>
                    <a:pt x="1" y="1316"/>
                  </a:lnTo>
                  <a:lnTo>
                    <a:pt x="25" y="1170"/>
                  </a:lnTo>
                  <a:lnTo>
                    <a:pt x="49" y="1048"/>
                  </a:lnTo>
                  <a:lnTo>
                    <a:pt x="74" y="926"/>
                  </a:lnTo>
                  <a:lnTo>
                    <a:pt x="122" y="804"/>
                  </a:lnTo>
                  <a:lnTo>
                    <a:pt x="293" y="585"/>
                  </a:lnTo>
                  <a:lnTo>
                    <a:pt x="488" y="390"/>
                  </a:lnTo>
                  <a:lnTo>
                    <a:pt x="731" y="220"/>
                  </a:lnTo>
                  <a:lnTo>
                    <a:pt x="999" y="98"/>
                  </a:lnTo>
                  <a:lnTo>
                    <a:pt x="1291" y="25"/>
                  </a:lnTo>
                  <a:lnTo>
                    <a:pt x="1632" y="1"/>
                  </a:lnTo>
                  <a:lnTo>
                    <a:pt x="1632" y="1"/>
                  </a:lnTo>
                  <a:lnTo>
                    <a:pt x="1803" y="1"/>
                  </a:lnTo>
                  <a:lnTo>
                    <a:pt x="1949" y="49"/>
                  </a:lnTo>
                  <a:lnTo>
                    <a:pt x="2120" y="98"/>
                  </a:lnTo>
                  <a:lnTo>
                    <a:pt x="2266" y="171"/>
                  </a:lnTo>
                  <a:lnTo>
                    <a:pt x="2412" y="269"/>
                  </a:lnTo>
                  <a:lnTo>
                    <a:pt x="2534" y="390"/>
                  </a:lnTo>
                  <a:lnTo>
                    <a:pt x="2777" y="634"/>
                  </a:lnTo>
                  <a:lnTo>
                    <a:pt x="2972" y="926"/>
                  </a:lnTo>
                  <a:lnTo>
                    <a:pt x="3118" y="1219"/>
                  </a:lnTo>
                  <a:lnTo>
                    <a:pt x="3215" y="1535"/>
                  </a:lnTo>
                  <a:lnTo>
                    <a:pt x="3240" y="1681"/>
                  </a:lnTo>
                  <a:lnTo>
                    <a:pt x="3240" y="1803"/>
                  </a:lnTo>
                  <a:lnTo>
                    <a:pt x="3240" y="1803"/>
                  </a:lnTo>
                  <a:lnTo>
                    <a:pt x="3240" y="1949"/>
                  </a:lnTo>
                  <a:lnTo>
                    <a:pt x="3215" y="2047"/>
                  </a:lnTo>
                  <a:lnTo>
                    <a:pt x="3167" y="2144"/>
                  </a:lnTo>
                  <a:lnTo>
                    <a:pt x="3118" y="2241"/>
                  </a:lnTo>
                  <a:lnTo>
                    <a:pt x="3045" y="2314"/>
                  </a:lnTo>
                  <a:lnTo>
                    <a:pt x="2972" y="2388"/>
                  </a:lnTo>
                  <a:lnTo>
                    <a:pt x="2777" y="2485"/>
                  </a:lnTo>
                  <a:lnTo>
                    <a:pt x="2534" y="2558"/>
                  </a:lnTo>
                  <a:lnTo>
                    <a:pt x="2266" y="2582"/>
                  </a:lnTo>
                  <a:lnTo>
                    <a:pt x="1949" y="2607"/>
                  </a:lnTo>
                  <a:lnTo>
                    <a:pt x="1632" y="2607"/>
                  </a:lnTo>
                  <a:lnTo>
                    <a:pt x="1632" y="2607"/>
                  </a:lnTo>
                </a:path>
              </a:pathLst>
            </a:custGeom>
            <a:noFill/>
            <a:ln w="12175" cap="rnd" cmpd="sng">
              <a:solidFill>
                <a:srgbClr val="111111"/>
              </a:solidFill>
              <a:prstDash val="solid"/>
              <a:round/>
              <a:headEnd type="none" w="sm" len="sm"/>
              <a:tailEnd type="none" w="sm" len="sm"/>
            </a:ln>
          </p:spPr>
          <p:txBody>
            <a:bodyPr spcFirstLastPara="1" wrap="square" lIns="91425" tIns="91425" rIns="91425" bIns="91425" anchor="ctr" anchorCtr="0">
              <a:noAutofit/>
            </a:bodyPr>
            <a:lstStyle/>
            <a:p>
              <a:pPr marL="0" lvl="0" indent="0">
                <a:spcBef>
                  <a:spcPts val="0"/>
                </a:spcBef>
                <a:spcAft>
                  <a:spcPts val="0"/>
                </a:spcAft>
                <a:buNone/>
              </a:pPr>
              <a:endParaRPr/>
            </a:p>
          </p:txBody>
        </p:sp>
        <p:sp>
          <p:nvSpPr>
            <p:cNvPr id="649" name="Shape 649"/>
            <p:cNvSpPr/>
            <p:nvPr/>
          </p:nvSpPr>
          <p:spPr>
            <a:xfrm>
              <a:off x="5447225" y="4615925"/>
              <a:ext cx="110850" cy="25"/>
            </a:xfrm>
            <a:custGeom>
              <a:avLst/>
              <a:gdLst/>
              <a:ahLst/>
              <a:cxnLst/>
              <a:rect l="0" t="0" r="0" b="0"/>
              <a:pathLst>
                <a:path w="4434" h="1" fill="none" extrusionOk="0">
                  <a:moveTo>
                    <a:pt x="1" y="0"/>
                  </a:moveTo>
                  <a:lnTo>
                    <a:pt x="4434" y="0"/>
                  </a:lnTo>
                </a:path>
              </a:pathLst>
            </a:custGeom>
            <a:noFill/>
            <a:ln w="12175" cap="rnd" cmpd="sng">
              <a:solidFill>
                <a:srgbClr val="111111"/>
              </a:solidFill>
              <a:prstDash val="solid"/>
              <a:round/>
              <a:headEnd type="none" w="sm" len="sm"/>
              <a:tailEnd type="none" w="sm" len="sm"/>
            </a:ln>
          </p:spPr>
          <p:txBody>
            <a:bodyPr spcFirstLastPara="1" wrap="square" lIns="91425" tIns="91425" rIns="91425" bIns="91425" anchor="ctr" anchorCtr="0">
              <a:noAutofit/>
            </a:bodyPr>
            <a:lstStyle/>
            <a:p>
              <a:pPr marL="0" lvl="0" indent="0">
                <a:spcBef>
                  <a:spcPts val="0"/>
                </a:spcBef>
                <a:spcAft>
                  <a:spcPts val="0"/>
                </a:spcAft>
                <a:buNone/>
              </a:pPr>
              <a:endParaRPr/>
            </a:p>
          </p:txBody>
        </p:sp>
        <p:sp>
          <p:nvSpPr>
            <p:cNvPr id="650" name="Shape 650"/>
            <p:cNvSpPr/>
            <p:nvPr/>
          </p:nvSpPr>
          <p:spPr>
            <a:xfrm>
              <a:off x="5439925" y="4589125"/>
              <a:ext cx="125450" cy="25"/>
            </a:xfrm>
            <a:custGeom>
              <a:avLst/>
              <a:gdLst/>
              <a:ahLst/>
              <a:cxnLst/>
              <a:rect l="0" t="0" r="0" b="0"/>
              <a:pathLst>
                <a:path w="5018" h="1" fill="none" extrusionOk="0">
                  <a:moveTo>
                    <a:pt x="1" y="0"/>
                  </a:moveTo>
                  <a:lnTo>
                    <a:pt x="5018" y="0"/>
                  </a:lnTo>
                </a:path>
              </a:pathLst>
            </a:custGeom>
            <a:noFill/>
            <a:ln w="12175" cap="rnd" cmpd="sng">
              <a:solidFill>
                <a:srgbClr val="111111"/>
              </a:solidFill>
              <a:prstDash val="solid"/>
              <a:round/>
              <a:headEnd type="none" w="sm" len="sm"/>
              <a:tailEnd type="none" w="sm" len="sm"/>
            </a:ln>
          </p:spPr>
          <p:txBody>
            <a:bodyPr spcFirstLastPara="1" wrap="square" lIns="91425" tIns="91425" rIns="91425" bIns="91425" anchor="ctr" anchorCtr="0">
              <a:noAutofit/>
            </a:bodyPr>
            <a:lstStyle/>
            <a:p>
              <a:pPr marL="0" lvl="0" indent="0">
                <a:spcBef>
                  <a:spcPts val="0"/>
                </a:spcBef>
                <a:spcAft>
                  <a:spcPts val="0"/>
                </a:spcAft>
                <a:buNone/>
              </a:pPr>
              <a:endParaRPr/>
            </a:p>
          </p:txBody>
        </p:sp>
        <p:sp>
          <p:nvSpPr>
            <p:cNvPr id="651" name="Shape 651"/>
            <p:cNvSpPr/>
            <p:nvPr/>
          </p:nvSpPr>
          <p:spPr>
            <a:xfrm>
              <a:off x="5597625" y="4569025"/>
              <a:ext cx="81000" cy="65175"/>
            </a:xfrm>
            <a:custGeom>
              <a:avLst/>
              <a:gdLst/>
              <a:ahLst/>
              <a:cxnLst/>
              <a:rect l="0" t="0" r="0" b="0"/>
              <a:pathLst>
                <a:path w="3240" h="2607" fill="none" extrusionOk="0">
                  <a:moveTo>
                    <a:pt x="1608" y="2607"/>
                  </a:moveTo>
                  <a:lnTo>
                    <a:pt x="1608" y="2607"/>
                  </a:lnTo>
                  <a:lnTo>
                    <a:pt x="1291" y="2607"/>
                  </a:lnTo>
                  <a:lnTo>
                    <a:pt x="975" y="2582"/>
                  </a:lnTo>
                  <a:lnTo>
                    <a:pt x="707" y="2558"/>
                  </a:lnTo>
                  <a:lnTo>
                    <a:pt x="463" y="2485"/>
                  </a:lnTo>
                  <a:lnTo>
                    <a:pt x="268" y="2388"/>
                  </a:lnTo>
                  <a:lnTo>
                    <a:pt x="195" y="2314"/>
                  </a:lnTo>
                  <a:lnTo>
                    <a:pt x="122" y="2241"/>
                  </a:lnTo>
                  <a:lnTo>
                    <a:pt x="74" y="2144"/>
                  </a:lnTo>
                  <a:lnTo>
                    <a:pt x="25" y="2047"/>
                  </a:lnTo>
                  <a:lnTo>
                    <a:pt x="1" y="1949"/>
                  </a:lnTo>
                  <a:lnTo>
                    <a:pt x="1" y="1803"/>
                  </a:lnTo>
                  <a:lnTo>
                    <a:pt x="1" y="1803"/>
                  </a:lnTo>
                  <a:lnTo>
                    <a:pt x="1" y="1681"/>
                  </a:lnTo>
                  <a:lnTo>
                    <a:pt x="25" y="1535"/>
                  </a:lnTo>
                  <a:lnTo>
                    <a:pt x="122" y="1219"/>
                  </a:lnTo>
                  <a:lnTo>
                    <a:pt x="268" y="926"/>
                  </a:lnTo>
                  <a:lnTo>
                    <a:pt x="463" y="634"/>
                  </a:lnTo>
                  <a:lnTo>
                    <a:pt x="707" y="390"/>
                  </a:lnTo>
                  <a:lnTo>
                    <a:pt x="829" y="269"/>
                  </a:lnTo>
                  <a:lnTo>
                    <a:pt x="975" y="171"/>
                  </a:lnTo>
                  <a:lnTo>
                    <a:pt x="1121" y="98"/>
                  </a:lnTo>
                  <a:lnTo>
                    <a:pt x="1291" y="49"/>
                  </a:lnTo>
                  <a:lnTo>
                    <a:pt x="1438" y="1"/>
                  </a:lnTo>
                  <a:lnTo>
                    <a:pt x="1608" y="1"/>
                  </a:lnTo>
                  <a:lnTo>
                    <a:pt x="1608" y="1"/>
                  </a:lnTo>
                  <a:lnTo>
                    <a:pt x="1949" y="25"/>
                  </a:lnTo>
                  <a:lnTo>
                    <a:pt x="2241" y="98"/>
                  </a:lnTo>
                  <a:lnTo>
                    <a:pt x="2509" y="220"/>
                  </a:lnTo>
                  <a:lnTo>
                    <a:pt x="2753" y="390"/>
                  </a:lnTo>
                  <a:lnTo>
                    <a:pt x="2948" y="585"/>
                  </a:lnTo>
                  <a:lnTo>
                    <a:pt x="3118" y="804"/>
                  </a:lnTo>
                  <a:lnTo>
                    <a:pt x="3167" y="926"/>
                  </a:lnTo>
                  <a:lnTo>
                    <a:pt x="3191" y="1048"/>
                  </a:lnTo>
                  <a:lnTo>
                    <a:pt x="3215" y="1170"/>
                  </a:lnTo>
                  <a:lnTo>
                    <a:pt x="3240" y="1316"/>
                  </a:lnTo>
                  <a:lnTo>
                    <a:pt x="3240" y="1316"/>
                  </a:lnTo>
                  <a:lnTo>
                    <a:pt x="3215" y="1438"/>
                  </a:lnTo>
                  <a:lnTo>
                    <a:pt x="3191" y="1559"/>
                  </a:lnTo>
                  <a:lnTo>
                    <a:pt x="3167" y="1706"/>
                  </a:lnTo>
                  <a:lnTo>
                    <a:pt x="3118" y="1803"/>
                  </a:lnTo>
                  <a:lnTo>
                    <a:pt x="2948" y="2047"/>
                  </a:lnTo>
                  <a:lnTo>
                    <a:pt x="2753" y="2217"/>
                  </a:lnTo>
                  <a:lnTo>
                    <a:pt x="2509" y="2388"/>
                  </a:lnTo>
                  <a:lnTo>
                    <a:pt x="2241" y="2509"/>
                  </a:lnTo>
                  <a:lnTo>
                    <a:pt x="1949" y="2582"/>
                  </a:lnTo>
                  <a:lnTo>
                    <a:pt x="1608" y="2607"/>
                  </a:lnTo>
                  <a:lnTo>
                    <a:pt x="1608" y="2607"/>
                  </a:lnTo>
                </a:path>
              </a:pathLst>
            </a:custGeom>
            <a:noFill/>
            <a:ln w="12175" cap="rnd" cmpd="sng">
              <a:solidFill>
                <a:srgbClr val="111111"/>
              </a:solidFill>
              <a:prstDash val="solid"/>
              <a:round/>
              <a:headEnd type="none" w="sm" len="sm"/>
              <a:tailEnd type="none" w="sm" len="sm"/>
            </a:ln>
          </p:spPr>
          <p:txBody>
            <a:bodyPr spcFirstLastPara="1" wrap="square" lIns="91425" tIns="91425" rIns="91425" bIns="91425" anchor="ctr" anchorCtr="0">
              <a:noAutofit/>
            </a:bodyPr>
            <a:lstStyle/>
            <a:p>
              <a:pPr marL="0" lvl="0" indent="0">
                <a:spcBef>
                  <a:spcPts val="0"/>
                </a:spcBef>
                <a:spcAft>
                  <a:spcPts val="0"/>
                </a:spcAft>
                <a:buNone/>
              </a:pPr>
              <a:endParaRPr/>
            </a:p>
          </p:txBody>
        </p:sp>
      </p:grpSp>
      <p:grpSp>
        <p:nvGrpSpPr>
          <p:cNvPr id="652" name="Shape 652"/>
          <p:cNvGrpSpPr/>
          <p:nvPr/>
        </p:nvGrpSpPr>
        <p:grpSpPr>
          <a:xfrm>
            <a:off x="4788854" y="3875173"/>
            <a:ext cx="314201" cy="314201"/>
            <a:chOff x="5964175" y="4329750"/>
            <a:chExt cx="421350" cy="421350"/>
          </a:xfrm>
        </p:grpSpPr>
        <p:sp>
          <p:nvSpPr>
            <p:cNvPr id="653" name="Shape 653"/>
            <p:cNvSpPr/>
            <p:nvPr/>
          </p:nvSpPr>
          <p:spPr>
            <a:xfrm>
              <a:off x="5964175" y="4329750"/>
              <a:ext cx="421350" cy="421350"/>
            </a:xfrm>
            <a:custGeom>
              <a:avLst/>
              <a:gdLst/>
              <a:ahLst/>
              <a:cxnLst/>
              <a:rect l="0" t="0" r="0" b="0"/>
              <a:pathLst>
                <a:path w="16854" h="16854" fill="none" extrusionOk="0">
                  <a:moveTo>
                    <a:pt x="15636" y="14004"/>
                  </a:moveTo>
                  <a:lnTo>
                    <a:pt x="13517" y="6260"/>
                  </a:lnTo>
                  <a:lnTo>
                    <a:pt x="16196" y="3605"/>
                  </a:lnTo>
                  <a:lnTo>
                    <a:pt x="16196" y="3605"/>
                  </a:lnTo>
                  <a:lnTo>
                    <a:pt x="16318" y="3434"/>
                  </a:lnTo>
                  <a:lnTo>
                    <a:pt x="16440" y="3239"/>
                  </a:lnTo>
                  <a:lnTo>
                    <a:pt x="16537" y="3020"/>
                  </a:lnTo>
                  <a:lnTo>
                    <a:pt x="16610" y="2777"/>
                  </a:lnTo>
                  <a:lnTo>
                    <a:pt x="16732" y="2338"/>
                  </a:lnTo>
                  <a:lnTo>
                    <a:pt x="16805" y="2046"/>
                  </a:lnTo>
                  <a:lnTo>
                    <a:pt x="16805" y="2046"/>
                  </a:lnTo>
                  <a:lnTo>
                    <a:pt x="16830" y="1729"/>
                  </a:lnTo>
                  <a:lnTo>
                    <a:pt x="16854" y="1437"/>
                  </a:lnTo>
                  <a:lnTo>
                    <a:pt x="16854" y="1194"/>
                  </a:lnTo>
                  <a:lnTo>
                    <a:pt x="16854" y="950"/>
                  </a:lnTo>
                  <a:lnTo>
                    <a:pt x="16805" y="755"/>
                  </a:lnTo>
                  <a:lnTo>
                    <a:pt x="16732" y="585"/>
                  </a:lnTo>
                  <a:lnTo>
                    <a:pt x="16659" y="414"/>
                  </a:lnTo>
                  <a:lnTo>
                    <a:pt x="16562" y="293"/>
                  </a:lnTo>
                  <a:lnTo>
                    <a:pt x="16562" y="293"/>
                  </a:lnTo>
                  <a:lnTo>
                    <a:pt x="16440" y="195"/>
                  </a:lnTo>
                  <a:lnTo>
                    <a:pt x="16269" y="122"/>
                  </a:lnTo>
                  <a:lnTo>
                    <a:pt x="16099" y="49"/>
                  </a:lnTo>
                  <a:lnTo>
                    <a:pt x="15904" y="0"/>
                  </a:lnTo>
                  <a:lnTo>
                    <a:pt x="15660" y="0"/>
                  </a:lnTo>
                  <a:lnTo>
                    <a:pt x="15417" y="0"/>
                  </a:lnTo>
                  <a:lnTo>
                    <a:pt x="15125" y="25"/>
                  </a:lnTo>
                  <a:lnTo>
                    <a:pt x="14808" y="49"/>
                  </a:lnTo>
                  <a:lnTo>
                    <a:pt x="14808" y="49"/>
                  </a:lnTo>
                  <a:lnTo>
                    <a:pt x="14516" y="122"/>
                  </a:lnTo>
                  <a:lnTo>
                    <a:pt x="14077" y="244"/>
                  </a:lnTo>
                  <a:lnTo>
                    <a:pt x="13834" y="317"/>
                  </a:lnTo>
                  <a:lnTo>
                    <a:pt x="13615" y="414"/>
                  </a:lnTo>
                  <a:lnTo>
                    <a:pt x="13420" y="536"/>
                  </a:lnTo>
                  <a:lnTo>
                    <a:pt x="13249" y="658"/>
                  </a:lnTo>
                  <a:lnTo>
                    <a:pt x="10595" y="3337"/>
                  </a:lnTo>
                  <a:lnTo>
                    <a:pt x="2850" y="1218"/>
                  </a:lnTo>
                  <a:lnTo>
                    <a:pt x="2850" y="1218"/>
                  </a:lnTo>
                  <a:lnTo>
                    <a:pt x="2704" y="1194"/>
                  </a:lnTo>
                  <a:lnTo>
                    <a:pt x="2582" y="1218"/>
                  </a:lnTo>
                  <a:lnTo>
                    <a:pt x="2460" y="1267"/>
                  </a:lnTo>
                  <a:lnTo>
                    <a:pt x="2338" y="1340"/>
                  </a:lnTo>
                  <a:lnTo>
                    <a:pt x="1608" y="2095"/>
                  </a:lnTo>
                  <a:lnTo>
                    <a:pt x="1608" y="2095"/>
                  </a:lnTo>
                  <a:lnTo>
                    <a:pt x="1535" y="2192"/>
                  </a:lnTo>
                  <a:lnTo>
                    <a:pt x="1486" y="2290"/>
                  </a:lnTo>
                  <a:lnTo>
                    <a:pt x="1462" y="2411"/>
                  </a:lnTo>
                  <a:lnTo>
                    <a:pt x="1462" y="2509"/>
                  </a:lnTo>
                  <a:lnTo>
                    <a:pt x="1462" y="2509"/>
                  </a:lnTo>
                  <a:lnTo>
                    <a:pt x="1486" y="2606"/>
                  </a:lnTo>
                  <a:lnTo>
                    <a:pt x="1510" y="2679"/>
                  </a:lnTo>
                  <a:lnTo>
                    <a:pt x="1608" y="2825"/>
                  </a:lnTo>
                  <a:lnTo>
                    <a:pt x="1608" y="2825"/>
                  </a:lnTo>
                  <a:lnTo>
                    <a:pt x="1705" y="2899"/>
                  </a:lnTo>
                  <a:lnTo>
                    <a:pt x="7404" y="6600"/>
                  </a:lnTo>
                  <a:lnTo>
                    <a:pt x="4165" y="10863"/>
                  </a:lnTo>
                  <a:lnTo>
                    <a:pt x="926" y="10302"/>
                  </a:lnTo>
                  <a:lnTo>
                    <a:pt x="926" y="10302"/>
                  </a:lnTo>
                  <a:lnTo>
                    <a:pt x="828" y="10302"/>
                  </a:lnTo>
                  <a:lnTo>
                    <a:pt x="707" y="10327"/>
                  </a:lnTo>
                  <a:lnTo>
                    <a:pt x="609" y="10375"/>
                  </a:lnTo>
                  <a:lnTo>
                    <a:pt x="512" y="10449"/>
                  </a:lnTo>
                  <a:lnTo>
                    <a:pt x="146" y="10814"/>
                  </a:lnTo>
                  <a:lnTo>
                    <a:pt x="146" y="10814"/>
                  </a:lnTo>
                  <a:lnTo>
                    <a:pt x="73" y="10911"/>
                  </a:lnTo>
                  <a:lnTo>
                    <a:pt x="25" y="11033"/>
                  </a:lnTo>
                  <a:lnTo>
                    <a:pt x="0" y="11155"/>
                  </a:lnTo>
                  <a:lnTo>
                    <a:pt x="0" y="11277"/>
                  </a:lnTo>
                  <a:lnTo>
                    <a:pt x="0" y="11277"/>
                  </a:lnTo>
                  <a:lnTo>
                    <a:pt x="49" y="11423"/>
                  </a:lnTo>
                  <a:lnTo>
                    <a:pt x="146" y="11569"/>
                  </a:lnTo>
                  <a:lnTo>
                    <a:pt x="146" y="11569"/>
                  </a:lnTo>
                  <a:lnTo>
                    <a:pt x="244" y="11642"/>
                  </a:lnTo>
                  <a:lnTo>
                    <a:pt x="3434" y="13420"/>
                  </a:lnTo>
                  <a:lnTo>
                    <a:pt x="5212" y="16610"/>
                  </a:lnTo>
                  <a:lnTo>
                    <a:pt x="5212" y="16610"/>
                  </a:lnTo>
                  <a:lnTo>
                    <a:pt x="5285" y="16708"/>
                  </a:lnTo>
                  <a:lnTo>
                    <a:pt x="5285" y="16708"/>
                  </a:lnTo>
                  <a:lnTo>
                    <a:pt x="5431" y="16805"/>
                  </a:lnTo>
                  <a:lnTo>
                    <a:pt x="5578" y="16854"/>
                  </a:lnTo>
                  <a:lnTo>
                    <a:pt x="5578" y="16854"/>
                  </a:lnTo>
                  <a:lnTo>
                    <a:pt x="5699" y="16854"/>
                  </a:lnTo>
                  <a:lnTo>
                    <a:pt x="5821" y="16830"/>
                  </a:lnTo>
                  <a:lnTo>
                    <a:pt x="5943" y="16781"/>
                  </a:lnTo>
                  <a:lnTo>
                    <a:pt x="6040" y="16708"/>
                  </a:lnTo>
                  <a:lnTo>
                    <a:pt x="6406" y="16342"/>
                  </a:lnTo>
                  <a:lnTo>
                    <a:pt x="6406" y="16342"/>
                  </a:lnTo>
                  <a:lnTo>
                    <a:pt x="6479" y="16245"/>
                  </a:lnTo>
                  <a:lnTo>
                    <a:pt x="6527" y="16148"/>
                  </a:lnTo>
                  <a:lnTo>
                    <a:pt x="6552" y="16026"/>
                  </a:lnTo>
                  <a:lnTo>
                    <a:pt x="6552" y="15928"/>
                  </a:lnTo>
                  <a:lnTo>
                    <a:pt x="5992" y="12689"/>
                  </a:lnTo>
                  <a:lnTo>
                    <a:pt x="10254" y="9450"/>
                  </a:lnTo>
                  <a:lnTo>
                    <a:pt x="13956" y="15149"/>
                  </a:lnTo>
                  <a:lnTo>
                    <a:pt x="13956" y="15149"/>
                  </a:lnTo>
                  <a:lnTo>
                    <a:pt x="14029" y="15246"/>
                  </a:lnTo>
                  <a:lnTo>
                    <a:pt x="14029" y="15246"/>
                  </a:lnTo>
                  <a:lnTo>
                    <a:pt x="14175" y="15344"/>
                  </a:lnTo>
                  <a:lnTo>
                    <a:pt x="14248" y="15368"/>
                  </a:lnTo>
                  <a:lnTo>
                    <a:pt x="14345" y="15393"/>
                  </a:lnTo>
                  <a:lnTo>
                    <a:pt x="14345" y="15393"/>
                  </a:lnTo>
                  <a:lnTo>
                    <a:pt x="14443" y="15393"/>
                  </a:lnTo>
                  <a:lnTo>
                    <a:pt x="14565" y="15368"/>
                  </a:lnTo>
                  <a:lnTo>
                    <a:pt x="14662" y="15320"/>
                  </a:lnTo>
                  <a:lnTo>
                    <a:pt x="14759" y="15246"/>
                  </a:lnTo>
                  <a:lnTo>
                    <a:pt x="15514" y="14516"/>
                  </a:lnTo>
                  <a:lnTo>
                    <a:pt x="15514" y="14516"/>
                  </a:lnTo>
                  <a:lnTo>
                    <a:pt x="15587" y="14394"/>
                  </a:lnTo>
                  <a:lnTo>
                    <a:pt x="15636" y="14272"/>
                  </a:lnTo>
                  <a:lnTo>
                    <a:pt x="15660" y="14151"/>
                  </a:lnTo>
                  <a:lnTo>
                    <a:pt x="15636" y="14004"/>
                  </a:lnTo>
                  <a:lnTo>
                    <a:pt x="15636" y="14004"/>
                  </a:lnTo>
                </a:path>
              </a:pathLst>
            </a:custGeom>
            <a:noFill/>
            <a:ln w="12175" cap="rnd" cmpd="sng">
              <a:solidFill>
                <a:srgbClr val="111111"/>
              </a:solidFill>
              <a:prstDash val="solid"/>
              <a:round/>
              <a:headEnd type="none" w="sm" len="sm"/>
              <a:tailEnd type="none" w="sm" len="sm"/>
            </a:ln>
          </p:spPr>
          <p:txBody>
            <a:bodyPr spcFirstLastPara="1" wrap="square" lIns="91425" tIns="91425" rIns="91425" bIns="91425" anchor="ctr" anchorCtr="0">
              <a:noAutofit/>
            </a:bodyPr>
            <a:lstStyle/>
            <a:p>
              <a:pPr marL="0" lvl="0" indent="0">
                <a:spcBef>
                  <a:spcPts val="0"/>
                </a:spcBef>
                <a:spcAft>
                  <a:spcPts val="0"/>
                </a:spcAft>
                <a:buNone/>
              </a:pPr>
              <a:endParaRPr/>
            </a:p>
          </p:txBody>
        </p:sp>
        <p:sp>
          <p:nvSpPr>
            <p:cNvPr id="654" name="Shape 654"/>
            <p:cNvSpPr/>
            <p:nvPr/>
          </p:nvSpPr>
          <p:spPr>
            <a:xfrm>
              <a:off x="6322800" y="4360800"/>
              <a:ext cx="31675" cy="30475"/>
            </a:xfrm>
            <a:custGeom>
              <a:avLst/>
              <a:gdLst/>
              <a:ahLst/>
              <a:cxnLst/>
              <a:rect l="0" t="0" r="0" b="0"/>
              <a:pathLst>
                <a:path w="1267" h="1219" fill="none" extrusionOk="0">
                  <a:moveTo>
                    <a:pt x="1267" y="1218"/>
                  </a:moveTo>
                  <a:lnTo>
                    <a:pt x="1267" y="1218"/>
                  </a:lnTo>
                  <a:lnTo>
                    <a:pt x="1242" y="999"/>
                  </a:lnTo>
                  <a:lnTo>
                    <a:pt x="1169" y="755"/>
                  </a:lnTo>
                  <a:lnTo>
                    <a:pt x="1048" y="561"/>
                  </a:lnTo>
                  <a:lnTo>
                    <a:pt x="901" y="366"/>
                  </a:lnTo>
                  <a:lnTo>
                    <a:pt x="901" y="366"/>
                  </a:lnTo>
                  <a:lnTo>
                    <a:pt x="707" y="220"/>
                  </a:lnTo>
                  <a:lnTo>
                    <a:pt x="487" y="98"/>
                  </a:lnTo>
                  <a:lnTo>
                    <a:pt x="244" y="25"/>
                  </a:lnTo>
                  <a:lnTo>
                    <a:pt x="0" y="0"/>
                  </a:lnTo>
                </a:path>
              </a:pathLst>
            </a:custGeom>
            <a:noFill/>
            <a:ln w="12175" cap="rnd" cmpd="sng">
              <a:solidFill>
                <a:srgbClr val="111111"/>
              </a:solidFill>
              <a:prstDash val="solid"/>
              <a:round/>
              <a:headEnd type="none" w="sm" len="sm"/>
              <a:tailEnd type="none" w="sm" len="sm"/>
            </a:ln>
          </p:spPr>
          <p:txBody>
            <a:bodyPr spcFirstLastPara="1" wrap="square" lIns="91425" tIns="91425" rIns="91425" bIns="91425" anchor="ctr" anchorCtr="0">
              <a:noAutofit/>
            </a:bodyPr>
            <a:lstStyle/>
            <a:p>
              <a:pPr marL="0" lvl="0" indent="0">
                <a:spcBef>
                  <a:spcPts val="0"/>
                </a:spcBef>
                <a:spcAft>
                  <a:spcPts val="0"/>
                </a:spcAft>
                <a:buNone/>
              </a:pPr>
              <a:endParaRPr/>
            </a:p>
          </p:txBody>
        </p:sp>
      </p:grpSp>
      <p:grpSp>
        <p:nvGrpSpPr>
          <p:cNvPr id="655" name="Shape 655"/>
          <p:cNvGrpSpPr/>
          <p:nvPr/>
        </p:nvGrpSpPr>
        <p:grpSpPr>
          <a:xfrm>
            <a:off x="1271871" y="4376433"/>
            <a:ext cx="330569" cy="319663"/>
            <a:chOff x="1247825" y="5001950"/>
            <a:chExt cx="443300" cy="428675"/>
          </a:xfrm>
        </p:grpSpPr>
        <p:sp>
          <p:nvSpPr>
            <p:cNvPr id="656" name="Shape 656"/>
            <p:cNvSpPr/>
            <p:nvPr/>
          </p:nvSpPr>
          <p:spPr>
            <a:xfrm>
              <a:off x="1247825" y="5168175"/>
              <a:ext cx="373875" cy="221650"/>
            </a:xfrm>
            <a:custGeom>
              <a:avLst/>
              <a:gdLst/>
              <a:ahLst/>
              <a:cxnLst/>
              <a:rect l="0" t="0" r="0" b="0"/>
              <a:pathLst>
                <a:path w="14955" h="8866" fill="none" extrusionOk="0">
                  <a:moveTo>
                    <a:pt x="12178" y="8865"/>
                  </a:moveTo>
                  <a:lnTo>
                    <a:pt x="12178" y="8865"/>
                  </a:lnTo>
                  <a:lnTo>
                    <a:pt x="12325" y="8841"/>
                  </a:lnTo>
                  <a:lnTo>
                    <a:pt x="12471" y="8792"/>
                  </a:lnTo>
                  <a:lnTo>
                    <a:pt x="12592" y="8695"/>
                  </a:lnTo>
                  <a:lnTo>
                    <a:pt x="12666" y="8573"/>
                  </a:lnTo>
                  <a:lnTo>
                    <a:pt x="12666" y="8573"/>
                  </a:lnTo>
                  <a:lnTo>
                    <a:pt x="12958" y="8037"/>
                  </a:lnTo>
                  <a:lnTo>
                    <a:pt x="13323" y="7331"/>
                  </a:lnTo>
                  <a:lnTo>
                    <a:pt x="13688" y="6454"/>
                  </a:lnTo>
                  <a:lnTo>
                    <a:pt x="13883" y="5991"/>
                  </a:lnTo>
                  <a:lnTo>
                    <a:pt x="14078" y="5480"/>
                  </a:lnTo>
                  <a:lnTo>
                    <a:pt x="14249" y="4944"/>
                  </a:lnTo>
                  <a:lnTo>
                    <a:pt x="14419" y="4360"/>
                  </a:lnTo>
                  <a:lnTo>
                    <a:pt x="14565" y="3775"/>
                  </a:lnTo>
                  <a:lnTo>
                    <a:pt x="14711" y="3166"/>
                  </a:lnTo>
                  <a:lnTo>
                    <a:pt x="14809" y="2533"/>
                  </a:lnTo>
                  <a:lnTo>
                    <a:pt x="14882" y="1875"/>
                  </a:lnTo>
                  <a:lnTo>
                    <a:pt x="14931" y="1218"/>
                  </a:lnTo>
                  <a:lnTo>
                    <a:pt x="14955" y="536"/>
                  </a:lnTo>
                  <a:lnTo>
                    <a:pt x="14955" y="536"/>
                  </a:lnTo>
                  <a:lnTo>
                    <a:pt x="14955" y="438"/>
                  </a:lnTo>
                  <a:lnTo>
                    <a:pt x="14906" y="341"/>
                  </a:lnTo>
                  <a:lnTo>
                    <a:pt x="14857" y="244"/>
                  </a:lnTo>
                  <a:lnTo>
                    <a:pt x="14809" y="146"/>
                  </a:lnTo>
                  <a:lnTo>
                    <a:pt x="14711" y="97"/>
                  </a:lnTo>
                  <a:lnTo>
                    <a:pt x="14614" y="24"/>
                  </a:lnTo>
                  <a:lnTo>
                    <a:pt x="14516" y="0"/>
                  </a:lnTo>
                  <a:lnTo>
                    <a:pt x="14395" y="0"/>
                  </a:lnTo>
                  <a:lnTo>
                    <a:pt x="3338" y="0"/>
                  </a:lnTo>
                  <a:lnTo>
                    <a:pt x="3338" y="0"/>
                  </a:lnTo>
                  <a:lnTo>
                    <a:pt x="3216" y="0"/>
                  </a:lnTo>
                  <a:lnTo>
                    <a:pt x="3118" y="24"/>
                  </a:lnTo>
                  <a:lnTo>
                    <a:pt x="3021" y="97"/>
                  </a:lnTo>
                  <a:lnTo>
                    <a:pt x="2924" y="146"/>
                  </a:lnTo>
                  <a:lnTo>
                    <a:pt x="2875" y="244"/>
                  </a:lnTo>
                  <a:lnTo>
                    <a:pt x="2826" y="341"/>
                  </a:lnTo>
                  <a:lnTo>
                    <a:pt x="2777" y="438"/>
                  </a:lnTo>
                  <a:lnTo>
                    <a:pt x="2777" y="536"/>
                  </a:lnTo>
                  <a:lnTo>
                    <a:pt x="2777" y="536"/>
                  </a:lnTo>
                  <a:lnTo>
                    <a:pt x="2777" y="706"/>
                  </a:lnTo>
                  <a:lnTo>
                    <a:pt x="2777" y="706"/>
                  </a:lnTo>
                  <a:lnTo>
                    <a:pt x="2558" y="633"/>
                  </a:lnTo>
                  <a:lnTo>
                    <a:pt x="2363" y="585"/>
                  </a:lnTo>
                  <a:lnTo>
                    <a:pt x="2144" y="560"/>
                  </a:lnTo>
                  <a:lnTo>
                    <a:pt x="1949" y="536"/>
                  </a:lnTo>
                  <a:lnTo>
                    <a:pt x="1949" y="536"/>
                  </a:lnTo>
                  <a:lnTo>
                    <a:pt x="1755" y="560"/>
                  </a:lnTo>
                  <a:lnTo>
                    <a:pt x="1560" y="585"/>
                  </a:lnTo>
                  <a:lnTo>
                    <a:pt x="1365" y="633"/>
                  </a:lnTo>
                  <a:lnTo>
                    <a:pt x="1194" y="706"/>
                  </a:lnTo>
                  <a:lnTo>
                    <a:pt x="1024" y="779"/>
                  </a:lnTo>
                  <a:lnTo>
                    <a:pt x="853" y="877"/>
                  </a:lnTo>
                  <a:lnTo>
                    <a:pt x="707" y="999"/>
                  </a:lnTo>
                  <a:lnTo>
                    <a:pt x="561" y="1120"/>
                  </a:lnTo>
                  <a:lnTo>
                    <a:pt x="439" y="1242"/>
                  </a:lnTo>
                  <a:lnTo>
                    <a:pt x="342" y="1413"/>
                  </a:lnTo>
                  <a:lnTo>
                    <a:pt x="244" y="1559"/>
                  </a:lnTo>
                  <a:lnTo>
                    <a:pt x="147" y="1729"/>
                  </a:lnTo>
                  <a:lnTo>
                    <a:pt x="98" y="1900"/>
                  </a:lnTo>
                  <a:lnTo>
                    <a:pt x="50" y="2095"/>
                  </a:lnTo>
                  <a:lnTo>
                    <a:pt x="1" y="2289"/>
                  </a:lnTo>
                  <a:lnTo>
                    <a:pt x="1" y="2484"/>
                  </a:lnTo>
                  <a:lnTo>
                    <a:pt x="1" y="2484"/>
                  </a:lnTo>
                  <a:lnTo>
                    <a:pt x="25" y="2850"/>
                  </a:lnTo>
                  <a:lnTo>
                    <a:pt x="98" y="3191"/>
                  </a:lnTo>
                  <a:lnTo>
                    <a:pt x="220" y="3556"/>
                  </a:lnTo>
                  <a:lnTo>
                    <a:pt x="366" y="3872"/>
                  </a:lnTo>
                  <a:lnTo>
                    <a:pt x="561" y="4213"/>
                  </a:lnTo>
                  <a:lnTo>
                    <a:pt x="780" y="4530"/>
                  </a:lnTo>
                  <a:lnTo>
                    <a:pt x="1024" y="4822"/>
                  </a:lnTo>
                  <a:lnTo>
                    <a:pt x="1292" y="5090"/>
                  </a:lnTo>
                  <a:lnTo>
                    <a:pt x="1584" y="5334"/>
                  </a:lnTo>
                  <a:lnTo>
                    <a:pt x="1901" y="5577"/>
                  </a:lnTo>
                  <a:lnTo>
                    <a:pt x="2242" y="5772"/>
                  </a:lnTo>
                  <a:lnTo>
                    <a:pt x="2583" y="5943"/>
                  </a:lnTo>
                  <a:lnTo>
                    <a:pt x="2924" y="6089"/>
                  </a:lnTo>
                  <a:lnTo>
                    <a:pt x="3265" y="6186"/>
                  </a:lnTo>
                  <a:lnTo>
                    <a:pt x="3605" y="6259"/>
                  </a:lnTo>
                  <a:lnTo>
                    <a:pt x="3946" y="6284"/>
                  </a:lnTo>
                  <a:lnTo>
                    <a:pt x="3946" y="6284"/>
                  </a:lnTo>
                  <a:lnTo>
                    <a:pt x="4068" y="6625"/>
                  </a:lnTo>
                  <a:lnTo>
                    <a:pt x="4214" y="6941"/>
                  </a:lnTo>
                  <a:lnTo>
                    <a:pt x="4507" y="7574"/>
                  </a:lnTo>
                  <a:lnTo>
                    <a:pt x="4799" y="8110"/>
                  </a:lnTo>
                  <a:lnTo>
                    <a:pt x="5067" y="8573"/>
                  </a:lnTo>
                  <a:lnTo>
                    <a:pt x="5067" y="8573"/>
                  </a:lnTo>
                  <a:lnTo>
                    <a:pt x="5140" y="8695"/>
                  </a:lnTo>
                  <a:lnTo>
                    <a:pt x="5262" y="8792"/>
                  </a:lnTo>
                  <a:lnTo>
                    <a:pt x="5408" y="8841"/>
                  </a:lnTo>
                  <a:lnTo>
                    <a:pt x="5554" y="8865"/>
                  </a:lnTo>
                </a:path>
              </a:pathLst>
            </a:custGeom>
            <a:noFill/>
            <a:ln w="12175" cap="rnd" cmpd="sng">
              <a:solidFill>
                <a:srgbClr val="111111"/>
              </a:solidFill>
              <a:prstDash val="solid"/>
              <a:round/>
              <a:headEnd type="none" w="sm" len="sm"/>
              <a:tailEnd type="none" w="sm" len="sm"/>
            </a:ln>
          </p:spPr>
          <p:txBody>
            <a:bodyPr spcFirstLastPara="1" wrap="square" lIns="91425" tIns="91425" rIns="91425" bIns="91425" anchor="ctr" anchorCtr="0">
              <a:noAutofit/>
            </a:bodyPr>
            <a:lstStyle/>
            <a:p>
              <a:pPr marL="0" lvl="0" indent="0">
                <a:spcBef>
                  <a:spcPts val="0"/>
                </a:spcBef>
                <a:spcAft>
                  <a:spcPts val="0"/>
                </a:spcAft>
                <a:buNone/>
              </a:pPr>
              <a:endParaRPr/>
            </a:p>
          </p:txBody>
        </p:sp>
        <p:sp>
          <p:nvSpPr>
            <p:cNvPr id="657" name="Shape 657"/>
            <p:cNvSpPr/>
            <p:nvPr/>
          </p:nvSpPr>
          <p:spPr>
            <a:xfrm>
              <a:off x="1275850" y="5209575"/>
              <a:ext cx="60900" cy="87075"/>
            </a:xfrm>
            <a:custGeom>
              <a:avLst/>
              <a:gdLst/>
              <a:ahLst/>
              <a:cxnLst/>
              <a:rect l="0" t="0" r="0" b="0"/>
              <a:pathLst>
                <a:path w="2436" h="3483" fill="none" extrusionOk="0">
                  <a:moveTo>
                    <a:pt x="0" y="828"/>
                  </a:moveTo>
                  <a:lnTo>
                    <a:pt x="0" y="828"/>
                  </a:lnTo>
                  <a:lnTo>
                    <a:pt x="0" y="658"/>
                  </a:lnTo>
                  <a:lnTo>
                    <a:pt x="49" y="512"/>
                  </a:lnTo>
                  <a:lnTo>
                    <a:pt x="122" y="366"/>
                  </a:lnTo>
                  <a:lnTo>
                    <a:pt x="244" y="244"/>
                  </a:lnTo>
                  <a:lnTo>
                    <a:pt x="366" y="146"/>
                  </a:lnTo>
                  <a:lnTo>
                    <a:pt x="487" y="73"/>
                  </a:lnTo>
                  <a:lnTo>
                    <a:pt x="658" y="25"/>
                  </a:lnTo>
                  <a:lnTo>
                    <a:pt x="828" y="0"/>
                  </a:lnTo>
                  <a:lnTo>
                    <a:pt x="828" y="0"/>
                  </a:lnTo>
                  <a:lnTo>
                    <a:pt x="950" y="0"/>
                  </a:lnTo>
                  <a:lnTo>
                    <a:pt x="1072" y="25"/>
                  </a:lnTo>
                  <a:lnTo>
                    <a:pt x="1340" y="122"/>
                  </a:lnTo>
                  <a:lnTo>
                    <a:pt x="1559" y="268"/>
                  </a:lnTo>
                  <a:lnTo>
                    <a:pt x="1754" y="414"/>
                  </a:lnTo>
                  <a:lnTo>
                    <a:pt x="1754" y="414"/>
                  </a:lnTo>
                  <a:lnTo>
                    <a:pt x="1803" y="780"/>
                  </a:lnTo>
                  <a:lnTo>
                    <a:pt x="1876" y="1169"/>
                  </a:lnTo>
                  <a:lnTo>
                    <a:pt x="2046" y="1997"/>
                  </a:lnTo>
                  <a:lnTo>
                    <a:pt x="2265" y="2801"/>
                  </a:lnTo>
                  <a:lnTo>
                    <a:pt x="2436" y="3483"/>
                  </a:lnTo>
                  <a:lnTo>
                    <a:pt x="2436" y="3483"/>
                  </a:lnTo>
                  <a:lnTo>
                    <a:pt x="2241" y="3434"/>
                  </a:lnTo>
                  <a:lnTo>
                    <a:pt x="2022" y="3361"/>
                  </a:lnTo>
                  <a:lnTo>
                    <a:pt x="1827" y="3264"/>
                  </a:lnTo>
                  <a:lnTo>
                    <a:pt x="1608" y="3142"/>
                  </a:lnTo>
                  <a:lnTo>
                    <a:pt x="1413" y="3020"/>
                  </a:lnTo>
                  <a:lnTo>
                    <a:pt x="1194" y="2874"/>
                  </a:lnTo>
                  <a:lnTo>
                    <a:pt x="999" y="2704"/>
                  </a:lnTo>
                  <a:lnTo>
                    <a:pt x="804" y="2533"/>
                  </a:lnTo>
                  <a:lnTo>
                    <a:pt x="634" y="2338"/>
                  </a:lnTo>
                  <a:lnTo>
                    <a:pt x="487" y="2143"/>
                  </a:lnTo>
                  <a:lnTo>
                    <a:pt x="341" y="1924"/>
                  </a:lnTo>
                  <a:lnTo>
                    <a:pt x="219" y="1729"/>
                  </a:lnTo>
                  <a:lnTo>
                    <a:pt x="122" y="1510"/>
                  </a:lnTo>
                  <a:lnTo>
                    <a:pt x="49" y="1267"/>
                  </a:lnTo>
                  <a:lnTo>
                    <a:pt x="0" y="1047"/>
                  </a:lnTo>
                  <a:lnTo>
                    <a:pt x="0" y="828"/>
                  </a:lnTo>
                  <a:lnTo>
                    <a:pt x="0" y="828"/>
                  </a:lnTo>
                </a:path>
              </a:pathLst>
            </a:custGeom>
            <a:noFill/>
            <a:ln w="12175" cap="rnd" cmpd="sng">
              <a:solidFill>
                <a:srgbClr val="111111"/>
              </a:solidFill>
              <a:prstDash val="solid"/>
              <a:round/>
              <a:headEnd type="none" w="sm" len="sm"/>
              <a:tailEnd type="none" w="sm" len="sm"/>
            </a:ln>
          </p:spPr>
          <p:txBody>
            <a:bodyPr spcFirstLastPara="1" wrap="square" lIns="91425" tIns="91425" rIns="91425" bIns="91425" anchor="ctr" anchorCtr="0">
              <a:noAutofit/>
            </a:bodyPr>
            <a:lstStyle/>
            <a:p>
              <a:pPr marL="0" lvl="0" indent="0">
                <a:spcBef>
                  <a:spcPts val="0"/>
                </a:spcBef>
                <a:spcAft>
                  <a:spcPts val="0"/>
                </a:spcAft>
                <a:buNone/>
              </a:pPr>
              <a:endParaRPr/>
            </a:p>
          </p:txBody>
        </p:sp>
        <p:sp>
          <p:nvSpPr>
            <p:cNvPr id="658" name="Shape 658"/>
            <p:cNvSpPr/>
            <p:nvPr/>
          </p:nvSpPr>
          <p:spPr>
            <a:xfrm>
              <a:off x="1247825" y="5391625"/>
              <a:ext cx="443300" cy="39000"/>
            </a:xfrm>
            <a:custGeom>
              <a:avLst/>
              <a:gdLst/>
              <a:ahLst/>
              <a:cxnLst/>
              <a:rect l="0" t="0" r="0" b="0"/>
              <a:pathLst>
                <a:path w="17732" h="1560" fill="none" extrusionOk="0">
                  <a:moveTo>
                    <a:pt x="16611" y="1559"/>
                  </a:moveTo>
                  <a:lnTo>
                    <a:pt x="1121" y="1559"/>
                  </a:lnTo>
                  <a:lnTo>
                    <a:pt x="1121" y="1559"/>
                  </a:lnTo>
                  <a:lnTo>
                    <a:pt x="1000" y="1535"/>
                  </a:lnTo>
                  <a:lnTo>
                    <a:pt x="878" y="1510"/>
                  </a:lnTo>
                  <a:lnTo>
                    <a:pt x="780" y="1462"/>
                  </a:lnTo>
                  <a:lnTo>
                    <a:pt x="683" y="1389"/>
                  </a:lnTo>
                  <a:lnTo>
                    <a:pt x="488" y="1218"/>
                  </a:lnTo>
                  <a:lnTo>
                    <a:pt x="318" y="999"/>
                  </a:lnTo>
                  <a:lnTo>
                    <a:pt x="196" y="755"/>
                  </a:lnTo>
                  <a:lnTo>
                    <a:pt x="98" y="487"/>
                  </a:lnTo>
                  <a:lnTo>
                    <a:pt x="25" y="244"/>
                  </a:lnTo>
                  <a:lnTo>
                    <a:pt x="1" y="0"/>
                  </a:lnTo>
                  <a:lnTo>
                    <a:pt x="17731" y="0"/>
                  </a:lnTo>
                  <a:lnTo>
                    <a:pt x="17731" y="0"/>
                  </a:lnTo>
                  <a:lnTo>
                    <a:pt x="17707" y="244"/>
                  </a:lnTo>
                  <a:lnTo>
                    <a:pt x="17634" y="487"/>
                  </a:lnTo>
                  <a:lnTo>
                    <a:pt x="17537" y="755"/>
                  </a:lnTo>
                  <a:lnTo>
                    <a:pt x="17415" y="999"/>
                  </a:lnTo>
                  <a:lnTo>
                    <a:pt x="17244" y="1218"/>
                  </a:lnTo>
                  <a:lnTo>
                    <a:pt x="17049" y="1389"/>
                  </a:lnTo>
                  <a:lnTo>
                    <a:pt x="16952" y="1462"/>
                  </a:lnTo>
                  <a:lnTo>
                    <a:pt x="16855" y="1510"/>
                  </a:lnTo>
                  <a:lnTo>
                    <a:pt x="16733" y="1535"/>
                  </a:lnTo>
                  <a:lnTo>
                    <a:pt x="16611" y="1559"/>
                  </a:lnTo>
                  <a:lnTo>
                    <a:pt x="16611" y="1559"/>
                  </a:lnTo>
                  <a:close/>
                </a:path>
              </a:pathLst>
            </a:custGeom>
            <a:noFill/>
            <a:ln w="12175" cap="rnd" cmpd="sng">
              <a:solidFill>
                <a:srgbClr val="111111"/>
              </a:solidFill>
              <a:prstDash val="solid"/>
              <a:round/>
              <a:headEnd type="none" w="sm" len="sm"/>
              <a:tailEnd type="none" w="sm" len="sm"/>
            </a:ln>
          </p:spPr>
          <p:txBody>
            <a:bodyPr spcFirstLastPara="1" wrap="square" lIns="91425" tIns="91425" rIns="91425" bIns="91425" anchor="ctr" anchorCtr="0">
              <a:noAutofit/>
            </a:bodyPr>
            <a:lstStyle/>
            <a:p>
              <a:pPr marL="0" lvl="0" indent="0">
                <a:spcBef>
                  <a:spcPts val="0"/>
                </a:spcBef>
                <a:spcAft>
                  <a:spcPts val="0"/>
                </a:spcAft>
                <a:buNone/>
              </a:pPr>
              <a:endParaRPr/>
            </a:p>
          </p:txBody>
        </p:sp>
        <p:sp>
          <p:nvSpPr>
            <p:cNvPr id="659" name="Shape 659"/>
            <p:cNvSpPr/>
            <p:nvPr/>
          </p:nvSpPr>
          <p:spPr>
            <a:xfrm>
              <a:off x="1454850" y="5001950"/>
              <a:ext cx="17075" cy="114475"/>
            </a:xfrm>
            <a:custGeom>
              <a:avLst/>
              <a:gdLst/>
              <a:ahLst/>
              <a:cxnLst/>
              <a:rect l="0" t="0" r="0" b="0"/>
              <a:pathLst>
                <a:path w="683" h="4579" fill="none" extrusionOk="0">
                  <a:moveTo>
                    <a:pt x="683" y="0"/>
                  </a:moveTo>
                  <a:lnTo>
                    <a:pt x="683" y="0"/>
                  </a:lnTo>
                  <a:lnTo>
                    <a:pt x="658" y="171"/>
                  </a:lnTo>
                  <a:lnTo>
                    <a:pt x="610" y="317"/>
                  </a:lnTo>
                  <a:lnTo>
                    <a:pt x="512" y="439"/>
                  </a:lnTo>
                  <a:lnTo>
                    <a:pt x="415" y="585"/>
                  </a:lnTo>
                  <a:lnTo>
                    <a:pt x="415" y="585"/>
                  </a:lnTo>
                  <a:lnTo>
                    <a:pt x="269" y="731"/>
                  </a:lnTo>
                  <a:lnTo>
                    <a:pt x="147" y="950"/>
                  </a:lnTo>
                  <a:lnTo>
                    <a:pt x="74" y="1072"/>
                  </a:lnTo>
                  <a:lnTo>
                    <a:pt x="49" y="1194"/>
                  </a:lnTo>
                  <a:lnTo>
                    <a:pt x="1" y="1364"/>
                  </a:lnTo>
                  <a:lnTo>
                    <a:pt x="1" y="1535"/>
                  </a:lnTo>
                  <a:lnTo>
                    <a:pt x="1" y="1535"/>
                  </a:lnTo>
                  <a:lnTo>
                    <a:pt x="1" y="1705"/>
                  </a:lnTo>
                  <a:lnTo>
                    <a:pt x="49" y="1851"/>
                  </a:lnTo>
                  <a:lnTo>
                    <a:pt x="74" y="1997"/>
                  </a:lnTo>
                  <a:lnTo>
                    <a:pt x="147" y="2095"/>
                  </a:lnTo>
                  <a:lnTo>
                    <a:pt x="269" y="2314"/>
                  </a:lnTo>
                  <a:lnTo>
                    <a:pt x="415" y="2484"/>
                  </a:lnTo>
                  <a:lnTo>
                    <a:pt x="415" y="2484"/>
                  </a:lnTo>
                  <a:lnTo>
                    <a:pt x="512" y="2606"/>
                  </a:lnTo>
                  <a:lnTo>
                    <a:pt x="610" y="2728"/>
                  </a:lnTo>
                  <a:lnTo>
                    <a:pt x="658" y="2874"/>
                  </a:lnTo>
                  <a:lnTo>
                    <a:pt x="683" y="3045"/>
                  </a:lnTo>
                  <a:lnTo>
                    <a:pt x="683" y="3045"/>
                  </a:lnTo>
                  <a:lnTo>
                    <a:pt x="658" y="3239"/>
                  </a:lnTo>
                  <a:lnTo>
                    <a:pt x="610" y="3385"/>
                  </a:lnTo>
                  <a:lnTo>
                    <a:pt x="512" y="3507"/>
                  </a:lnTo>
                  <a:lnTo>
                    <a:pt x="415" y="3629"/>
                  </a:lnTo>
                  <a:lnTo>
                    <a:pt x="415" y="3629"/>
                  </a:lnTo>
                  <a:lnTo>
                    <a:pt x="269" y="3800"/>
                  </a:lnTo>
                  <a:lnTo>
                    <a:pt x="147" y="3994"/>
                  </a:lnTo>
                  <a:lnTo>
                    <a:pt x="74" y="4116"/>
                  </a:lnTo>
                  <a:lnTo>
                    <a:pt x="49" y="4262"/>
                  </a:lnTo>
                  <a:lnTo>
                    <a:pt x="1" y="4408"/>
                  </a:lnTo>
                  <a:lnTo>
                    <a:pt x="1" y="4579"/>
                  </a:lnTo>
                </a:path>
              </a:pathLst>
            </a:custGeom>
            <a:noFill/>
            <a:ln w="12175" cap="rnd" cmpd="sng">
              <a:solidFill>
                <a:srgbClr val="111111"/>
              </a:solidFill>
              <a:prstDash val="solid"/>
              <a:round/>
              <a:headEnd type="none" w="sm" len="sm"/>
              <a:tailEnd type="none" w="sm" len="sm"/>
            </a:ln>
          </p:spPr>
          <p:txBody>
            <a:bodyPr spcFirstLastPara="1" wrap="square" lIns="91425" tIns="91425" rIns="91425" bIns="91425" anchor="ctr" anchorCtr="0">
              <a:noAutofit/>
            </a:bodyPr>
            <a:lstStyle/>
            <a:p>
              <a:pPr marL="0" lvl="0" indent="0">
                <a:spcBef>
                  <a:spcPts val="0"/>
                </a:spcBef>
                <a:spcAft>
                  <a:spcPts val="0"/>
                </a:spcAft>
                <a:buNone/>
              </a:pPr>
              <a:endParaRPr/>
            </a:p>
          </p:txBody>
        </p:sp>
        <p:sp>
          <p:nvSpPr>
            <p:cNvPr id="660" name="Shape 660"/>
            <p:cNvSpPr/>
            <p:nvPr/>
          </p:nvSpPr>
          <p:spPr>
            <a:xfrm>
              <a:off x="1411025" y="5001950"/>
              <a:ext cx="17075" cy="114475"/>
            </a:xfrm>
            <a:custGeom>
              <a:avLst/>
              <a:gdLst/>
              <a:ahLst/>
              <a:cxnLst/>
              <a:rect l="0" t="0" r="0" b="0"/>
              <a:pathLst>
                <a:path w="683" h="4579" fill="none" extrusionOk="0">
                  <a:moveTo>
                    <a:pt x="682" y="0"/>
                  </a:moveTo>
                  <a:lnTo>
                    <a:pt x="682" y="0"/>
                  </a:lnTo>
                  <a:lnTo>
                    <a:pt x="658" y="171"/>
                  </a:lnTo>
                  <a:lnTo>
                    <a:pt x="609" y="317"/>
                  </a:lnTo>
                  <a:lnTo>
                    <a:pt x="536" y="439"/>
                  </a:lnTo>
                  <a:lnTo>
                    <a:pt x="414" y="585"/>
                  </a:lnTo>
                  <a:lnTo>
                    <a:pt x="414" y="585"/>
                  </a:lnTo>
                  <a:lnTo>
                    <a:pt x="268" y="731"/>
                  </a:lnTo>
                  <a:lnTo>
                    <a:pt x="146" y="950"/>
                  </a:lnTo>
                  <a:lnTo>
                    <a:pt x="97" y="1072"/>
                  </a:lnTo>
                  <a:lnTo>
                    <a:pt x="49" y="1194"/>
                  </a:lnTo>
                  <a:lnTo>
                    <a:pt x="24" y="1364"/>
                  </a:lnTo>
                  <a:lnTo>
                    <a:pt x="0" y="1535"/>
                  </a:lnTo>
                  <a:lnTo>
                    <a:pt x="0" y="1535"/>
                  </a:lnTo>
                  <a:lnTo>
                    <a:pt x="24" y="1705"/>
                  </a:lnTo>
                  <a:lnTo>
                    <a:pt x="49" y="1851"/>
                  </a:lnTo>
                  <a:lnTo>
                    <a:pt x="97" y="1997"/>
                  </a:lnTo>
                  <a:lnTo>
                    <a:pt x="146" y="2095"/>
                  </a:lnTo>
                  <a:lnTo>
                    <a:pt x="268" y="2314"/>
                  </a:lnTo>
                  <a:lnTo>
                    <a:pt x="414" y="2484"/>
                  </a:lnTo>
                  <a:lnTo>
                    <a:pt x="414" y="2484"/>
                  </a:lnTo>
                  <a:lnTo>
                    <a:pt x="536" y="2606"/>
                  </a:lnTo>
                  <a:lnTo>
                    <a:pt x="609" y="2728"/>
                  </a:lnTo>
                  <a:lnTo>
                    <a:pt x="658" y="2874"/>
                  </a:lnTo>
                  <a:lnTo>
                    <a:pt x="682" y="3045"/>
                  </a:lnTo>
                  <a:lnTo>
                    <a:pt x="682" y="3045"/>
                  </a:lnTo>
                  <a:lnTo>
                    <a:pt x="658" y="3239"/>
                  </a:lnTo>
                  <a:lnTo>
                    <a:pt x="609" y="3385"/>
                  </a:lnTo>
                  <a:lnTo>
                    <a:pt x="536" y="3507"/>
                  </a:lnTo>
                  <a:lnTo>
                    <a:pt x="414" y="3629"/>
                  </a:lnTo>
                  <a:lnTo>
                    <a:pt x="414" y="3629"/>
                  </a:lnTo>
                  <a:lnTo>
                    <a:pt x="268" y="3800"/>
                  </a:lnTo>
                  <a:lnTo>
                    <a:pt x="146" y="3994"/>
                  </a:lnTo>
                  <a:lnTo>
                    <a:pt x="97" y="4116"/>
                  </a:lnTo>
                  <a:lnTo>
                    <a:pt x="49" y="4262"/>
                  </a:lnTo>
                  <a:lnTo>
                    <a:pt x="24" y="4408"/>
                  </a:lnTo>
                  <a:lnTo>
                    <a:pt x="0" y="4579"/>
                  </a:lnTo>
                </a:path>
              </a:pathLst>
            </a:custGeom>
            <a:noFill/>
            <a:ln w="12175" cap="rnd" cmpd="sng">
              <a:solidFill>
                <a:srgbClr val="111111"/>
              </a:solidFill>
              <a:prstDash val="solid"/>
              <a:round/>
              <a:headEnd type="none" w="sm" len="sm"/>
              <a:tailEnd type="none" w="sm" len="sm"/>
            </a:ln>
          </p:spPr>
          <p:txBody>
            <a:bodyPr spcFirstLastPara="1" wrap="square" lIns="91425" tIns="91425" rIns="91425" bIns="91425" anchor="ctr" anchorCtr="0">
              <a:noAutofit/>
            </a:bodyPr>
            <a:lstStyle/>
            <a:p>
              <a:pPr marL="0" lvl="0" indent="0">
                <a:spcBef>
                  <a:spcPts val="0"/>
                </a:spcBef>
                <a:spcAft>
                  <a:spcPts val="0"/>
                </a:spcAft>
                <a:buNone/>
              </a:pPr>
              <a:endParaRPr/>
            </a:p>
          </p:txBody>
        </p:sp>
        <p:sp>
          <p:nvSpPr>
            <p:cNvPr id="661" name="Shape 661"/>
            <p:cNvSpPr/>
            <p:nvPr/>
          </p:nvSpPr>
          <p:spPr>
            <a:xfrm>
              <a:off x="1498700" y="5001950"/>
              <a:ext cx="16450" cy="114475"/>
            </a:xfrm>
            <a:custGeom>
              <a:avLst/>
              <a:gdLst/>
              <a:ahLst/>
              <a:cxnLst/>
              <a:rect l="0" t="0" r="0" b="0"/>
              <a:pathLst>
                <a:path w="658" h="4579" fill="none" extrusionOk="0">
                  <a:moveTo>
                    <a:pt x="658" y="0"/>
                  </a:moveTo>
                  <a:lnTo>
                    <a:pt x="658" y="0"/>
                  </a:lnTo>
                  <a:lnTo>
                    <a:pt x="658" y="171"/>
                  </a:lnTo>
                  <a:lnTo>
                    <a:pt x="585" y="317"/>
                  </a:lnTo>
                  <a:lnTo>
                    <a:pt x="512" y="439"/>
                  </a:lnTo>
                  <a:lnTo>
                    <a:pt x="390" y="585"/>
                  </a:lnTo>
                  <a:lnTo>
                    <a:pt x="390" y="585"/>
                  </a:lnTo>
                  <a:lnTo>
                    <a:pt x="268" y="731"/>
                  </a:lnTo>
                  <a:lnTo>
                    <a:pt x="122" y="950"/>
                  </a:lnTo>
                  <a:lnTo>
                    <a:pt x="73" y="1072"/>
                  </a:lnTo>
                  <a:lnTo>
                    <a:pt x="25" y="1194"/>
                  </a:lnTo>
                  <a:lnTo>
                    <a:pt x="0" y="1364"/>
                  </a:lnTo>
                  <a:lnTo>
                    <a:pt x="0" y="1535"/>
                  </a:lnTo>
                  <a:lnTo>
                    <a:pt x="0" y="1535"/>
                  </a:lnTo>
                  <a:lnTo>
                    <a:pt x="0" y="1705"/>
                  </a:lnTo>
                  <a:lnTo>
                    <a:pt x="25" y="1851"/>
                  </a:lnTo>
                  <a:lnTo>
                    <a:pt x="73" y="1997"/>
                  </a:lnTo>
                  <a:lnTo>
                    <a:pt x="122" y="2095"/>
                  </a:lnTo>
                  <a:lnTo>
                    <a:pt x="268" y="2314"/>
                  </a:lnTo>
                  <a:lnTo>
                    <a:pt x="390" y="2484"/>
                  </a:lnTo>
                  <a:lnTo>
                    <a:pt x="390" y="2484"/>
                  </a:lnTo>
                  <a:lnTo>
                    <a:pt x="512" y="2606"/>
                  </a:lnTo>
                  <a:lnTo>
                    <a:pt x="585" y="2728"/>
                  </a:lnTo>
                  <a:lnTo>
                    <a:pt x="658" y="2874"/>
                  </a:lnTo>
                  <a:lnTo>
                    <a:pt x="658" y="3045"/>
                  </a:lnTo>
                  <a:lnTo>
                    <a:pt x="658" y="3045"/>
                  </a:lnTo>
                  <a:lnTo>
                    <a:pt x="658" y="3239"/>
                  </a:lnTo>
                  <a:lnTo>
                    <a:pt x="585" y="3385"/>
                  </a:lnTo>
                  <a:lnTo>
                    <a:pt x="512" y="3507"/>
                  </a:lnTo>
                  <a:lnTo>
                    <a:pt x="390" y="3629"/>
                  </a:lnTo>
                  <a:lnTo>
                    <a:pt x="390" y="3629"/>
                  </a:lnTo>
                  <a:lnTo>
                    <a:pt x="268" y="3800"/>
                  </a:lnTo>
                  <a:lnTo>
                    <a:pt x="122" y="3994"/>
                  </a:lnTo>
                  <a:lnTo>
                    <a:pt x="73" y="4116"/>
                  </a:lnTo>
                  <a:lnTo>
                    <a:pt x="25" y="4262"/>
                  </a:lnTo>
                  <a:lnTo>
                    <a:pt x="0" y="4408"/>
                  </a:lnTo>
                  <a:lnTo>
                    <a:pt x="0" y="4579"/>
                  </a:lnTo>
                </a:path>
              </a:pathLst>
            </a:custGeom>
            <a:noFill/>
            <a:ln w="12175" cap="rnd" cmpd="sng">
              <a:solidFill>
                <a:srgbClr val="111111"/>
              </a:solidFill>
              <a:prstDash val="solid"/>
              <a:round/>
              <a:headEnd type="none" w="sm" len="sm"/>
              <a:tailEnd type="none" w="sm" len="sm"/>
            </a:ln>
          </p:spPr>
          <p:txBody>
            <a:bodyPr spcFirstLastPara="1" wrap="square" lIns="91425" tIns="91425" rIns="91425" bIns="91425" anchor="ctr" anchorCtr="0">
              <a:noAutofit/>
            </a:bodyPr>
            <a:lstStyle/>
            <a:p>
              <a:pPr marL="0" lvl="0" indent="0">
                <a:spcBef>
                  <a:spcPts val="0"/>
                </a:spcBef>
                <a:spcAft>
                  <a:spcPts val="0"/>
                </a:spcAft>
                <a:buNone/>
              </a:pPr>
              <a:endParaRPr/>
            </a:p>
          </p:txBody>
        </p:sp>
      </p:grpSp>
      <p:grpSp>
        <p:nvGrpSpPr>
          <p:cNvPr id="662" name="Shape 662"/>
          <p:cNvGrpSpPr/>
          <p:nvPr/>
        </p:nvGrpSpPr>
        <p:grpSpPr>
          <a:xfrm>
            <a:off x="1802642" y="4360531"/>
            <a:ext cx="271547" cy="346005"/>
            <a:chOff x="1959600" y="4980625"/>
            <a:chExt cx="364150" cy="464000"/>
          </a:xfrm>
        </p:grpSpPr>
        <p:sp>
          <p:nvSpPr>
            <p:cNvPr id="663" name="Shape 663"/>
            <p:cNvSpPr/>
            <p:nvPr/>
          </p:nvSpPr>
          <p:spPr>
            <a:xfrm>
              <a:off x="1959600" y="4980625"/>
              <a:ext cx="364150" cy="239325"/>
            </a:xfrm>
            <a:custGeom>
              <a:avLst/>
              <a:gdLst/>
              <a:ahLst/>
              <a:cxnLst/>
              <a:rect l="0" t="0" r="0" b="0"/>
              <a:pathLst>
                <a:path w="14566" h="9573" fill="none" extrusionOk="0">
                  <a:moveTo>
                    <a:pt x="8769" y="9572"/>
                  </a:moveTo>
                  <a:lnTo>
                    <a:pt x="14565" y="9572"/>
                  </a:lnTo>
                  <a:lnTo>
                    <a:pt x="14565" y="6114"/>
                  </a:lnTo>
                  <a:lnTo>
                    <a:pt x="14565" y="6114"/>
                  </a:lnTo>
                  <a:lnTo>
                    <a:pt x="14541" y="6016"/>
                  </a:lnTo>
                  <a:lnTo>
                    <a:pt x="14516" y="5919"/>
                  </a:lnTo>
                  <a:lnTo>
                    <a:pt x="14468" y="5822"/>
                  </a:lnTo>
                  <a:lnTo>
                    <a:pt x="14419" y="5773"/>
                  </a:lnTo>
                  <a:lnTo>
                    <a:pt x="14346" y="5700"/>
                  </a:lnTo>
                  <a:lnTo>
                    <a:pt x="14249" y="5651"/>
                  </a:lnTo>
                  <a:lnTo>
                    <a:pt x="14175" y="5627"/>
                  </a:lnTo>
                  <a:lnTo>
                    <a:pt x="14078" y="5627"/>
                  </a:lnTo>
                  <a:lnTo>
                    <a:pt x="10814" y="5627"/>
                  </a:lnTo>
                  <a:lnTo>
                    <a:pt x="10814" y="5627"/>
                  </a:lnTo>
                  <a:lnTo>
                    <a:pt x="11228" y="5456"/>
                  </a:lnTo>
                  <a:lnTo>
                    <a:pt x="11643" y="5237"/>
                  </a:lnTo>
                  <a:lnTo>
                    <a:pt x="12008" y="4993"/>
                  </a:lnTo>
                  <a:lnTo>
                    <a:pt x="12178" y="4872"/>
                  </a:lnTo>
                  <a:lnTo>
                    <a:pt x="12349" y="4726"/>
                  </a:lnTo>
                  <a:lnTo>
                    <a:pt x="12349" y="4726"/>
                  </a:lnTo>
                  <a:lnTo>
                    <a:pt x="12617" y="4433"/>
                  </a:lnTo>
                  <a:lnTo>
                    <a:pt x="12836" y="4141"/>
                  </a:lnTo>
                  <a:lnTo>
                    <a:pt x="13031" y="3849"/>
                  </a:lnTo>
                  <a:lnTo>
                    <a:pt x="13177" y="3557"/>
                  </a:lnTo>
                  <a:lnTo>
                    <a:pt x="13274" y="3289"/>
                  </a:lnTo>
                  <a:lnTo>
                    <a:pt x="13372" y="3021"/>
                  </a:lnTo>
                  <a:lnTo>
                    <a:pt x="13396" y="2753"/>
                  </a:lnTo>
                  <a:lnTo>
                    <a:pt x="13420" y="2485"/>
                  </a:lnTo>
                  <a:lnTo>
                    <a:pt x="13396" y="2241"/>
                  </a:lnTo>
                  <a:lnTo>
                    <a:pt x="13347" y="1998"/>
                  </a:lnTo>
                  <a:lnTo>
                    <a:pt x="13274" y="1754"/>
                  </a:lnTo>
                  <a:lnTo>
                    <a:pt x="13201" y="1535"/>
                  </a:lnTo>
                  <a:lnTo>
                    <a:pt x="13079" y="1340"/>
                  </a:lnTo>
                  <a:lnTo>
                    <a:pt x="12958" y="1121"/>
                  </a:lnTo>
                  <a:lnTo>
                    <a:pt x="12812" y="951"/>
                  </a:lnTo>
                  <a:lnTo>
                    <a:pt x="12641" y="780"/>
                  </a:lnTo>
                  <a:lnTo>
                    <a:pt x="12641" y="780"/>
                  </a:lnTo>
                  <a:lnTo>
                    <a:pt x="12471" y="610"/>
                  </a:lnTo>
                  <a:lnTo>
                    <a:pt x="12300" y="463"/>
                  </a:lnTo>
                  <a:lnTo>
                    <a:pt x="12105" y="342"/>
                  </a:lnTo>
                  <a:lnTo>
                    <a:pt x="11886" y="220"/>
                  </a:lnTo>
                  <a:lnTo>
                    <a:pt x="11667" y="147"/>
                  </a:lnTo>
                  <a:lnTo>
                    <a:pt x="11423" y="74"/>
                  </a:lnTo>
                  <a:lnTo>
                    <a:pt x="11180" y="25"/>
                  </a:lnTo>
                  <a:lnTo>
                    <a:pt x="10936" y="1"/>
                  </a:lnTo>
                  <a:lnTo>
                    <a:pt x="10668" y="25"/>
                  </a:lnTo>
                  <a:lnTo>
                    <a:pt x="10400" y="49"/>
                  </a:lnTo>
                  <a:lnTo>
                    <a:pt x="10133" y="147"/>
                  </a:lnTo>
                  <a:lnTo>
                    <a:pt x="9865" y="244"/>
                  </a:lnTo>
                  <a:lnTo>
                    <a:pt x="9572" y="390"/>
                  </a:lnTo>
                  <a:lnTo>
                    <a:pt x="9280" y="585"/>
                  </a:lnTo>
                  <a:lnTo>
                    <a:pt x="8988" y="804"/>
                  </a:lnTo>
                  <a:lnTo>
                    <a:pt x="8696" y="1072"/>
                  </a:lnTo>
                  <a:lnTo>
                    <a:pt x="8696" y="1072"/>
                  </a:lnTo>
                  <a:lnTo>
                    <a:pt x="8452" y="1365"/>
                  </a:lnTo>
                  <a:lnTo>
                    <a:pt x="8257" y="1657"/>
                  </a:lnTo>
                  <a:lnTo>
                    <a:pt x="8062" y="1973"/>
                  </a:lnTo>
                  <a:lnTo>
                    <a:pt x="7892" y="2314"/>
                  </a:lnTo>
                  <a:lnTo>
                    <a:pt x="7770" y="2680"/>
                  </a:lnTo>
                  <a:lnTo>
                    <a:pt x="7648" y="3045"/>
                  </a:lnTo>
                  <a:lnTo>
                    <a:pt x="7551" y="3386"/>
                  </a:lnTo>
                  <a:lnTo>
                    <a:pt x="7478" y="3727"/>
                  </a:lnTo>
                  <a:lnTo>
                    <a:pt x="7380" y="4385"/>
                  </a:lnTo>
                  <a:lnTo>
                    <a:pt x="7307" y="4896"/>
                  </a:lnTo>
                  <a:lnTo>
                    <a:pt x="7283" y="5456"/>
                  </a:lnTo>
                  <a:lnTo>
                    <a:pt x="7283" y="5456"/>
                  </a:lnTo>
                  <a:lnTo>
                    <a:pt x="7283" y="5456"/>
                  </a:lnTo>
                  <a:lnTo>
                    <a:pt x="7283" y="5456"/>
                  </a:lnTo>
                  <a:lnTo>
                    <a:pt x="7283" y="5456"/>
                  </a:lnTo>
                  <a:lnTo>
                    <a:pt x="7259" y="4896"/>
                  </a:lnTo>
                  <a:lnTo>
                    <a:pt x="7186" y="4385"/>
                  </a:lnTo>
                  <a:lnTo>
                    <a:pt x="7088" y="3727"/>
                  </a:lnTo>
                  <a:lnTo>
                    <a:pt x="7015" y="3386"/>
                  </a:lnTo>
                  <a:lnTo>
                    <a:pt x="6918" y="3045"/>
                  </a:lnTo>
                  <a:lnTo>
                    <a:pt x="6796" y="2680"/>
                  </a:lnTo>
                  <a:lnTo>
                    <a:pt x="6674" y="2314"/>
                  </a:lnTo>
                  <a:lnTo>
                    <a:pt x="6504" y="1973"/>
                  </a:lnTo>
                  <a:lnTo>
                    <a:pt x="6309" y="1657"/>
                  </a:lnTo>
                  <a:lnTo>
                    <a:pt x="6114" y="1365"/>
                  </a:lnTo>
                  <a:lnTo>
                    <a:pt x="5870" y="1072"/>
                  </a:lnTo>
                  <a:lnTo>
                    <a:pt x="5870" y="1072"/>
                  </a:lnTo>
                  <a:lnTo>
                    <a:pt x="5578" y="804"/>
                  </a:lnTo>
                  <a:lnTo>
                    <a:pt x="5286" y="585"/>
                  </a:lnTo>
                  <a:lnTo>
                    <a:pt x="4994" y="390"/>
                  </a:lnTo>
                  <a:lnTo>
                    <a:pt x="4701" y="244"/>
                  </a:lnTo>
                  <a:lnTo>
                    <a:pt x="4433" y="147"/>
                  </a:lnTo>
                  <a:lnTo>
                    <a:pt x="4166" y="49"/>
                  </a:lnTo>
                  <a:lnTo>
                    <a:pt x="3898" y="25"/>
                  </a:lnTo>
                  <a:lnTo>
                    <a:pt x="3630" y="1"/>
                  </a:lnTo>
                  <a:lnTo>
                    <a:pt x="3386" y="25"/>
                  </a:lnTo>
                  <a:lnTo>
                    <a:pt x="3143" y="74"/>
                  </a:lnTo>
                  <a:lnTo>
                    <a:pt x="2899" y="147"/>
                  </a:lnTo>
                  <a:lnTo>
                    <a:pt x="2680" y="220"/>
                  </a:lnTo>
                  <a:lnTo>
                    <a:pt x="2461" y="342"/>
                  </a:lnTo>
                  <a:lnTo>
                    <a:pt x="2266" y="463"/>
                  </a:lnTo>
                  <a:lnTo>
                    <a:pt x="2095" y="610"/>
                  </a:lnTo>
                  <a:lnTo>
                    <a:pt x="1925" y="780"/>
                  </a:lnTo>
                  <a:lnTo>
                    <a:pt x="1925" y="780"/>
                  </a:lnTo>
                  <a:lnTo>
                    <a:pt x="1754" y="951"/>
                  </a:lnTo>
                  <a:lnTo>
                    <a:pt x="1608" y="1121"/>
                  </a:lnTo>
                  <a:lnTo>
                    <a:pt x="1487" y="1340"/>
                  </a:lnTo>
                  <a:lnTo>
                    <a:pt x="1365" y="1535"/>
                  </a:lnTo>
                  <a:lnTo>
                    <a:pt x="1292" y="1754"/>
                  </a:lnTo>
                  <a:lnTo>
                    <a:pt x="1219" y="1998"/>
                  </a:lnTo>
                  <a:lnTo>
                    <a:pt x="1170" y="2241"/>
                  </a:lnTo>
                  <a:lnTo>
                    <a:pt x="1146" y="2485"/>
                  </a:lnTo>
                  <a:lnTo>
                    <a:pt x="1170" y="2753"/>
                  </a:lnTo>
                  <a:lnTo>
                    <a:pt x="1194" y="3021"/>
                  </a:lnTo>
                  <a:lnTo>
                    <a:pt x="1292" y="3289"/>
                  </a:lnTo>
                  <a:lnTo>
                    <a:pt x="1389" y="3557"/>
                  </a:lnTo>
                  <a:lnTo>
                    <a:pt x="1535" y="3849"/>
                  </a:lnTo>
                  <a:lnTo>
                    <a:pt x="1730" y="4141"/>
                  </a:lnTo>
                  <a:lnTo>
                    <a:pt x="1949" y="4433"/>
                  </a:lnTo>
                  <a:lnTo>
                    <a:pt x="2217" y="4726"/>
                  </a:lnTo>
                  <a:lnTo>
                    <a:pt x="2217" y="4726"/>
                  </a:lnTo>
                  <a:lnTo>
                    <a:pt x="2388" y="4872"/>
                  </a:lnTo>
                  <a:lnTo>
                    <a:pt x="2558" y="4993"/>
                  </a:lnTo>
                  <a:lnTo>
                    <a:pt x="2923" y="5237"/>
                  </a:lnTo>
                  <a:lnTo>
                    <a:pt x="3337" y="5456"/>
                  </a:lnTo>
                  <a:lnTo>
                    <a:pt x="3752" y="5627"/>
                  </a:lnTo>
                  <a:lnTo>
                    <a:pt x="488" y="5627"/>
                  </a:lnTo>
                  <a:lnTo>
                    <a:pt x="488" y="5627"/>
                  </a:lnTo>
                  <a:lnTo>
                    <a:pt x="391" y="5627"/>
                  </a:lnTo>
                  <a:lnTo>
                    <a:pt x="317" y="5651"/>
                  </a:lnTo>
                  <a:lnTo>
                    <a:pt x="220" y="5700"/>
                  </a:lnTo>
                  <a:lnTo>
                    <a:pt x="147" y="5773"/>
                  </a:lnTo>
                  <a:lnTo>
                    <a:pt x="98" y="5822"/>
                  </a:lnTo>
                  <a:lnTo>
                    <a:pt x="50" y="5919"/>
                  </a:lnTo>
                  <a:lnTo>
                    <a:pt x="25" y="6016"/>
                  </a:lnTo>
                  <a:lnTo>
                    <a:pt x="1" y="6114"/>
                  </a:lnTo>
                  <a:lnTo>
                    <a:pt x="1" y="9572"/>
                  </a:lnTo>
                  <a:lnTo>
                    <a:pt x="5797" y="9572"/>
                  </a:lnTo>
                </a:path>
              </a:pathLst>
            </a:custGeom>
            <a:noFill/>
            <a:ln w="12175" cap="rnd" cmpd="sng">
              <a:solidFill>
                <a:srgbClr val="111111"/>
              </a:solidFill>
              <a:prstDash val="solid"/>
              <a:round/>
              <a:headEnd type="none" w="sm" len="sm"/>
              <a:tailEnd type="none" w="sm" len="sm"/>
            </a:ln>
          </p:spPr>
          <p:txBody>
            <a:bodyPr spcFirstLastPara="1" wrap="square" lIns="91425" tIns="91425" rIns="91425" bIns="91425" anchor="ctr" anchorCtr="0">
              <a:noAutofit/>
            </a:bodyPr>
            <a:lstStyle/>
            <a:p>
              <a:pPr marL="0" lvl="0" indent="0">
                <a:spcBef>
                  <a:spcPts val="0"/>
                </a:spcBef>
                <a:spcAft>
                  <a:spcPts val="0"/>
                </a:spcAft>
                <a:buNone/>
              </a:pPr>
              <a:endParaRPr/>
            </a:p>
          </p:txBody>
        </p:sp>
        <p:sp>
          <p:nvSpPr>
            <p:cNvPr id="664" name="Shape 664"/>
            <p:cNvSpPr/>
            <p:nvPr/>
          </p:nvSpPr>
          <p:spPr>
            <a:xfrm>
              <a:off x="2053375" y="5121275"/>
              <a:ext cx="176600" cy="25"/>
            </a:xfrm>
            <a:custGeom>
              <a:avLst/>
              <a:gdLst/>
              <a:ahLst/>
              <a:cxnLst/>
              <a:rect l="0" t="0" r="0" b="0"/>
              <a:pathLst>
                <a:path w="7064" h="1" fill="none" extrusionOk="0">
                  <a:moveTo>
                    <a:pt x="1" y="1"/>
                  </a:moveTo>
                  <a:lnTo>
                    <a:pt x="7063" y="1"/>
                  </a:lnTo>
                </a:path>
              </a:pathLst>
            </a:custGeom>
            <a:noFill/>
            <a:ln w="12175" cap="rnd" cmpd="sng">
              <a:solidFill>
                <a:srgbClr val="111111"/>
              </a:solidFill>
              <a:prstDash val="solid"/>
              <a:round/>
              <a:headEnd type="none" w="sm" len="sm"/>
              <a:tailEnd type="none" w="sm" len="sm"/>
            </a:ln>
          </p:spPr>
          <p:txBody>
            <a:bodyPr spcFirstLastPara="1" wrap="square" lIns="91425" tIns="91425" rIns="91425" bIns="91425" anchor="ctr" anchorCtr="0">
              <a:noAutofit/>
            </a:bodyPr>
            <a:lstStyle/>
            <a:p>
              <a:pPr marL="0" lvl="0" indent="0">
                <a:spcBef>
                  <a:spcPts val="0"/>
                </a:spcBef>
                <a:spcAft>
                  <a:spcPts val="0"/>
                </a:spcAft>
                <a:buNone/>
              </a:pPr>
              <a:endParaRPr/>
            </a:p>
          </p:txBody>
        </p:sp>
        <p:sp>
          <p:nvSpPr>
            <p:cNvPr id="665" name="Shape 665"/>
            <p:cNvSpPr/>
            <p:nvPr/>
          </p:nvSpPr>
          <p:spPr>
            <a:xfrm>
              <a:off x="2104525" y="5121275"/>
              <a:ext cx="74300" cy="323350"/>
            </a:xfrm>
            <a:custGeom>
              <a:avLst/>
              <a:gdLst/>
              <a:ahLst/>
              <a:cxnLst/>
              <a:rect l="0" t="0" r="0" b="0"/>
              <a:pathLst>
                <a:path w="2972" h="12934" fill="none" extrusionOk="0">
                  <a:moveTo>
                    <a:pt x="0" y="1"/>
                  </a:moveTo>
                  <a:lnTo>
                    <a:pt x="0" y="12933"/>
                  </a:lnTo>
                  <a:lnTo>
                    <a:pt x="2972" y="12933"/>
                  </a:lnTo>
                  <a:lnTo>
                    <a:pt x="2972" y="1"/>
                  </a:lnTo>
                </a:path>
              </a:pathLst>
            </a:custGeom>
            <a:noFill/>
            <a:ln w="12175" cap="rnd" cmpd="sng">
              <a:solidFill>
                <a:srgbClr val="111111"/>
              </a:solidFill>
              <a:prstDash val="solid"/>
              <a:round/>
              <a:headEnd type="none" w="sm" len="sm"/>
              <a:tailEnd type="none" w="sm" len="sm"/>
            </a:ln>
          </p:spPr>
          <p:txBody>
            <a:bodyPr spcFirstLastPara="1" wrap="square" lIns="91425" tIns="91425" rIns="91425" bIns="91425" anchor="ctr" anchorCtr="0">
              <a:noAutofit/>
            </a:bodyPr>
            <a:lstStyle/>
            <a:p>
              <a:pPr marL="0" lvl="0" indent="0">
                <a:spcBef>
                  <a:spcPts val="0"/>
                </a:spcBef>
                <a:spcAft>
                  <a:spcPts val="0"/>
                </a:spcAft>
                <a:buNone/>
              </a:pPr>
              <a:endParaRPr/>
            </a:p>
          </p:txBody>
        </p:sp>
        <p:sp>
          <p:nvSpPr>
            <p:cNvPr id="666" name="Shape 666"/>
            <p:cNvSpPr/>
            <p:nvPr/>
          </p:nvSpPr>
          <p:spPr>
            <a:xfrm>
              <a:off x="2166625" y="5023850"/>
              <a:ext cx="85275" cy="85275"/>
            </a:xfrm>
            <a:custGeom>
              <a:avLst/>
              <a:gdLst/>
              <a:ahLst/>
              <a:cxnLst/>
              <a:rect l="0" t="0" r="0" b="0"/>
              <a:pathLst>
                <a:path w="3411" h="3411" fill="none" extrusionOk="0">
                  <a:moveTo>
                    <a:pt x="902" y="659"/>
                  </a:moveTo>
                  <a:lnTo>
                    <a:pt x="902" y="659"/>
                  </a:lnTo>
                  <a:lnTo>
                    <a:pt x="1194" y="391"/>
                  </a:lnTo>
                  <a:lnTo>
                    <a:pt x="1486" y="196"/>
                  </a:lnTo>
                  <a:lnTo>
                    <a:pt x="1754" y="74"/>
                  </a:lnTo>
                  <a:lnTo>
                    <a:pt x="1900" y="50"/>
                  </a:lnTo>
                  <a:lnTo>
                    <a:pt x="2022" y="25"/>
                  </a:lnTo>
                  <a:lnTo>
                    <a:pt x="2144" y="1"/>
                  </a:lnTo>
                  <a:lnTo>
                    <a:pt x="2290" y="25"/>
                  </a:lnTo>
                  <a:lnTo>
                    <a:pt x="2412" y="50"/>
                  </a:lnTo>
                  <a:lnTo>
                    <a:pt x="2533" y="74"/>
                  </a:lnTo>
                  <a:lnTo>
                    <a:pt x="2655" y="123"/>
                  </a:lnTo>
                  <a:lnTo>
                    <a:pt x="2777" y="196"/>
                  </a:lnTo>
                  <a:lnTo>
                    <a:pt x="3021" y="391"/>
                  </a:lnTo>
                  <a:lnTo>
                    <a:pt x="3021" y="391"/>
                  </a:lnTo>
                  <a:lnTo>
                    <a:pt x="3215" y="634"/>
                  </a:lnTo>
                  <a:lnTo>
                    <a:pt x="3288" y="756"/>
                  </a:lnTo>
                  <a:lnTo>
                    <a:pt x="3337" y="878"/>
                  </a:lnTo>
                  <a:lnTo>
                    <a:pt x="3362" y="999"/>
                  </a:lnTo>
                  <a:lnTo>
                    <a:pt x="3386" y="1121"/>
                  </a:lnTo>
                  <a:lnTo>
                    <a:pt x="3410" y="1267"/>
                  </a:lnTo>
                  <a:lnTo>
                    <a:pt x="3386" y="1389"/>
                  </a:lnTo>
                  <a:lnTo>
                    <a:pt x="3362" y="1535"/>
                  </a:lnTo>
                  <a:lnTo>
                    <a:pt x="3337" y="1657"/>
                  </a:lnTo>
                  <a:lnTo>
                    <a:pt x="3215" y="1925"/>
                  </a:lnTo>
                  <a:lnTo>
                    <a:pt x="3021" y="2217"/>
                  </a:lnTo>
                  <a:lnTo>
                    <a:pt x="2753" y="2509"/>
                  </a:lnTo>
                  <a:lnTo>
                    <a:pt x="2753" y="2509"/>
                  </a:lnTo>
                  <a:lnTo>
                    <a:pt x="2631" y="2607"/>
                  </a:lnTo>
                  <a:lnTo>
                    <a:pt x="2509" y="2704"/>
                  </a:lnTo>
                  <a:lnTo>
                    <a:pt x="2192" y="2899"/>
                  </a:lnTo>
                  <a:lnTo>
                    <a:pt x="1827" y="3045"/>
                  </a:lnTo>
                  <a:lnTo>
                    <a:pt x="1462" y="3167"/>
                  </a:lnTo>
                  <a:lnTo>
                    <a:pt x="1072" y="3264"/>
                  </a:lnTo>
                  <a:lnTo>
                    <a:pt x="682" y="3338"/>
                  </a:lnTo>
                  <a:lnTo>
                    <a:pt x="317" y="3386"/>
                  </a:lnTo>
                  <a:lnTo>
                    <a:pt x="1" y="3411"/>
                  </a:lnTo>
                  <a:lnTo>
                    <a:pt x="1" y="3411"/>
                  </a:lnTo>
                  <a:lnTo>
                    <a:pt x="25" y="3094"/>
                  </a:lnTo>
                  <a:lnTo>
                    <a:pt x="98" y="2729"/>
                  </a:lnTo>
                  <a:lnTo>
                    <a:pt x="147" y="2339"/>
                  </a:lnTo>
                  <a:lnTo>
                    <a:pt x="244" y="1949"/>
                  </a:lnTo>
                  <a:lnTo>
                    <a:pt x="366" y="1584"/>
                  </a:lnTo>
                  <a:lnTo>
                    <a:pt x="512" y="1219"/>
                  </a:lnTo>
                  <a:lnTo>
                    <a:pt x="707" y="902"/>
                  </a:lnTo>
                  <a:lnTo>
                    <a:pt x="804" y="780"/>
                  </a:lnTo>
                  <a:lnTo>
                    <a:pt x="902" y="659"/>
                  </a:lnTo>
                  <a:lnTo>
                    <a:pt x="902" y="659"/>
                  </a:lnTo>
                </a:path>
              </a:pathLst>
            </a:custGeom>
            <a:noFill/>
            <a:ln w="12175" cap="rnd" cmpd="sng">
              <a:solidFill>
                <a:srgbClr val="111111"/>
              </a:solidFill>
              <a:prstDash val="solid"/>
              <a:round/>
              <a:headEnd type="none" w="sm" len="sm"/>
              <a:tailEnd type="none" w="sm" len="sm"/>
            </a:ln>
          </p:spPr>
          <p:txBody>
            <a:bodyPr spcFirstLastPara="1" wrap="square" lIns="91425" tIns="91425" rIns="91425" bIns="91425" anchor="ctr" anchorCtr="0">
              <a:noAutofit/>
            </a:bodyPr>
            <a:lstStyle/>
            <a:p>
              <a:pPr marL="0" lvl="0" indent="0">
                <a:spcBef>
                  <a:spcPts val="0"/>
                </a:spcBef>
                <a:spcAft>
                  <a:spcPts val="0"/>
                </a:spcAft>
                <a:buNone/>
              </a:pPr>
              <a:endParaRPr/>
            </a:p>
          </p:txBody>
        </p:sp>
        <p:sp>
          <p:nvSpPr>
            <p:cNvPr id="667" name="Shape 667"/>
            <p:cNvSpPr/>
            <p:nvPr/>
          </p:nvSpPr>
          <p:spPr>
            <a:xfrm>
              <a:off x="2031450" y="5023850"/>
              <a:ext cx="85275" cy="85275"/>
            </a:xfrm>
            <a:custGeom>
              <a:avLst/>
              <a:gdLst/>
              <a:ahLst/>
              <a:cxnLst/>
              <a:rect l="0" t="0" r="0" b="0"/>
              <a:pathLst>
                <a:path w="3411" h="3411" fill="none" extrusionOk="0">
                  <a:moveTo>
                    <a:pt x="390" y="391"/>
                  </a:moveTo>
                  <a:lnTo>
                    <a:pt x="390" y="391"/>
                  </a:lnTo>
                  <a:lnTo>
                    <a:pt x="634" y="196"/>
                  </a:lnTo>
                  <a:lnTo>
                    <a:pt x="756" y="123"/>
                  </a:lnTo>
                  <a:lnTo>
                    <a:pt x="878" y="74"/>
                  </a:lnTo>
                  <a:lnTo>
                    <a:pt x="999" y="50"/>
                  </a:lnTo>
                  <a:lnTo>
                    <a:pt x="1121" y="25"/>
                  </a:lnTo>
                  <a:lnTo>
                    <a:pt x="1267" y="1"/>
                  </a:lnTo>
                  <a:lnTo>
                    <a:pt x="1389" y="25"/>
                  </a:lnTo>
                  <a:lnTo>
                    <a:pt x="1511" y="50"/>
                  </a:lnTo>
                  <a:lnTo>
                    <a:pt x="1657" y="74"/>
                  </a:lnTo>
                  <a:lnTo>
                    <a:pt x="1925" y="196"/>
                  </a:lnTo>
                  <a:lnTo>
                    <a:pt x="2217" y="391"/>
                  </a:lnTo>
                  <a:lnTo>
                    <a:pt x="2509" y="659"/>
                  </a:lnTo>
                  <a:lnTo>
                    <a:pt x="2509" y="659"/>
                  </a:lnTo>
                  <a:lnTo>
                    <a:pt x="2607" y="780"/>
                  </a:lnTo>
                  <a:lnTo>
                    <a:pt x="2704" y="902"/>
                  </a:lnTo>
                  <a:lnTo>
                    <a:pt x="2899" y="1219"/>
                  </a:lnTo>
                  <a:lnTo>
                    <a:pt x="3045" y="1584"/>
                  </a:lnTo>
                  <a:lnTo>
                    <a:pt x="3167" y="1949"/>
                  </a:lnTo>
                  <a:lnTo>
                    <a:pt x="3264" y="2339"/>
                  </a:lnTo>
                  <a:lnTo>
                    <a:pt x="3313" y="2729"/>
                  </a:lnTo>
                  <a:lnTo>
                    <a:pt x="3386" y="3094"/>
                  </a:lnTo>
                  <a:lnTo>
                    <a:pt x="3410" y="3411"/>
                  </a:lnTo>
                  <a:lnTo>
                    <a:pt x="3410" y="3411"/>
                  </a:lnTo>
                  <a:lnTo>
                    <a:pt x="3094" y="3386"/>
                  </a:lnTo>
                  <a:lnTo>
                    <a:pt x="2729" y="3338"/>
                  </a:lnTo>
                  <a:lnTo>
                    <a:pt x="2339" y="3264"/>
                  </a:lnTo>
                  <a:lnTo>
                    <a:pt x="1949" y="3167"/>
                  </a:lnTo>
                  <a:lnTo>
                    <a:pt x="1584" y="3045"/>
                  </a:lnTo>
                  <a:lnTo>
                    <a:pt x="1218" y="2899"/>
                  </a:lnTo>
                  <a:lnTo>
                    <a:pt x="902" y="2704"/>
                  </a:lnTo>
                  <a:lnTo>
                    <a:pt x="780" y="2607"/>
                  </a:lnTo>
                  <a:lnTo>
                    <a:pt x="658" y="2509"/>
                  </a:lnTo>
                  <a:lnTo>
                    <a:pt x="658" y="2509"/>
                  </a:lnTo>
                  <a:lnTo>
                    <a:pt x="390" y="2217"/>
                  </a:lnTo>
                  <a:lnTo>
                    <a:pt x="196" y="1925"/>
                  </a:lnTo>
                  <a:lnTo>
                    <a:pt x="74" y="1657"/>
                  </a:lnTo>
                  <a:lnTo>
                    <a:pt x="49" y="1535"/>
                  </a:lnTo>
                  <a:lnTo>
                    <a:pt x="25" y="1389"/>
                  </a:lnTo>
                  <a:lnTo>
                    <a:pt x="1" y="1267"/>
                  </a:lnTo>
                  <a:lnTo>
                    <a:pt x="25" y="1121"/>
                  </a:lnTo>
                  <a:lnTo>
                    <a:pt x="49" y="999"/>
                  </a:lnTo>
                  <a:lnTo>
                    <a:pt x="74" y="878"/>
                  </a:lnTo>
                  <a:lnTo>
                    <a:pt x="123" y="756"/>
                  </a:lnTo>
                  <a:lnTo>
                    <a:pt x="196" y="634"/>
                  </a:lnTo>
                  <a:lnTo>
                    <a:pt x="390" y="391"/>
                  </a:lnTo>
                  <a:lnTo>
                    <a:pt x="390" y="391"/>
                  </a:lnTo>
                </a:path>
              </a:pathLst>
            </a:custGeom>
            <a:noFill/>
            <a:ln w="12175" cap="rnd" cmpd="sng">
              <a:solidFill>
                <a:srgbClr val="111111"/>
              </a:solidFill>
              <a:prstDash val="solid"/>
              <a:round/>
              <a:headEnd type="none" w="sm" len="sm"/>
              <a:tailEnd type="none" w="sm" len="sm"/>
            </a:ln>
          </p:spPr>
          <p:txBody>
            <a:bodyPr spcFirstLastPara="1" wrap="square" lIns="91425" tIns="91425" rIns="91425" bIns="91425" anchor="ctr" anchorCtr="0">
              <a:noAutofit/>
            </a:bodyPr>
            <a:lstStyle/>
            <a:p>
              <a:pPr marL="0" lvl="0" indent="0">
                <a:spcBef>
                  <a:spcPts val="0"/>
                </a:spcBef>
                <a:spcAft>
                  <a:spcPts val="0"/>
                </a:spcAft>
                <a:buNone/>
              </a:pPr>
              <a:endParaRPr/>
            </a:p>
          </p:txBody>
        </p:sp>
        <p:sp>
          <p:nvSpPr>
            <p:cNvPr id="668" name="Shape 668"/>
            <p:cNvSpPr/>
            <p:nvPr/>
          </p:nvSpPr>
          <p:spPr>
            <a:xfrm>
              <a:off x="1979100" y="5219925"/>
              <a:ext cx="125450" cy="224700"/>
            </a:xfrm>
            <a:custGeom>
              <a:avLst/>
              <a:gdLst/>
              <a:ahLst/>
              <a:cxnLst/>
              <a:rect l="0" t="0" r="0" b="0"/>
              <a:pathLst>
                <a:path w="5018" h="8988" fill="none" extrusionOk="0">
                  <a:moveTo>
                    <a:pt x="0" y="0"/>
                  </a:moveTo>
                  <a:lnTo>
                    <a:pt x="0" y="8500"/>
                  </a:lnTo>
                  <a:lnTo>
                    <a:pt x="0" y="8500"/>
                  </a:lnTo>
                  <a:lnTo>
                    <a:pt x="25" y="8598"/>
                  </a:lnTo>
                  <a:lnTo>
                    <a:pt x="49" y="8695"/>
                  </a:lnTo>
                  <a:lnTo>
                    <a:pt x="98" y="8768"/>
                  </a:lnTo>
                  <a:lnTo>
                    <a:pt x="146" y="8841"/>
                  </a:lnTo>
                  <a:lnTo>
                    <a:pt x="219" y="8890"/>
                  </a:lnTo>
                  <a:lnTo>
                    <a:pt x="317" y="8938"/>
                  </a:lnTo>
                  <a:lnTo>
                    <a:pt x="390" y="8963"/>
                  </a:lnTo>
                  <a:lnTo>
                    <a:pt x="487" y="8987"/>
                  </a:lnTo>
                  <a:lnTo>
                    <a:pt x="5017" y="8987"/>
                  </a:lnTo>
                </a:path>
              </a:pathLst>
            </a:custGeom>
            <a:noFill/>
            <a:ln w="12175" cap="rnd" cmpd="sng">
              <a:solidFill>
                <a:srgbClr val="111111"/>
              </a:solidFill>
              <a:prstDash val="solid"/>
              <a:round/>
              <a:headEnd type="none" w="sm" len="sm"/>
              <a:tailEnd type="none" w="sm" len="sm"/>
            </a:ln>
          </p:spPr>
          <p:txBody>
            <a:bodyPr spcFirstLastPara="1" wrap="square" lIns="91425" tIns="91425" rIns="91425" bIns="91425" anchor="ctr" anchorCtr="0">
              <a:noAutofit/>
            </a:bodyPr>
            <a:lstStyle/>
            <a:p>
              <a:pPr marL="0" lvl="0" indent="0">
                <a:spcBef>
                  <a:spcPts val="0"/>
                </a:spcBef>
                <a:spcAft>
                  <a:spcPts val="0"/>
                </a:spcAft>
                <a:buNone/>
              </a:pPr>
              <a:endParaRPr/>
            </a:p>
          </p:txBody>
        </p:sp>
        <p:sp>
          <p:nvSpPr>
            <p:cNvPr id="669" name="Shape 669"/>
            <p:cNvSpPr/>
            <p:nvPr/>
          </p:nvSpPr>
          <p:spPr>
            <a:xfrm>
              <a:off x="2178800" y="5219925"/>
              <a:ext cx="125450" cy="224700"/>
            </a:xfrm>
            <a:custGeom>
              <a:avLst/>
              <a:gdLst/>
              <a:ahLst/>
              <a:cxnLst/>
              <a:rect l="0" t="0" r="0" b="0"/>
              <a:pathLst>
                <a:path w="5018" h="8988" fill="none" extrusionOk="0">
                  <a:moveTo>
                    <a:pt x="1" y="8987"/>
                  </a:moveTo>
                  <a:lnTo>
                    <a:pt x="4531" y="8987"/>
                  </a:lnTo>
                  <a:lnTo>
                    <a:pt x="4531" y="8987"/>
                  </a:lnTo>
                  <a:lnTo>
                    <a:pt x="4628" y="8963"/>
                  </a:lnTo>
                  <a:lnTo>
                    <a:pt x="4701" y="8938"/>
                  </a:lnTo>
                  <a:lnTo>
                    <a:pt x="4799" y="8890"/>
                  </a:lnTo>
                  <a:lnTo>
                    <a:pt x="4872" y="8841"/>
                  </a:lnTo>
                  <a:lnTo>
                    <a:pt x="4920" y="8768"/>
                  </a:lnTo>
                  <a:lnTo>
                    <a:pt x="4969" y="8695"/>
                  </a:lnTo>
                  <a:lnTo>
                    <a:pt x="4993" y="8598"/>
                  </a:lnTo>
                  <a:lnTo>
                    <a:pt x="5018" y="8500"/>
                  </a:lnTo>
                  <a:lnTo>
                    <a:pt x="5018" y="0"/>
                  </a:lnTo>
                </a:path>
              </a:pathLst>
            </a:custGeom>
            <a:noFill/>
            <a:ln w="12175" cap="rnd" cmpd="sng">
              <a:solidFill>
                <a:srgbClr val="111111"/>
              </a:solidFill>
              <a:prstDash val="solid"/>
              <a:round/>
              <a:headEnd type="none" w="sm" len="sm"/>
              <a:tailEnd type="none" w="sm" len="sm"/>
            </a:ln>
          </p:spPr>
          <p:txBody>
            <a:bodyPr spcFirstLastPara="1" wrap="square" lIns="91425" tIns="91425" rIns="91425" bIns="91425" anchor="ctr" anchorCtr="0">
              <a:noAutofit/>
            </a:bodyPr>
            <a:lstStyle/>
            <a:p>
              <a:pPr marL="0" lvl="0" indent="0">
                <a:spcBef>
                  <a:spcPts val="0"/>
                </a:spcBef>
                <a:spcAft>
                  <a:spcPts val="0"/>
                </a:spcAft>
                <a:buNone/>
              </a:pPr>
              <a:endParaRPr/>
            </a:p>
          </p:txBody>
        </p:sp>
      </p:grpSp>
      <p:grpSp>
        <p:nvGrpSpPr>
          <p:cNvPr id="670" name="Shape 670"/>
          <p:cNvGrpSpPr/>
          <p:nvPr/>
        </p:nvGrpSpPr>
        <p:grpSpPr>
          <a:xfrm>
            <a:off x="2283935" y="4373711"/>
            <a:ext cx="311479" cy="320110"/>
            <a:chOff x="2605025" y="4998300"/>
            <a:chExt cx="417700" cy="429275"/>
          </a:xfrm>
        </p:grpSpPr>
        <p:sp>
          <p:nvSpPr>
            <p:cNvPr id="671" name="Shape 671"/>
            <p:cNvSpPr/>
            <p:nvPr/>
          </p:nvSpPr>
          <p:spPr>
            <a:xfrm>
              <a:off x="2819350" y="5216875"/>
              <a:ext cx="202150" cy="210700"/>
            </a:xfrm>
            <a:custGeom>
              <a:avLst/>
              <a:gdLst/>
              <a:ahLst/>
              <a:cxnLst/>
              <a:rect l="0" t="0" r="0" b="0"/>
              <a:pathLst>
                <a:path w="8086" h="8428" fill="none" extrusionOk="0">
                  <a:moveTo>
                    <a:pt x="0" y="1851"/>
                  </a:moveTo>
                  <a:lnTo>
                    <a:pt x="5797" y="8135"/>
                  </a:lnTo>
                  <a:lnTo>
                    <a:pt x="5797" y="8135"/>
                  </a:lnTo>
                  <a:lnTo>
                    <a:pt x="5943" y="8257"/>
                  </a:lnTo>
                  <a:lnTo>
                    <a:pt x="6113" y="8354"/>
                  </a:lnTo>
                  <a:lnTo>
                    <a:pt x="6284" y="8403"/>
                  </a:lnTo>
                  <a:lnTo>
                    <a:pt x="6478" y="8427"/>
                  </a:lnTo>
                  <a:lnTo>
                    <a:pt x="6649" y="8403"/>
                  </a:lnTo>
                  <a:lnTo>
                    <a:pt x="6819" y="8354"/>
                  </a:lnTo>
                  <a:lnTo>
                    <a:pt x="6990" y="8257"/>
                  </a:lnTo>
                  <a:lnTo>
                    <a:pt x="7136" y="8135"/>
                  </a:lnTo>
                  <a:lnTo>
                    <a:pt x="7818" y="7453"/>
                  </a:lnTo>
                  <a:lnTo>
                    <a:pt x="7818" y="7453"/>
                  </a:lnTo>
                  <a:lnTo>
                    <a:pt x="7940" y="7307"/>
                  </a:lnTo>
                  <a:lnTo>
                    <a:pt x="8037" y="7136"/>
                  </a:lnTo>
                  <a:lnTo>
                    <a:pt x="8086" y="6966"/>
                  </a:lnTo>
                  <a:lnTo>
                    <a:pt x="8086" y="6795"/>
                  </a:lnTo>
                  <a:lnTo>
                    <a:pt x="8086" y="6601"/>
                  </a:lnTo>
                  <a:lnTo>
                    <a:pt x="8037" y="6430"/>
                  </a:lnTo>
                  <a:lnTo>
                    <a:pt x="7940" y="6260"/>
                  </a:lnTo>
                  <a:lnTo>
                    <a:pt x="7818" y="6114"/>
                  </a:lnTo>
                  <a:lnTo>
                    <a:pt x="1705" y="0"/>
                  </a:lnTo>
                </a:path>
              </a:pathLst>
            </a:custGeom>
            <a:noFill/>
            <a:ln w="12175" cap="rnd" cmpd="sng">
              <a:solidFill>
                <a:srgbClr val="111111"/>
              </a:solidFill>
              <a:prstDash val="solid"/>
              <a:round/>
              <a:headEnd type="none" w="sm" len="sm"/>
              <a:tailEnd type="none" w="sm" len="sm"/>
            </a:ln>
          </p:spPr>
          <p:txBody>
            <a:bodyPr spcFirstLastPara="1" wrap="square" lIns="91425" tIns="91425" rIns="91425" bIns="91425" anchor="ctr" anchorCtr="0">
              <a:noAutofit/>
            </a:bodyPr>
            <a:lstStyle/>
            <a:p>
              <a:pPr marL="0" lvl="0" indent="0">
                <a:spcBef>
                  <a:spcPts val="0"/>
                </a:spcBef>
                <a:spcAft>
                  <a:spcPts val="0"/>
                </a:spcAft>
                <a:buNone/>
              </a:pPr>
              <a:endParaRPr/>
            </a:p>
          </p:txBody>
        </p:sp>
        <p:sp>
          <p:nvSpPr>
            <p:cNvPr id="672" name="Shape 672"/>
            <p:cNvSpPr/>
            <p:nvPr/>
          </p:nvSpPr>
          <p:spPr>
            <a:xfrm>
              <a:off x="2606225" y="4998300"/>
              <a:ext cx="203400" cy="207650"/>
            </a:xfrm>
            <a:custGeom>
              <a:avLst/>
              <a:gdLst/>
              <a:ahLst/>
              <a:cxnLst/>
              <a:rect l="0" t="0" r="0" b="0"/>
              <a:pathLst>
                <a:path w="8136" h="8306" fill="none" extrusionOk="0">
                  <a:moveTo>
                    <a:pt x="8135" y="6649"/>
                  </a:moveTo>
                  <a:lnTo>
                    <a:pt x="4433" y="2947"/>
                  </a:lnTo>
                  <a:lnTo>
                    <a:pt x="1730" y="244"/>
                  </a:lnTo>
                  <a:lnTo>
                    <a:pt x="1730" y="244"/>
                  </a:lnTo>
                  <a:lnTo>
                    <a:pt x="1584" y="122"/>
                  </a:lnTo>
                  <a:lnTo>
                    <a:pt x="1413" y="49"/>
                  </a:lnTo>
                  <a:lnTo>
                    <a:pt x="1243" y="0"/>
                  </a:lnTo>
                  <a:lnTo>
                    <a:pt x="1048" y="0"/>
                  </a:lnTo>
                  <a:lnTo>
                    <a:pt x="878" y="0"/>
                  </a:lnTo>
                  <a:lnTo>
                    <a:pt x="683" y="49"/>
                  </a:lnTo>
                  <a:lnTo>
                    <a:pt x="512" y="122"/>
                  </a:lnTo>
                  <a:lnTo>
                    <a:pt x="390" y="244"/>
                  </a:lnTo>
                  <a:lnTo>
                    <a:pt x="390" y="244"/>
                  </a:lnTo>
                  <a:lnTo>
                    <a:pt x="269" y="365"/>
                  </a:lnTo>
                  <a:lnTo>
                    <a:pt x="171" y="511"/>
                  </a:lnTo>
                  <a:lnTo>
                    <a:pt x="98" y="682"/>
                  </a:lnTo>
                  <a:lnTo>
                    <a:pt x="50" y="852"/>
                  </a:lnTo>
                  <a:lnTo>
                    <a:pt x="1" y="1023"/>
                  </a:lnTo>
                  <a:lnTo>
                    <a:pt x="1" y="1218"/>
                  </a:lnTo>
                  <a:lnTo>
                    <a:pt x="1" y="1413"/>
                  </a:lnTo>
                  <a:lnTo>
                    <a:pt x="1" y="1607"/>
                  </a:lnTo>
                  <a:lnTo>
                    <a:pt x="74" y="2021"/>
                  </a:lnTo>
                  <a:lnTo>
                    <a:pt x="220" y="2484"/>
                  </a:lnTo>
                  <a:lnTo>
                    <a:pt x="390" y="2923"/>
                  </a:lnTo>
                  <a:lnTo>
                    <a:pt x="610" y="3385"/>
                  </a:lnTo>
                  <a:lnTo>
                    <a:pt x="853" y="3872"/>
                  </a:lnTo>
                  <a:lnTo>
                    <a:pt x="1121" y="4311"/>
                  </a:lnTo>
                  <a:lnTo>
                    <a:pt x="1413" y="4774"/>
                  </a:lnTo>
                  <a:lnTo>
                    <a:pt x="1706" y="5188"/>
                  </a:lnTo>
                  <a:lnTo>
                    <a:pt x="1998" y="5577"/>
                  </a:lnTo>
                  <a:lnTo>
                    <a:pt x="2290" y="5943"/>
                  </a:lnTo>
                  <a:lnTo>
                    <a:pt x="2582" y="6284"/>
                  </a:lnTo>
                  <a:lnTo>
                    <a:pt x="2850" y="6551"/>
                  </a:lnTo>
                  <a:lnTo>
                    <a:pt x="2850" y="6551"/>
                  </a:lnTo>
                  <a:lnTo>
                    <a:pt x="3070" y="6771"/>
                  </a:lnTo>
                  <a:lnTo>
                    <a:pt x="3313" y="6966"/>
                  </a:lnTo>
                  <a:lnTo>
                    <a:pt x="3557" y="7136"/>
                  </a:lnTo>
                  <a:lnTo>
                    <a:pt x="3800" y="7307"/>
                  </a:lnTo>
                  <a:lnTo>
                    <a:pt x="4312" y="7599"/>
                  </a:lnTo>
                  <a:lnTo>
                    <a:pt x="4823" y="7818"/>
                  </a:lnTo>
                  <a:lnTo>
                    <a:pt x="5310" y="8013"/>
                  </a:lnTo>
                  <a:lnTo>
                    <a:pt x="5724" y="8159"/>
                  </a:lnTo>
                  <a:lnTo>
                    <a:pt x="6333" y="8305"/>
                  </a:lnTo>
                </a:path>
              </a:pathLst>
            </a:custGeom>
            <a:noFill/>
            <a:ln w="12175" cap="rnd" cmpd="sng">
              <a:solidFill>
                <a:srgbClr val="111111"/>
              </a:solidFill>
              <a:prstDash val="solid"/>
              <a:round/>
              <a:headEnd type="none" w="sm" len="sm"/>
              <a:tailEnd type="none" w="sm" len="sm"/>
            </a:ln>
          </p:spPr>
          <p:txBody>
            <a:bodyPr spcFirstLastPara="1" wrap="square" lIns="91425" tIns="91425" rIns="91425" bIns="91425" anchor="ctr" anchorCtr="0">
              <a:noAutofit/>
            </a:bodyPr>
            <a:lstStyle/>
            <a:p>
              <a:pPr marL="0" lvl="0" indent="0">
                <a:spcBef>
                  <a:spcPts val="0"/>
                </a:spcBef>
                <a:spcAft>
                  <a:spcPts val="0"/>
                </a:spcAft>
                <a:buNone/>
              </a:pPr>
              <a:endParaRPr/>
            </a:p>
          </p:txBody>
        </p:sp>
        <p:sp>
          <p:nvSpPr>
            <p:cNvPr id="673" name="Shape 673"/>
            <p:cNvSpPr/>
            <p:nvPr/>
          </p:nvSpPr>
          <p:spPr>
            <a:xfrm>
              <a:off x="2605025" y="5003775"/>
              <a:ext cx="417700" cy="417700"/>
            </a:xfrm>
            <a:custGeom>
              <a:avLst/>
              <a:gdLst/>
              <a:ahLst/>
              <a:cxnLst/>
              <a:rect l="0" t="0" r="0" b="0"/>
              <a:pathLst>
                <a:path w="16708" h="16708" fill="none" extrusionOk="0">
                  <a:moveTo>
                    <a:pt x="13931" y="6820"/>
                  </a:moveTo>
                  <a:lnTo>
                    <a:pt x="13931" y="6820"/>
                  </a:lnTo>
                  <a:lnTo>
                    <a:pt x="14126" y="6625"/>
                  </a:lnTo>
                  <a:lnTo>
                    <a:pt x="14345" y="6357"/>
                  </a:lnTo>
                  <a:lnTo>
                    <a:pt x="14784" y="5797"/>
                  </a:lnTo>
                  <a:lnTo>
                    <a:pt x="15246" y="5139"/>
                  </a:lnTo>
                  <a:lnTo>
                    <a:pt x="15685" y="4482"/>
                  </a:lnTo>
                  <a:lnTo>
                    <a:pt x="16367" y="3386"/>
                  </a:lnTo>
                  <a:lnTo>
                    <a:pt x="16659" y="2923"/>
                  </a:lnTo>
                  <a:lnTo>
                    <a:pt x="16659" y="2923"/>
                  </a:lnTo>
                  <a:lnTo>
                    <a:pt x="16708" y="2825"/>
                  </a:lnTo>
                  <a:lnTo>
                    <a:pt x="16708" y="2728"/>
                  </a:lnTo>
                  <a:lnTo>
                    <a:pt x="16708" y="2655"/>
                  </a:lnTo>
                  <a:lnTo>
                    <a:pt x="16659" y="2582"/>
                  </a:lnTo>
                  <a:lnTo>
                    <a:pt x="16659" y="2582"/>
                  </a:lnTo>
                  <a:lnTo>
                    <a:pt x="16586" y="2533"/>
                  </a:lnTo>
                  <a:lnTo>
                    <a:pt x="16488" y="2533"/>
                  </a:lnTo>
                  <a:lnTo>
                    <a:pt x="16415" y="2533"/>
                  </a:lnTo>
                  <a:lnTo>
                    <a:pt x="16318" y="2582"/>
                  </a:lnTo>
                  <a:lnTo>
                    <a:pt x="13615" y="4944"/>
                  </a:lnTo>
                  <a:lnTo>
                    <a:pt x="13615" y="4944"/>
                  </a:lnTo>
                  <a:lnTo>
                    <a:pt x="13541" y="4993"/>
                  </a:lnTo>
                  <a:lnTo>
                    <a:pt x="13420" y="4993"/>
                  </a:lnTo>
                  <a:lnTo>
                    <a:pt x="13322" y="4969"/>
                  </a:lnTo>
                  <a:lnTo>
                    <a:pt x="13200" y="4871"/>
                  </a:lnTo>
                  <a:lnTo>
                    <a:pt x="13200" y="4871"/>
                  </a:lnTo>
                  <a:lnTo>
                    <a:pt x="13103" y="4749"/>
                  </a:lnTo>
                  <a:lnTo>
                    <a:pt x="13054" y="4628"/>
                  </a:lnTo>
                  <a:lnTo>
                    <a:pt x="13054" y="4530"/>
                  </a:lnTo>
                  <a:lnTo>
                    <a:pt x="13103" y="4433"/>
                  </a:lnTo>
                  <a:lnTo>
                    <a:pt x="13103" y="4433"/>
                  </a:lnTo>
                  <a:lnTo>
                    <a:pt x="15563" y="1486"/>
                  </a:lnTo>
                  <a:lnTo>
                    <a:pt x="15563" y="1486"/>
                  </a:lnTo>
                  <a:lnTo>
                    <a:pt x="15612" y="1388"/>
                  </a:lnTo>
                  <a:lnTo>
                    <a:pt x="15612" y="1315"/>
                  </a:lnTo>
                  <a:lnTo>
                    <a:pt x="15612" y="1218"/>
                  </a:lnTo>
                  <a:lnTo>
                    <a:pt x="15563" y="1145"/>
                  </a:lnTo>
                  <a:lnTo>
                    <a:pt x="15563" y="1145"/>
                  </a:lnTo>
                  <a:lnTo>
                    <a:pt x="15490" y="1096"/>
                  </a:lnTo>
                  <a:lnTo>
                    <a:pt x="15392" y="1096"/>
                  </a:lnTo>
                  <a:lnTo>
                    <a:pt x="15319" y="1096"/>
                  </a:lnTo>
                  <a:lnTo>
                    <a:pt x="15222" y="1145"/>
                  </a:lnTo>
                  <a:lnTo>
                    <a:pt x="15222" y="1145"/>
                  </a:lnTo>
                  <a:lnTo>
                    <a:pt x="12275" y="3605"/>
                  </a:lnTo>
                  <a:lnTo>
                    <a:pt x="12275" y="3605"/>
                  </a:lnTo>
                  <a:lnTo>
                    <a:pt x="12178" y="3653"/>
                  </a:lnTo>
                  <a:lnTo>
                    <a:pt x="12080" y="3653"/>
                  </a:lnTo>
                  <a:lnTo>
                    <a:pt x="11958" y="3605"/>
                  </a:lnTo>
                  <a:lnTo>
                    <a:pt x="11861" y="3507"/>
                  </a:lnTo>
                  <a:lnTo>
                    <a:pt x="11861" y="3507"/>
                  </a:lnTo>
                  <a:lnTo>
                    <a:pt x="11764" y="3386"/>
                  </a:lnTo>
                  <a:lnTo>
                    <a:pt x="11715" y="3288"/>
                  </a:lnTo>
                  <a:lnTo>
                    <a:pt x="11715" y="3166"/>
                  </a:lnTo>
                  <a:lnTo>
                    <a:pt x="11764" y="3093"/>
                  </a:lnTo>
                  <a:lnTo>
                    <a:pt x="14126" y="390"/>
                  </a:lnTo>
                  <a:lnTo>
                    <a:pt x="14126" y="390"/>
                  </a:lnTo>
                  <a:lnTo>
                    <a:pt x="14175" y="292"/>
                  </a:lnTo>
                  <a:lnTo>
                    <a:pt x="14175" y="219"/>
                  </a:lnTo>
                  <a:lnTo>
                    <a:pt x="14175" y="122"/>
                  </a:lnTo>
                  <a:lnTo>
                    <a:pt x="14126" y="49"/>
                  </a:lnTo>
                  <a:lnTo>
                    <a:pt x="14126" y="49"/>
                  </a:lnTo>
                  <a:lnTo>
                    <a:pt x="14053" y="0"/>
                  </a:lnTo>
                  <a:lnTo>
                    <a:pt x="13980" y="0"/>
                  </a:lnTo>
                  <a:lnTo>
                    <a:pt x="13882" y="0"/>
                  </a:lnTo>
                  <a:lnTo>
                    <a:pt x="13785" y="49"/>
                  </a:lnTo>
                  <a:lnTo>
                    <a:pt x="13785" y="49"/>
                  </a:lnTo>
                  <a:lnTo>
                    <a:pt x="13322" y="341"/>
                  </a:lnTo>
                  <a:lnTo>
                    <a:pt x="12226" y="1023"/>
                  </a:lnTo>
                  <a:lnTo>
                    <a:pt x="11569" y="1462"/>
                  </a:lnTo>
                  <a:lnTo>
                    <a:pt x="10911" y="1924"/>
                  </a:lnTo>
                  <a:lnTo>
                    <a:pt x="10351" y="2363"/>
                  </a:lnTo>
                  <a:lnTo>
                    <a:pt x="10083" y="2582"/>
                  </a:lnTo>
                  <a:lnTo>
                    <a:pt x="9888" y="2777"/>
                  </a:lnTo>
                  <a:lnTo>
                    <a:pt x="9888" y="2777"/>
                  </a:lnTo>
                  <a:lnTo>
                    <a:pt x="9766" y="2898"/>
                  </a:lnTo>
                  <a:lnTo>
                    <a:pt x="9669" y="3045"/>
                  </a:lnTo>
                  <a:lnTo>
                    <a:pt x="9572" y="3215"/>
                  </a:lnTo>
                  <a:lnTo>
                    <a:pt x="9499" y="3410"/>
                  </a:lnTo>
                  <a:lnTo>
                    <a:pt x="9377" y="3824"/>
                  </a:lnTo>
                  <a:lnTo>
                    <a:pt x="9304" y="4262"/>
                  </a:lnTo>
                  <a:lnTo>
                    <a:pt x="9255" y="4701"/>
                  </a:lnTo>
                  <a:lnTo>
                    <a:pt x="9279" y="5163"/>
                  </a:lnTo>
                  <a:lnTo>
                    <a:pt x="9328" y="5577"/>
                  </a:lnTo>
                  <a:lnTo>
                    <a:pt x="9352" y="5772"/>
                  </a:lnTo>
                  <a:lnTo>
                    <a:pt x="9425" y="5943"/>
                  </a:lnTo>
                  <a:lnTo>
                    <a:pt x="268" y="14418"/>
                  </a:lnTo>
                  <a:lnTo>
                    <a:pt x="268" y="14418"/>
                  </a:lnTo>
                  <a:lnTo>
                    <a:pt x="146" y="14564"/>
                  </a:lnTo>
                  <a:lnTo>
                    <a:pt x="73" y="14735"/>
                  </a:lnTo>
                  <a:lnTo>
                    <a:pt x="0" y="14905"/>
                  </a:lnTo>
                  <a:lnTo>
                    <a:pt x="0" y="15076"/>
                  </a:lnTo>
                  <a:lnTo>
                    <a:pt x="0" y="15271"/>
                  </a:lnTo>
                  <a:lnTo>
                    <a:pt x="73" y="15441"/>
                  </a:lnTo>
                  <a:lnTo>
                    <a:pt x="146" y="15612"/>
                  </a:lnTo>
                  <a:lnTo>
                    <a:pt x="268" y="15758"/>
                  </a:lnTo>
                  <a:lnTo>
                    <a:pt x="950" y="16440"/>
                  </a:lnTo>
                  <a:lnTo>
                    <a:pt x="950" y="16440"/>
                  </a:lnTo>
                  <a:lnTo>
                    <a:pt x="1096" y="16562"/>
                  </a:lnTo>
                  <a:lnTo>
                    <a:pt x="1267" y="16635"/>
                  </a:lnTo>
                  <a:lnTo>
                    <a:pt x="1437" y="16708"/>
                  </a:lnTo>
                  <a:lnTo>
                    <a:pt x="1632" y="16708"/>
                  </a:lnTo>
                  <a:lnTo>
                    <a:pt x="1802" y="16708"/>
                  </a:lnTo>
                  <a:lnTo>
                    <a:pt x="1973" y="16635"/>
                  </a:lnTo>
                  <a:lnTo>
                    <a:pt x="2143" y="16562"/>
                  </a:lnTo>
                  <a:lnTo>
                    <a:pt x="2289" y="16440"/>
                  </a:lnTo>
                  <a:lnTo>
                    <a:pt x="10765" y="7282"/>
                  </a:lnTo>
                  <a:lnTo>
                    <a:pt x="10765" y="7282"/>
                  </a:lnTo>
                  <a:lnTo>
                    <a:pt x="11130" y="7380"/>
                  </a:lnTo>
                  <a:lnTo>
                    <a:pt x="11544" y="7428"/>
                  </a:lnTo>
                  <a:lnTo>
                    <a:pt x="12007" y="7453"/>
                  </a:lnTo>
                  <a:lnTo>
                    <a:pt x="12445" y="7404"/>
                  </a:lnTo>
                  <a:lnTo>
                    <a:pt x="12884" y="7331"/>
                  </a:lnTo>
                  <a:lnTo>
                    <a:pt x="13298" y="7209"/>
                  </a:lnTo>
                  <a:lnTo>
                    <a:pt x="13493" y="7136"/>
                  </a:lnTo>
                  <a:lnTo>
                    <a:pt x="13663" y="7039"/>
                  </a:lnTo>
                  <a:lnTo>
                    <a:pt x="13809" y="6941"/>
                  </a:lnTo>
                  <a:lnTo>
                    <a:pt x="13931" y="6820"/>
                  </a:lnTo>
                  <a:lnTo>
                    <a:pt x="13931" y="6820"/>
                  </a:lnTo>
                  <a:close/>
                </a:path>
              </a:pathLst>
            </a:custGeom>
            <a:noFill/>
            <a:ln w="12175" cap="rnd" cmpd="sng">
              <a:solidFill>
                <a:srgbClr val="111111"/>
              </a:solidFill>
              <a:prstDash val="solid"/>
              <a:round/>
              <a:headEnd type="none" w="sm" len="sm"/>
              <a:tailEnd type="none" w="sm" len="sm"/>
            </a:ln>
          </p:spPr>
          <p:txBody>
            <a:bodyPr spcFirstLastPara="1" wrap="square" lIns="91425" tIns="91425" rIns="91425" bIns="91425" anchor="ctr" anchorCtr="0">
              <a:noAutofit/>
            </a:bodyPr>
            <a:lstStyle/>
            <a:p>
              <a:pPr marL="0" lvl="0" indent="0">
                <a:spcBef>
                  <a:spcPts val="0"/>
                </a:spcBef>
                <a:spcAft>
                  <a:spcPts val="0"/>
                </a:spcAft>
                <a:buNone/>
              </a:pPr>
              <a:endParaRPr/>
            </a:p>
          </p:txBody>
        </p:sp>
      </p:grpSp>
      <p:grpSp>
        <p:nvGrpSpPr>
          <p:cNvPr id="674" name="Shape 674"/>
          <p:cNvGrpSpPr/>
          <p:nvPr/>
        </p:nvGrpSpPr>
        <p:grpSpPr>
          <a:xfrm>
            <a:off x="2754770" y="4376433"/>
            <a:ext cx="372328" cy="310118"/>
            <a:chOff x="3236425" y="5001950"/>
            <a:chExt cx="499300" cy="415875"/>
          </a:xfrm>
        </p:grpSpPr>
        <p:sp>
          <p:nvSpPr>
            <p:cNvPr id="675" name="Shape 675"/>
            <p:cNvSpPr/>
            <p:nvPr/>
          </p:nvSpPr>
          <p:spPr>
            <a:xfrm>
              <a:off x="3236425" y="5309425"/>
              <a:ext cx="499300" cy="108400"/>
            </a:xfrm>
            <a:custGeom>
              <a:avLst/>
              <a:gdLst/>
              <a:ahLst/>
              <a:cxnLst/>
              <a:rect l="0" t="0" r="0" b="0"/>
              <a:pathLst>
                <a:path w="19972" h="4336" fill="none" extrusionOk="0">
                  <a:moveTo>
                    <a:pt x="19533" y="0"/>
                  </a:moveTo>
                  <a:lnTo>
                    <a:pt x="439" y="0"/>
                  </a:lnTo>
                  <a:lnTo>
                    <a:pt x="439" y="0"/>
                  </a:lnTo>
                  <a:lnTo>
                    <a:pt x="365" y="0"/>
                  </a:lnTo>
                  <a:lnTo>
                    <a:pt x="268" y="25"/>
                  </a:lnTo>
                  <a:lnTo>
                    <a:pt x="195" y="73"/>
                  </a:lnTo>
                  <a:lnTo>
                    <a:pt x="122" y="122"/>
                  </a:lnTo>
                  <a:lnTo>
                    <a:pt x="73" y="195"/>
                  </a:lnTo>
                  <a:lnTo>
                    <a:pt x="49" y="268"/>
                  </a:lnTo>
                  <a:lnTo>
                    <a:pt x="25" y="341"/>
                  </a:lnTo>
                  <a:lnTo>
                    <a:pt x="0" y="439"/>
                  </a:lnTo>
                  <a:lnTo>
                    <a:pt x="0" y="439"/>
                  </a:lnTo>
                  <a:lnTo>
                    <a:pt x="25" y="512"/>
                  </a:lnTo>
                  <a:lnTo>
                    <a:pt x="49" y="585"/>
                  </a:lnTo>
                  <a:lnTo>
                    <a:pt x="73" y="658"/>
                  </a:lnTo>
                  <a:lnTo>
                    <a:pt x="122" y="731"/>
                  </a:lnTo>
                  <a:lnTo>
                    <a:pt x="195" y="780"/>
                  </a:lnTo>
                  <a:lnTo>
                    <a:pt x="268" y="828"/>
                  </a:lnTo>
                  <a:lnTo>
                    <a:pt x="365" y="853"/>
                  </a:lnTo>
                  <a:lnTo>
                    <a:pt x="439" y="853"/>
                  </a:lnTo>
                  <a:lnTo>
                    <a:pt x="439" y="853"/>
                  </a:lnTo>
                  <a:lnTo>
                    <a:pt x="487" y="877"/>
                  </a:lnTo>
                  <a:lnTo>
                    <a:pt x="560" y="902"/>
                  </a:lnTo>
                  <a:lnTo>
                    <a:pt x="706" y="1048"/>
                  </a:lnTo>
                  <a:lnTo>
                    <a:pt x="853" y="1242"/>
                  </a:lnTo>
                  <a:lnTo>
                    <a:pt x="1023" y="1486"/>
                  </a:lnTo>
                  <a:lnTo>
                    <a:pt x="1340" y="2022"/>
                  </a:lnTo>
                  <a:lnTo>
                    <a:pt x="1632" y="2509"/>
                  </a:lnTo>
                  <a:lnTo>
                    <a:pt x="1632" y="2509"/>
                  </a:lnTo>
                  <a:lnTo>
                    <a:pt x="1900" y="2996"/>
                  </a:lnTo>
                  <a:lnTo>
                    <a:pt x="2168" y="3459"/>
                  </a:lnTo>
                  <a:lnTo>
                    <a:pt x="2460" y="3873"/>
                  </a:lnTo>
                  <a:lnTo>
                    <a:pt x="2582" y="4043"/>
                  </a:lnTo>
                  <a:lnTo>
                    <a:pt x="2728" y="4214"/>
                  </a:lnTo>
                  <a:lnTo>
                    <a:pt x="2728" y="4214"/>
                  </a:lnTo>
                  <a:lnTo>
                    <a:pt x="2801" y="4263"/>
                  </a:lnTo>
                  <a:lnTo>
                    <a:pt x="2874" y="4287"/>
                  </a:lnTo>
                  <a:lnTo>
                    <a:pt x="2971" y="4311"/>
                  </a:lnTo>
                  <a:lnTo>
                    <a:pt x="3045" y="4336"/>
                  </a:lnTo>
                  <a:lnTo>
                    <a:pt x="16927" y="4336"/>
                  </a:lnTo>
                  <a:lnTo>
                    <a:pt x="16927" y="4336"/>
                  </a:lnTo>
                  <a:lnTo>
                    <a:pt x="17000" y="4311"/>
                  </a:lnTo>
                  <a:lnTo>
                    <a:pt x="17097" y="4287"/>
                  </a:lnTo>
                  <a:lnTo>
                    <a:pt x="17170" y="4263"/>
                  </a:lnTo>
                  <a:lnTo>
                    <a:pt x="17243" y="4214"/>
                  </a:lnTo>
                  <a:lnTo>
                    <a:pt x="17243" y="4214"/>
                  </a:lnTo>
                  <a:lnTo>
                    <a:pt x="17390" y="4043"/>
                  </a:lnTo>
                  <a:lnTo>
                    <a:pt x="17511" y="3873"/>
                  </a:lnTo>
                  <a:lnTo>
                    <a:pt x="17804" y="3459"/>
                  </a:lnTo>
                  <a:lnTo>
                    <a:pt x="18072" y="2996"/>
                  </a:lnTo>
                  <a:lnTo>
                    <a:pt x="18339" y="2509"/>
                  </a:lnTo>
                  <a:lnTo>
                    <a:pt x="18339" y="2509"/>
                  </a:lnTo>
                  <a:lnTo>
                    <a:pt x="18632" y="2022"/>
                  </a:lnTo>
                  <a:lnTo>
                    <a:pt x="18948" y="1486"/>
                  </a:lnTo>
                  <a:lnTo>
                    <a:pt x="19119" y="1242"/>
                  </a:lnTo>
                  <a:lnTo>
                    <a:pt x="19265" y="1048"/>
                  </a:lnTo>
                  <a:lnTo>
                    <a:pt x="19411" y="902"/>
                  </a:lnTo>
                  <a:lnTo>
                    <a:pt x="19484" y="877"/>
                  </a:lnTo>
                  <a:lnTo>
                    <a:pt x="19533" y="853"/>
                  </a:lnTo>
                  <a:lnTo>
                    <a:pt x="19533" y="853"/>
                  </a:lnTo>
                  <a:lnTo>
                    <a:pt x="19606" y="853"/>
                  </a:lnTo>
                  <a:lnTo>
                    <a:pt x="19703" y="828"/>
                  </a:lnTo>
                  <a:lnTo>
                    <a:pt x="19776" y="780"/>
                  </a:lnTo>
                  <a:lnTo>
                    <a:pt x="19849" y="731"/>
                  </a:lnTo>
                  <a:lnTo>
                    <a:pt x="19898" y="658"/>
                  </a:lnTo>
                  <a:lnTo>
                    <a:pt x="19922" y="585"/>
                  </a:lnTo>
                  <a:lnTo>
                    <a:pt x="19947" y="512"/>
                  </a:lnTo>
                  <a:lnTo>
                    <a:pt x="19971" y="439"/>
                  </a:lnTo>
                  <a:lnTo>
                    <a:pt x="19971" y="439"/>
                  </a:lnTo>
                  <a:lnTo>
                    <a:pt x="19947" y="341"/>
                  </a:lnTo>
                  <a:lnTo>
                    <a:pt x="19922" y="268"/>
                  </a:lnTo>
                  <a:lnTo>
                    <a:pt x="19898" y="195"/>
                  </a:lnTo>
                  <a:lnTo>
                    <a:pt x="19825" y="122"/>
                  </a:lnTo>
                  <a:lnTo>
                    <a:pt x="19776" y="73"/>
                  </a:lnTo>
                  <a:lnTo>
                    <a:pt x="19703" y="25"/>
                  </a:lnTo>
                  <a:lnTo>
                    <a:pt x="19606" y="0"/>
                  </a:lnTo>
                  <a:lnTo>
                    <a:pt x="19533" y="0"/>
                  </a:lnTo>
                  <a:lnTo>
                    <a:pt x="19533" y="0"/>
                  </a:lnTo>
                </a:path>
              </a:pathLst>
            </a:custGeom>
            <a:noFill/>
            <a:ln w="12175" cap="rnd" cmpd="sng">
              <a:solidFill>
                <a:srgbClr val="111111"/>
              </a:solidFill>
              <a:prstDash val="solid"/>
              <a:round/>
              <a:headEnd type="none" w="sm" len="sm"/>
              <a:tailEnd type="none" w="sm" len="sm"/>
            </a:ln>
          </p:spPr>
          <p:txBody>
            <a:bodyPr spcFirstLastPara="1" wrap="square" lIns="91425" tIns="91425" rIns="91425" bIns="91425" anchor="ctr" anchorCtr="0">
              <a:noAutofit/>
            </a:bodyPr>
            <a:lstStyle/>
            <a:p>
              <a:pPr marL="0" lvl="0" indent="0">
                <a:spcBef>
                  <a:spcPts val="0"/>
                </a:spcBef>
                <a:spcAft>
                  <a:spcPts val="0"/>
                </a:spcAft>
                <a:buNone/>
              </a:pPr>
              <a:endParaRPr/>
            </a:p>
          </p:txBody>
        </p:sp>
        <p:sp>
          <p:nvSpPr>
            <p:cNvPr id="676" name="Shape 676"/>
            <p:cNvSpPr/>
            <p:nvPr/>
          </p:nvSpPr>
          <p:spPr>
            <a:xfrm>
              <a:off x="3294875" y="5330725"/>
              <a:ext cx="382400" cy="25"/>
            </a:xfrm>
            <a:custGeom>
              <a:avLst/>
              <a:gdLst/>
              <a:ahLst/>
              <a:cxnLst/>
              <a:rect l="0" t="0" r="0" b="0"/>
              <a:pathLst>
                <a:path w="15296" h="1" fill="none" extrusionOk="0">
                  <a:moveTo>
                    <a:pt x="0" y="1"/>
                  </a:moveTo>
                  <a:lnTo>
                    <a:pt x="15295" y="1"/>
                  </a:lnTo>
                </a:path>
              </a:pathLst>
            </a:custGeom>
            <a:noFill/>
            <a:ln w="12175" cap="rnd" cmpd="sng">
              <a:solidFill>
                <a:srgbClr val="111111"/>
              </a:solidFill>
              <a:prstDash val="solid"/>
              <a:round/>
              <a:headEnd type="none" w="sm" len="sm"/>
              <a:tailEnd type="none" w="sm" len="sm"/>
            </a:ln>
          </p:spPr>
          <p:txBody>
            <a:bodyPr spcFirstLastPara="1" wrap="square" lIns="91425" tIns="91425" rIns="91425" bIns="91425" anchor="ctr" anchorCtr="0">
              <a:noAutofit/>
            </a:bodyPr>
            <a:lstStyle/>
            <a:p>
              <a:pPr marL="0" lvl="0" indent="0">
                <a:spcBef>
                  <a:spcPts val="0"/>
                </a:spcBef>
                <a:spcAft>
                  <a:spcPts val="0"/>
                </a:spcAft>
                <a:buNone/>
              </a:pPr>
              <a:endParaRPr/>
            </a:p>
          </p:txBody>
        </p:sp>
        <p:sp>
          <p:nvSpPr>
            <p:cNvPr id="677" name="Shape 677"/>
            <p:cNvSpPr/>
            <p:nvPr/>
          </p:nvSpPr>
          <p:spPr>
            <a:xfrm>
              <a:off x="3280250" y="5162675"/>
              <a:ext cx="411625" cy="140075"/>
            </a:xfrm>
            <a:custGeom>
              <a:avLst/>
              <a:gdLst/>
              <a:ahLst/>
              <a:cxnLst/>
              <a:rect l="0" t="0" r="0" b="0"/>
              <a:pathLst>
                <a:path w="16465" h="5603" fill="none" extrusionOk="0">
                  <a:moveTo>
                    <a:pt x="16465" y="5602"/>
                  </a:moveTo>
                  <a:lnTo>
                    <a:pt x="16465" y="5602"/>
                  </a:lnTo>
                  <a:lnTo>
                    <a:pt x="16392" y="5408"/>
                  </a:lnTo>
                  <a:lnTo>
                    <a:pt x="16294" y="5237"/>
                  </a:lnTo>
                  <a:lnTo>
                    <a:pt x="16075" y="4921"/>
                  </a:lnTo>
                  <a:lnTo>
                    <a:pt x="15807" y="4628"/>
                  </a:lnTo>
                  <a:lnTo>
                    <a:pt x="15490" y="4385"/>
                  </a:lnTo>
                  <a:lnTo>
                    <a:pt x="15320" y="4287"/>
                  </a:lnTo>
                  <a:lnTo>
                    <a:pt x="15149" y="4190"/>
                  </a:lnTo>
                  <a:lnTo>
                    <a:pt x="14979" y="4092"/>
                  </a:lnTo>
                  <a:lnTo>
                    <a:pt x="14784" y="4044"/>
                  </a:lnTo>
                  <a:lnTo>
                    <a:pt x="14589" y="3971"/>
                  </a:lnTo>
                  <a:lnTo>
                    <a:pt x="14394" y="3946"/>
                  </a:lnTo>
                  <a:lnTo>
                    <a:pt x="14175" y="3922"/>
                  </a:lnTo>
                  <a:lnTo>
                    <a:pt x="13980" y="3898"/>
                  </a:lnTo>
                  <a:lnTo>
                    <a:pt x="13980" y="3898"/>
                  </a:lnTo>
                  <a:lnTo>
                    <a:pt x="13737" y="3922"/>
                  </a:lnTo>
                  <a:lnTo>
                    <a:pt x="13518" y="3946"/>
                  </a:lnTo>
                  <a:lnTo>
                    <a:pt x="13518" y="3946"/>
                  </a:lnTo>
                  <a:lnTo>
                    <a:pt x="13420" y="3532"/>
                  </a:lnTo>
                  <a:lnTo>
                    <a:pt x="13299" y="3143"/>
                  </a:lnTo>
                  <a:lnTo>
                    <a:pt x="13128" y="2753"/>
                  </a:lnTo>
                  <a:lnTo>
                    <a:pt x="12933" y="2388"/>
                  </a:lnTo>
                  <a:lnTo>
                    <a:pt x="12714" y="2047"/>
                  </a:lnTo>
                  <a:lnTo>
                    <a:pt x="12470" y="1706"/>
                  </a:lnTo>
                  <a:lnTo>
                    <a:pt x="12178" y="1413"/>
                  </a:lnTo>
                  <a:lnTo>
                    <a:pt x="11886" y="1121"/>
                  </a:lnTo>
                  <a:lnTo>
                    <a:pt x="11545" y="878"/>
                  </a:lnTo>
                  <a:lnTo>
                    <a:pt x="11204" y="658"/>
                  </a:lnTo>
                  <a:lnTo>
                    <a:pt x="10839" y="464"/>
                  </a:lnTo>
                  <a:lnTo>
                    <a:pt x="10449" y="293"/>
                  </a:lnTo>
                  <a:lnTo>
                    <a:pt x="10059" y="171"/>
                  </a:lnTo>
                  <a:lnTo>
                    <a:pt x="9645" y="74"/>
                  </a:lnTo>
                  <a:lnTo>
                    <a:pt x="9207" y="25"/>
                  </a:lnTo>
                  <a:lnTo>
                    <a:pt x="8768" y="1"/>
                  </a:lnTo>
                  <a:lnTo>
                    <a:pt x="8768" y="1"/>
                  </a:lnTo>
                  <a:lnTo>
                    <a:pt x="8452" y="1"/>
                  </a:lnTo>
                  <a:lnTo>
                    <a:pt x="8135" y="50"/>
                  </a:lnTo>
                  <a:lnTo>
                    <a:pt x="7819" y="98"/>
                  </a:lnTo>
                  <a:lnTo>
                    <a:pt x="7502" y="171"/>
                  </a:lnTo>
                  <a:lnTo>
                    <a:pt x="7210" y="269"/>
                  </a:lnTo>
                  <a:lnTo>
                    <a:pt x="6918" y="366"/>
                  </a:lnTo>
                  <a:lnTo>
                    <a:pt x="6625" y="512"/>
                  </a:lnTo>
                  <a:lnTo>
                    <a:pt x="6357" y="658"/>
                  </a:lnTo>
                  <a:lnTo>
                    <a:pt x="6089" y="805"/>
                  </a:lnTo>
                  <a:lnTo>
                    <a:pt x="5846" y="999"/>
                  </a:lnTo>
                  <a:lnTo>
                    <a:pt x="5602" y="1170"/>
                  </a:lnTo>
                  <a:lnTo>
                    <a:pt x="5383" y="1389"/>
                  </a:lnTo>
                  <a:lnTo>
                    <a:pt x="5188" y="1608"/>
                  </a:lnTo>
                  <a:lnTo>
                    <a:pt x="4993" y="1852"/>
                  </a:lnTo>
                  <a:lnTo>
                    <a:pt x="4799" y="2095"/>
                  </a:lnTo>
                  <a:lnTo>
                    <a:pt x="4628" y="2363"/>
                  </a:lnTo>
                  <a:lnTo>
                    <a:pt x="4628" y="2363"/>
                  </a:lnTo>
                  <a:lnTo>
                    <a:pt x="4360" y="2266"/>
                  </a:lnTo>
                  <a:lnTo>
                    <a:pt x="4092" y="2217"/>
                  </a:lnTo>
                  <a:lnTo>
                    <a:pt x="3824" y="2193"/>
                  </a:lnTo>
                  <a:lnTo>
                    <a:pt x="3532" y="2168"/>
                  </a:lnTo>
                  <a:lnTo>
                    <a:pt x="3532" y="2168"/>
                  </a:lnTo>
                  <a:lnTo>
                    <a:pt x="3191" y="2193"/>
                  </a:lnTo>
                  <a:lnTo>
                    <a:pt x="2850" y="2242"/>
                  </a:lnTo>
                  <a:lnTo>
                    <a:pt x="2509" y="2339"/>
                  </a:lnTo>
                  <a:lnTo>
                    <a:pt x="2193" y="2436"/>
                  </a:lnTo>
                  <a:lnTo>
                    <a:pt x="1876" y="2582"/>
                  </a:lnTo>
                  <a:lnTo>
                    <a:pt x="1584" y="2753"/>
                  </a:lnTo>
                  <a:lnTo>
                    <a:pt x="1316" y="2948"/>
                  </a:lnTo>
                  <a:lnTo>
                    <a:pt x="1072" y="3167"/>
                  </a:lnTo>
                  <a:lnTo>
                    <a:pt x="853" y="3411"/>
                  </a:lnTo>
                  <a:lnTo>
                    <a:pt x="634" y="3678"/>
                  </a:lnTo>
                  <a:lnTo>
                    <a:pt x="463" y="3971"/>
                  </a:lnTo>
                  <a:lnTo>
                    <a:pt x="317" y="4263"/>
                  </a:lnTo>
                  <a:lnTo>
                    <a:pt x="196" y="4580"/>
                  </a:lnTo>
                  <a:lnTo>
                    <a:pt x="98" y="4896"/>
                  </a:lnTo>
                  <a:lnTo>
                    <a:pt x="25" y="5237"/>
                  </a:lnTo>
                  <a:lnTo>
                    <a:pt x="1" y="5602"/>
                  </a:lnTo>
                </a:path>
              </a:pathLst>
            </a:custGeom>
            <a:noFill/>
            <a:ln w="12175" cap="rnd" cmpd="sng">
              <a:solidFill>
                <a:srgbClr val="111111"/>
              </a:solidFill>
              <a:prstDash val="solid"/>
              <a:round/>
              <a:headEnd type="none" w="sm" len="sm"/>
              <a:tailEnd type="none" w="sm" len="sm"/>
            </a:ln>
          </p:spPr>
          <p:txBody>
            <a:bodyPr spcFirstLastPara="1" wrap="square" lIns="91425" tIns="91425" rIns="91425" bIns="91425" anchor="ctr" anchorCtr="0">
              <a:noAutofit/>
            </a:bodyPr>
            <a:lstStyle/>
            <a:p>
              <a:pPr marL="0" lvl="0" indent="0">
                <a:spcBef>
                  <a:spcPts val="0"/>
                </a:spcBef>
                <a:spcAft>
                  <a:spcPts val="0"/>
                </a:spcAft>
                <a:buNone/>
              </a:pPr>
              <a:endParaRPr/>
            </a:p>
          </p:txBody>
        </p:sp>
        <p:sp>
          <p:nvSpPr>
            <p:cNvPr id="678" name="Shape 678"/>
            <p:cNvSpPr/>
            <p:nvPr/>
          </p:nvSpPr>
          <p:spPr>
            <a:xfrm>
              <a:off x="3471450" y="5001950"/>
              <a:ext cx="17075" cy="114475"/>
            </a:xfrm>
            <a:custGeom>
              <a:avLst/>
              <a:gdLst/>
              <a:ahLst/>
              <a:cxnLst/>
              <a:rect l="0" t="0" r="0" b="0"/>
              <a:pathLst>
                <a:path w="683" h="4579" fill="none" extrusionOk="0">
                  <a:moveTo>
                    <a:pt x="682" y="0"/>
                  </a:moveTo>
                  <a:lnTo>
                    <a:pt x="682" y="0"/>
                  </a:lnTo>
                  <a:lnTo>
                    <a:pt x="658" y="171"/>
                  </a:lnTo>
                  <a:lnTo>
                    <a:pt x="609" y="317"/>
                  </a:lnTo>
                  <a:lnTo>
                    <a:pt x="512" y="439"/>
                  </a:lnTo>
                  <a:lnTo>
                    <a:pt x="414" y="585"/>
                  </a:lnTo>
                  <a:lnTo>
                    <a:pt x="414" y="585"/>
                  </a:lnTo>
                  <a:lnTo>
                    <a:pt x="268" y="731"/>
                  </a:lnTo>
                  <a:lnTo>
                    <a:pt x="146" y="950"/>
                  </a:lnTo>
                  <a:lnTo>
                    <a:pt x="73" y="1072"/>
                  </a:lnTo>
                  <a:lnTo>
                    <a:pt x="49" y="1194"/>
                  </a:lnTo>
                  <a:lnTo>
                    <a:pt x="0" y="1364"/>
                  </a:lnTo>
                  <a:lnTo>
                    <a:pt x="0" y="1535"/>
                  </a:lnTo>
                  <a:lnTo>
                    <a:pt x="0" y="1535"/>
                  </a:lnTo>
                  <a:lnTo>
                    <a:pt x="0" y="1705"/>
                  </a:lnTo>
                  <a:lnTo>
                    <a:pt x="49" y="1851"/>
                  </a:lnTo>
                  <a:lnTo>
                    <a:pt x="73" y="1997"/>
                  </a:lnTo>
                  <a:lnTo>
                    <a:pt x="146" y="2095"/>
                  </a:lnTo>
                  <a:lnTo>
                    <a:pt x="268" y="2314"/>
                  </a:lnTo>
                  <a:lnTo>
                    <a:pt x="414" y="2484"/>
                  </a:lnTo>
                  <a:lnTo>
                    <a:pt x="414" y="2484"/>
                  </a:lnTo>
                  <a:lnTo>
                    <a:pt x="512" y="2606"/>
                  </a:lnTo>
                  <a:lnTo>
                    <a:pt x="609" y="2728"/>
                  </a:lnTo>
                  <a:lnTo>
                    <a:pt x="658" y="2874"/>
                  </a:lnTo>
                  <a:lnTo>
                    <a:pt x="682" y="3045"/>
                  </a:lnTo>
                  <a:lnTo>
                    <a:pt x="682" y="3045"/>
                  </a:lnTo>
                  <a:lnTo>
                    <a:pt x="658" y="3239"/>
                  </a:lnTo>
                  <a:lnTo>
                    <a:pt x="609" y="3385"/>
                  </a:lnTo>
                  <a:lnTo>
                    <a:pt x="512" y="3507"/>
                  </a:lnTo>
                  <a:lnTo>
                    <a:pt x="414" y="3629"/>
                  </a:lnTo>
                  <a:lnTo>
                    <a:pt x="414" y="3629"/>
                  </a:lnTo>
                  <a:lnTo>
                    <a:pt x="268" y="3800"/>
                  </a:lnTo>
                  <a:lnTo>
                    <a:pt x="146" y="3994"/>
                  </a:lnTo>
                  <a:lnTo>
                    <a:pt x="73" y="4116"/>
                  </a:lnTo>
                  <a:lnTo>
                    <a:pt x="49" y="4262"/>
                  </a:lnTo>
                  <a:lnTo>
                    <a:pt x="0" y="4408"/>
                  </a:lnTo>
                  <a:lnTo>
                    <a:pt x="0" y="4579"/>
                  </a:lnTo>
                </a:path>
              </a:pathLst>
            </a:custGeom>
            <a:noFill/>
            <a:ln w="12175" cap="rnd" cmpd="sng">
              <a:solidFill>
                <a:srgbClr val="111111"/>
              </a:solidFill>
              <a:prstDash val="solid"/>
              <a:round/>
              <a:headEnd type="none" w="sm" len="sm"/>
              <a:tailEnd type="none" w="sm" len="sm"/>
            </a:ln>
          </p:spPr>
          <p:txBody>
            <a:bodyPr spcFirstLastPara="1" wrap="square" lIns="91425" tIns="91425" rIns="91425" bIns="91425" anchor="ctr" anchorCtr="0">
              <a:noAutofit/>
            </a:bodyPr>
            <a:lstStyle/>
            <a:p>
              <a:pPr marL="0" lvl="0" indent="0">
                <a:spcBef>
                  <a:spcPts val="0"/>
                </a:spcBef>
                <a:spcAft>
                  <a:spcPts val="0"/>
                </a:spcAft>
                <a:buNone/>
              </a:pPr>
              <a:endParaRPr/>
            </a:p>
          </p:txBody>
        </p:sp>
        <p:sp>
          <p:nvSpPr>
            <p:cNvPr id="679" name="Shape 679"/>
            <p:cNvSpPr/>
            <p:nvPr/>
          </p:nvSpPr>
          <p:spPr>
            <a:xfrm>
              <a:off x="3427600" y="5001950"/>
              <a:ext cx="17075" cy="114475"/>
            </a:xfrm>
            <a:custGeom>
              <a:avLst/>
              <a:gdLst/>
              <a:ahLst/>
              <a:cxnLst/>
              <a:rect l="0" t="0" r="0" b="0"/>
              <a:pathLst>
                <a:path w="683" h="4579" fill="none" extrusionOk="0">
                  <a:moveTo>
                    <a:pt x="683" y="0"/>
                  </a:moveTo>
                  <a:lnTo>
                    <a:pt x="683" y="0"/>
                  </a:lnTo>
                  <a:lnTo>
                    <a:pt x="658" y="171"/>
                  </a:lnTo>
                  <a:lnTo>
                    <a:pt x="609" y="317"/>
                  </a:lnTo>
                  <a:lnTo>
                    <a:pt x="536" y="439"/>
                  </a:lnTo>
                  <a:lnTo>
                    <a:pt x="415" y="585"/>
                  </a:lnTo>
                  <a:lnTo>
                    <a:pt x="415" y="585"/>
                  </a:lnTo>
                  <a:lnTo>
                    <a:pt x="269" y="731"/>
                  </a:lnTo>
                  <a:lnTo>
                    <a:pt x="147" y="950"/>
                  </a:lnTo>
                  <a:lnTo>
                    <a:pt x="98" y="1072"/>
                  </a:lnTo>
                  <a:lnTo>
                    <a:pt x="49" y="1194"/>
                  </a:lnTo>
                  <a:lnTo>
                    <a:pt x="25" y="1364"/>
                  </a:lnTo>
                  <a:lnTo>
                    <a:pt x="1" y="1535"/>
                  </a:lnTo>
                  <a:lnTo>
                    <a:pt x="1" y="1535"/>
                  </a:lnTo>
                  <a:lnTo>
                    <a:pt x="25" y="1705"/>
                  </a:lnTo>
                  <a:lnTo>
                    <a:pt x="49" y="1851"/>
                  </a:lnTo>
                  <a:lnTo>
                    <a:pt x="98" y="1997"/>
                  </a:lnTo>
                  <a:lnTo>
                    <a:pt x="147" y="2095"/>
                  </a:lnTo>
                  <a:lnTo>
                    <a:pt x="269" y="2314"/>
                  </a:lnTo>
                  <a:lnTo>
                    <a:pt x="415" y="2484"/>
                  </a:lnTo>
                  <a:lnTo>
                    <a:pt x="415" y="2484"/>
                  </a:lnTo>
                  <a:lnTo>
                    <a:pt x="536" y="2606"/>
                  </a:lnTo>
                  <a:lnTo>
                    <a:pt x="609" y="2728"/>
                  </a:lnTo>
                  <a:lnTo>
                    <a:pt x="658" y="2874"/>
                  </a:lnTo>
                  <a:lnTo>
                    <a:pt x="683" y="3045"/>
                  </a:lnTo>
                  <a:lnTo>
                    <a:pt x="683" y="3045"/>
                  </a:lnTo>
                  <a:lnTo>
                    <a:pt x="658" y="3239"/>
                  </a:lnTo>
                  <a:lnTo>
                    <a:pt x="609" y="3385"/>
                  </a:lnTo>
                  <a:lnTo>
                    <a:pt x="536" y="3507"/>
                  </a:lnTo>
                  <a:lnTo>
                    <a:pt x="415" y="3629"/>
                  </a:lnTo>
                  <a:lnTo>
                    <a:pt x="415" y="3629"/>
                  </a:lnTo>
                  <a:lnTo>
                    <a:pt x="269" y="3800"/>
                  </a:lnTo>
                  <a:lnTo>
                    <a:pt x="147" y="3994"/>
                  </a:lnTo>
                  <a:lnTo>
                    <a:pt x="98" y="4116"/>
                  </a:lnTo>
                  <a:lnTo>
                    <a:pt x="49" y="4262"/>
                  </a:lnTo>
                  <a:lnTo>
                    <a:pt x="25" y="4408"/>
                  </a:lnTo>
                  <a:lnTo>
                    <a:pt x="1" y="4579"/>
                  </a:lnTo>
                </a:path>
              </a:pathLst>
            </a:custGeom>
            <a:noFill/>
            <a:ln w="12175" cap="rnd" cmpd="sng">
              <a:solidFill>
                <a:srgbClr val="111111"/>
              </a:solidFill>
              <a:prstDash val="solid"/>
              <a:round/>
              <a:headEnd type="none" w="sm" len="sm"/>
              <a:tailEnd type="none" w="sm" len="sm"/>
            </a:ln>
          </p:spPr>
          <p:txBody>
            <a:bodyPr spcFirstLastPara="1" wrap="square" lIns="91425" tIns="91425" rIns="91425" bIns="91425" anchor="ctr" anchorCtr="0">
              <a:noAutofit/>
            </a:bodyPr>
            <a:lstStyle/>
            <a:p>
              <a:pPr marL="0" lvl="0" indent="0">
                <a:spcBef>
                  <a:spcPts val="0"/>
                </a:spcBef>
                <a:spcAft>
                  <a:spcPts val="0"/>
                </a:spcAft>
                <a:buNone/>
              </a:pPr>
              <a:endParaRPr/>
            </a:p>
          </p:txBody>
        </p:sp>
        <p:sp>
          <p:nvSpPr>
            <p:cNvPr id="680" name="Shape 680"/>
            <p:cNvSpPr/>
            <p:nvPr/>
          </p:nvSpPr>
          <p:spPr>
            <a:xfrm>
              <a:off x="3515275" y="5001950"/>
              <a:ext cx="16475" cy="114475"/>
            </a:xfrm>
            <a:custGeom>
              <a:avLst/>
              <a:gdLst/>
              <a:ahLst/>
              <a:cxnLst/>
              <a:rect l="0" t="0" r="0" b="0"/>
              <a:pathLst>
                <a:path w="659" h="4579" fill="none" extrusionOk="0">
                  <a:moveTo>
                    <a:pt x="658" y="0"/>
                  </a:moveTo>
                  <a:lnTo>
                    <a:pt x="658" y="0"/>
                  </a:lnTo>
                  <a:lnTo>
                    <a:pt x="658" y="171"/>
                  </a:lnTo>
                  <a:lnTo>
                    <a:pt x="585" y="317"/>
                  </a:lnTo>
                  <a:lnTo>
                    <a:pt x="512" y="439"/>
                  </a:lnTo>
                  <a:lnTo>
                    <a:pt x="390" y="585"/>
                  </a:lnTo>
                  <a:lnTo>
                    <a:pt x="390" y="585"/>
                  </a:lnTo>
                  <a:lnTo>
                    <a:pt x="269" y="731"/>
                  </a:lnTo>
                  <a:lnTo>
                    <a:pt x="122" y="950"/>
                  </a:lnTo>
                  <a:lnTo>
                    <a:pt x="74" y="1072"/>
                  </a:lnTo>
                  <a:lnTo>
                    <a:pt x="25" y="1194"/>
                  </a:lnTo>
                  <a:lnTo>
                    <a:pt x="1" y="1364"/>
                  </a:lnTo>
                  <a:lnTo>
                    <a:pt x="1" y="1535"/>
                  </a:lnTo>
                  <a:lnTo>
                    <a:pt x="1" y="1535"/>
                  </a:lnTo>
                  <a:lnTo>
                    <a:pt x="1" y="1705"/>
                  </a:lnTo>
                  <a:lnTo>
                    <a:pt x="25" y="1851"/>
                  </a:lnTo>
                  <a:lnTo>
                    <a:pt x="74" y="1997"/>
                  </a:lnTo>
                  <a:lnTo>
                    <a:pt x="122" y="2095"/>
                  </a:lnTo>
                  <a:lnTo>
                    <a:pt x="269" y="2314"/>
                  </a:lnTo>
                  <a:lnTo>
                    <a:pt x="390" y="2484"/>
                  </a:lnTo>
                  <a:lnTo>
                    <a:pt x="390" y="2484"/>
                  </a:lnTo>
                  <a:lnTo>
                    <a:pt x="512" y="2606"/>
                  </a:lnTo>
                  <a:lnTo>
                    <a:pt x="585" y="2728"/>
                  </a:lnTo>
                  <a:lnTo>
                    <a:pt x="658" y="2874"/>
                  </a:lnTo>
                  <a:lnTo>
                    <a:pt x="658" y="3045"/>
                  </a:lnTo>
                  <a:lnTo>
                    <a:pt x="658" y="3045"/>
                  </a:lnTo>
                  <a:lnTo>
                    <a:pt x="658" y="3239"/>
                  </a:lnTo>
                  <a:lnTo>
                    <a:pt x="585" y="3385"/>
                  </a:lnTo>
                  <a:lnTo>
                    <a:pt x="512" y="3507"/>
                  </a:lnTo>
                  <a:lnTo>
                    <a:pt x="390" y="3629"/>
                  </a:lnTo>
                  <a:lnTo>
                    <a:pt x="390" y="3629"/>
                  </a:lnTo>
                  <a:lnTo>
                    <a:pt x="269" y="3800"/>
                  </a:lnTo>
                  <a:lnTo>
                    <a:pt x="122" y="3994"/>
                  </a:lnTo>
                  <a:lnTo>
                    <a:pt x="74" y="4116"/>
                  </a:lnTo>
                  <a:lnTo>
                    <a:pt x="25" y="4262"/>
                  </a:lnTo>
                  <a:lnTo>
                    <a:pt x="1" y="4408"/>
                  </a:lnTo>
                  <a:lnTo>
                    <a:pt x="1" y="4579"/>
                  </a:lnTo>
                </a:path>
              </a:pathLst>
            </a:custGeom>
            <a:noFill/>
            <a:ln w="12175" cap="rnd" cmpd="sng">
              <a:solidFill>
                <a:srgbClr val="111111"/>
              </a:solidFill>
              <a:prstDash val="solid"/>
              <a:round/>
              <a:headEnd type="none" w="sm" len="sm"/>
              <a:tailEnd type="none" w="sm" len="sm"/>
            </a:ln>
          </p:spPr>
          <p:txBody>
            <a:bodyPr spcFirstLastPara="1" wrap="square" lIns="91425" tIns="91425" rIns="91425" bIns="91425" anchor="ctr" anchorCtr="0">
              <a:noAutofit/>
            </a:bodyPr>
            <a:lstStyle/>
            <a:p>
              <a:pPr marL="0" lvl="0" indent="0">
                <a:spcBef>
                  <a:spcPts val="0"/>
                </a:spcBef>
                <a:spcAft>
                  <a:spcPts val="0"/>
                </a:spcAft>
                <a:buNone/>
              </a:pPr>
              <a:endParaRPr/>
            </a:p>
          </p:txBody>
        </p:sp>
      </p:grpSp>
      <p:grpSp>
        <p:nvGrpSpPr>
          <p:cNvPr id="681" name="Shape 681"/>
          <p:cNvGrpSpPr/>
          <p:nvPr/>
        </p:nvGrpSpPr>
        <p:grpSpPr>
          <a:xfrm>
            <a:off x="3300511" y="4360531"/>
            <a:ext cx="283347" cy="337373"/>
            <a:chOff x="3968275" y="4980625"/>
            <a:chExt cx="379975" cy="452425"/>
          </a:xfrm>
        </p:grpSpPr>
        <p:sp>
          <p:nvSpPr>
            <p:cNvPr id="682" name="Shape 682"/>
            <p:cNvSpPr/>
            <p:nvPr/>
          </p:nvSpPr>
          <p:spPr>
            <a:xfrm>
              <a:off x="4168000" y="4980625"/>
              <a:ext cx="85875" cy="102325"/>
            </a:xfrm>
            <a:custGeom>
              <a:avLst/>
              <a:gdLst/>
              <a:ahLst/>
              <a:cxnLst/>
              <a:rect l="0" t="0" r="0" b="0"/>
              <a:pathLst>
                <a:path w="3435" h="4093" fill="none" extrusionOk="0">
                  <a:moveTo>
                    <a:pt x="317" y="1486"/>
                  </a:moveTo>
                  <a:lnTo>
                    <a:pt x="317" y="1486"/>
                  </a:lnTo>
                  <a:lnTo>
                    <a:pt x="487" y="1292"/>
                  </a:lnTo>
                  <a:lnTo>
                    <a:pt x="682" y="1097"/>
                  </a:lnTo>
                  <a:lnTo>
                    <a:pt x="901" y="951"/>
                  </a:lnTo>
                  <a:lnTo>
                    <a:pt x="1145" y="780"/>
                  </a:lnTo>
                  <a:lnTo>
                    <a:pt x="1388" y="658"/>
                  </a:lnTo>
                  <a:lnTo>
                    <a:pt x="1632" y="537"/>
                  </a:lnTo>
                  <a:lnTo>
                    <a:pt x="2143" y="317"/>
                  </a:lnTo>
                  <a:lnTo>
                    <a:pt x="2631" y="171"/>
                  </a:lnTo>
                  <a:lnTo>
                    <a:pt x="3020" y="74"/>
                  </a:lnTo>
                  <a:lnTo>
                    <a:pt x="3386" y="1"/>
                  </a:lnTo>
                  <a:lnTo>
                    <a:pt x="3386" y="1"/>
                  </a:lnTo>
                  <a:lnTo>
                    <a:pt x="3410" y="366"/>
                  </a:lnTo>
                  <a:lnTo>
                    <a:pt x="3434" y="780"/>
                  </a:lnTo>
                  <a:lnTo>
                    <a:pt x="3434" y="1267"/>
                  </a:lnTo>
                  <a:lnTo>
                    <a:pt x="3410" y="1827"/>
                  </a:lnTo>
                  <a:lnTo>
                    <a:pt x="3386" y="2095"/>
                  </a:lnTo>
                  <a:lnTo>
                    <a:pt x="3312" y="2363"/>
                  </a:lnTo>
                  <a:lnTo>
                    <a:pt x="3264" y="2655"/>
                  </a:lnTo>
                  <a:lnTo>
                    <a:pt x="3166" y="2899"/>
                  </a:lnTo>
                  <a:lnTo>
                    <a:pt x="3045" y="3143"/>
                  </a:lnTo>
                  <a:lnTo>
                    <a:pt x="2923" y="3362"/>
                  </a:lnTo>
                  <a:lnTo>
                    <a:pt x="2923" y="3362"/>
                  </a:lnTo>
                  <a:lnTo>
                    <a:pt x="2752" y="3557"/>
                  </a:lnTo>
                  <a:lnTo>
                    <a:pt x="2582" y="3703"/>
                  </a:lnTo>
                  <a:lnTo>
                    <a:pt x="2387" y="3824"/>
                  </a:lnTo>
                  <a:lnTo>
                    <a:pt x="2192" y="3922"/>
                  </a:lnTo>
                  <a:lnTo>
                    <a:pt x="1997" y="3995"/>
                  </a:lnTo>
                  <a:lnTo>
                    <a:pt x="1778" y="4044"/>
                  </a:lnTo>
                  <a:lnTo>
                    <a:pt x="1583" y="4092"/>
                  </a:lnTo>
                  <a:lnTo>
                    <a:pt x="1388" y="4092"/>
                  </a:lnTo>
                  <a:lnTo>
                    <a:pt x="1047" y="4092"/>
                  </a:lnTo>
                  <a:lnTo>
                    <a:pt x="755" y="4044"/>
                  </a:lnTo>
                  <a:lnTo>
                    <a:pt x="487" y="3995"/>
                  </a:lnTo>
                  <a:lnTo>
                    <a:pt x="487" y="3995"/>
                  </a:lnTo>
                  <a:lnTo>
                    <a:pt x="341" y="3751"/>
                  </a:lnTo>
                  <a:lnTo>
                    <a:pt x="219" y="3483"/>
                  </a:lnTo>
                  <a:lnTo>
                    <a:pt x="98" y="3143"/>
                  </a:lnTo>
                  <a:lnTo>
                    <a:pt x="49" y="2972"/>
                  </a:lnTo>
                  <a:lnTo>
                    <a:pt x="25" y="2753"/>
                  </a:lnTo>
                  <a:lnTo>
                    <a:pt x="0" y="2558"/>
                  </a:lnTo>
                  <a:lnTo>
                    <a:pt x="0" y="2339"/>
                  </a:lnTo>
                  <a:lnTo>
                    <a:pt x="25" y="2120"/>
                  </a:lnTo>
                  <a:lnTo>
                    <a:pt x="98" y="1900"/>
                  </a:lnTo>
                  <a:lnTo>
                    <a:pt x="195" y="1706"/>
                  </a:lnTo>
                  <a:lnTo>
                    <a:pt x="317" y="1486"/>
                  </a:lnTo>
                  <a:lnTo>
                    <a:pt x="317" y="1486"/>
                  </a:lnTo>
                  <a:close/>
                </a:path>
              </a:pathLst>
            </a:custGeom>
            <a:noFill/>
            <a:ln w="12175" cap="rnd" cmpd="sng">
              <a:solidFill>
                <a:srgbClr val="111111"/>
              </a:solidFill>
              <a:prstDash val="solid"/>
              <a:round/>
              <a:headEnd type="none" w="sm" len="sm"/>
              <a:tailEnd type="none" w="sm" len="sm"/>
            </a:ln>
          </p:spPr>
          <p:txBody>
            <a:bodyPr spcFirstLastPara="1" wrap="square" lIns="91425" tIns="91425" rIns="91425" bIns="91425" anchor="ctr" anchorCtr="0">
              <a:noAutofit/>
            </a:bodyPr>
            <a:lstStyle/>
            <a:p>
              <a:pPr marL="0" lvl="0" indent="0">
                <a:spcBef>
                  <a:spcPts val="0"/>
                </a:spcBef>
                <a:spcAft>
                  <a:spcPts val="0"/>
                </a:spcAft>
                <a:buNone/>
              </a:pPr>
              <a:endParaRPr/>
            </a:p>
          </p:txBody>
        </p:sp>
        <p:sp>
          <p:nvSpPr>
            <p:cNvPr id="683" name="Shape 683"/>
            <p:cNvSpPr/>
            <p:nvPr/>
          </p:nvSpPr>
          <p:spPr>
            <a:xfrm>
              <a:off x="3968275" y="5043350"/>
              <a:ext cx="379975" cy="389700"/>
            </a:xfrm>
            <a:custGeom>
              <a:avLst/>
              <a:gdLst/>
              <a:ahLst/>
              <a:cxnLst/>
              <a:rect l="0" t="0" r="0" b="0"/>
              <a:pathLst>
                <a:path w="15199" h="15588" fill="none" extrusionOk="0">
                  <a:moveTo>
                    <a:pt x="7965" y="2679"/>
                  </a:moveTo>
                  <a:lnTo>
                    <a:pt x="7965" y="2679"/>
                  </a:lnTo>
                  <a:lnTo>
                    <a:pt x="7478" y="2655"/>
                  </a:lnTo>
                  <a:lnTo>
                    <a:pt x="6942" y="2606"/>
                  </a:lnTo>
                  <a:lnTo>
                    <a:pt x="5822" y="2509"/>
                  </a:lnTo>
                  <a:lnTo>
                    <a:pt x="5261" y="2484"/>
                  </a:lnTo>
                  <a:lnTo>
                    <a:pt x="4726" y="2509"/>
                  </a:lnTo>
                  <a:lnTo>
                    <a:pt x="4482" y="2533"/>
                  </a:lnTo>
                  <a:lnTo>
                    <a:pt x="4239" y="2582"/>
                  </a:lnTo>
                  <a:lnTo>
                    <a:pt x="4019" y="2655"/>
                  </a:lnTo>
                  <a:lnTo>
                    <a:pt x="3825" y="2728"/>
                  </a:lnTo>
                  <a:lnTo>
                    <a:pt x="3825" y="2728"/>
                  </a:lnTo>
                  <a:lnTo>
                    <a:pt x="3410" y="2947"/>
                  </a:lnTo>
                  <a:lnTo>
                    <a:pt x="2996" y="3166"/>
                  </a:lnTo>
                  <a:lnTo>
                    <a:pt x="2631" y="3434"/>
                  </a:lnTo>
                  <a:lnTo>
                    <a:pt x="2266" y="3702"/>
                  </a:lnTo>
                  <a:lnTo>
                    <a:pt x="1925" y="4019"/>
                  </a:lnTo>
                  <a:lnTo>
                    <a:pt x="1608" y="4335"/>
                  </a:lnTo>
                  <a:lnTo>
                    <a:pt x="1316" y="4676"/>
                  </a:lnTo>
                  <a:lnTo>
                    <a:pt x="1072" y="5042"/>
                  </a:lnTo>
                  <a:lnTo>
                    <a:pt x="829" y="5431"/>
                  </a:lnTo>
                  <a:lnTo>
                    <a:pt x="610" y="5845"/>
                  </a:lnTo>
                  <a:lnTo>
                    <a:pt x="439" y="6284"/>
                  </a:lnTo>
                  <a:lnTo>
                    <a:pt x="293" y="6722"/>
                  </a:lnTo>
                  <a:lnTo>
                    <a:pt x="171" y="7185"/>
                  </a:lnTo>
                  <a:lnTo>
                    <a:pt x="74" y="7672"/>
                  </a:lnTo>
                  <a:lnTo>
                    <a:pt x="25" y="8184"/>
                  </a:lnTo>
                  <a:lnTo>
                    <a:pt x="1" y="8695"/>
                  </a:lnTo>
                  <a:lnTo>
                    <a:pt x="1" y="8695"/>
                  </a:lnTo>
                  <a:lnTo>
                    <a:pt x="25" y="9231"/>
                  </a:lnTo>
                  <a:lnTo>
                    <a:pt x="74" y="9767"/>
                  </a:lnTo>
                  <a:lnTo>
                    <a:pt x="171" y="10278"/>
                  </a:lnTo>
                  <a:lnTo>
                    <a:pt x="293" y="10765"/>
                  </a:lnTo>
                  <a:lnTo>
                    <a:pt x="464" y="11277"/>
                  </a:lnTo>
                  <a:lnTo>
                    <a:pt x="658" y="11739"/>
                  </a:lnTo>
                  <a:lnTo>
                    <a:pt x="878" y="12202"/>
                  </a:lnTo>
                  <a:lnTo>
                    <a:pt x="1121" y="12641"/>
                  </a:lnTo>
                  <a:lnTo>
                    <a:pt x="1389" y="13055"/>
                  </a:lnTo>
                  <a:lnTo>
                    <a:pt x="1706" y="13469"/>
                  </a:lnTo>
                  <a:lnTo>
                    <a:pt x="2022" y="13834"/>
                  </a:lnTo>
                  <a:lnTo>
                    <a:pt x="2388" y="14199"/>
                  </a:lnTo>
                  <a:lnTo>
                    <a:pt x="2753" y="14540"/>
                  </a:lnTo>
                  <a:lnTo>
                    <a:pt x="3143" y="14832"/>
                  </a:lnTo>
                  <a:lnTo>
                    <a:pt x="3581" y="15125"/>
                  </a:lnTo>
                  <a:lnTo>
                    <a:pt x="4019" y="15368"/>
                  </a:lnTo>
                  <a:lnTo>
                    <a:pt x="4019" y="15368"/>
                  </a:lnTo>
                  <a:lnTo>
                    <a:pt x="4214" y="15466"/>
                  </a:lnTo>
                  <a:lnTo>
                    <a:pt x="4409" y="15539"/>
                  </a:lnTo>
                  <a:lnTo>
                    <a:pt x="4628" y="15587"/>
                  </a:lnTo>
                  <a:lnTo>
                    <a:pt x="4847" y="15587"/>
                  </a:lnTo>
                  <a:lnTo>
                    <a:pt x="5042" y="15587"/>
                  </a:lnTo>
                  <a:lnTo>
                    <a:pt x="5261" y="15587"/>
                  </a:lnTo>
                  <a:lnTo>
                    <a:pt x="5724" y="15514"/>
                  </a:lnTo>
                  <a:lnTo>
                    <a:pt x="6650" y="15320"/>
                  </a:lnTo>
                  <a:lnTo>
                    <a:pt x="7112" y="15246"/>
                  </a:lnTo>
                  <a:lnTo>
                    <a:pt x="7356" y="15222"/>
                  </a:lnTo>
                  <a:lnTo>
                    <a:pt x="7600" y="15222"/>
                  </a:lnTo>
                  <a:lnTo>
                    <a:pt x="7600" y="15222"/>
                  </a:lnTo>
                  <a:lnTo>
                    <a:pt x="7843" y="15222"/>
                  </a:lnTo>
                  <a:lnTo>
                    <a:pt x="8087" y="15246"/>
                  </a:lnTo>
                  <a:lnTo>
                    <a:pt x="8574" y="15320"/>
                  </a:lnTo>
                  <a:lnTo>
                    <a:pt x="9524" y="15514"/>
                  </a:lnTo>
                  <a:lnTo>
                    <a:pt x="9962" y="15563"/>
                  </a:lnTo>
                  <a:lnTo>
                    <a:pt x="10181" y="15587"/>
                  </a:lnTo>
                  <a:lnTo>
                    <a:pt x="10400" y="15587"/>
                  </a:lnTo>
                  <a:lnTo>
                    <a:pt x="10620" y="15563"/>
                  </a:lnTo>
                  <a:lnTo>
                    <a:pt x="10839" y="15514"/>
                  </a:lnTo>
                  <a:lnTo>
                    <a:pt x="11034" y="15441"/>
                  </a:lnTo>
                  <a:lnTo>
                    <a:pt x="11253" y="15344"/>
                  </a:lnTo>
                  <a:lnTo>
                    <a:pt x="11253" y="15344"/>
                  </a:lnTo>
                  <a:lnTo>
                    <a:pt x="11691" y="15100"/>
                  </a:lnTo>
                  <a:lnTo>
                    <a:pt x="12081" y="14808"/>
                  </a:lnTo>
                  <a:lnTo>
                    <a:pt x="12495" y="14491"/>
                  </a:lnTo>
                  <a:lnTo>
                    <a:pt x="12860" y="14175"/>
                  </a:lnTo>
                  <a:lnTo>
                    <a:pt x="13201" y="13810"/>
                  </a:lnTo>
                  <a:lnTo>
                    <a:pt x="13518" y="13420"/>
                  </a:lnTo>
                  <a:lnTo>
                    <a:pt x="13834" y="13030"/>
                  </a:lnTo>
                  <a:lnTo>
                    <a:pt x="14102" y="12616"/>
                  </a:lnTo>
                  <a:lnTo>
                    <a:pt x="14346" y="12178"/>
                  </a:lnTo>
                  <a:lnTo>
                    <a:pt x="14565" y="11715"/>
                  </a:lnTo>
                  <a:lnTo>
                    <a:pt x="14760" y="11252"/>
                  </a:lnTo>
                  <a:lnTo>
                    <a:pt x="14906" y="10765"/>
                  </a:lnTo>
                  <a:lnTo>
                    <a:pt x="15028" y="10254"/>
                  </a:lnTo>
                  <a:lnTo>
                    <a:pt x="15125" y="9742"/>
                  </a:lnTo>
                  <a:lnTo>
                    <a:pt x="15174" y="9231"/>
                  </a:lnTo>
                  <a:lnTo>
                    <a:pt x="15198" y="8695"/>
                  </a:lnTo>
                  <a:lnTo>
                    <a:pt x="15198" y="8695"/>
                  </a:lnTo>
                  <a:lnTo>
                    <a:pt x="15174" y="8159"/>
                  </a:lnTo>
                  <a:lnTo>
                    <a:pt x="15125" y="7648"/>
                  </a:lnTo>
                  <a:lnTo>
                    <a:pt x="15028" y="7161"/>
                  </a:lnTo>
                  <a:lnTo>
                    <a:pt x="14906" y="6674"/>
                  </a:lnTo>
                  <a:lnTo>
                    <a:pt x="14736" y="6235"/>
                  </a:lnTo>
                  <a:lnTo>
                    <a:pt x="14565" y="5797"/>
                  </a:lnTo>
                  <a:lnTo>
                    <a:pt x="14346" y="5383"/>
                  </a:lnTo>
                  <a:lnTo>
                    <a:pt x="14102" y="4993"/>
                  </a:lnTo>
                  <a:lnTo>
                    <a:pt x="13810" y="4603"/>
                  </a:lnTo>
                  <a:lnTo>
                    <a:pt x="13518" y="4262"/>
                  </a:lnTo>
                  <a:lnTo>
                    <a:pt x="13177" y="3946"/>
                  </a:lnTo>
                  <a:lnTo>
                    <a:pt x="12836" y="3629"/>
                  </a:lnTo>
                  <a:lnTo>
                    <a:pt x="12471" y="3361"/>
                  </a:lnTo>
                  <a:lnTo>
                    <a:pt x="12056" y="3093"/>
                  </a:lnTo>
                  <a:lnTo>
                    <a:pt x="11642" y="2850"/>
                  </a:lnTo>
                  <a:lnTo>
                    <a:pt x="11228" y="2655"/>
                  </a:lnTo>
                  <a:lnTo>
                    <a:pt x="11228" y="2655"/>
                  </a:lnTo>
                  <a:lnTo>
                    <a:pt x="11034" y="2582"/>
                  </a:lnTo>
                  <a:lnTo>
                    <a:pt x="10863" y="2533"/>
                  </a:lnTo>
                  <a:lnTo>
                    <a:pt x="10668" y="2509"/>
                  </a:lnTo>
                  <a:lnTo>
                    <a:pt x="10498" y="2484"/>
                  </a:lnTo>
                  <a:lnTo>
                    <a:pt x="10084" y="2484"/>
                  </a:lnTo>
                  <a:lnTo>
                    <a:pt x="9670" y="2509"/>
                  </a:lnTo>
                  <a:lnTo>
                    <a:pt x="8817" y="2606"/>
                  </a:lnTo>
                  <a:lnTo>
                    <a:pt x="8403" y="2655"/>
                  </a:lnTo>
                  <a:lnTo>
                    <a:pt x="7965" y="2679"/>
                  </a:lnTo>
                  <a:lnTo>
                    <a:pt x="7965" y="2679"/>
                  </a:lnTo>
                  <a:lnTo>
                    <a:pt x="6357" y="0"/>
                  </a:lnTo>
                </a:path>
              </a:pathLst>
            </a:custGeom>
            <a:noFill/>
            <a:ln w="12175" cap="rnd" cmpd="sng">
              <a:solidFill>
                <a:srgbClr val="111111"/>
              </a:solidFill>
              <a:prstDash val="solid"/>
              <a:round/>
              <a:headEnd type="none" w="sm" len="sm"/>
              <a:tailEnd type="none" w="sm" len="sm"/>
            </a:ln>
          </p:spPr>
          <p:txBody>
            <a:bodyPr spcFirstLastPara="1" wrap="square" lIns="91425" tIns="91425" rIns="91425" bIns="91425" anchor="ctr" anchorCtr="0">
              <a:noAutofit/>
            </a:bodyPr>
            <a:lstStyle/>
            <a:p>
              <a:pPr marL="0" lvl="0" indent="0">
                <a:spcBef>
                  <a:spcPts val="0"/>
                </a:spcBef>
                <a:spcAft>
                  <a:spcPts val="0"/>
                </a:spcAft>
                <a:buNone/>
              </a:pPr>
              <a:endParaRPr/>
            </a:p>
          </p:txBody>
        </p:sp>
        <p:sp>
          <p:nvSpPr>
            <p:cNvPr id="684" name="Shape 684"/>
            <p:cNvSpPr/>
            <p:nvPr/>
          </p:nvSpPr>
          <p:spPr>
            <a:xfrm>
              <a:off x="4031000" y="5150500"/>
              <a:ext cx="54200" cy="61525"/>
            </a:xfrm>
            <a:custGeom>
              <a:avLst/>
              <a:gdLst/>
              <a:ahLst/>
              <a:cxnLst/>
              <a:rect l="0" t="0" r="0" b="0"/>
              <a:pathLst>
                <a:path w="2168" h="2461" fill="none" extrusionOk="0">
                  <a:moveTo>
                    <a:pt x="2168" y="1"/>
                  </a:moveTo>
                  <a:lnTo>
                    <a:pt x="2168" y="1"/>
                  </a:lnTo>
                  <a:lnTo>
                    <a:pt x="1900" y="49"/>
                  </a:lnTo>
                  <a:lnTo>
                    <a:pt x="1656" y="123"/>
                  </a:lnTo>
                  <a:lnTo>
                    <a:pt x="1437" y="220"/>
                  </a:lnTo>
                  <a:lnTo>
                    <a:pt x="1218" y="342"/>
                  </a:lnTo>
                  <a:lnTo>
                    <a:pt x="1048" y="488"/>
                  </a:lnTo>
                  <a:lnTo>
                    <a:pt x="877" y="634"/>
                  </a:lnTo>
                  <a:lnTo>
                    <a:pt x="731" y="780"/>
                  </a:lnTo>
                  <a:lnTo>
                    <a:pt x="585" y="951"/>
                  </a:lnTo>
                  <a:lnTo>
                    <a:pt x="487" y="1121"/>
                  </a:lnTo>
                  <a:lnTo>
                    <a:pt x="366" y="1316"/>
                  </a:lnTo>
                  <a:lnTo>
                    <a:pt x="220" y="1681"/>
                  </a:lnTo>
                  <a:lnTo>
                    <a:pt x="98" y="2071"/>
                  </a:lnTo>
                  <a:lnTo>
                    <a:pt x="0" y="2461"/>
                  </a:lnTo>
                </a:path>
              </a:pathLst>
            </a:custGeom>
            <a:noFill/>
            <a:ln w="12175" cap="rnd" cmpd="sng">
              <a:solidFill>
                <a:srgbClr val="111111"/>
              </a:solidFill>
              <a:prstDash val="solid"/>
              <a:round/>
              <a:headEnd type="none" w="sm" len="sm"/>
              <a:tailEnd type="none" w="sm" len="sm"/>
            </a:ln>
          </p:spPr>
          <p:txBody>
            <a:bodyPr spcFirstLastPara="1" wrap="square" lIns="91425" tIns="91425" rIns="91425" bIns="91425" anchor="ctr" anchorCtr="0">
              <a:noAutofit/>
            </a:bodyPr>
            <a:lstStyle/>
            <a:p>
              <a:pPr marL="0" lvl="0" indent="0">
                <a:spcBef>
                  <a:spcPts val="0"/>
                </a:spcBef>
                <a:spcAft>
                  <a:spcPts val="0"/>
                </a:spcAft>
                <a:buNone/>
              </a:pPr>
              <a:endParaRPr/>
            </a:p>
          </p:txBody>
        </p:sp>
      </p:grpSp>
      <p:grpSp>
        <p:nvGrpSpPr>
          <p:cNvPr id="685" name="Shape 685"/>
          <p:cNvGrpSpPr/>
          <p:nvPr/>
        </p:nvGrpSpPr>
        <p:grpSpPr>
          <a:xfrm>
            <a:off x="4769316" y="4435902"/>
            <a:ext cx="358719" cy="195262"/>
            <a:chOff x="5937975" y="5081700"/>
            <a:chExt cx="481050" cy="261850"/>
          </a:xfrm>
        </p:grpSpPr>
        <p:sp>
          <p:nvSpPr>
            <p:cNvPr id="686" name="Shape 686"/>
            <p:cNvSpPr/>
            <p:nvPr/>
          </p:nvSpPr>
          <p:spPr>
            <a:xfrm>
              <a:off x="6104200" y="5081700"/>
              <a:ext cx="314825" cy="215575"/>
            </a:xfrm>
            <a:custGeom>
              <a:avLst/>
              <a:gdLst/>
              <a:ahLst/>
              <a:cxnLst/>
              <a:rect l="0" t="0" r="0" b="0"/>
              <a:pathLst>
                <a:path w="12593" h="8623" fill="none" extrusionOk="0">
                  <a:moveTo>
                    <a:pt x="5481" y="8622"/>
                  </a:moveTo>
                  <a:lnTo>
                    <a:pt x="5481" y="8622"/>
                  </a:lnTo>
                  <a:lnTo>
                    <a:pt x="6017" y="8574"/>
                  </a:lnTo>
                  <a:lnTo>
                    <a:pt x="6382" y="8525"/>
                  </a:lnTo>
                  <a:lnTo>
                    <a:pt x="6796" y="8452"/>
                  </a:lnTo>
                  <a:lnTo>
                    <a:pt x="7234" y="8354"/>
                  </a:lnTo>
                  <a:lnTo>
                    <a:pt x="7697" y="8257"/>
                  </a:lnTo>
                  <a:lnTo>
                    <a:pt x="8184" y="8086"/>
                  </a:lnTo>
                  <a:lnTo>
                    <a:pt x="8671" y="7892"/>
                  </a:lnTo>
                  <a:lnTo>
                    <a:pt x="9134" y="7648"/>
                  </a:lnTo>
                  <a:lnTo>
                    <a:pt x="9353" y="7526"/>
                  </a:lnTo>
                  <a:lnTo>
                    <a:pt x="9597" y="7356"/>
                  </a:lnTo>
                  <a:lnTo>
                    <a:pt x="9792" y="7185"/>
                  </a:lnTo>
                  <a:lnTo>
                    <a:pt x="9986" y="7015"/>
                  </a:lnTo>
                  <a:lnTo>
                    <a:pt x="10181" y="6820"/>
                  </a:lnTo>
                  <a:lnTo>
                    <a:pt x="10376" y="6601"/>
                  </a:lnTo>
                  <a:lnTo>
                    <a:pt x="10522" y="6357"/>
                  </a:lnTo>
                  <a:lnTo>
                    <a:pt x="10668" y="6114"/>
                  </a:lnTo>
                  <a:lnTo>
                    <a:pt x="10814" y="5846"/>
                  </a:lnTo>
                  <a:lnTo>
                    <a:pt x="10912" y="5554"/>
                  </a:lnTo>
                  <a:lnTo>
                    <a:pt x="11009" y="5261"/>
                  </a:lnTo>
                  <a:lnTo>
                    <a:pt x="11082" y="4945"/>
                  </a:lnTo>
                  <a:lnTo>
                    <a:pt x="11131" y="4579"/>
                  </a:lnTo>
                  <a:lnTo>
                    <a:pt x="11155" y="4214"/>
                  </a:lnTo>
                  <a:lnTo>
                    <a:pt x="11155" y="4214"/>
                  </a:lnTo>
                  <a:lnTo>
                    <a:pt x="11155" y="3873"/>
                  </a:lnTo>
                  <a:lnTo>
                    <a:pt x="11131" y="3435"/>
                  </a:lnTo>
                  <a:lnTo>
                    <a:pt x="11131" y="2972"/>
                  </a:lnTo>
                  <a:lnTo>
                    <a:pt x="11131" y="2753"/>
                  </a:lnTo>
                  <a:lnTo>
                    <a:pt x="11180" y="2582"/>
                  </a:lnTo>
                  <a:lnTo>
                    <a:pt x="12032" y="2607"/>
                  </a:lnTo>
                  <a:lnTo>
                    <a:pt x="11594" y="2120"/>
                  </a:lnTo>
                  <a:lnTo>
                    <a:pt x="11594" y="2120"/>
                  </a:lnTo>
                  <a:lnTo>
                    <a:pt x="11764" y="2046"/>
                  </a:lnTo>
                  <a:lnTo>
                    <a:pt x="11935" y="1973"/>
                  </a:lnTo>
                  <a:lnTo>
                    <a:pt x="12300" y="1827"/>
                  </a:lnTo>
                  <a:lnTo>
                    <a:pt x="12568" y="1730"/>
                  </a:lnTo>
                  <a:lnTo>
                    <a:pt x="12592" y="1681"/>
                  </a:lnTo>
                  <a:lnTo>
                    <a:pt x="12592" y="1657"/>
                  </a:lnTo>
                  <a:lnTo>
                    <a:pt x="12568" y="1632"/>
                  </a:lnTo>
                  <a:lnTo>
                    <a:pt x="12568" y="1632"/>
                  </a:lnTo>
                  <a:lnTo>
                    <a:pt x="12203" y="1511"/>
                  </a:lnTo>
                  <a:lnTo>
                    <a:pt x="11789" y="1389"/>
                  </a:lnTo>
                  <a:lnTo>
                    <a:pt x="11302" y="1267"/>
                  </a:lnTo>
                  <a:lnTo>
                    <a:pt x="11302" y="1267"/>
                  </a:lnTo>
                  <a:lnTo>
                    <a:pt x="11082" y="1024"/>
                  </a:lnTo>
                  <a:lnTo>
                    <a:pt x="10863" y="780"/>
                  </a:lnTo>
                  <a:lnTo>
                    <a:pt x="10547" y="512"/>
                  </a:lnTo>
                  <a:lnTo>
                    <a:pt x="10352" y="390"/>
                  </a:lnTo>
                  <a:lnTo>
                    <a:pt x="10157" y="269"/>
                  </a:lnTo>
                  <a:lnTo>
                    <a:pt x="9938" y="171"/>
                  </a:lnTo>
                  <a:lnTo>
                    <a:pt x="9719" y="98"/>
                  </a:lnTo>
                  <a:lnTo>
                    <a:pt x="9475" y="25"/>
                  </a:lnTo>
                  <a:lnTo>
                    <a:pt x="9231" y="1"/>
                  </a:lnTo>
                  <a:lnTo>
                    <a:pt x="8964" y="25"/>
                  </a:lnTo>
                  <a:lnTo>
                    <a:pt x="8696" y="74"/>
                  </a:lnTo>
                  <a:lnTo>
                    <a:pt x="8696" y="74"/>
                  </a:lnTo>
                  <a:lnTo>
                    <a:pt x="8501" y="122"/>
                  </a:lnTo>
                  <a:lnTo>
                    <a:pt x="8306" y="171"/>
                  </a:lnTo>
                  <a:lnTo>
                    <a:pt x="8111" y="269"/>
                  </a:lnTo>
                  <a:lnTo>
                    <a:pt x="7916" y="366"/>
                  </a:lnTo>
                  <a:lnTo>
                    <a:pt x="7746" y="488"/>
                  </a:lnTo>
                  <a:lnTo>
                    <a:pt x="7575" y="610"/>
                  </a:lnTo>
                  <a:lnTo>
                    <a:pt x="7405" y="756"/>
                  </a:lnTo>
                  <a:lnTo>
                    <a:pt x="7283" y="926"/>
                  </a:lnTo>
                  <a:lnTo>
                    <a:pt x="7137" y="1097"/>
                  </a:lnTo>
                  <a:lnTo>
                    <a:pt x="7039" y="1267"/>
                  </a:lnTo>
                  <a:lnTo>
                    <a:pt x="6942" y="1462"/>
                  </a:lnTo>
                  <a:lnTo>
                    <a:pt x="6845" y="1657"/>
                  </a:lnTo>
                  <a:lnTo>
                    <a:pt x="6796" y="1876"/>
                  </a:lnTo>
                  <a:lnTo>
                    <a:pt x="6747" y="2095"/>
                  </a:lnTo>
                  <a:lnTo>
                    <a:pt x="6723" y="2339"/>
                  </a:lnTo>
                  <a:lnTo>
                    <a:pt x="6723" y="2558"/>
                  </a:lnTo>
                  <a:lnTo>
                    <a:pt x="1" y="4360"/>
                  </a:lnTo>
                  <a:lnTo>
                    <a:pt x="1" y="4360"/>
                  </a:lnTo>
                  <a:lnTo>
                    <a:pt x="318" y="4579"/>
                  </a:lnTo>
                  <a:lnTo>
                    <a:pt x="634" y="4799"/>
                  </a:lnTo>
                  <a:lnTo>
                    <a:pt x="951" y="5018"/>
                  </a:lnTo>
                  <a:lnTo>
                    <a:pt x="1267" y="5188"/>
                  </a:lnTo>
                  <a:lnTo>
                    <a:pt x="1608" y="5359"/>
                  </a:lnTo>
                  <a:lnTo>
                    <a:pt x="1925" y="5481"/>
                  </a:lnTo>
                  <a:lnTo>
                    <a:pt x="2266" y="5602"/>
                  </a:lnTo>
                  <a:lnTo>
                    <a:pt x="2583" y="5724"/>
                  </a:lnTo>
                  <a:lnTo>
                    <a:pt x="2923" y="5797"/>
                  </a:lnTo>
                  <a:lnTo>
                    <a:pt x="3264" y="5846"/>
                  </a:lnTo>
                  <a:lnTo>
                    <a:pt x="3581" y="5895"/>
                  </a:lnTo>
                  <a:lnTo>
                    <a:pt x="3922" y="5919"/>
                  </a:lnTo>
                  <a:lnTo>
                    <a:pt x="4263" y="5919"/>
                  </a:lnTo>
                  <a:lnTo>
                    <a:pt x="4604" y="5895"/>
                  </a:lnTo>
                  <a:lnTo>
                    <a:pt x="4945" y="5846"/>
                  </a:lnTo>
                  <a:lnTo>
                    <a:pt x="5286" y="5797"/>
                  </a:lnTo>
                  <a:lnTo>
                    <a:pt x="5286" y="5797"/>
                  </a:lnTo>
                  <a:lnTo>
                    <a:pt x="5603" y="5700"/>
                  </a:lnTo>
                  <a:lnTo>
                    <a:pt x="5919" y="5627"/>
                  </a:lnTo>
                  <a:lnTo>
                    <a:pt x="6455" y="5407"/>
                  </a:lnTo>
                  <a:lnTo>
                    <a:pt x="6942" y="5188"/>
                  </a:lnTo>
                  <a:lnTo>
                    <a:pt x="7356" y="4969"/>
                  </a:lnTo>
                  <a:lnTo>
                    <a:pt x="7697" y="4750"/>
                  </a:lnTo>
                  <a:lnTo>
                    <a:pt x="7941" y="4579"/>
                  </a:lnTo>
                  <a:lnTo>
                    <a:pt x="8160" y="4409"/>
                  </a:lnTo>
                  <a:lnTo>
                    <a:pt x="8160" y="4409"/>
                  </a:lnTo>
                  <a:lnTo>
                    <a:pt x="8233" y="4360"/>
                  </a:lnTo>
                  <a:lnTo>
                    <a:pt x="8330" y="4336"/>
                  </a:lnTo>
                  <a:lnTo>
                    <a:pt x="8428" y="4360"/>
                  </a:lnTo>
                  <a:lnTo>
                    <a:pt x="8501" y="4409"/>
                  </a:lnTo>
                </a:path>
              </a:pathLst>
            </a:custGeom>
            <a:noFill/>
            <a:ln w="12175" cap="rnd" cmpd="sng">
              <a:solidFill>
                <a:srgbClr val="111111"/>
              </a:solidFill>
              <a:prstDash val="solid"/>
              <a:round/>
              <a:headEnd type="none" w="sm" len="sm"/>
              <a:tailEnd type="none" w="sm" len="sm"/>
            </a:ln>
          </p:spPr>
          <p:txBody>
            <a:bodyPr spcFirstLastPara="1" wrap="square" lIns="91425" tIns="91425" rIns="91425" bIns="91425" anchor="ctr" anchorCtr="0">
              <a:noAutofit/>
            </a:bodyPr>
            <a:lstStyle/>
            <a:p>
              <a:pPr marL="0" lvl="0" indent="0">
                <a:spcBef>
                  <a:spcPts val="0"/>
                </a:spcBef>
                <a:spcAft>
                  <a:spcPts val="0"/>
                </a:spcAft>
                <a:buNone/>
              </a:pPr>
              <a:endParaRPr/>
            </a:p>
          </p:txBody>
        </p:sp>
        <p:sp>
          <p:nvSpPr>
            <p:cNvPr id="687" name="Shape 687"/>
            <p:cNvSpPr/>
            <p:nvPr/>
          </p:nvSpPr>
          <p:spPr>
            <a:xfrm>
              <a:off x="5937975" y="5210175"/>
              <a:ext cx="333700" cy="133375"/>
            </a:xfrm>
            <a:custGeom>
              <a:avLst/>
              <a:gdLst/>
              <a:ahLst/>
              <a:cxnLst/>
              <a:rect l="0" t="0" r="0" b="0"/>
              <a:pathLst>
                <a:path w="13348" h="5335" fill="none" extrusionOk="0">
                  <a:moveTo>
                    <a:pt x="7819" y="1"/>
                  </a:moveTo>
                  <a:lnTo>
                    <a:pt x="318" y="2533"/>
                  </a:lnTo>
                  <a:lnTo>
                    <a:pt x="318" y="2533"/>
                  </a:lnTo>
                  <a:lnTo>
                    <a:pt x="245" y="2582"/>
                  </a:lnTo>
                  <a:lnTo>
                    <a:pt x="147" y="2631"/>
                  </a:lnTo>
                  <a:lnTo>
                    <a:pt x="98" y="2704"/>
                  </a:lnTo>
                  <a:lnTo>
                    <a:pt x="50" y="2777"/>
                  </a:lnTo>
                  <a:lnTo>
                    <a:pt x="1" y="2874"/>
                  </a:lnTo>
                  <a:lnTo>
                    <a:pt x="1" y="2972"/>
                  </a:lnTo>
                  <a:lnTo>
                    <a:pt x="1" y="3045"/>
                  </a:lnTo>
                  <a:lnTo>
                    <a:pt x="25" y="3142"/>
                  </a:lnTo>
                  <a:lnTo>
                    <a:pt x="25" y="3142"/>
                  </a:lnTo>
                  <a:lnTo>
                    <a:pt x="98" y="3288"/>
                  </a:lnTo>
                  <a:lnTo>
                    <a:pt x="196" y="3386"/>
                  </a:lnTo>
                  <a:lnTo>
                    <a:pt x="318" y="3459"/>
                  </a:lnTo>
                  <a:lnTo>
                    <a:pt x="488" y="3483"/>
                  </a:lnTo>
                  <a:lnTo>
                    <a:pt x="488" y="3483"/>
                  </a:lnTo>
                  <a:lnTo>
                    <a:pt x="610" y="3459"/>
                  </a:lnTo>
                  <a:lnTo>
                    <a:pt x="269" y="3629"/>
                  </a:lnTo>
                  <a:lnTo>
                    <a:pt x="269" y="3629"/>
                  </a:lnTo>
                  <a:lnTo>
                    <a:pt x="171" y="3678"/>
                  </a:lnTo>
                  <a:lnTo>
                    <a:pt x="123" y="3751"/>
                  </a:lnTo>
                  <a:lnTo>
                    <a:pt x="50" y="3824"/>
                  </a:lnTo>
                  <a:lnTo>
                    <a:pt x="25" y="3922"/>
                  </a:lnTo>
                  <a:lnTo>
                    <a:pt x="1" y="3995"/>
                  </a:lnTo>
                  <a:lnTo>
                    <a:pt x="1" y="4092"/>
                  </a:lnTo>
                  <a:lnTo>
                    <a:pt x="1" y="4190"/>
                  </a:lnTo>
                  <a:lnTo>
                    <a:pt x="50" y="4287"/>
                  </a:lnTo>
                  <a:lnTo>
                    <a:pt x="50" y="4287"/>
                  </a:lnTo>
                  <a:lnTo>
                    <a:pt x="123" y="4409"/>
                  </a:lnTo>
                  <a:lnTo>
                    <a:pt x="220" y="4482"/>
                  </a:lnTo>
                  <a:lnTo>
                    <a:pt x="342" y="4531"/>
                  </a:lnTo>
                  <a:lnTo>
                    <a:pt x="488" y="4555"/>
                  </a:lnTo>
                  <a:lnTo>
                    <a:pt x="488" y="4555"/>
                  </a:lnTo>
                  <a:lnTo>
                    <a:pt x="586" y="4555"/>
                  </a:lnTo>
                  <a:lnTo>
                    <a:pt x="683" y="4506"/>
                  </a:lnTo>
                  <a:lnTo>
                    <a:pt x="853" y="4433"/>
                  </a:lnTo>
                  <a:lnTo>
                    <a:pt x="853" y="4433"/>
                  </a:lnTo>
                  <a:lnTo>
                    <a:pt x="780" y="4555"/>
                  </a:lnTo>
                  <a:lnTo>
                    <a:pt x="756" y="4701"/>
                  </a:lnTo>
                  <a:lnTo>
                    <a:pt x="780" y="4847"/>
                  </a:lnTo>
                  <a:lnTo>
                    <a:pt x="829" y="4993"/>
                  </a:lnTo>
                  <a:lnTo>
                    <a:pt x="829" y="4993"/>
                  </a:lnTo>
                  <a:lnTo>
                    <a:pt x="926" y="5091"/>
                  </a:lnTo>
                  <a:lnTo>
                    <a:pt x="1024" y="5139"/>
                  </a:lnTo>
                  <a:lnTo>
                    <a:pt x="1121" y="5188"/>
                  </a:lnTo>
                  <a:lnTo>
                    <a:pt x="1243" y="5212"/>
                  </a:lnTo>
                  <a:lnTo>
                    <a:pt x="1243" y="5212"/>
                  </a:lnTo>
                  <a:lnTo>
                    <a:pt x="1389" y="5188"/>
                  </a:lnTo>
                  <a:lnTo>
                    <a:pt x="1511" y="5115"/>
                  </a:lnTo>
                  <a:lnTo>
                    <a:pt x="6065" y="2144"/>
                  </a:lnTo>
                  <a:lnTo>
                    <a:pt x="6065" y="2144"/>
                  </a:lnTo>
                  <a:lnTo>
                    <a:pt x="6528" y="2363"/>
                  </a:lnTo>
                  <a:lnTo>
                    <a:pt x="7088" y="2582"/>
                  </a:lnTo>
                  <a:lnTo>
                    <a:pt x="7770" y="2826"/>
                  </a:lnTo>
                  <a:lnTo>
                    <a:pt x="8501" y="3045"/>
                  </a:lnTo>
                  <a:lnTo>
                    <a:pt x="9280" y="3240"/>
                  </a:lnTo>
                  <a:lnTo>
                    <a:pt x="10060" y="3386"/>
                  </a:lnTo>
                  <a:lnTo>
                    <a:pt x="10425" y="3435"/>
                  </a:lnTo>
                  <a:lnTo>
                    <a:pt x="10790" y="3483"/>
                  </a:lnTo>
                  <a:lnTo>
                    <a:pt x="11156" y="3483"/>
                  </a:lnTo>
                  <a:lnTo>
                    <a:pt x="11497" y="3483"/>
                  </a:lnTo>
                  <a:lnTo>
                    <a:pt x="12178" y="5188"/>
                  </a:lnTo>
                  <a:lnTo>
                    <a:pt x="12178" y="5188"/>
                  </a:lnTo>
                  <a:lnTo>
                    <a:pt x="12227" y="5237"/>
                  </a:lnTo>
                  <a:lnTo>
                    <a:pt x="12276" y="5286"/>
                  </a:lnTo>
                  <a:lnTo>
                    <a:pt x="12349" y="5310"/>
                  </a:lnTo>
                  <a:lnTo>
                    <a:pt x="12422" y="5334"/>
                  </a:lnTo>
                  <a:lnTo>
                    <a:pt x="13347" y="5334"/>
                  </a:lnTo>
                </a:path>
              </a:pathLst>
            </a:custGeom>
            <a:noFill/>
            <a:ln w="12175" cap="rnd" cmpd="sng">
              <a:solidFill>
                <a:srgbClr val="111111"/>
              </a:solidFill>
              <a:prstDash val="solid"/>
              <a:round/>
              <a:headEnd type="none" w="sm" len="sm"/>
              <a:tailEnd type="none" w="sm" len="sm"/>
            </a:ln>
          </p:spPr>
          <p:txBody>
            <a:bodyPr spcFirstLastPara="1" wrap="square" lIns="91425" tIns="91425" rIns="91425" bIns="91425" anchor="ctr" anchorCtr="0">
              <a:noAutofit/>
            </a:bodyPr>
            <a:lstStyle/>
            <a:p>
              <a:pPr marL="0" lvl="0" indent="0">
                <a:spcBef>
                  <a:spcPts val="0"/>
                </a:spcBef>
                <a:spcAft>
                  <a:spcPts val="0"/>
                </a:spcAft>
                <a:buNone/>
              </a:pPr>
              <a:endParaRPr/>
            </a:p>
          </p:txBody>
        </p:sp>
        <p:sp>
          <p:nvSpPr>
            <p:cNvPr id="688" name="Shape 688"/>
            <p:cNvSpPr/>
            <p:nvPr/>
          </p:nvSpPr>
          <p:spPr>
            <a:xfrm>
              <a:off x="6352025" y="5109100"/>
              <a:ext cx="19500" cy="18900"/>
            </a:xfrm>
            <a:custGeom>
              <a:avLst/>
              <a:gdLst/>
              <a:ahLst/>
              <a:cxnLst/>
              <a:rect l="0" t="0" r="0" b="0"/>
              <a:pathLst>
                <a:path w="780" h="756" extrusionOk="0">
                  <a:moveTo>
                    <a:pt x="317" y="1"/>
                  </a:moveTo>
                  <a:lnTo>
                    <a:pt x="244" y="25"/>
                  </a:lnTo>
                  <a:lnTo>
                    <a:pt x="122" y="98"/>
                  </a:lnTo>
                  <a:lnTo>
                    <a:pt x="49" y="220"/>
                  </a:lnTo>
                  <a:lnTo>
                    <a:pt x="25" y="293"/>
                  </a:lnTo>
                  <a:lnTo>
                    <a:pt x="0" y="390"/>
                  </a:lnTo>
                  <a:lnTo>
                    <a:pt x="25" y="463"/>
                  </a:lnTo>
                  <a:lnTo>
                    <a:pt x="49" y="536"/>
                  </a:lnTo>
                  <a:lnTo>
                    <a:pt x="122" y="658"/>
                  </a:lnTo>
                  <a:lnTo>
                    <a:pt x="244" y="731"/>
                  </a:lnTo>
                  <a:lnTo>
                    <a:pt x="317" y="756"/>
                  </a:lnTo>
                  <a:lnTo>
                    <a:pt x="463" y="756"/>
                  </a:lnTo>
                  <a:lnTo>
                    <a:pt x="536" y="731"/>
                  </a:lnTo>
                  <a:lnTo>
                    <a:pt x="658" y="658"/>
                  </a:lnTo>
                  <a:lnTo>
                    <a:pt x="755" y="536"/>
                  </a:lnTo>
                  <a:lnTo>
                    <a:pt x="780" y="463"/>
                  </a:lnTo>
                  <a:lnTo>
                    <a:pt x="780" y="390"/>
                  </a:lnTo>
                  <a:lnTo>
                    <a:pt x="780" y="293"/>
                  </a:lnTo>
                  <a:lnTo>
                    <a:pt x="755" y="220"/>
                  </a:lnTo>
                  <a:lnTo>
                    <a:pt x="658" y="98"/>
                  </a:lnTo>
                  <a:lnTo>
                    <a:pt x="536" y="25"/>
                  </a:lnTo>
                  <a:lnTo>
                    <a:pt x="463" y="1"/>
                  </a:lnTo>
                  <a:close/>
                </a:path>
              </a:pathLst>
            </a:custGeom>
            <a:noFill/>
            <a:ln w="9525" cap="flat" cmpd="sng">
              <a:solidFill>
                <a:srgbClr val="111111"/>
              </a:solidFill>
              <a:prstDash val="solid"/>
              <a:round/>
              <a:headEnd type="none" w="sm" len="sm"/>
              <a:tailEnd type="none" w="sm" len="sm"/>
            </a:ln>
          </p:spPr>
          <p:txBody>
            <a:bodyPr spcFirstLastPara="1" wrap="square" lIns="91425" tIns="91425" rIns="91425" bIns="91425" anchor="ctr" anchorCtr="0">
              <a:noAutofit/>
            </a:bodyPr>
            <a:lstStyle/>
            <a:p>
              <a:pPr marL="0" lvl="0" indent="0">
                <a:spcBef>
                  <a:spcPts val="0"/>
                </a:spcBef>
                <a:spcAft>
                  <a:spcPts val="0"/>
                </a:spcAft>
                <a:buNone/>
              </a:pPr>
              <a:endParaRPr/>
            </a:p>
          </p:txBody>
        </p:sp>
      </p:grpSp>
      <p:grpSp>
        <p:nvGrpSpPr>
          <p:cNvPr id="689" name="Shape 689"/>
          <p:cNvGrpSpPr/>
          <p:nvPr/>
        </p:nvGrpSpPr>
        <p:grpSpPr>
          <a:xfrm>
            <a:off x="5317797" y="4398226"/>
            <a:ext cx="257453" cy="296043"/>
            <a:chOff x="6673500" y="5031175"/>
            <a:chExt cx="345250" cy="397000"/>
          </a:xfrm>
        </p:grpSpPr>
        <p:sp>
          <p:nvSpPr>
            <p:cNvPr id="690" name="Shape 690"/>
            <p:cNvSpPr/>
            <p:nvPr/>
          </p:nvSpPr>
          <p:spPr>
            <a:xfrm>
              <a:off x="6731950" y="5031175"/>
              <a:ext cx="105375" cy="147375"/>
            </a:xfrm>
            <a:custGeom>
              <a:avLst/>
              <a:gdLst/>
              <a:ahLst/>
              <a:cxnLst/>
              <a:rect l="0" t="0" r="0" b="0"/>
              <a:pathLst>
                <a:path w="4215" h="5895" fill="none" extrusionOk="0">
                  <a:moveTo>
                    <a:pt x="2436" y="5894"/>
                  </a:moveTo>
                  <a:lnTo>
                    <a:pt x="2436" y="5894"/>
                  </a:lnTo>
                  <a:lnTo>
                    <a:pt x="2656" y="5845"/>
                  </a:lnTo>
                  <a:lnTo>
                    <a:pt x="2850" y="5772"/>
                  </a:lnTo>
                  <a:lnTo>
                    <a:pt x="3045" y="5699"/>
                  </a:lnTo>
                  <a:lnTo>
                    <a:pt x="3216" y="5577"/>
                  </a:lnTo>
                  <a:lnTo>
                    <a:pt x="3386" y="5456"/>
                  </a:lnTo>
                  <a:lnTo>
                    <a:pt x="3532" y="5285"/>
                  </a:lnTo>
                  <a:lnTo>
                    <a:pt x="3678" y="5115"/>
                  </a:lnTo>
                  <a:lnTo>
                    <a:pt x="3800" y="4920"/>
                  </a:lnTo>
                  <a:lnTo>
                    <a:pt x="3922" y="4725"/>
                  </a:lnTo>
                  <a:lnTo>
                    <a:pt x="4019" y="4506"/>
                  </a:lnTo>
                  <a:lnTo>
                    <a:pt x="4092" y="4262"/>
                  </a:lnTo>
                  <a:lnTo>
                    <a:pt x="4141" y="4019"/>
                  </a:lnTo>
                  <a:lnTo>
                    <a:pt x="4190" y="3775"/>
                  </a:lnTo>
                  <a:lnTo>
                    <a:pt x="4214" y="3507"/>
                  </a:lnTo>
                  <a:lnTo>
                    <a:pt x="4190" y="3239"/>
                  </a:lnTo>
                  <a:lnTo>
                    <a:pt x="4166" y="2971"/>
                  </a:lnTo>
                  <a:lnTo>
                    <a:pt x="4166" y="2971"/>
                  </a:lnTo>
                  <a:lnTo>
                    <a:pt x="4044" y="1876"/>
                  </a:lnTo>
                  <a:lnTo>
                    <a:pt x="3946" y="1364"/>
                  </a:lnTo>
                  <a:lnTo>
                    <a:pt x="3825" y="901"/>
                  </a:lnTo>
                  <a:lnTo>
                    <a:pt x="3727" y="682"/>
                  </a:lnTo>
                  <a:lnTo>
                    <a:pt x="3654" y="512"/>
                  </a:lnTo>
                  <a:lnTo>
                    <a:pt x="3532" y="341"/>
                  </a:lnTo>
                  <a:lnTo>
                    <a:pt x="3411" y="219"/>
                  </a:lnTo>
                  <a:lnTo>
                    <a:pt x="3264" y="122"/>
                  </a:lnTo>
                  <a:lnTo>
                    <a:pt x="3118" y="49"/>
                  </a:lnTo>
                  <a:lnTo>
                    <a:pt x="2923" y="0"/>
                  </a:lnTo>
                  <a:lnTo>
                    <a:pt x="2729" y="25"/>
                  </a:lnTo>
                  <a:lnTo>
                    <a:pt x="2729" y="25"/>
                  </a:lnTo>
                  <a:lnTo>
                    <a:pt x="2509" y="73"/>
                  </a:lnTo>
                  <a:lnTo>
                    <a:pt x="2266" y="146"/>
                  </a:lnTo>
                  <a:lnTo>
                    <a:pt x="2022" y="268"/>
                  </a:lnTo>
                  <a:lnTo>
                    <a:pt x="1779" y="414"/>
                  </a:lnTo>
                  <a:lnTo>
                    <a:pt x="1535" y="609"/>
                  </a:lnTo>
                  <a:lnTo>
                    <a:pt x="1316" y="804"/>
                  </a:lnTo>
                  <a:lnTo>
                    <a:pt x="1072" y="1023"/>
                  </a:lnTo>
                  <a:lnTo>
                    <a:pt x="853" y="1267"/>
                  </a:lnTo>
                  <a:lnTo>
                    <a:pt x="658" y="1535"/>
                  </a:lnTo>
                  <a:lnTo>
                    <a:pt x="488" y="1802"/>
                  </a:lnTo>
                  <a:lnTo>
                    <a:pt x="317" y="2095"/>
                  </a:lnTo>
                  <a:lnTo>
                    <a:pt x="196" y="2363"/>
                  </a:lnTo>
                  <a:lnTo>
                    <a:pt x="98" y="2655"/>
                  </a:lnTo>
                  <a:lnTo>
                    <a:pt x="25" y="2947"/>
                  </a:lnTo>
                  <a:lnTo>
                    <a:pt x="1" y="3239"/>
                  </a:lnTo>
                  <a:lnTo>
                    <a:pt x="1" y="3507"/>
                  </a:lnTo>
                  <a:lnTo>
                    <a:pt x="1" y="3507"/>
                  </a:lnTo>
                  <a:lnTo>
                    <a:pt x="50" y="3775"/>
                  </a:lnTo>
                  <a:lnTo>
                    <a:pt x="123" y="4043"/>
                  </a:lnTo>
                  <a:lnTo>
                    <a:pt x="196" y="4287"/>
                  </a:lnTo>
                  <a:lnTo>
                    <a:pt x="293" y="4530"/>
                  </a:lnTo>
                  <a:lnTo>
                    <a:pt x="415" y="4749"/>
                  </a:lnTo>
                  <a:lnTo>
                    <a:pt x="561" y="4944"/>
                  </a:lnTo>
                  <a:lnTo>
                    <a:pt x="707" y="5139"/>
                  </a:lnTo>
                  <a:lnTo>
                    <a:pt x="853" y="5310"/>
                  </a:lnTo>
                  <a:lnTo>
                    <a:pt x="1024" y="5456"/>
                  </a:lnTo>
                  <a:lnTo>
                    <a:pt x="1219" y="5602"/>
                  </a:lnTo>
                  <a:lnTo>
                    <a:pt x="1389" y="5699"/>
                  </a:lnTo>
                  <a:lnTo>
                    <a:pt x="1584" y="5797"/>
                  </a:lnTo>
                  <a:lnTo>
                    <a:pt x="1803" y="5845"/>
                  </a:lnTo>
                  <a:lnTo>
                    <a:pt x="1998" y="5894"/>
                  </a:lnTo>
                  <a:lnTo>
                    <a:pt x="2217" y="5894"/>
                  </a:lnTo>
                  <a:lnTo>
                    <a:pt x="2436" y="5894"/>
                  </a:lnTo>
                  <a:lnTo>
                    <a:pt x="2436" y="5894"/>
                  </a:lnTo>
                  <a:close/>
                </a:path>
              </a:pathLst>
            </a:custGeom>
            <a:noFill/>
            <a:ln w="12175" cap="rnd" cmpd="sng">
              <a:solidFill>
                <a:srgbClr val="111111"/>
              </a:solidFill>
              <a:prstDash val="solid"/>
              <a:round/>
              <a:headEnd type="none" w="sm" len="sm"/>
              <a:tailEnd type="none" w="sm" len="sm"/>
            </a:ln>
          </p:spPr>
          <p:txBody>
            <a:bodyPr spcFirstLastPara="1" wrap="square" lIns="91425" tIns="91425" rIns="91425" bIns="91425" anchor="ctr" anchorCtr="0">
              <a:noAutofit/>
            </a:bodyPr>
            <a:lstStyle/>
            <a:p>
              <a:pPr marL="0" lvl="0" indent="0">
                <a:spcBef>
                  <a:spcPts val="0"/>
                </a:spcBef>
                <a:spcAft>
                  <a:spcPts val="0"/>
                </a:spcAft>
                <a:buNone/>
              </a:pPr>
              <a:endParaRPr/>
            </a:p>
          </p:txBody>
        </p:sp>
        <p:sp>
          <p:nvSpPr>
            <p:cNvPr id="691" name="Shape 691"/>
            <p:cNvSpPr/>
            <p:nvPr/>
          </p:nvSpPr>
          <p:spPr>
            <a:xfrm>
              <a:off x="6673500" y="5146850"/>
              <a:ext cx="84050" cy="116925"/>
            </a:xfrm>
            <a:custGeom>
              <a:avLst/>
              <a:gdLst/>
              <a:ahLst/>
              <a:cxnLst/>
              <a:rect l="0" t="0" r="0" b="0"/>
              <a:pathLst>
                <a:path w="3362" h="4677" fill="none" extrusionOk="0">
                  <a:moveTo>
                    <a:pt x="2875" y="4579"/>
                  </a:moveTo>
                  <a:lnTo>
                    <a:pt x="2875" y="4579"/>
                  </a:lnTo>
                  <a:lnTo>
                    <a:pt x="3021" y="4482"/>
                  </a:lnTo>
                  <a:lnTo>
                    <a:pt x="3143" y="4385"/>
                  </a:lnTo>
                  <a:lnTo>
                    <a:pt x="3240" y="4287"/>
                  </a:lnTo>
                  <a:lnTo>
                    <a:pt x="3313" y="4141"/>
                  </a:lnTo>
                  <a:lnTo>
                    <a:pt x="3362" y="3995"/>
                  </a:lnTo>
                  <a:lnTo>
                    <a:pt x="3362" y="3849"/>
                  </a:lnTo>
                  <a:lnTo>
                    <a:pt x="3362" y="3678"/>
                  </a:lnTo>
                  <a:lnTo>
                    <a:pt x="3337" y="3508"/>
                  </a:lnTo>
                  <a:lnTo>
                    <a:pt x="3240" y="3118"/>
                  </a:lnTo>
                  <a:lnTo>
                    <a:pt x="3069" y="2704"/>
                  </a:lnTo>
                  <a:lnTo>
                    <a:pt x="2704" y="1803"/>
                  </a:lnTo>
                  <a:lnTo>
                    <a:pt x="2704" y="1803"/>
                  </a:lnTo>
                  <a:lnTo>
                    <a:pt x="2363" y="950"/>
                  </a:lnTo>
                  <a:lnTo>
                    <a:pt x="2193" y="609"/>
                  </a:lnTo>
                  <a:lnTo>
                    <a:pt x="2022" y="342"/>
                  </a:lnTo>
                  <a:lnTo>
                    <a:pt x="1949" y="220"/>
                  </a:lnTo>
                  <a:lnTo>
                    <a:pt x="1852" y="122"/>
                  </a:lnTo>
                  <a:lnTo>
                    <a:pt x="1730" y="74"/>
                  </a:lnTo>
                  <a:lnTo>
                    <a:pt x="1633" y="25"/>
                  </a:lnTo>
                  <a:lnTo>
                    <a:pt x="1486" y="1"/>
                  </a:lnTo>
                  <a:lnTo>
                    <a:pt x="1365" y="1"/>
                  </a:lnTo>
                  <a:lnTo>
                    <a:pt x="1194" y="25"/>
                  </a:lnTo>
                  <a:lnTo>
                    <a:pt x="1024" y="98"/>
                  </a:lnTo>
                  <a:lnTo>
                    <a:pt x="1024" y="98"/>
                  </a:lnTo>
                  <a:lnTo>
                    <a:pt x="853" y="171"/>
                  </a:lnTo>
                  <a:lnTo>
                    <a:pt x="707" y="269"/>
                  </a:lnTo>
                  <a:lnTo>
                    <a:pt x="561" y="390"/>
                  </a:lnTo>
                  <a:lnTo>
                    <a:pt x="439" y="536"/>
                  </a:lnTo>
                  <a:lnTo>
                    <a:pt x="317" y="683"/>
                  </a:lnTo>
                  <a:lnTo>
                    <a:pt x="220" y="853"/>
                  </a:lnTo>
                  <a:lnTo>
                    <a:pt x="147" y="1048"/>
                  </a:lnTo>
                  <a:lnTo>
                    <a:pt x="74" y="1243"/>
                  </a:lnTo>
                  <a:lnTo>
                    <a:pt x="49" y="1438"/>
                  </a:lnTo>
                  <a:lnTo>
                    <a:pt x="1" y="1657"/>
                  </a:lnTo>
                  <a:lnTo>
                    <a:pt x="1" y="1876"/>
                  </a:lnTo>
                  <a:lnTo>
                    <a:pt x="1" y="2095"/>
                  </a:lnTo>
                  <a:lnTo>
                    <a:pt x="25" y="2339"/>
                  </a:lnTo>
                  <a:lnTo>
                    <a:pt x="74" y="2558"/>
                  </a:lnTo>
                  <a:lnTo>
                    <a:pt x="147" y="2801"/>
                  </a:lnTo>
                  <a:lnTo>
                    <a:pt x="220" y="3045"/>
                  </a:lnTo>
                  <a:lnTo>
                    <a:pt x="220" y="3045"/>
                  </a:lnTo>
                  <a:lnTo>
                    <a:pt x="342" y="3264"/>
                  </a:lnTo>
                  <a:lnTo>
                    <a:pt x="439" y="3483"/>
                  </a:lnTo>
                  <a:lnTo>
                    <a:pt x="585" y="3678"/>
                  </a:lnTo>
                  <a:lnTo>
                    <a:pt x="731" y="3849"/>
                  </a:lnTo>
                  <a:lnTo>
                    <a:pt x="878" y="4019"/>
                  </a:lnTo>
                  <a:lnTo>
                    <a:pt x="1048" y="4165"/>
                  </a:lnTo>
                  <a:lnTo>
                    <a:pt x="1219" y="4311"/>
                  </a:lnTo>
                  <a:lnTo>
                    <a:pt x="1389" y="4409"/>
                  </a:lnTo>
                  <a:lnTo>
                    <a:pt x="1559" y="4506"/>
                  </a:lnTo>
                  <a:lnTo>
                    <a:pt x="1754" y="4579"/>
                  </a:lnTo>
                  <a:lnTo>
                    <a:pt x="1949" y="4628"/>
                  </a:lnTo>
                  <a:lnTo>
                    <a:pt x="2120" y="4677"/>
                  </a:lnTo>
                  <a:lnTo>
                    <a:pt x="2314" y="4677"/>
                  </a:lnTo>
                  <a:lnTo>
                    <a:pt x="2509" y="4677"/>
                  </a:lnTo>
                  <a:lnTo>
                    <a:pt x="2680" y="4628"/>
                  </a:lnTo>
                  <a:lnTo>
                    <a:pt x="2875" y="4579"/>
                  </a:lnTo>
                  <a:lnTo>
                    <a:pt x="2875" y="4579"/>
                  </a:lnTo>
                  <a:close/>
                </a:path>
              </a:pathLst>
            </a:custGeom>
            <a:noFill/>
            <a:ln w="12175" cap="rnd" cmpd="sng">
              <a:solidFill>
                <a:srgbClr val="111111"/>
              </a:solidFill>
              <a:prstDash val="solid"/>
              <a:round/>
              <a:headEnd type="none" w="sm" len="sm"/>
              <a:tailEnd type="none" w="sm" len="sm"/>
            </a:ln>
          </p:spPr>
          <p:txBody>
            <a:bodyPr spcFirstLastPara="1" wrap="square" lIns="91425" tIns="91425" rIns="91425" bIns="91425" anchor="ctr" anchorCtr="0">
              <a:noAutofit/>
            </a:bodyPr>
            <a:lstStyle/>
            <a:p>
              <a:pPr marL="0" lvl="0" indent="0">
                <a:spcBef>
                  <a:spcPts val="0"/>
                </a:spcBef>
                <a:spcAft>
                  <a:spcPts val="0"/>
                </a:spcAft>
                <a:buNone/>
              </a:pPr>
              <a:endParaRPr/>
            </a:p>
          </p:txBody>
        </p:sp>
        <p:sp>
          <p:nvSpPr>
            <p:cNvPr id="692" name="Shape 692"/>
            <p:cNvSpPr/>
            <p:nvPr/>
          </p:nvSpPr>
          <p:spPr>
            <a:xfrm>
              <a:off x="6859225" y="5033600"/>
              <a:ext cx="105350" cy="144950"/>
            </a:xfrm>
            <a:custGeom>
              <a:avLst/>
              <a:gdLst/>
              <a:ahLst/>
              <a:cxnLst/>
              <a:rect l="0" t="0" r="0" b="0"/>
              <a:pathLst>
                <a:path w="4214" h="5798" fill="none" extrusionOk="0">
                  <a:moveTo>
                    <a:pt x="1778" y="5797"/>
                  </a:moveTo>
                  <a:lnTo>
                    <a:pt x="1778" y="5797"/>
                  </a:lnTo>
                  <a:lnTo>
                    <a:pt x="1997" y="5797"/>
                  </a:lnTo>
                  <a:lnTo>
                    <a:pt x="2216" y="5797"/>
                  </a:lnTo>
                  <a:lnTo>
                    <a:pt x="2411" y="5748"/>
                  </a:lnTo>
                  <a:lnTo>
                    <a:pt x="2630" y="5700"/>
                  </a:lnTo>
                  <a:lnTo>
                    <a:pt x="2825" y="5602"/>
                  </a:lnTo>
                  <a:lnTo>
                    <a:pt x="2996" y="5505"/>
                  </a:lnTo>
                  <a:lnTo>
                    <a:pt x="3191" y="5359"/>
                  </a:lnTo>
                  <a:lnTo>
                    <a:pt x="3361" y="5213"/>
                  </a:lnTo>
                  <a:lnTo>
                    <a:pt x="3507" y="5042"/>
                  </a:lnTo>
                  <a:lnTo>
                    <a:pt x="3653" y="4847"/>
                  </a:lnTo>
                  <a:lnTo>
                    <a:pt x="3799" y="4652"/>
                  </a:lnTo>
                  <a:lnTo>
                    <a:pt x="3921" y="4433"/>
                  </a:lnTo>
                  <a:lnTo>
                    <a:pt x="4019" y="4190"/>
                  </a:lnTo>
                  <a:lnTo>
                    <a:pt x="4092" y="3946"/>
                  </a:lnTo>
                  <a:lnTo>
                    <a:pt x="4165" y="3678"/>
                  </a:lnTo>
                  <a:lnTo>
                    <a:pt x="4213" y="3410"/>
                  </a:lnTo>
                  <a:lnTo>
                    <a:pt x="4213" y="3410"/>
                  </a:lnTo>
                  <a:lnTo>
                    <a:pt x="4213" y="3142"/>
                  </a:lnTo>
                  <a:lnTo>
                    <a:pt x="4189" y="2850"/>
                  </a:lnTo>
                  <a:lnTo>
                    <a:pt x="4116" y="2582"/>
                  </a:lnTo>
                  <a:lnTo>
                    <a:pt x="4019" y="2290"/>
                  </a:lnTo>
                  <a:lnTo>
                    <a:pt x="3897" y="2022"/>
                  </a:lnTo>
                  <a:lnTo>
                    <a:pt x="3726" y="1730"/>
                  </a:lnTo>
                  <a:lnTo>
                    <a:pt x="3556" y="1486"/>
                  </a:lnTo>
                  <a:lnTo>
                    <a:pt x="3361" y="1218"/>
                  </a:lnTo>
                  <a:lnTo>
                    <a:pt x="3142" y="999"/>
                  </a:lnTo>
                  <a:lnTo>
                    <a:pt x="2898" y="780"/>
                  </a:lnTo>
                  <a:lnTo>
                    <a:pt x="2679" y="585"/>
                  </a:lnTo>
                  <a:lnTo>
                    <a:pt x="2436" y="415"/>
                  </a:lnTo>
                  <a:lnTo>
                    <a:pt x="2192" y="269"/>
                  </a:lnTo>
                  <a:lnTo>
                    <a:pt x="1948" y="147"/>
                  </a:lnTo>
                  <a:lnTo>
                    <a:pt x="1705" y="74"/>
                  </a:lnTo>
                  <a:lnTo>
                    <a:pt x="1486" y="25"/>
                  </a:lnTo>
                  <a:lnTo>
                    <a:pt x="1486" y="25"/>
                  </a:lnTo>
                  <a:lnTo>
                    <a:pt x="1291" y="1"/>
                  </a:lnTo>
                  <a:lnTo>
                    <a:pt x="1096" y="49"/>
                  </a:lnTo>
                  <a:lnTo>
                    <a:pt x="950" y="98"/>
                  </a:lnTo>
                  <a:lnTo>
                    <a:pt x="804" y="195"/>
                  </a:lnTo>
                  <a:lnTo>
                    <a:pt x="682" y="317"/>
                  </a:lnTo>
                  <a:lnTo>
                    <a:pt x="585" y="463"/>
                  </a:lnTo>
                  <a:lnTo>
                    <a:pt x="487" y="658"/>
                  </a:lnTo>
                  <a:lnTo>
                    <a:pt x="390" y="853"/>
                  </a:lnTo>
                  <a:lnTo>
                    <a:pt x="268" y="1291"/>
                  </a:lnTo>
                  <a:lnTo>
                    <a:pt x="170" y="1803"/>
                  </a:lnTo>
                  <a:lnTo>
                    <a:pt x="49" y="2874"/>
                  </a:lnTo>
                  <a:lnTo>
                    <a:pt x="49" y="2874"/>
                  </a:lnTo>
                  <a:lnTo>
                    <a:pt x="0" y="3142"/>
                  </a:lnTo>
                  <a:lnTo>
                    <a:pt x="0" y="3410"/>
                  </a:lnTo>
                  <a:lnTo>
                    <a:pt x="24" y="3678"/>
                  </a:lnTo>
                  <a:lnTo>
                    <a:pt x="73" y="3922"/>
                  </a:lnTo>
                  <a:lnTo>
                    <a:pt x="122" y="4165"/>
                  </a:lnTo>
                  <a:lnTo>
                    <a:pt x="195" y="4409"/>
                  </a:lnTo>
                  <a:lnTo>
                    <a:pt x="292" y="4628"/>
                  </a:lnTo>
                  <a:lnTo>
                    <a:pt x="414" y="4823"/>
                  </a:lnTo>
                  <a:lnTo>
                    <a:pt x="536" y="5018"/>
                  </a:lnTo>
                  <a:lnTo>
                    <a:pt x="682" y="5188"/>
                  </a:lnTo>
                  <a:lnTo>
                    <a:pt x="828" y="5359"/>
                  </a:lnTo>
                  <a:lnTo>
                    <a:pt x="999" y="5480"/>
                  </a:lnTo>
                  <a:lnTo>
                    <a:pt x="1169" y="5602"/>
                  </a:lnTo>
                  <a:lnTo>
                    <a:pt x="1364" y="5675"/>
                  </a:lnTo>
                  <a:lnTo>
                    <a:pt x="1583" y="5748"/>
                  </a:lnTo>
                  <a:lnTo>
                    <a:pt x="1778" y="5797"/>
                  </a:lnTo>
                  <a:lnTo>
                    <a:pt x="1778" y="5797"/>
                  </a:lnTo>
                  <a:close/>
                </a:path>
              </a:pathLst>
            </a:custGeom>
            <a:noFill/>
            <a:ln w="12175" cap="rnd" cmpd="sng">
              <a:solidFill>
                <a:srgbClr val="111111"/>
              </a:solidFill>
              <a:prstDash val="solid"/>
              <a:round/>
              <a:headEnd type="none" w="sm" len="sm"/>
              <a:tailEnd type="none" w="sm" len="sm"/>
            </a:ln>
          </p:spPr>
          <p:txBody>
            <a:bodyPr spcFirstLastPara="1" wrap="square" lIns="91425" tIns="91425" rIns="91425" bIns="91425" anchor="ctr" anchorCtr="0">
              <a:noAutofit/>
            </a:bodyPr>
            <a:lstStyle/>
            <a:p>
              <a:pPr marL="0" lvl="0" indent="0">
                <a:spcBef>
                  <a:spcPts val="0"/>
                </a:spcBef>
                <a:spcAft>
                  <a:spcPts val="0"/>
                </a:spcAft>
                <a:buNone/>
              </a:pPr>
              <a:endParaRPr/>
            </a:p>
          </p:txBody>
        </p:sp>
        <p:sp>
          <p:nvSpPr>
            <p:cNvPr id="693" name="Shape 693"/>
            <p:cNvSpPr/>
            <p:nvPr/>
          </p:nvSpPr>
          <p:spPr>
            <a:xfrm>
              <a:off x="6931675" y="5150500"/>
              <a:ext cx="87075" cy="115725"/>
            </a:xfrm>
            <a:custGeom>
              <a:avLst/>
              <a:gdLst/>
              <a:ahLst/>
              <a:cxnLst/>
              <a:rect l="0" t="0" r="0" b="0"/>
              <a:pathLst>
                <a:path w="3483" h="4629" fill="none" extrusionOk="0">
                  <a:moveTo>
                    <a:pt x="2558" y="98"/>
                  </a:moveTo>
                  <a:lnTo>
                    <a:pt x="2558" y="98"/>
                  </a:lnTo>
                  <a:lnTo>
                    <a:pt x="2387" y="49"/>
                  </a:lnTo>
                  <a:lnTo>
                    <a:pt x="2241" y="1"/>
                  </a:lnTo>
                  <a:lnTo>
                    <a:pt x="2095" y="1"/>
                  </a:lnTo>
                  <a:lnTo>
                    <a:pt x="1973" y="1"/>
                  </a:lnTo>
                  <a:lnTo>
                    <a:pt x="1851" y="49"/>
                  </a:lnTo>
                  <a:lnTo>
                    <a:pt x="1729" y="98"/>
                  </a:lnTo>
                  <a:lnTo>
                    <a:pt x="1632" y="196"/>
                  </a:lnTo>
                  <a:lnTo>
                    <a:pt x="1535" y="293"/>
                  </a:lnTo>
                  <a:lnTo>
                    <a:pt x="1364" y="561"/>
                  </a:lnTo>
                  <a:lnTo>
                    <a:pt x="1169" y="902"/>
                  </a:lnTo>
                  <a:lnTo>
                    <a:pt x="780" y="1730"/>
                  </a:lnTo>
                  <a:lnTo>
                    <a:pt x="780" y="1730"/>
                  </a:lnTo>
                  <a:lnTo>
                    <a:pt x="366" y="2607"/>
                  </a:lnTo>
                  <a:lnTo>
                    <a:pt x="195" y="2996"/>
                  </a:lnTo>
                  <a:lnTo>
                    <a:pt x="73" y="3386"/>
                  </a:lnTo>
                  <a:lnTo>
                    <a:pt x="25" y="3557"/>
                  </a:lnTo>
                  <a:lnTo>
                    <a:pt x="0" y="3727"/>
                  </a:lnTo>
                  <a:lnTo>
                    <a:pt x="25" y="3898"/>
                  </a:lnTo>
                  <a:lnTo>
                    <a:pt x="49" y="4044"/>
                  </a:lnTo>
                  <a:lnTo>
                    <a:pt x="98" y="4165"/>
                  </a:lnTo>
                  <a:lnTo>
                    <a:pt x="195" y="4287"/>
                  </a:lnTo>
                  <a:lnTo>
                    <a:pt x="317" y="4385"/>
                  </a:lnTo>
                  <a:lnTo>
                    <a:pt x="463" y="4482"/>
                  </a:lnTo>
                  <a:lnTo>
                    <a:pt x="463" y="4482"/>
                  </a:lnTo>
                  <a:lnTo>
                    <a:pt x="633" y="4555"/>
                  </a:lnTo>
                  <a:lnTo>
                    <a:pt x="828" y="4604"/>
                  </a:lnTo>
                  <a:lnTo>
                    <a:pt x="1023" y="4628"/>
                  </a:lnTo>
                  <a:lnTo>
                    <a:pt x="1194" y="4628"/>
                  </a:lnTo>
                  <a:lnTo>
                    <a:pt x="1388" y="4604"/>
                  </a:lnTo>
                  <a:lnTo>
                    <a:pt x="1583" y="4555"/>
                  </a:lnTo>
                  <a:lnTo>
                    <a:pt x="1778" y="4482"/>
                  </a:lnTo>
                  <a:lnTo>
                    <a:pt x="1949" y="4409"/>
                  </a:lnTo>
                  <a:lnTo>
                    <a:pt x="2143" y="4312"/>
                  </a:lnTo>
                  <a:lnTo>
                    <a:pt x="2314" y="4190"/>
                  </a:lnTo>
                  <a:lnTo>
                    <a:pt x="2484" y="4044"/>
                  </a:lnTo>
                  <a:lnTo>
                    <a:pt x="2655" y="3873"/>
                  </a:lnTo>
                  <a:lnTo>
                    <a:pt x="2801" y="3703"/>
                  </a:lnTo>
                  <a:lnTo>
                    <a:pt x="2947" y="3508"/>
                  </a:lnTo>
                  <a:lnTo>
                    <a:pt x="3069" y="3313"/>
                  </a:lnTo>
                  <a:lnTo>
                    <a:pt x="3191" y="3094"/>
                  </a:lnTo>
                  <a:lnTo>
                    <a:pt x="3191" y="3094"/>
                  </a:lnTo>
                  <a:lnTo>
                    <a:pt x="3288" y="2875"/>
                  </a:lnTo>
                  <a:lnTo>
                    <a:pt x="3361" y="2631"/>
                  </a:lnTo>
                  <a:lnTo>
                    <a:pt x="3410" y="2412"/>
                  </a:lnTo>
                  <a:lnTo>
                    <a:pt x="3459" y="2168"/>
                  </a:lnTo>
                  <a:lnTo>
                    <a:pt x="3483" y="1949"/>
                  </a:lnTo>
                  <a:lnTo>
                    <a:pt x="3483" y="1730"/>
                  </a:lnTo>
                  <a:lnTo>
                    <a:pt x="3459" y="1511"/>
                  </a:lnTo>
                  <a:lnTo>
                    <a:pt x="3434" y="1316"/>
                  </a:lnTo>
                  <a:lnTo>
                    <a:pt x="3386" y="1121"/>
                  </a:lnTo>
                  <a:lnTo>
                    <a:pt x="3313" y="926"/>
                  </a:lnTo>
                  <a:lnTo>
                    <a:pt x="3239" y="756"/>
                  </a:lnTo>
                  <a:lnTo>
                    <a:pt x="3118" y="585"/>
                  </a:lnTo>
                  <a:lnTo>
                    <a:pt x="2996" y="439"/>
                  </a:lnTo>
                  <a:lnTo>
                    <a:pt x="2874" y="317"/>
                  </a:lnTo>
                  <a:lnTo>
                    <a:pt x="2728" y="196"/>
                  </a:lnTo>
                  <a:lnTo>
                    <a:pt x="2558" y="98"/>
                  </a:lnTo>
                  <a:lnTo>
                    <a:pt x="2558" y="98"/>
                  </a:lnTo>
                  <a:close/>
                </a:path>
              </a:pathLst>
            </a:custGeom>
            <a:noFill/>
            <a:ln w="12175" cap="rnd" cmpd="sng">
              <a:solidFill>
                <a:srgbClr val="111111"/>
              </a:solidFill>
              <a:prstDash val="solid"/>
              <a:round/>
              <a:headEnd type="none" w="sm" len="sm"/>
              <a:tailEnd type="none" w="sm" len="sm"/>
            </a:ln>
          </p:spPr>
          <p:txBody>
            <a:bodyPr spcFirstLastPara="1" wrap="square" lIns="91425" tIns="91425" rIns="91425" bIns="91425" anchor="ctr" anchorCtr="0">
              <a:noAutofit/>
            </a:bodyPr>
            <a:lstStyle/>
            <a:p>
              <a:pPr marL="0" lvl="0" indent="0">
                <a:spcBef>
                  <a:spcPts val="0"/>
                </a:spcBef>
                <a:spcAft>
                  <a:spcPts val="0"/>
                </a:spcAft>
                <a:buNone/>
              </a:pPr>
              <a:endParaRPr/>
            </a:p>
          </p:txBody>
        </p:sp>
        <p:sp>
          <p:nvSpPr>
            <p:cNvPr id="694" name="Shape 694"/>
            <p:cNvSpPr/>
            <p:nvPr/>
          </p:nvSpPr>
          <p:spPr>
            <a:xfrm>
              <a:off x="6715525" y="5180350"/>
              <a:ext cx="263050" cy="247825"/>
            </a:xfrm>
            <a:custGeom>
              <a:avLst/>
              <a:gdLst/>
              <a:ahLst/>
              <a:cxnLst/>
              <a:rect l="0" t="0" r="0" b="0"/>
              <a:pathLst>
                <a:path w="10522" h="9913" fill="none" extrusionOk="0">
                  <a:moveTo>
                    <a:pt x="8135" y="3191"/>
                  </a:moveTo>
                  <a:lnTo>
                    <a:pt x="8135" y="3191"/>
                  </a:lnTo>
                  <a:lnTo>
                    <a:pt x="8037" y="2923"/>
                  </a:lnTo>
                  <a:lnTo>
                    <a:pt x="7940" y="2655"/>
                  </a:lnTo>
                  <a:lnTo>
                    <a:pt x="7794" y="2119"/>
                  </a:lnTo>
                  <a:lnTo>
                    <a:pt x="7721" y="1851"/>
                  </a:lnTo>
                  <a:lnTo>
                    <a:pt x="7623" y="1608"/>
                  </a:lnTo>
                  <a:lnTo>
                    <a:pt x="7502" y="1340"/>
                  </a:lnTo>
                  <a:lnTo>
                    <a:pt x="7355" y="1120"/>
                  </a:lnTo>
                  <a:lnTo>
                    <a:pt x="7355" y="1120"/>
                  </a:lnTo>
                  <a:lnTo>
                    <a:pt x="7161" y="853"/>
                  </a:lnTo>
                  <a:lnTo>
                    <a:pt x="6941" y="633"/>
                  </a:lnTo>
                  <a:lnTo>
                    <a:pt x="6698" y="463"/>
                  </a:lnTo>
                  <a:lnTo>
                    <a:pt x="6430" y="292"/>
                  </a:lnTo>
                  <a:lnTo>
                    <a:pt x="6162" y="171"/>
                  </a:lnTo>
                  <a:lnTo>
                    <a:pt x="5870" y="73"/>
                  </a:lnTo>
                  <a:lnTo>
                    <a:pt x="5578" y="25"/>
                  </a:lnTo>
                  <a:lnTo>
                    <a:pt x="5285" y="0"/>
                  </a:lnTo>
                  <a:lnTo>
                    <a:pt x="5285" y="0"/>
                  </a:lnTo>
                  <a:lnTo>
                    <a:pt x="5261" y="0"/>
                  </a:lnTo>
                  <a:lnTo>
                    <a:pt x="5261" y="0"/>
                  </a:lnTo>
                  <a:lnTo>
                    <a:pt x="5237" y="0"/>
                  </a:lnTo>
                  <a:lnTo>
                    <a:pt x="5237" y="0"/>
                  </a:lnTo>
                  <a:lnTo>
                    <a:pt x="4944" y="25"/>
                  </a:lnTo>
                  <a:lnTo>
                    <a:pt x="4652" y="73"/>
                  </a:lnTo>
                  <a:lnTo>
                    <a:pt x="4360" y="171"/>
                  </a:lnTo>
                  <a:lnTo>
                    <a:pt x="4092" y="292"/>
                  </a:lnTo>
                  <a:lnTo>
                    <a:pt x="3824" y="463"/>
                  </a:lnTo>
                  <a:lnTo>
                    <a:pt x="3580" y="633"/>
                  </a:lnTo>
                  <a:lnTo>
                    <a:pt x="3361" y="853"/>
                  </a:lnTo>
                  <a:lnTo>
                    <a:pt x="3166" y="1120"/>
                  </a:lnTo>
                  <a:lnTo>
                    <a:pt x="3166" y="1120"/>
                  </a:lnTo>
                  <a:lnTo>
                    <a:pt x="3020" y="1340"/>
                  </a:lnTo>
                  <a:lnTo>
                    <a:pt x="2898" y="1608"/>
                  </a:lnTo>
                  <a:lnTo>
                    <a:pt x="2801" y="1851"/>
                  </a:lnTo>
                  <a:lnTo>
                    <a:pt x="2728" y="2119"/>
                  </a:lnTo>
                  <a:lnTo>
                    <a:pt x="2558" y="2655"/>
                  </a:lnTo>
                  <a:lnTo>
                    <a:pt x="2484" y="2923"/>
                  </a:lnTo>
                  <a:lnTo>
                    <a:pt x="2387" y="3191"/>
                  </a:lnTo>
                  <a:lnTo>
                    <a:pt x="2387" y="3191"/>
                  </a:lnTo>
                  <a:lnTo>
                    <a:pt x="2241" y="3434"/>
                  </a:lnTo>
                  <a:lnTo>
                    <a:pt x="2095" y="3678"/>
                  </a:lnTo>
                  <a:lnTo>
                    <a:pt x="1900" y="3897"/>
                  </a:lnTo>
                  <a:lnTo>
                    <a:pt x="1729" y="4092"/>
                  </a:lnTo>
                  <a:lnTo>
                    <a:pt x="1315" y="4457"/>
                  </a:lnTo>
                  <a:lnTo>
                    <a:pt x="901" y="4847"/>
                  </a:lnTo>
                  <a:lnTo>
                    <a:pt x="901" y="4847"/>
                  </a:lnTo>
                  <a:lnTo>
                    <a:pt x="707" y="5066"/>
                  </a:lnTo>
                  <a:lnTo>
                    <a:pt x="512" y="5310"/>
                  </a:lnTo>
                  <a:lnTo>
                    <a:pt x="366" y="5553"/>
                  </a:lnTo>
                  <a:lnTo>
                    <a:pt x="244" y="5821"/>
                  </a:lnTo>
                  <a:lnTo>
                    <a:pt x="146" y="6113"/>
                  </a:lnTo>
                  <a:lnTo>
                    <a:pt x="73" y="6405"/>
                  </a:lnTo>
                  <a:lnTo>
                    <a:pt x="25" y="6722"/>
                  </a:lnTo>
                  <a:lnTo>
                    <a:pt x="0" y="7014"/>
                  </a:lnTo>
                  <a:lnTo>
                    <a:pt x="0" y="7014"/>
                  </a:lnTo>
                  <a:lnTo>
                    <a:pt x="25" y="7307"/>
                  </a:lnTo>
                  <a:lnTo>
                    <a:pt x="49" y="7599"/>
                  </a:lnTo>
                  <a:lnTo>
                    <a:pt x="122" y="7867"/>
                  </a:lnTo>
                  <a:lnTo>
                    <a:pt x="219" y="8135"/>
                  </a:lnTo>
                  <a:lnTo>
                    <a:pt x="317" y="8403"/>
                  </a:lnTo>
                  <a:lnTo>
                    <a:pt x="439" y="8622"/>
                  </a:lnTo>
                  <a:lnTo>
                    <a:pt x="609" y="8865"/>
                  </a:lnTo>
                  <a:lnTo>
                    <a:pt x="780" y="9060"/>
                  </a:lnTo>
                  <a:lnTo>
                    <a:pt x="950" y="9255"/>
                  </a:lnTo>
                  <a:lnTo>
                    <a:pt x="1145" y="9401"/>
                  </a:lnTo>
                  <a:lnTo>
                    <a:pt x="1364" y="9547"/>
                  </a:lnTo>
                  <a:lnTo>
                    <a:pt x="1608" y="9669"/>
                  </a:lnTo>
                  <a:lnTo>
                    <a:pt x="1851" y="9766"/>
                  </a:lnTo>
                  <a:lnTo>
                    <a:pt x="2095" y="9840"/>
                  </a:lnTo>
                  <a:lnTo>
                    <a:pt x="2363" y="9888"/>
                  </a:lnTo>
                  <a:lnTo>
                    <a:pt x="2606" y="9913"/>
                  </a:lnTo>
                  <a:lnTo>
                    <a:pt x="2606" y="9913"/>
                  </a:lnTo>
                  <a:lnTo>
                    <a:pt x="2972" y="9888"/>
                  </a:lnTo>
                  <a:lnTo>
                    <a:pt x="3337" y="9791"/>
                  </a:lnTo>
                  <a:lnTo>
                    <a:pt x="3678" y="9669"/>
                  </a:lnTo>
                  <a:lnTo>
                    <a:pt x="3994" y="9474"/>
                  </a:lnTo>
                  <a:lnTo>
                    <a:pt x="3994" y="9474"/>
                  </a:lnTo>
                  <a:lnTo>
                    <a:pt x="4141" y="9377"/>
                  </a:lnTo>
                  <a:lnTo>
                    <a:pt x="4287" y="9304"/>
                  </a:lnTo>
                  <a:lnTo>
                    <a:pt x="4433" y="9279"/>
                  </a:lnTo>
                  <a:lnTo>
                    <a:pt x="4579" y="9231"/>
                  </a:lnTo>
                  <a:lnTo>
                    <a:pt x="4896" y="9206"/>
                  </a:lnTo>
                  <a:lnTo>
                    <a:pt x="5261" y="9206"/>
                  </a:lnTo>
                  <a:lnTo>
                    <a:pt x="5261" y="9206"/>
                  </a:lnTo>
                  <a:lnTo>
                    <a:pt x="5626" y="9206"/>
                  </a:lnTo>
                  <a:lnTo>
                    <a:pt x="5943" y="9231"/>
                  </a:lnTo>
                  <a:lnTo>
                    <a:pt x="6089" y="9279"/>
                  </a:lnTo>
                  <a:lnTo>
                    <a:pt x="6235" y="9304"/>
                  </a:lnTo>
                  <a:lnTo>
                    <a:pt x="6381" y="9377"/>
                  </a:lnTo>
                  <a:lnTo>
                    <a:pt x="6527" y="9474"/>
                  </a:lnTo>
                  <a:lnTo>
                    <a:pt x="6527" y="9474"/>
                  </a:lnTo>
                  <a:lnTo>
                    <a:pt x="6844" y="9669"/>
                  </a:lnTo>
                  <a:lnTo>
                    <a:pt x="7185" y="9791"/>
                  </a:lnTo>
                  <a:lnTo>
                    <a:pt x="7550" y="9888"/>
                  </a:lnTo>
                  <a:lnTo>
                    <a:pt x="7916" y="9913"/>
                  </a:lnTo>
                  <a:lnTo>
                    <a:pt x="7916" y="9913"/>
                  </a:lnTo>
                  <a:lnTo>
                    <a:pt x="8184" y="9888"/>
                  </a:lnTo>
                  <a:lnTo>
                    <a:pt x="8427" y="9840"/>
                  </a:lnTo>
                  <a:lnTo>
                    <a:pt x="8671" y="9766"/>
                  </a:lnTo>
                  <a:lnTo>
                    <a:pt x="8914" y="9669"/>
                  </a:lnTo>
                  <a:lnTo>
                    <a:pt x="9158" y="9547"/>
                  </a:lnTo>
                  <a:lnTo>
                    <a:pt x="9377" y="9401"/>
                  </a:lnTo>
                  <a:lnTo>
                    <a:pt x="9572" y="9255"/>
                  </a:lnTo>
                  <a:lnTo>
                    <a:pt x="9742" y="9060"/>
                  </a:lnTo>
                  <a:lnTo>
                    <a:pt x="9913" y="8865"/>
                  </a:lnTo>
                  <a:lnTo>
                    <a:pt x="10083" y="8622"/>
                  </a:lnTo>
                  <a:lnTo>
                    <a:pt x="10205" y="8403"/>
                  </a:lnTo>
                  <a:lnTo>
                    <a:pt x="10302" y="8135"/>
                  </a:lnTo>
                  <a:lnTo>
                    <a:pt x="10400" y="7867"/>
                  </a:lnTo>
                  <a:lnTo>
                    <a:pt x="10473" y="7599"/>
                  </a:lnTo>
                  <a:lnTo>
                    <a:pt x="10497" y="7307"/>
                  </a:lnTo>
                  <a:lnTo>
                    <a:pt x="10522" y="7014"/>
                  </a:lnTo>
                  <a:lnTo>
                    <a:pt x="10522" y="7014"/>
                  </a:lnTo>
                  <a:lnTo>
                    <a:pt x="10497" y="6722"/>
                  </a:lnTo>
                  <a:lnTo>
                    <a:pt x="10449" y="6405"/>
                  </a:lnTo>
                  <a:lnTo>
                    <a:pt x="10375" y="6113"/>
                  </a:lnTo>
                  <a:lnTo>
                    <a:pt x="10278" y="5821"/>
                  </a:lnTo>
                  <a:lnTo>
                    <a:pt x="10156" y="5553"/>
                  </a:lnTo>
                  <a:lnTo>
                    <a:pt x="10010" y="5310"/>
                  </a:lnTo>
                  <a:lnTo>
                    <a:pt x="9815" y="5066"/>
                  </a:lnTo>
                  <a:lnTo>
                    <a:pt x="9620" y="4847"/>
                  </a:lnTo>
                  <a:lnTo>
                    <a:pt x="9620" y="4847"/>
                  </a:lnTo>
                  <a:lnTo>
                    <a:pt x="9206" y="4457"/>
                  </a:lnTo>
                  <a:lnTo>
                    <a:pt x="8792" y="4092"/>
                  </a:lnTo>
                  <a:lnTo>
                    <a:pt x="8622" y="3897"/>
                  </a:lnTo>
                  <a:lnTo>
                    <a:pt x="8427" y="3678"/>
                  </a:lnTo>
                  <a:lnTo>
                    <a:pt x="8281" y="3434"/>
                  </a:lnTo>
                  <a:lnTo>
                    <a:pt x="8135" y="3191"/>
                  </a:lnTo>
                  <a:lnTo>
                    <a:pt x="8135" y="3191"/>
                  </a:lnTo>
                  <a:close/>
                </a:path>
              </a:pathLst>
            </a:custGeom>
            <a:noFill/>
            <a:ln w="12175" cap="rnd" cmpd="sng">
              <a:solidFill>
                <a:srgbClr val="111111"/>
              </a:solidFill>
              <a:prstDash val="solid"/>
              <a:round/>
              <a:headEnd type="none" w="sm" len="sm"/>
              <a:tailEnd type="none" w="sm" len="sm"/>
            </a:ln>
          </p:spPr>
          <p:txBody>
            <a:bodyPr spcFirstLastPara="1" wrap="square" lIns="91425" tIns="91425" rIns="91425" bIns="91425" anchor="ctr" anchorCtr="0">
              <a:noAutofit/>
            </a:bodyPr>
            <a:lstStyle/>
            <a:p>
              <a:pPr marL="0" lvl="0" indent="0">
                <a:spcBef>
                  <a:spcPts val="0"/>
                </a:spcBef>
                <a:spcAft>
                  <a:spcPts val="0"/>
                </a:spcAft>
                <a:buNone/>
              </a:pPr>
              <a:endParaRPr/>
            </a:p>
          </p:txBody>
        </p:sp>
      </p:grpSp>
      <p:grpSp>
        <p:nvGrpSpPr>
          <p:cNvPr id="695" name="Shape 695"/>
          <p:cNvGrpSpPr/>
          <p:nvPr/>
        </p:nvGrpSpPr>
        <p:grpSpPr>
          <a:xfrm>
            <a:off x="3270105" y="871251"/>
            <a:ext cx="344178" cy="306949"/>
            <a:chOff x="3927500" y="301425"/>
            <a:chExt cx="461550" cy="411625"/>
          </a:xfrm>
        </p:grpSpPr>
        <p:sp>
          <p:nvSpPr>
            <p:cNvPr id="696" name="Shape 696"/>
            <p:cNvSpPr/>
            <p:nvPr/>
          </p:nvSpPr>
          <p:spPr>
            <a:xfrm>
              <a:off x="4080925" y="302050"/>
              <a:ext cx="154075" cy="411000"/>
            </a:xfrm>
            <a:custGeom>
              <a:avLst/>
              <a:gdLst/>
              <a:ahLst/>
              <a:cxnLst/>
              <a:rect l="0" t="0" r="0" b="0"/>
              <a:pathLst>
                <a:path w="6163" h="16440" fill="none" extrusionOk="0">
                  <a:moveTo>
                    <a:pt x="6162" y="3118"/>
                  </a:moveTo>
                  <a:lnTo>
                    <a:pt x="0" y="0"/>
                  </a:lnTo>
                  <a:lnTo>
                    <a:pt x="0" y="13322"/>
                  </a:lnTo>
                  <a:lnTo>
                    <a:pt x="6162" y="16440"/>
                  </a:lnTo>
                  <a:lnTo>
                    <a:pt x="6162" y="3118"/>
                  </a:lnTo>
                  <a:close/>
                </a:path>
              </a:pathLst>
            </a:custGeom>
            <a:noFill/>
            <a:ln w="12175" cap="rnd" cmpd="sng">
              <a:solidFill>
                <a:srgbClr val="111111"/>
              </a:solidFill>
              <a:prstDash val="solid"/>
              <a:round/>
              <a:headEnd type="none" w="sm" len="sm"/>
              <a:tailEnd type="none" w="sm" len="sm"/>
            </a:ln>
          </p:spPr>
          <p:txBody>
            <a:bodyPr spcFirstLastPara="1" wrap="square" lIns="91425" tIns="91425" rIns="91425" bIns="91425" anchor="ctr" anchorCtr="0">
              <a:noAutofit/>
            </a:bodyPr>
            <a:lstStyle/>
            <a:p>
              <a:pPr marL="0" lvl="0" indent="0">
                <a:spcBef>
                  <a:spcPts val="0"/>
                </a:spcBef>
                <a:spcAft>
                  <a:spcPts val="0"/>
                </a:spcAft>
                <a:buNone/>
              </a:pPr>
              <a:endParaRPr/>
            </a:p>
          </p:txBody>
        </p:sp>
        <p:sp>
          <p:nvSpPr>
            <p:cNvPr id="697" name="Shape 697"/>
            <p:cNvSpPr/>
            <p:nvPr/>
          </p:nvSpPr>
          <p:spPr>
            <a:xfrm>
              <a:off x="3927500" y="301425"/>
              <a:ext cx="153450" cy="406150"/>
            </a:xfrm>
            <a:custGeom>
              <a:avLst/>
              <a:gdLst/>
              <a:ahLst/>
              <a:cxnLst/>
              <a:rect l="0" t="0" r="0" b="0"/>
              <a:pathLst>
                <a:path w="6138" h="16246" fill="none" extrusionOk="0">
                  <a:moveTo>
                    <a:pt x="6137" y="1"/>
                  </a:moveTo>
                  <a:lnTo>
                    <a:pt x="536" y="2850"/>
                  </a:lnTo>
                  <a:lnTo>
                    <a:pt x="536" y="2850"/>
                  </a:lnTo>
                  <a:lnTo>
                    <a:pt x="414" y="2899"/>
                  </a:lnTo>
                  <a:lnTo>
                    <a:pt x="317" y="2997"/>
                  </a:lnTo>
                  <a:lnTo>
                    <a:pt x="219" y="3094"/>
                  </a:lnTo>
                  <a:lnTo>
                    <a:pt x="146" y="3216"/>
                  </a:lnTo>
                  <a:lnTo>
                    <a:pt x="73" y="3313"/>
                  </a:lnTo>
                  <a:lnTo>
                    <a:pt x="24" y="3435"/>
                  </a:lnTo>
                  <a:lnTo>
                    <a:pt x="0" y="3557"/>
                  </a:lnTo>
                  <a:lnTo>
                    <a:pt x="0" y="3679"/>
                  </a:lnTo>
                  <a:lnTo>
                    <a:pt x="0" y="15880"/>
                  </a:lnTo>
                  <a:lnTo>
                    <a:pt x="0" y="15880"/>
                  </a:lnTo>
                  <a:lnTo>
                    <a:pt x="0" y="16002"/>
                  </a:lnTo>
                  <a:lnTo>
                    <a:pt x="49" y="16075"/>
                  </a:lnTo>
                  <a:lnTo>
                    <a:pt x="97" y="16148"/>
                  </a:lnTo>
                  <a:lnTo>
                    <a:pt x="170" y="16197"/>
                  </a:lnTo>
                  <a:lnTo>
                    <a:pt x="244" y="16221"/>
                  </a:lnTo>
                  <a:lnTo>
                    <a:pt x="341" y="16246"/>
                  </a:lnTo>
                  <a:lnTo>
                    <a:pt x="463" y="16221"/>
                  </a:lnTo>
                  <a:lnTo>
                    <a:pt x="560" y="16173"/>
                  </a:lnTo>
                  <a:lnTo>
                    <a:pt x="6137" y="13323"/>
                  </a:lnTo>
                  <a:lnTo>
                    <a:pt x="6137" y="1"/>
                  </a:lnTo>
                  <a:close/>
                </a:path>
              </a:pathLst>
            </a:custGeom>
            <a:noFill/>
            <a:ln w="12175" cap="rnd" cmpd="sng">
              <a:solidFill>
                <a:srgbClr val="111111"/>
              </a:solidFill>
              <a:prstDash val="solid"/>
              <a:round/>
              <a:headEnd type="none" w="sm" len="sm"/>
              <a:tailEnd type="none" w="sm" len="sm"/>
            </a:ln>
          </p:spPr>
          <p:txBody>
            <a:bodyPr spcFirstLastPara="1" wrap="square" lIns="91425" tIns="91425" rIns="91425" bIns="91425" anchor="ctr" anchorCtr="0">
              <a:noAutofit/>
            </a:bodyPr>
            <a:lstStyle/>
            <a:p>
              <a:pPr marL="0" lvl="0" indent="0">
                <a:spcBef>
                  <a:spcPts val="0"/>
                </a:spcBef>
                <a:spcAft>
                  <a:spcPts val="0"/>
                </a:spcAft>
                <a:buNone/>
              </a:pPr>
              <a:endParaRPr/>
            </a:p>
          </p:txBody>
        </p:sp>
        <p:sp>
          <p:nvSpPr>
            <p:cNvPr id="698" name="Shape 698"/>
            <p:cNvSpPr/>
            <p:nvPr/>
          </p:nvSpPr>
          <p:spPr>
            <a:xfrm>
              <a:off x="4234975" y="306925"/>
              <a:ext cx="154075" cy="405525"/>
            </a:xfrm>
            <a:custGeom>
              <a:avLst/>
              <a:gdLst/>
              <a:ahLst/>
              <a:cxnLst/>
              <a:rect l="0" t="0" r="0" b="0"/>
              <a:pathLst>
                <a:path w="6163" h="16221" fill="none" extrusionOk="0">
                  <a:moveTo>
                    <a:pt x="5578" y="49"/>
                  </a:moveTo>
                  <a:lnTo>
                    <a:pt x="0" y="2898"/>
                  </a:lnTo>
                  <a:lnTo>
                    <a:pt x="0" y="16221"/>
                  </a:lnTo>
                  <a:lnTo>
                    <a:pt x="5626" y="13371"/>
                  </a:lnTo>
                  <a:lnTo>
                    <a:pt x="5626" y="13371"/>
                  </a:lnTo>
                  <a:lnTo>
                    <a:pt x="5724" y="13322"/>
                  </a:lnTo>
                  <a:lnTo>
                    <a:pt x="5845" y="13225"/>
                  </a:lnTo>
                  <a:lnTo>
                    <a:pt x="5918" y="13127"/>
                  </a:lnTo>
                  <a:lnTo>
                    <a:pt x="6016" y="13030"/>
                  </a:lnTo>
                  <a:lnTo>
                    <a:pt x="6065" y="12908"/>
                  </a:lnTo>
                  <a:lnTo>
                    <a:pt x="6113" y="12786"/>
                  </a:lnTo>
                  <a:lnTo>
                    <a:pt x="6138" y="12665"/>
                  </a:lnTo>
                  <a:lnTo>
                    <a:pt x="6162" y="12543"/>
                  </a:lnTo>
                  <a:lnTo>
                    <a:pt x="6162" y="341"/>
                  </a:lnTo>
                  <a:lnTo>
                    <a:pt x="6162" y="341"/>
                  </a:lnTo>
                  <a:lnTo>
                    <a:pt x="6138" y="219"/>
                  </a:lnTo>
                  <a:lnTo>
                    <a:pt x="6113" y="146"/>
                  </a:lnTo>
                  <a:lnTo>
                    <a:pt x="6065" y="73"/>
                  </a:lnTo>
                  <a:lnTo>
                    <a:pt x="5992" y="24"/>
                  </a:lnTo>
                  <a:lnTo>
                    <a:pt x="5894" y="0"/>
                  </a:lnTo>
                  <a:lnTo>
                    <a:pt x="5797" y="0"/>
                  </a:lnTo>
                  <a:lnTo>
                    <a:pt x="5699" y="0"/>
                  </a:lnTo>
                  <a:lnTo>
                    <a:pt x="5578" y="49"/>
                  </a:lnTo>
                  <a:lnTo>
                    <a:pt x="5578" y="49"/>
                  </a:lnTo>
                  <a:close/>
                </a:path>
              </a:pathLst>
            </a:custGeom>
            <a:noFill/>
            <a:ln w="12175" cap="rnd" cmpd="sng">
              <a:solidFill>
                <a:srgbClr val="111111"/>
              </a:solidFill>
              <a:prstDash val="solid"/>
              <a:round/>
              <a:headEnd type="none" w="sm" len="sm"/>
              <a:tailEnd type="none" w="sm" len="sm"/>
            </a:ln>
          </p:spPr>
          <p:txBody>
            <a:bodyPr spcFirstLastPara="1" wrap="square" lIns="91425" tIns="91425" rIns="91425" bIns="91425" anchor="ctr" anchorCtr="0">
              <a:noAutofit/>
            </a:bodyPr>
            <a:lstStyle/>
            <a:p>
              <a:pPr marL="0" lvl="0" indent="0">
                <a:spcBef>
                  <a:spcPts val="0"/>
                </a:spcBef>
                <a:spcAft>
                  <a:spcPts val="0"/>
                </a:spcAft>
                <a:buNone/>
              </a:pPr>
              <a:endParaRPr/>
            </a:p>
          </p:txBody>
        </p:sp>
        <p:sp>
          <p:nvSpPr>
            <p:cNvPr id="699" name="Shape 699"/>
            <p:cNvSpPr/>
            <p:nvPr/>
          </p:nvSpPr>
          <p:spPr>
            <a:xfrm>
              <a:off x="4295850" y="442075"/>
              <a:ext cx="46300" cy="26225"/>
            </a:xfrm>
            <a:custGeom>
              <a:avLst/>
              <a:gdLst/>
              <a:ahLst/>
              <a:cxnLst/>
              <a:rect l="0" t="0" r="0" b="0"/>
              <a:pathLst>
                <a:path w="1852" h="1049" fill="none" extrusionOk="0">
                  <a:moveTo>
                    <a:pt x="1" y="1"/>
                  </a:moveTo>
                  <a:lnTo>
                    <a:pt x="1852" y="1048"/>
                  </a:lnTo>
                </a:path>
              </a:pathLst>
            </a:custGeom>
            <a:noFill/>
            <a:ln w="12175" cap="rnd" cmpd="sng">
              <a:solidFill>
                <a:srgbClr val="111111"/>
              </a:solidFill>
              <a:prstDash val="solid"/>
              <a:round/>
              <a:headEnd type="none" w="sm" len="sm"/>
              <a:tailEnd type="none" w="sm" len="sm"/>
            </a:ln>
          </p:spPr>
          <p:txBody>
            <a:bodyPr spcFirstLastPara="1" wrap="square" lIns="91425" tIns="91425" rIns="91425" bIns="91425" anchor="ctr" anchorCtr="0">
              <a:noAutofit/>
            </a:bodyPr>
            <a:lstStyle/>
            <a:p>
              <a:pPr marL="0" lvl="0" indent="0">
                <a:spcBef>
                  <a:spcPts val="0"/>
                </a:spcBef>
                <a:spcAft>
                  <a:spcPts val="0"/>
                </a:spcAft>
                <a:buNone/>
              </a:pPr>
              <a:endParaRPr/>
            </a:p>
          </p:txBody>
        </p:sp>
        <p:sp>
          <p:nvSpPr>
            <p:cNvPr id="700" name="Shape 700"/>
            <p:cNvSpPr/>
            <p:nvPr/>
          </p:nvSpPr>
          <p:spPr>
            <a:xfrm>
              <a:off x="4296475" y="415900"/>
              <a:ext cx="45075" cy="78575"/>
            </a:xfrm>
            <a:custGeom>
              <a:avLst/>
              <a:gdLst/>
              <a:ahLst/>
              <a:cxnLst/>
              <a:rect l="0" t="0" r="0" b="0"/>
              <a:pathLst>
                <a:path w="1803" h="3143" fill="none" extrusionOk="0">
                  <a:moveTo>
                    <a:pt x="1802" y="1"/>
                  </a:moveTo>
                  <a:lnTo>
                    <a:pt x="0" y="3142"/>
                  </a:lnTo>
                </a:path>
              </a:pathLst>
            </a:custGeom>
            <a:noFill/>
            <a:ln w="12175" cap="rnd" cmpd="sng">
              <a:solidFill>
                <a:srgbClr val="111111"/>
              </a:solidFill>
              <a:prstDash val="solid"/>
              <a:round/>
              <a:headEnd type="none" w="sm" len="sm"/>
              <a:tailEnd type="none" w="sm" len="sm"/>
            </a:ln>
          </p:spPr>
          <p:txBody>
            <a:bodyPr spcFirstLastPara="1" wrap="square" lIns="91425" tIns="91425" rIns="91425" bIns="91425" anchor="ctr" anchorCtr="0">
              <a:noAutofit/>
            </a:bodyPr>
            <a:lstStyle/>
            <a:p>
              <a:pPr marL="0" lvl="0" indent="0">
                <a:spcBef>
                  <a:spcPts val="0"/>
                </a:spcBef>
                <a:spcAft>
                  <a:spcPts val="0"/>
                </a:spcAft>
                <a:buNone/>
              </a:pPr>
              <a:endParaRPr/>
            </a:p>
          </p:txBody>
        </p:sp>
        <p:sp>
          <p:nvSpPr>
            <p:cNvPr id="701" name="Shape 701"/>
            <p:cNvSpPr/>
            <p:nvPr/>
          </p:nvSpPr>
          <p:spPr>
            <a:xfrm>
              <a:off x="3968275" y="590050"/>
              <a:ext cx="25" cy="6100"/>
            </a:xfrm>
            <a:custGeom>
              <a:avLst/>
              <a:gdLst/>
              <a:ahLst/>
              <a:cxnLst/>
              <a:rect l="0" t="0" r="0" b="0"/>
              <a:pathLst>
                <a:path w="1" h="244" fill="none" extrusionOk="0">
                  <a:moveTo>
                    <a:pt x="1" y="244"/>
                  </a:moveTo>
                  <a:lnTo>
                    <a:pt x="1" y="244"/>
                  </a:lnTo>
                  <a:lnTo>
                    <a:pt x="1" y="0"/>
                  </a:lnTo>
                </a:path>
              </a:pathLst>
            </a:custGeom>
            <a:noFill/>
            <a:ln w="12175" cap="rnd" cmpd="sng">
              <a:solidFill>
                <a:srgbClr val="111111"/>
              </a:solidFill>
              <a:prstDash val="solid"/>
              <a:round/>
              <a:headEnd type="none" w="sm" len="sm"/>
              <a:tailEnd type="none" w="sm" len="sm"/>
            </a:ln>
          </p:spPr>
          <p:txBody>
            <a:bodyPr spcFirstLastPara="1" wrap="square" lIns="91425" tIns="91425" rIns="91425" bIns="91425" anchor="ctr" anchorCtr="0">
              <a:noAutofit/>
            </a:bodyPr>
            <a:lstStyle/>
            <a:p>
              <a:pPr marL="0" lvl="0" indent="0">
                <a:spcBef>
                  <a:spcPts val="0"/>
                </a:spcBef>
                <a:spcAft>
                  <a:spcPts val="0"/>
                </a:spcAft>
                <a:buNone/>
              </a:pPr>
              <a:endParaRPr/>
            </a:p>
          </p:txBody>
        </p:sp>
        <p:sp>
          <p:nvSpPr>
            <p:cNvPr id="702" name="Shape 702"/>
            <p:cNvSpPr/>
            <p:nvPr/>
          </p:nvSpPr>
          <p:spPr>
            <a:xfrm>
              <a:off x="3970725" y="558375"/>
              <a:ext cx="1850" cy="12200"/>
            </a:xfrm>
            <a:custGeom>
              <a:avLst/>
              <a:gdLst/>
              <a:ahLst/>
              <a:cxnLst/>
              <a:rect l="0" t="0" r="0" b="0"/>
              <a:pathLst>
                <a:path w="74" h="488" fill="none" extrusionOk="0">
                  <a:moveTo>
                    <a:pt x="0" y="488"/>
                  </a:moveTo>
                  <a:lnTo>
                    <a:pt x="73" y="1"/>
                  </a:lnTo>
                </a:path>
              </a:pathLst>
            </a:custGeom>
            <a:noFill/>
            <a:ln w="12175" cap="rnd" cmpd="sng">
              <a:solidFill>
                <a:srgbClr val="111111"/>
              </a:solidFill>
              <a:prstDash val="solid"/>
              <a:round/>
              <a:headEnd type="none" w="sm" len="sm"/>
              <a:tailEnd type="none" w="sm" len="sm"/>
            </a:ln>
          </p:spPr>
          <p:txBody>
            <a:bodyPr spcFirstLastPara="1" wrap="square" lIns="91425" tIns="91425" rIns="91425" bIns="91425" anchor="ctr" anchorCtr="0">
              <a:noAutofit/>
            </a:bodyPr>
            <a:lstStyle/>
            <a:p>
              <a:pPr marL="0" lvl="0" indent="0">
                <a:spcBef>
                  <a:spcPts val="0"/>
                </a:spcBef>
                <a:spcAft>
                  <a:spcPts val="0"/>
                </a:spcAft>
                <a:buNone/>
              </a:pPr>
              <a:endParaRPr/>
            </a:p>
          </p:txBody>
        </p:sp>
        <p:sp>
          <p:nvSpPr>
            <p:cNvPr id="703" name="Shape 703"/>
            <p:cNvSpPr/>
            <p:nvPr/>
          </p:nvSpPr>
          <p:spPr>
            <a:xfrm>
              <a:off x="3976200" y="527325"/>
              <a:ext cx="3675" cy="12200"/>
            </a:xfrm>
            <a:custGeom>
              <a:avLst/>
              <a:gdLst/>
              <a:ahLst/>
              <a:cxnLst/>
              <a:rect l="0" t="0" r="0" b="0"/>
              <a:pathLst>
                <a:path w="147" h="488" fill="none" extrusionOk="0">
                  <a:moveTo>
                    <a:pt x="0" y="488"/>
                  </a:moveTo>
                  <a:lnTo>
                    <a:pt x="98" y="147"/>
                  </a:lnTo>
                  <a:lnTo>
                    <a:pt x="147" y="1"/>
                  </a:lnTo>
                </a:path>
              </a:pathLst>
            </a:custGeom>
            <a:noFill/>
            <a:ln w="12175" cap="rnd" cmpd="sng">
              <a:solidFill>
                <a:srgbClr val="111111"/>
              </a:solidFill>
              <a:prstDash val="solid"/>
              <a:round/>
              <a:headEnd type="none" w="sm" len="sm"/>
              <a:tailEnd type="none" w="sm" len="sm"/>
            </a:ln>
          </p:spPr>
          <p:txBody>
            <a:bodyPr spcFirstLastPara="1" wrap="square" lIns="91425" tIns="91425" rIns="91425" bIns="91425" anchor="ctr" anchorCtr="0">
              <a:noAutofit/>
            </a:bodyPr>
            <a:lstStyle/>
            <a:p>
              <a:pPr marL="0" lvl="0" indent="0">
                <a:spcBef>
                  <a:spcPts val="0"/>
                </a:spcBef>
                <a:spcAft>
                  <a:spcPts val="0"/>
                </a:spcAft>
                <a:buNone/>
              </a:pPr>
              <a:endParaRPr/>
            </a:p>
          </p:txBody>
        </p:sp>
        <p:sp>
          <p:nvSpPr>
            <p:cNvPr id="704" name="Shape 704"/>
            <p:cNvSpPr/>
            <p:nvPr/>
          </p:nvSpPr>
          <p:spPr>
            <a:xfrm>
              <a:off x="3985950" y="498100"/>
              <a:ext cx="4875" cy="10975"/>
            </a:xfrm>
            <a:custGeom>
              <a:avLst/>
              <a:gdLst/>
              <a:ahLst/>
              <a:cxnLst/>
              <a:rect l="0" t="0" r="0" b="0"/>
              <a:pathLst>
                <a:path w="195" h="439" fill="none" extrusionOk="0">
                  <a:moveTo>
                    <a:pt x="0" y="439"/>
                  </a:moveTo>
                  <a:lnTo>
                    <a:pt x="195" y="25"/>
                  </a:lnTo>
                  <a:lnTo>
                    <a:pt x="195" y="1"/>
                  </a:lnTo>
                </a:path>
              </a:pathLst>
            </a:custGeom>
            <a:noFill/>
            <a:ln w="12175" cap="rnd" cmpd="sng">
              <a:solidFill>
                <a:srgbClr val="111111"/>
              </a:solidFill>
              <a:prstDash val="solid"/>
              <a:round/>
              <a:headEnd type="none" w="sm" len="sm"/>
              <a:tailEnd type="none" w="sm" len="sm"/>
            </a:ln>
          </p:spPr>
          <p:txBody>
            <a:bodyPr spcFirstLastPara="1" wrap="square" lIns="91425" tIns="91425" rIns="91425" bIns="91425" anchor="ctr" anchorCtr="0">
              <a:noAutofit/>
            </a:bodyPr>
            <a:lstStyle/>
            <a:p>
              <a:pPr marL="0" lvl="0" indent="0">
                <a:spcBef>
                  <a:spcPts val="0"/>
                </a:spcBef>
                <a:spcAft>
                  <a:spcPts val="0"/>
                </a:spcAft>
                <a:buNone/>
              </a:pPr>
              <a:endParaRPr/>
            </a:p>
          </p:txBody>
        </p:sp>
        <p:sp>
          <p:nvSpPr>
            <p:cNvPr id="705" name="Shape 705"/>
            <p:cNvSpPr/>
            <p:nvPr/>
          </p:nvSpPr>
          <p:spPr>
            <a:xfrm>
              <a:off x="4000550" y="471300"/>
              <a:ext cx="7325" cy="9775"/>
            </a:xfrm>
            <a:custGeom>
              <a:avLst/>
              <a:gdLst/>
              <a:ahLst/>
              <a:cxnLst/>
              <a:rect l="0" t="0" r="0" b="0"/>
              <a:pathLst>
                <a:path w="293" h="391" fill="none" extrusionOk="0">
                  <a:moveTo>
                    <a:pt x="1" y="391"/>
                  </a:moveTo>
                  <a:lnTo>
                    <a:pt x="74" y="269"/>
                  </a:lnTo>
                  <a:lnTo>
                    <a:pt x="293" y="1"/>
                  </a:lnTo>
                </a:path>
              </a:pathLst>
            </a:custGeom>
            <a:noFill/>
            <a:ln w="12175" cap="rnd" cmpd="sng">
              <a:solidFill>
                <a:srgbClr val="111111"/>
              </a:solidFill>
              <a:prstDash val="solid"/>
              <a:round/>
              <a:headEnd type="none" w="sm" len="sm"/>
              <a:tailEnd type="none" w="sm" len="sm"/>
            </a:ln>
          </p:spPr>
          <p:txBody>
            <a:bodyPr spcFirstLastPara="1" wrap="square" lIns="91425" tIns="91425" rIns="91425" bIns="91425" anchor="ctr" anchorCtr="0">
              <a:noAutofit/>
            </a:bodyPr>
            <a:lstStyle/>
            <a:p>
              <a:pPr marL="0" lvl="0" indent="0">
                <a:spcBef>
                  <a:spcPts val="0"/>
                </a:spcBef>
                <a:spcAft>
                  <a:spcPts val="0"/>
                </a:spcAft>
                <a:buNone/>
              </a:pPr>
              <a:endParaRPr/>
            </a:p>
          </p:txBody>
        </p:sp>
        <p:sp>
          <p:nvSpPr>
            <p:cNvPr id="706" name="Shape 706"/>
            <p:cNvSpPr/>
            <p:nvPr/>
          </p:nvSpPr>
          <p:spPr>
            <a:xfrm>
              <a:off x="4021250" y="450600"/>
              <a:ext cx="10375" cy="6725"/>
            </a:xfrm>
            <a:custGeom>
              <a:avLst/>
              <a:gdLst/>
              <a:ahLst/>
              <a:cxnLst/>
              <a:rect l="0" t="0" r="0" b="0"/>
              <a:pathLst>
                <a:path w="415" h="269" fill="none" extrusionOk="0">
                  <a:moveTo>
                    <a:pt x="1" y="269"/>
                  </a:moveTo>
                  <a:lnTo>
                    <a:pt x="25" y="244"/>
                  </a:lnTo>
                  <a:lnTo>
                    <a:pt x="220" y="123"/>
                  </a:lnTo>
                  <a:lnTo>
                    <a:pt x="415" y="1"/>
                  </a:lnTo>
                </a:path>
              </a:pathLst>
            </a:custGeom>
            <a:noFill/>
            <a:ln w="12175" cap="rnd" cmpd="sng">
              <a:solidFill>
                <a:srgbClr val="111111"/>
              </a:solidFill>
              <a:prstDash val="solid"/>
              <a:round/>
              <a:headEnd type="none" w="sm" len="sm"/>
              <a:tailEnd type="none" w="sm" len="sm"/>
            </a:ln>
          </p:spPr>
          <p:txBody>
            <a:bodyPr spcFirstLastPara="1" wrap="square" lIns="91425" tIns="91425" rIns="91425" bIns="91425" anchor="ctr" anchorCtr="0">
              <a:noAutofit/>
            </a:bodyPr>
            <a:lstStyle/>
            <a:p>
              <a:pPr marL="0" lvl="0" indent="0">
                <a:spcBef>
                  <a:spcPts val="0"/>
                </a:spcBef>
                <a:spcAft>
                  <a:spcPts val="0"/>
                </a:spcAft>
                <a:buNone/>
              </a:pPr>
              <a:endParaRPr/>
            </a:p>
          </p:txBody>
        </p:sp>
        <p:sp>
          <p:nvSpPr>
            <p:cNvPr id="707" name="Shape 707"/>
            <p:cNvSpPr/>
            <p:nvPr/>
          </p:nvSpPr>
          <p:spPr>
            <a:xfrm>
              <a:off x="4049250" y="440250"/>
              <a:ext cx="11600" cy="2475"/>
            </a:xfrm>
            <a:custGeom>
              <a:avLst/>
              <a:gdLst/>
              <a:ahLst/>
              <a:cxnLst/>
              <a:rect l="0" t="0" r="0" b="0"/>
              <a:pathLst>
                <a:path w="464" h="99" fill="none" extrusionOk="0">
                  <a:moveTo>
                    <a:pt x="1" y="98"/>
                  </a:moveTo>
                  <a:lnTo>
                    <a:pt x="220" y="50"/>
                  </a:lnTo>
                  <a:lnTo>
                    <a:pt x="464" y="1"/>
                  </a:lnTo>
                  <a:lnTo>
                    <a:pt x="464" y="1"/>
                  </a:lnTo>
                </a:path>
              </a:pathLst>
            </a:custGeom>
            <a:noFill/>
            <a:ln w="12175" cap="rnd" cmpd="sng">
              <a:solidFill>
                <a:srgbClr val="111111"/>
              </a:solidFill>
              <a:prstDash val="solid"/>
              <a:round/>
              <a:headEnd type="none" w="sm" len="sm"/>
              <a:tailEnd type="none" w="sm" len="sm"/>
            </a:ln>
          </p:spPr>
          <p:txBody>
            <a:bodyPr spcFirstLastPara="1" wrap="square" lIns="91425" tIns="91425" rIns="91425" bIns="91425" anchor="ctr" anchorCtr="0">
              <a:noAutofit/>
            </a:bodyPr>
            <a:lstStyle/>
            <a:p>
              <a:pPr marL="0" lvl="0" indent="0">
                <a:spcBef>
                  <a:spcPts val="0"/>
                </a:spcBef>
                <a:spcAft>
                  <a:spcPts val="0"/>
                </a:spcAft>
                <a:buNone/>
              </a:pPr>
              <a:endParaRPr/>
            </a:p>
          </p:txBody>
        </p:sp>
        <p:sp>
          <p:nvSpPr>
            <p:cNvPr id="708" name="Shape 708"/>
            <p:cNvSpPr/>
            <p:nvPr/>
          </p:nvSpPr>
          <p:spPr>
            <a:xfrm>
              <a:off x="4080325" y="439650"/>
              <a:ext cx="12200" cy="1850"/>
            </a:xfrm>
            <a:custGeom>
              <a:avLst/>
              <a:gdLst/>
              <a:ahLst/>
              <a:cxnLst/>
              <a:rect l="0" t="0" r="0" b="0"/>
              <a:pathLst>
                <a:path w="488" h="74" fill="none" extrusionOk="0">
                  <a:moveTo>
                    <a:pt x="0" y="0"/>
                  </a:moveTo>
                  <a:lnTo>
                    <a:pt x="146" y="0"/>
                  </a:lnTo>
                  <a:lnTo>
                    <a:pt x="463" y="74"/>
                  </a:lnTo>
                  <a:lnTo>
                    <a:pt x="487" y="74"/>
                  </a:lnTo>
                </a:path>
              </a:pathLst>
            </a:custGeom>
            <a:noFill/>
            <a:ln w="12175" cap="rnd" cmpd="sng">
              <a:solidFill>
                <a:srgbClr val="111111"/>
              </a:solidFill>
              <a:prstDash val="solid"/>
              <a:round/>
              <a:headEnd type="none" w="sm" len="sm"/>
              <a:tailEnd type="none" w="sm" len="sm"/>
            </a:ln>
          </p:spPr>
          <p:txBody>
            <a:bodyPr spcFirstLastPara="1" wrap="square" lIns="91425" tIns="91425" rIns="91425" bIns="91425" anchor="ctr" anchorCtr="0">
              <a:noAutofit/>
            </a:bodyPr>
            <a:lstStyle/>
            <a:p>
              <a:pPr marL="0" lvl="0" indent="0">
                <a:spcBef>
                  <a:spcPts val="0"/>
                </a:spcBef>
                <a:spcAft>
                  <a:spcPts val="0"/>
                </a:spcAft>
                <a:buNone/>
              </a:pPr>
              <a:endParaRPr/>
            </a:p>
          </p:txBody>
        </p:sp>
        <p:sp>
          <p:nvSpPr>
            <p:cNvPr id="709" name="Shape 709"/>
            <p:cNvSpPr/>
            <p:nvPr/>
          </p:nvSpPr>
          <p:spPr>
            <a:xfrm>
              <a:off x="4110150" y="450000"/>
              <a:ext cx="9150" cy="7950"/>
            </a:xfrm>
            <a:custGeom>
              <a:avLst/>
              <a:gdLst/>
              <a:ahLst/>
              <a:cxnLst/>
              <a:rect l="0" t="0" r="0" b="0"/>
              <a:pathLst>
                <a:path w="366" h="318" fill="none" extrusionOk="0">
                  <a:moveTo>
                    <a:pt x="0" y="1"/>
                  </a:moveTo>
                  <a:lnTo>
                    <a:pt x="98" y="74"/>
                  </a:lnTo>
                  <a:lnTo>
                    <a:pt x="317" y="268"/>
                  </a:lnTo>
                  <a:lnTo>
                    <a:pt x="366" y="317"/>
                  </a:lnTo>
                </a:path>
              </a:pathLst>
            </a:custGeom>
            <a:noFill/>
            <a:ln w="12175" cap="rnd" cmpd="sng">
              <a:solidFill>
                <a:srgbClr val="111111"/>
              </a:solidFill>
              <a:prstDash val="solid"/>
              <a:round/>
              <a:headEnd type="none" w="sm" len="sm"/>
              <a:tailEnd type="none" w="sm" len="sm"/>
            </a:ln>
          </p:spPr>
          <p:txBody>
            <a:bodyPr spcFirstLastPara="1" wrap="square" lIns="91425" tIns="91425" rIns="91425" bIns="91425" anchor="ctr" anchorCtr="0">
              <a:noAutofit/>
            </a:bodyPr>
            <a:lstStyle/>
            <a:p>
              <a:pPr marL="0" lvl="0" indent="0">
                <a:spcBef>
                  <a:spcPts val="0"/>
                </a:spcBef>
                <a:spcAft>
                  <a:spcPts val="0"/>
                </a:spcAft>
                <a:buNone/>
              </a:pPr>
              <a:endParaRPr/>
            </a:p>
          </p:txBody>
        </p:sp>
        <p:sp>
          <p:nvSpPr>
            <p:cNvPr id="710" name="Shape 710"/>
            <p:cNvSpPr/>
            <p:nvPr/>
          </p:nvSpPr>
          <p:spPr>
            <a:xfrm>
              <a:off x="4130250" y="473750"/>
              <a:ext cx="4900" cy="10975"/>
            </a:xfrm>
            <a:custGeom>
              <a:avLst/>
              <a:gdLst/>
              <a:ahLst/>
              <a:cxnLst/>
              <a:rect l="0" t="0" r="0" b="0"/>
              <a:pathLst>
                <a:path w="196" h="439" fill="none" extrusionOk="0">
                  <a:moveTo>
                    <a:pt x="0" y="0"/>
                  </a:moveTo>
                  <a:lnTo>
                    <a:pt x="25" y="73"/>
                  </a:lnTo>
                  <a:lnTo>
                    <a:pt x="171" y="366"/>
                  </a:lnTo>
                  <a:lnTo>
                    <a:pt x="195" y="439"/>
                  </a:lnTo>
                </a:path>
              </a:pathLst>
            </a:custGeom>
            <a:noFill/>
            <a:ln w="12175" cap="rnd" cmpd="sng">
              <a:solidFill>
                <a:srgbClr val="111111"/>
              </a:solidFill>
              <a:prstDash val="solid"/>
              <a:round/>
              <a:headEnd type="none" w="sm" len="sm"/>
              <a:tailEnd type="none" w="sm" len="sm"/>
            </a:ln>
          </p:spPr>
          <p:txBody>
            <a:bodyPr spcFirstLastPara="1" wrap="square" lIns="91425" tIns="91425" rIns="91425" bIns="91425" anchor="ctr" anchorCtr="0">
              <a:noAutofit/>
            </a:bodyPr>
            <a:lstStyle/>
            <a:p>
              <a:pPr marL="0" lvl="0" indent="0">
                <a:spcBef>
                  <a:spcPts val="0"/>
                </a:spcBef>
                <a:spcAft>
                  <a:spcPts val="0"/>
                </a:spcAft>
                <a:buNone/>
              </a:pPr>
              <a:endParaRPr/>
            </a:p>
          </p:txBody>
        </p:sp>
        <p:sp>
          <p:nvSpPr>
            <p:cNvPr id="711" name="Shape 711"/>
            <p:cNvSpPr/>
            <p:nvPr/>
          </p:nvSpPr>
          <p:spPr>
            <a:xfrm>
              <a:off x="4141800" y="502975"/>
              <a:ext cx="3700" cy="11600"/>
            </a:xfrm>
            <a:custGeom>
              <a:avLst/>
              <a:gdLst/>
              <a:ahLst/>
              <a:cxnLst/>
              <a:rect l="0" t="0" r="0" b="0"/>
              <a:pathLst>
                <a:path w="148" h="464" fill="none" extrusionOk="0">
                  <a:moveTo>
                    <a:pt x="1" y="0"/>
                  </a:moveTo>
                  <a:lnTo>
                    <a:pt x="147" y="463"/>
                  </a:lnTo>
                </a:path>
              </a:pathLst>
            </a:custGeom>
            <a:noFill/>
            <a:ln w="12175" cap="rnd" cmpd="sng">
              <a:solidFill>
                <a:srgbClr val="111111"/>
              </a:solidFill>
              <a:prstDash val="solid"/>
              <a:round/>
              <a:headEnd type="none" w="sm" len="sm"/>
              <a:tailEnd type="none" w="sm" len="sm"/>
            </a:ln>
          </p:spPr>
          <p:txBody>
            <a:bodyPr spcFirstLastPara="1" wrap="square" lIns="91425" tIns="91425" rIns="91425" bIns="91425" anchor="ctr" anchorCtr="0">
              <a:noAutofit/>
            </a:bodyPr>
            <a:lstStyle/>
            <a:p>
              <a:pPr marL="0" lvl="0" indent="0">
                <a:spcBef>
                  <a:spcPts val="0"/>
                </a:spcBef>
                <a:spcAft>
                  <a:spcPts val="0"/>
                </a:spcAft>
                <a:buNone/>
              </a:pPr>
              <a:endParaRPr/>
            </a:p>
          </p:txBody>
        </p:sp>
        <p:sp>
          <p:nvSpPr>
            <p:cNvPr id="712" name="Shape 712"/>
            <p:cNvSpPr/>
            <p:nvPr/>
          </p:nvSpPr>
          <p:spPr>
            <a:xfrm>
              <a:off x="4150950" y="533425"/>
              <a:ext cx="3675" cy="11575"/>
            </a:xfrm>
            <a:custGeom>
              <a:avLst/>
              <a:gdLst/>
              <a:ahLst/>
              <a:cxnLst/>
              <a:rect l="0" t="0" r="0" b="0"/>
              <a:pathLst>
                <a:path w="147" h="463" fill="none" extrusionOk="0">
                  <a:moveTo>
                    <a:pt x="0" y="0"/>
                  </a:moveTo>
                  <a:lnTo>
                    <a:pt x="146" y="463"/>
                  </a:lnTo>
                </a:path>
              </a:pathLst>
            </a:custGeom>
            <a:noFill/>
            <a:ln w="12175" cap="rnd" cmpd="sng">
              <a:solidFill>
                <a:srgbClr val="111111"/>
              </a:solidFill>
              <a:prstDash val="solid"/>
              <a:round/>
              <a:headEnd type="none" w="sm" len="sm"/>
              <a:tailEnd type="none" w="sm" len="sm"/>
            </a:ln>
          </p:spPr>
          <p:txBody>
            <a:bodyPr spcFirstLastPara="1" wrap="square" lIns="91425" tIns="91425" rIns="91425" bIns="91425" anchor="ctr" anchorCtr="0">
              <a:noAutofit/>
            </a:bodyPr>
            <a:lstStyle/>
            <a:p>
              <a:pPr marL="0" lvl="0" indent="0">
                <a:spcBef>
                  <a:spcPts val="0"/>
                </a:spcBef>
                <a:spcAft>
                  <a:spcPts val="0"/>
                </a:spcAft>
                <a:buNone/>
              </a:pPr>
              <a:endParaRPr/>
            </a:p>
          </p:txBody>
        </p:sp>
        <p:sp>
          <p:nvSpPr>
            <p:cNvPr id="713" name="Shape 713"/>
            <p:cNvSpPr/>
            <p:nvPr/>
          </p:nvSpPr>
          <p:spPr>
            <a:xfrm>
              <a:off x="4160675" y="563850"/>
              <a:ext cx="4900" cy="11000"/>
            </a:xfrm>
            <a:custGeom>
              <a:avLst/>
              <a:gdLst/>
              <a:ahLst/>
              <a:cxnLst/>
              <a:rect l="0" t="0" r="0" b="0"/>
              <a:pathLst>
                <a:path w="196" h="440" fill="none" extrusionOk="0">
                  <a:moveTo>
                    <a:pt x="1" y="1"/>
                  </a:moveTo>
                  <a:lnTo>
                    <a:pt x="50" y="123"/>
                  </a:lnTo>
                  <a:lnTo>
                    <a:pt x="196" y="415"/>
                  </a:lnTo>
                  <a:lnTo>
                    <a:pt x="196" y="439"/>
                  </a:lnTo>
                </a:path>
              </a:pathLst>
            </a:custGeom>
            <a:noFill/>
            <a:ln w="12175" cap="rnd" cmpd="sng">
              <a:solidFill>
                <a:srgbClr val="111111"/>
              </a:solidFill>
              <a:prstDash val="solid"/>
              <a:round/>
              <a:headEnd type="none" w="sm" len="sm"/>
              <a:tailEnd type="none" w="sm" len="sm"/>
            </a:ln>
          </p:spPr>
          <p:txBody>
            <a:bodyPr spcFirstLastPara="1" wrap="square" lIns="91425" tIns="91425" rIns="91425" bIns="91425" anchor="ctr" anchorCtr="0">
              <a:noAutofit/>
            </a:bodyPr>
            <a:lstStyle/>
            <a:p>
              <a:pPr marL="0" lvl="0" indent="0">
                <a:spcBef>
                  <a:spcPts val="0"/>
                </a:spcBef>
                <a:spcAft>
                  <a:spcPts val="0"/>
                </a:spcAft>
                <a:buNone/>
              </a:pPr>
              <a:endParaRPr/>
            </a:p>
          </p:txBody>
        </p:sp>
        <p:sp>
          <p:nvSpPr>
            <p:cNvPr id="714" name="Shape 714"/>
            <p:cNvSpPr/>
            <p:nvPr/>
          </p:nvSpPr>
          <p:spPr>
            <a:xfrm>
              <a:off x="4175300" y="591875"/>
              <a:ext cx="7325" cy="9150"/>
            </a:xfrm>
            <a:custGeom>
              <a:avLst/>
              <a:gdLst/>
              <a:ahLst/>
              <a:cxnLst/>
              <a:rect l="0" t="0" r="0" b="0"/>
              <a:pathLst>
                <a:path w="293" h="366" fill="none" extrusionOk="0">
                  <a:moveTo>
                    <a:pt x="0" y="0"/>
                  </a:moveTo>
                  <a:lnTo>
                    <a:pt x="98" y="146"/>
                  </a:lnTo>
                  <a:lnTo>
                    <a:pt x="293" y="366"/>
                  </a:lnTo>
                </a:path>
              </a:pathLst>
            </a:custGeom>
            <a:noFill/>
            <a:ln w="12175" cap="rnd" cmpd="sng">
              <a:solidFill>
                <a:srgbClr val="111111"/>
              </a:solidFill>
              <a:prstDash val="solid"/>
              <a:round/>
              <a:headEnd type="none" w="sm" len="sm"/>
              <a:tailEnd type="none" w="sm" len="sm"/>
            </a:ln>
          </p:spPr>
          <p:txBody>
            <a:bodyPr spcFirstLastPara="1" wrap="square" lIns="91425" tIns="91425" rIns="91425" bIns="91425" anchor="ctr" anchorCtr="0">
              <a:noAutofit/>
            </a:bodyPr>
            <a:lstStyle/>
            <a:p>
              <a:pPr marL="0" lvl="0" indent="0">
                <a:spcBef>
                  <a:spcPts val="0"/>
                </a:spcBef>
                <a:spcAft>
                  <a:spcPts val="0"/>
                </a:spcAft>
                <a:buNone/>
              </a:pPr>
              <a:endParaRPr/>
            </a:p>
          </p:txBody>
        </p:sp>
        <p:sp>
          <p:nvSpPr>
            <p:cNvPr id="715" name="Shape 715"/>
            <p:cNvSpPr/>
            <p:nvPr/>
          </p:nvSpPr>
          <p:spPr>
            <a:xfrm>
              <a:off x="4198425" y="613175"/>
              <a:ext cx="11000" cy="4900"/>
            </a:xfrm>
            <a:custGeom>
              <a:avLst/>
              <a:gdLst/>
              <a:ahLst/>
              <a:cxnLst/>
              <a:rect l="0" t="0" r="0" b="0"/>
              <a:pathLst>
                <a:path w="440" h="196" fill="none" extrusionOk="0">
                  <a:moveTo>
                    <a:pt x="1" y="1"/>
                  </a:moveTo>
                  <a:lnTo>
                    <a:pt x="171" y="98"/>
                  </a:lnTo>
                  <a:lnTo>
                    <a:pt x="439" y="195"/>
                  </a:lnTo>
                </a:path>
              </a:pathLst>
            </a:custGeom>
            <a:noFill/>
            <a:ln w="12175" cap="rnd" cmpd="sng">
              <a:solidFill>
                <a:srgbClr val="111111"/>
              </a:solidFill>
              <a:prstDash val="solid"/>
              <a:round/>
              <a:headEnd type="none" w="sm" len="sm"/>
              <a:tailEnd type="none" w="sm" len="sm"/>
            </a:ln>
          </p:spPr>
          <p:txBody>
            <a:bodyPr spcFirstLastPara="1" wrap="square" lIns="91425" tIns="91425" rIns="91425" bIns="91425" anchor="ctr" anchorCtr="0">
              <a:noAutofit/>
            </a:bodyPr>
            <a:lstStyle/>
            <a:p>
              <a:pPr marL="0" lvl="0" indent="0">
                <a:spcBef>
                  <a:spcPts val="0"/>
                </a:spcBef>
                <a:spcAft>
                  <a:spcPts val="0"/>
                </a:spcAft>
                <a:buNone/>
              </a:pPr>
              <a:endParaRPr/>
            </a:p>
          </p:txBody>
        </p:sp>
        <p:sp>
          <p:nvSpPr>
            <p:cNvPr id="716" name="Shape 716"/>
            <p:cNvSpPr/>
            <p:nvPr/>
          </p:nvSpPr>
          <p:spPr>
            <a:xfrm>
              <a:off x="4228275" y="621100"/>
              <a:ext cx="12200" cy="625"/>
            </a:xfrm>
            <a:custGeom>
              <a:avLst/>
              <a:gdLst/>
              <a:ahLst/>
              <a:cxnLst/>
              <a:rect l="0" t="0" r="0" b="0"/>
              <a:pathLst>
                <a:path w="488" h="25" fill="none" extrusionOk="0">
                  <a:moveTo>
                    <a:pt x="0" y="0"/>
                  </a:moveTo>
                  <a:lnTo>
                    <a:pt x="49" y="25"/>
                  </a:lnTo>
                  <a:lnTo>
                    <a:pt x="487" y="0"/>
                  </a:lnTo>
                  <a:lnTo>
                    <a:pt x="487" y="0"/>
                  </a:lnTo>
                </a:path>
              </a:pathLst>
            </a:custGeom>
            <a:noFill/>
            <a:ln w="12175" cap="rnd" cmpd="sng">
              <a:solidFill>
                <a:srgbClr val="111111"/>
              </a:solidFill>
              <a:prstDash val="solid"/>
              <a:round/>
              <a:headEnd type="none" w="sm" len="sm"/>
              <a:tailEnd type="none" w="sm" len="sm"/>
            </a:ln>
          </p:spPr>
          <p:txBody>
            <a:bodyPr spcFirstLastPara="1" wrap="square" lIns="91425" tIns="91425" rIns="91425" bIns="91425" anchor="ctr" anchorCtr="0">
              <a:noAutofit/>
            </a:bodyPr>
            <a:lstStyle/>
            <a:p>
              <a:pPr marL="0" lvl="0" indent="0">
                <a:spcBef>
                  <a:spcPts val="0"/>
                </a:spcBef>
                <a:spcAft>
                  <a:spcPts val="0"/>
                </a:spcAft>
                <a:buNone/>
              </a:pPr>
              <a:endParaRPr/>
            </a:p>
          </p:txBody>
        </p:sp>
        <p:sp>
          <p:nvSpPr>
            <p:cNvPr id="717" name="Shape 717"/>
            <p:cNvSpPr/>
            <p:nvPr/>
          </p:nvSpPr>
          <p:spPr>
            <a:xfrm>
              <a:off x="4259925" y="616225"/>
              <a:ext cx="11600" cy="3075"/>
            </a:xfrm>
            <a:custGeom>
              <a:avLst/>
              <a:gdLst/>
              <a:ahLst/>
              <a:cxnLst/>
              <a:rect l="0" t="0" r="0" b="0"/>
              <a:pathLst>
                <a:path w="464" h="123" fill="none" extrusionOk="0">
                  <a:moveTo>
                    <a:pt x="1" y="122"/>
                  </a:moveTo>
                  <a:lnTo>
                    <a:pt x="196" y="73"/>
                  </a:lnTo>
                  <a:lnTo>
                    <a:pt x="464" y="0"/>
                  </a:lnTo>
                  <a:lnTo>
                    <a:pt x="464" y="0"/>
                  </a:lnTo>
                </a:path>
              </a:pathLst>
            </a:custGeom>
            <a:noFill/>
            <a:ln w="12175" cap="rnd" cmpd="sng">
              <a:solidFill>
                <a:srgbClr val="111111"/>
              </a:solidFill>
              <a:prstDash val="solid"/>
              <a:round/>
              <a:headEnd type="none" w="sm" len="sm"/>
              <a:tailEnd type="none" w="sm" len="sm"/>
            </a:ln>
          </p:spPr>
          <p:txBody>
            <a:bodyPr spcFirstLastPara="1" wrap="square" lIns="91425" tIns="91425" rIns="91425" bIns="91425" anchor="ctr" anchorCtr="0">
              <a:noAutofit/>
            </a:bodyPr>
            <a:lstStyle/>
            <a:p>
              <a:pPr marL="0" lvl="0" indent="0">
                <a:spcBef>
                  <a:spcPts val="0"/>
                </a:spcBef>
                <a:spcAft>
                  <a:spcPts val="0"/>
                </a:spcAft>
                <a:buNone/>
              </a:pPr>
              <a:endParaRPr/>
            </a:p>
          </p:txBody>
        </p:sp>
        <p:sp>
          <p:nvSpPr>
            <p:cNvPr id="718" name="Shape 718"/>
            <p:cNvSpPr/>
            <p:nvPr/>
          </p:nvSpPr>
          <p:spPr>
            <a:xfrm>
              <a:off x="4289775" y="602225"/>
              <a:ext cx="10375" cy="6725"/>
            </a:xfrm>
            <a:custGeom>
              <a:avLst/>
              <a:gdLst/>
              <a:ahLst/>
              <a:cxnLst/>
              <a:rect l="0" t="0" r="0" b="0"/>
              <a:pathLst>
                <a:path w="415" h="269" fill="none" extrusionOk="0">
                  <a:moveTo>
                    <a:pt x="0" y="268"/>
                  </a:moveTo>
                  <a:lnTo>
                    <a:pt x="195" y="146"/>
                  </a:lnTo>
                  <a:lnTo>
                    <a:pt x="390" y="0"/>
                  </a:lnTo>
                  <a:lnTo>
                    <a:pt x="414" y="0"/>
                  </a:lnTo>
                </a:path>
              </a:pathLst>
            </a:custGeom>
            <a:noFill/>
            <a:ln w="12175" cap="rnd" cmpd="sng">
              <a:solidFill>
                <a:srgbClr val="111111"/>
              </a:solidFill>
              <a:prstDash val="solid"/>
              <a:round/>
              <a:headEnd type="none" w="sm" len="sm"/>
              <a:tailEnd type="none" w="sm" len="sm"/>
            </a:ln>
          </p:spPr>
          <p:txBody>
            <a:bodyPr spcFirstLastPara="1" wrap="square" lIns="91425" tIns="91425" rIns="91425" bIns="91425" anchor="ctr" anchorCtr="0">
              <a:noAutofit/>
            </a:bodyPr>
            <a:lstStyle/>
            <a:p>
              <a:pPr marL="0" lvl="0" indent="0">
                <a:spcBef>
                  <a:spcPts val="0"/>
                </a:spcBef>
                <a:spcAft>
                  <a:spcPts val="0"/>
                </a:spcAft>
                <a:buNone/>
              </a:pPr>
              <a:endParaRPr/>
            </a:p>
          </p:txBody>
        </p:sp>
        <p:sp>
          <p:nvSpPr>
            <p:cNvPr id="719" name="Shape 719"/>
            <p:cNvSpPr/>
            <p:nvPr/>
          </p:nvSpPr>
          <p:spPr>
            <a:xfrm>
              <a:off x="4313525" y="577875"/>
              <a:ext cx="6100" cy="10375"/>
            </a:xfrm>
            <a:custGeom>
              <a:avLst/>
              <a:gdLst/>
              <a:ahLst/>
              <a:cxnLst/>
              <a:rect l="0" t="0" r="0" b="0"/>
              <a:pathLst>
                <a:path w="244" h="415" fill="none" extrusionOk="0">
                  <a:moveTo>
                    <a:pt x="0" y="414"/>
                  </a:moveTo>
                  <a:lnTo>
                    <a:pt x="24" y="365"/>
                  </a:lnTo>
                  <a:lnTo>
                    <a:pt x="146" y="195"/>
                  </a:lnTo>
                  <a:lnTo>
                    <a:pt x="244" y="0"/>
                  </a:lnTo>
                </a:path>
              </a:pathLst>
            </a:custGeom>
            <a:noFill/>
            <a:ln w="12175" cap="rnd" cmpd="sng">
              <a:solidFill>
                <a:srgbClr val="111111"/>
              </a:solidFill>
              <a:prstDash val="solid"/>
              <a:round/>
              <a:headEnd type="none" w="sm" len="sm"/>
              <a:tailEnd type="none" w="sm" len="sm"/>
            </a:ln>
          </p:spPr>
          <p:txBody>
            <a:bodyPr spcFirstLastPara="1" wrap="square" lIns="91425" tIns="91425" rIns="91425" bIns="91425" anchor="ctr" anchorCtr="0">
              <a:noAutofit/>
            </a:bodyPr>
            <a:lstStyle/>
            <a:p>
              <a:pPr marL="0" lvl="0" indent="0">
                <a:spcBef>
                  <a:spcPts val="0"/>
                </a:spcBef>
                <a:spcAft>
                  <a:spcPts val="0"/>
                </a:spcAft>
                <a:buNone/>
              </a:pPr>
              <a:endParaRPr/>
            </a:p>
          </p:txBody>
        </p:sp>
        <p:sp>
          <p:nvSpPr>
            <p:cNvPr id="720" name="Shape 720"/>
            <p:cNvSpPr/>
            <p:nvPr/>
          </p:nvSpPr>
          <p:spPr>
            <a:xfrm>
              <a:off x="4326300" y="547425"/>
              <a:ext cx="2450" cy="12200"/>
            </a:xfrm>
            <a:custGeom>
              <a:avLst/>
              <a:gdLst/>
              <a:ahLst/>
              <a:cxnLst/>
              <a:rect l="0" t="0" r="0" b="0"/>
              <a:pathLst>
                <a:path w="98" h="488" fill="none" extrusionOk="0">
                  <a:moveTo>
                    <a:pt x="0" y="487"/>
                  </a:moveTo>
                  <a:lnTo>
                    <a:pt x="49" y="293"/>
                  </a:lnTo>
                  <a:lnTo>
                    <a:pt x="98" y="0"/>
                  </a:lnTo>
                </a:path>
              </a:pathLst>
            </a:custGeom>
            <a:noFill/>
            <a:ln w="12175" cap="rnd" cmpd="sng">
              <a:solidFill>
                <a:srgbClr val="111111"/>
              </a:solidFill>
              <a:prstDash val="solid"/>
              <a:round/>
              <a:headEnd type="none" w="sm" len="sm"/>
              <a:tailEnd type="none" w="sm" len="sm"/>
            </a:ln>
          </p:spPr>
          <p:txBody>
            <a:bodyPr spcFirstLastPara="1" wrap="square" lIns="91425" tIns="91425" rIns="91425" bIns="91425" anchor="ctr" anchorCtr="0">
              <a:noAutofit/>
            </a:bodyPr>
            <a:lstStyle/>
            <a:p>
              <a:pPr marL="0" lvl="0" indent="0">
                <a:spcBef>
                  <a:spcPts val="0"/>
                </a:spcBef>
                <a:spcAft>
                  <a:spcPts val="0"/>
                </a:spcAft>
                <a:buNone/>
              </a:pPr>
              <a:endParaRPr/>
            </a:p>
          </p:txBody>
        </p:sp>
        <p:sp>
          <p:nvSpPr>
            <p:cNvPr id="721" name="Shape 721"/>
            <p:cNvSpPr/>
            <p:nvPr/>
          </p:nvSpPr>
          <p:spPr>
            <a:xfrm>
              <a:off x="4329350" y="515750"/>
              <a:ext cx="625" cy="12200"/>
            </a:xfrm>
            <a:custGeom>
              <a:avLst/>
              <a:gdLst/>
              <a:ahLst/>
              <a:cxnLst/>
              <a:rect l="0" t="0" r="0" b="0"/>
              <a:pathLst>
                <a:path w="25" h="488" fill="none" extrusionOk="0">
                  <a:moveTo>
                    <a:pt x="25" y="488"/>
                  </a:moveTo>
                  <a:lnTo>
                    <a:pt x="25" y="464"/>
                  </a:lnTo>
                  <a:lnTo>
                    <a:pt x="25" y="123"/>
                  </a:lnTo>
                  <a:lnTo>
                    <a:pt x="0" y="1"/>
                  </a:lnTo>
                </a:path>
              </a:pathLst>
            </a:custGeom>
            <a:noFill/>
            <a:ln w="12175" cap="rnd" cmpd="sng">
              <a:solidFill>
                <a:srgbClr val="111111"/>
              </a:solidFill>
              <a:prstDash val="solid"/>
              <a:round/>
              <a:headEnd type="none" w="sm" len="sm"/>
              <a:tailEnd type="none" w="sm" len="sm"/>
            </a:ln>
          </p:spPr>
          <p:txBody>
            <a:bodyPr spcFirstLastPara="1" wrap="square" lIns="91425" tIns="91425" rIns="91425" bIns="91425" anchor="ctr" anchorCtr="0">
              <a:noAutofit/>
            </a:bodyPr>
            <a:lstStyle/>
            <a:p>
              <a:pPr marL="0" lvl="0" indent="0">
                <a:spcBef>
                  <a:spcPts val="0"/>
                </a:spcBef>
                <a:spcAft>
                  <a:spcPts val="0"/>
                </a:spcAft>
                <a:buNone/>
              </a:pPr>
              <a:endParaRPr/>
            </a:p>
          </p:txBody>
        </p:sp>
        <p:sp>
          <p:nvSpPr>
            <p:cNvPr id="722" name="Shape 722"/>
            <p:cNvSpPr/>
            <p:nvPr/>
          </p:nvSpPr>
          <p:spPr>
            <a:xfrm>
              <a:off x="4325075" y="488975"/>
              <a:ext cx="1250" cy="6100"/>
            </a:xfrm>
            <a:custGeom>
              <a:avLst/>
              <a:gdLst/>
              <a:ahLst/>
              <a:cxnLst/>
              <a:rect l="0" t="0" r="0" b="0"/>
              <a:pathLst>
                <a:path w="50" h="244" fill="none" extrusionOk="0">
                  <a:moveTo>
                    <a:pt x="49" y="244"/>
                  </a:moveTo>
                  <a:lnTo>
                    <a:pt x="49" y="244"/>
                  </a:lnTo>
                  <a:lnTo>
                    <a:pt x="1" y="0"/>
                  </a:lnTo>
                </a:path>
              </a:pathLst>
            </a:custGeom>
            <a:noFill/>
            <a:ln w="12175" cap="rnd" cmpd="sng">
              <a:solidFill>
                <a:srgbClr val="111111"/>
              </a:solidFill>
              <a:prstDash val="solid"/>
              <a:round/>
              <a:headEnd type="none" w="sm" len="sm"/>
              <a:tailEnd type="none" w="sm" len="sm"/>
            </a:ln>
          </p:spPr>
          <p:txBody>
            <a:bodyPr spcFirstLastPara="1" wrap="square" lIns="91425" tIns="91425" rIns="91425" bIns="91425" anchor="ctr" anchorCtr="0">
              <a:noAutofit/>
            </a:bodyPr>
            <a:lstStyle/>
            <a:p>
              <a:pPr marL="0" lvl="0" indent="0">
                <a:spcBef>
                  <a:spcPts val="0"/>
                </a:spcBef>
                <a:spcAft>
                  <a:spcPts val="0"/>
                </a:spcAft>
                <a:buNone/>
              </a:pPr>
              <a:endParaRPr/>
            </a:p>
          </p:txBody>
        </p:sp>
      </p:grpSp>
      <p:grpSp>
        <p:nvGrpSpPr>
          <p:cNvPr id="723" name="Shape 723"/>
          <p:cNvGrpSpPr/>
          <p:nvPr/>
        </p:nvGrpSpPr>
        <p:grpSpPr>
          <a:xfrm>
            <a:off x="5299639" y="877161"/>
            <a:ext cx="295148" cy="295148"/>
            <a:chOff x="6649150" y="309350"/>
            <a:chExt cx="395800" cy="395800"/>
          </a:xfrm>
        </p:grpSpPr>
        <p:sp>
          <p:nvSpPr>
            <p:cNvPr id="724" name="Shape 724"/>
            <p:cNvSpPr/>
            <p:nvPr/>
          </p:nvSpPr>
          <p:spPr>
            <a:xfrm>
              <a:off x="6649150" y="309350"/>
              <a:ext cx="395800" cy="395800"/>
            </a:xfrm>
            <a:custGeom>
              <a:avLst/>
              <a:gdLst/>
              <a:ahLst/>
              <a:cxnLst/>
              <a:rect l="0" t="0" r="0" b="0"/>
              <a:pathLst>
                <a:path w="15832" h="15832" fill="none" extrusionOk="0">
                  <a:moveTo>
                    <a:pt x="7916" y="1"/>
                  </a:moveTo>
                  <a:lnTo>
                    <a:pt x="7916" y="1"/>
                  </a:lnTo>
                  <a:lnTo>
                    <a:pt x="7502" y="25"/>
                  </a:lnTo>
                  <a:lnTo>
                    <a:pt x="7112" y="49"/>
                  </a:lnTo>
                  <a:lnTo>
                    <a:pt x="6723" y="98"/>
                  </a:lnTo>
                  <a:lnTo>
                    <a:pt x="6333" y="171"/>
                  </a:lnTo>
                  <a:lnTo>
                    <a:pt x="5943" y="244"/>
                  </a:lnTo>
                  <a:lnTo>
                    <a:pt x="5553" y="366"/>
                  </a:lnTo>
                  <a:lnTo>
                    <a:pt x="5188" y="488"/>
                  </a:lnTo>
                  <a:lnTo>
                    <a:pt x="4847" y="634"/>
                  </a:lnTo>
                  <a:lnTo>
                    <a:pt x="4482" y="780"/>
                  </a:lnTo>
                  <a:lnTo>
                    <a:pt x="4141" y="950"/>
                  </a:lnTo>
                  <a:lnTo>
                    <a:pt x="3824" y="1145"/>
                  </a:lnTo>
                  <a:lnTo>
                    <a:pt x="3483" y="1364"/>
                  </a:lnTo>
                  <a:lnTo>
                    <a:pt x="3191" y="1584"/>
                  </a:lnTo>
                  <a:lnTo>
                    <a:pt x="2874" y="1803"/>
                  </a:lnTo>
                  <a:lnTo>
                    <a:pt x="2607" y="2071"/>
                  </a:lnTo>
                  <a:lnTo>
                    <a:pt x="2314" y="2314"/>
                  </a:lnTo>
                  <a:lnTo>
                    <a:pt x="2071" y="2607"/>
                  </a:lnTo>
                  <a:lnTo>
                    <a:pt x="1803" y="2874"/>
                  </a:lnTo>
                  <a:lnTo>
                    <a:pt x="1584" y="3191"/>
                  </a:lnTo>
                  <a:lnTo>
                    <a:pt x="1364" y="3483"/>
                  </a:lnTo>
                  <a:lnTo>
                    <a:pt x="1145" y="3824"/>
                  </a:lnTo>
                  <a:lnTo>
                    <a:pt x="950" y="4141"/>
                  </a:lnTo>
                  <a:lnTo>
                    <a:pt x="780" y="4482"/>
                  </a:lnTo>
                  <a:lnTo>
                    <a:pt x="634" y="4847"/>
                  </a:lnTo>
                  <a:lnTo>
                    <a:pt x="488" y="5188"/>
                  </a:lnTo>
                  <a:lnTo>
                    <a:pt x="366" y="5553"/>
                  </a:lnTo>
                  <a:lnTo>
                    <a:pt x="244" y="5943"/>
                  </a:lnTo>
                  <a:lnTo>
                    <a:pt x="171" y="6333"/>
                  </a:lnTo>
                  <a:lnTo>
                    <a:pt x="98" y="6722"/>
                  </a:lnTo>
                  <a:lnTo>
                    <a:pt x="49" y="7112"/>
                  </a:lnTo>
                  <a:lnTo>
                    <a:pt x="25" y="7502"/>
                  </a:lnTo>
                  <a:lnTo>
                    <a:pt x="1" y="7916"/>
                  </a:lnTo>
                  <a:lnTo>
                    <a:pt x="1" y="7916"/>
                  </a:lnTo>
                  <a:lnTo>
                    <a:pt x="25" y="8330"/>
                  </a:lnTo>
                  <a:lnTo>
                    <a:pt x="49" y="8720"/>
                  </a:lnTo>
                  <a:lnTo>
                    <a:pt x="98" y="9109"/>
                  </a:lnTo>
                  <a:lnTo>
                    <a:pt x="171" y="9499"/>
                  </a:lnTo>
                  <a:lnTo>
                    <a:pt x="244" y="9889"/>
                  </a:lnTo>
                  <a:lnTo>
                    <a:pt x="366" y="10278"/>
                  </a:lnTo>
                  <a:lnTo>
                    <a:pt x="488" y="10644"/>
                  </a:lnTo>
                  <a:lnTo>
                    <a:pt x="634" y="10985"/>
                  </a:lnTo>
                  <a:lnTo>
                    <a:pt x="780" y="11350"/>
                  </a:lnTo>
                  <a:lnTo>
                    <a:pt x="950" y="11691"/>
                  </a:lnTo>
                  <a:lnTo>
                    <a:pt x="1145" y="12008"/>
                  </a:lnTo>
                  <a:lnTo>
                    <a:pt x="1364" y="12348"/>
                  </a:lnTo>
                  <a:lnTo>
                    <a:pt x="1584" y="12641"/>
                  </a:lnTo>
                  <a:lnTo>
                    <a:pt x="1803" y="12957"/>
                  </a:lnTo>
                  <a:lnTo>
                    <a:pt x="2071" y="13225"/>
                  </a:lnTo>
                  <a:lnTo>
                    <a:pt x="2314" y="13518"/>
                  </a:lnTo>
                  <a:lnTo>
                    <a:pt x="2607" y="13761"/>
                  </a:lnTo>
                  <a:lnTo>
                    <a:pt x="2874" y="14029"/>
                  </a:lnTo>
                  <a:lnTo>
                    <a:pt x="3191" y="14248"/>
                  </a:lnTo>
                  <a:lnTo>
                    <a:pt x="3483" y="14467"/>
                  </a:lnTo>
                  <a:lnTo>
                    <a:pt x="3824" y="14687"/>
                  </a:lnTo>
                  <a:lnTo>
                    <a:pt x="4141" y="14881"/>
                  </a:lnTo>
                  <a:lnTo>
                    <a:pt x="4482" y="15052"/>
                  </a:lnTo>
                  <a:lnTo>
                    <a:pt x="4847" y="15198"/>
                  </a:lnTo>
                  <a:lnTo>
                    <a:pt x="5188" y="15344"/>
                  </a:lnTo>
                  <a:lnTo>
                    <a:pt x="5553" y="15466"/>
                  </a:lnTo>
                  <a:lnTo>
                    <a:pt x="5943" y="15588"/>
                  </a:lnTo>
                  <a:lnTo>
                    <a:pt x="6333" y="15661"/>
                  </a:lnTo>
                  <a:lnTo>
                    <a:pt x="6723" y="15734"/>
                  </a:lnTo>
                  <a:lnTo>
                    <a:pt x="7112" y="15783"/>
                  </a:lnTo>
                  <a:lnTo>
                    <a:pt x="7502" y="15807"/>
                  </a:lnTo>
                  <a:lnTo>
                    <a:pt x="7916" y="15831"/>
                  </a:lnTo>
                  <a:lnTo>
                    <a:pt x="7916" y="15831"/>
                  </a:lnTo>
                  <a:lnTo>
                    <a:pt x="8330" y="15807"/>
                  </a:lnTo>
                  <a:lnTo>
                    <a:pt x="8720" y="15783"/>
                  </a:lnTo>
                  <a:lnTo>
                    <a:pt x="9109" y="15734"/>
                  </a:lnTo>
                  <a:lnTo>
                    <a:pt x="9499" y="15661"/>
                  </a:lnTo>
                  <a:lnTo>
                    <a:pt x="9889" y="15588"/>
                  </a:lnTo>
                  <a:lnTo>
                    <a:pt x="10278" y="15466"/>
                  </a:lnTo>
                  <a:lnTo>
                    <a:pt x="10644" y="15344"/>
                  </a:lnTo>
                  <a:lnTo>
                    <a:pt x="10985" y="15198"/>
                  </a:lnTo>
                  <a:lnTo>
                    <a:pt x="11350" y="15052"/>
                  </a:lnTo>
                  <a:lnTo>
                    <a:pt x="11691" y="14881"/>
                  </a:lnTo>
                  <a:lnTo>
                    <a:pt x="12008" y="14687"/>
                  </a:lnTo>
                  <a:lnTo>
                    <a:pt x="12349" y="14467"/>
                  </a:lnTo>
                  <a:lnTo>
                    <a:pt x="12641" y="14248"/>
                  </a:lnTo>
                  <a:lnTo>
                    <a:pt x="12957" y="14029"/>
                  </a:lnTo>
                  <a:lnTo>
                    <a:pt x="13225" y="13761"/>
                  </a:lnTo>
                  <a:lnTo>
                    <a:pt x="13518" y="13518"/>
                  </a:lnTo>
                  <a:lnTo>
                    <a:pt x="13761" y="13225"/>
                  </a:lnTo>
                  <a:lnTo>
                    <a:pt x="14029" y="12957"/>
                  </a:lnTo>
                  <a:lnTo>
                    <a:pt x="14248" y="12641"/>
                  </a:lnTo>
                  <a:lnTo>
                    <a:pt x="14467" y="12348"/>
                  </a:lnTo>
                  <a:lnTo>
                    <a:pt x="14687" y="12008"/>
                  </a:lnTo>
                  <a:lnTo>
                    <a:pt x="14881" y="11691"/>
                  </a:lnTo>
                  <a:lnTo>
                    <a:pt x="15052" y="11350"/>
                  </a:lnTo>
                  <a:lnTo>
                    <a:pt x="15198" y="10985"/>
                  </a:lnTo>
                  <a:lnTo>
                    <a:pt x="15344" y="10644"/>
                  </a:lnTo>
                  <a:lnTo>
                    <a:pt x="15466" y="10278"/>
                  </a:lnTo>
                  <a:lnTo>
                    <a:pt x="15588" y="9889"/>
                  </a:lnTo>
                  <a:lnTo>
                    <a:pt x="15661" y="9499"/>
                  </a:lnTo>
                  <a:lnTo>
                    <a:pt x="15734" y="9109"/>
                  </a:lnTo>
                  <a:lnTo>
                    <a:pt x="15783" y="8720"/>
                  </a:lnTo>
                  <a:lnTo>
                    <a:pt x="15807" y="8330"/>
                  </a:lnTo>
                  <a:lnTo>
                    <a:pt x="15831" y="7916"/>
                  </a:lnTo>
                  <a:lnTo>
                    <a:pt x="15831" y="7916"/>
                  </a:lnTo>
                  <a:lnTo>
                    <a:pt x="15807" y="7502"/>
                  </a:lnTo>
                  <a:lnTo>
                    <a:pt x="15783" y="7112"/>
                  </a:lnTo>
                  <a:lnTo>
                    <a:pt x="15734" y="6722"/>
                  </a:lnTo>
                  <a:lnTo>
                    <a:pt x="15661" y="6333"/>
                  </a:lnTo>
                  <a:lnTo>
                    <a:pt x="15588" y="5943"/>
                  </a:lnTo>
                  <a:lnTo>
                    <a:pt x="15466" y="5553"/>
                  </a:lnTo>
                  <a:lnTo>
                    <a:pt x="15344" y="5188"/>
                  </a:lnTo>
                  <a:lnTo>
                    <a:pt x="15198" y="4847"/>
                  </a:lnTo>
                  <a:lnTo>
                    <a:pt x="15052" y="4482"/>
                  </a:lnTo>
                  <a:lnTo>
                    <a:pt x="14881" y="4141"/>
                  </a:lnTo>
                  <a:lnTo>
                    <a:pt x="14687" y="3824"/>
                  </a:lnTo>
                  <a:lnTo>
                    <a:pt x="14467" y="3483"/>
                  </a:lnTo>
                  <a:lnTo>
                    <a:pt x="14248" y="3191"/>
                  </a:lnTo>
                  <a:lnTo>
                    <a:pt x="14029" y="2874"/>
                  </a:lnTo>
                  <a:lnTo>
                    <a:pt x="13761" y="2607"/>
                  </a:lnTo>
                  <a:lnTo>
                    <a:pt x="13518" y="2314"/>
                  </a:lnTo>
                  <a:lnTo>
                    <a:pt x="13225" y="2071"/>
                  </a:lnTo>
                  <a:lnTo>
                    <a:pt x="12957" y="1803"/>
                  </a:lnTo>
                  <a:lnTo>
                    <a:pt x="12641" y="1584"/>
                  </a:lnTo>
                  <a:lnTo>
                    <a:pt x="12349" y="1364"/>
                  </a:lnTo>
                  <a:lnTo>
                    <a:pt x="12008" y="1145"/>
                  </a:lnTo>
                  <a:lnTo>
                    <a:pt x="11691" y="950"/>
                  </a:lnTo>
                  <a:lnTo>
                    <a:pt x="11350" y="780"/>
                  </a:lnTo>
                  <a:lnTo>
                    <a:pt x="10985" y="634"/>
                  </a:lnTo>
                  <a:lnTo>
                    <a:pt x="10644" y="488"/>
                  </a:lnTo>
                  <a:lnTo>
                    <a:pt x="10278" y="366"/>
                  </a:lnTo>
                  <a:lnTo>
                    <a:pt x="9889" y="244"/>
                  </a:lnTo>
                  <a:lnTo>
                    <a:pt x="9499" y="171"/>
                  </a:lnTo>
                  <a:lnTo>
                    <a:pt x="9109" y="98"/>
                  </a:lnTo>
                  <a:lnTo>
                    <a:pt x="8720" y="49"/>
                  </a:lnTo>
                  <a:lnTo>
                    <a:pt x="8330" y="25"/>
                  </a:lnTo>
                  <a:lnTo>
                    <a:pt x="7916" y="1"/>
                  </a:lnTo>
                  <a:lnTo>
                    <a:pt x="7916" y="1"/>
                  </a:lnTo>
                  <a:close/>
                </a:path>
              </a:pathLst>
            </a:custGeom>
            <a:noFill/>
            <a:ln w="12175" cap="rnd" cmpd="sng">
              <a:solidFill>
                <a:srgbClr val="111111"/>
              </a:solidFill>
              <a:prstDash val="solid"/>
              <a:round/>
              <a:headEnd type="none" w="sm" len="sm"/>
              <a:tailEnd type="none" w="sm" len="sm"/>
            </a:ln>
          </p:spPr>
          <p:txBody>
            <a:bodyPr spcFirstLastPara="1" wrap="square" lIns="91425" tIns="91425" rIns="91425" bIns="91425" anchor="ctr" anchorCtr="0">
              <a:noAutofit/>
            </a:bodyPr>
            <a:lstStyle/>
            <a:p>
              <a:pPr marL="0" lvl="0" indent="0">
                <a:spcBef>
                  <a:spcPts val="0"/>
                </a:spcBef>
                <a:spcAft>
                  <a:spcPts val="0"/>
                </a:spcAft>
                <a:buNone/>
              </a:pPr>
              <a:endParaRPr/>
            </a:p>
          </p:txBody>
        </p:sp>
        <p:sp>
          <p:nvSpPr>
            <p:cNvPr id="725" name="Shape 725"/>
            <p:cNvSpPr/>
            <p:nvPr/>
          </p:nvSpPr>
          <p:spPr>
            <a:xfrm>
              <a:off x="6673500" y="333700"/>
              <a:ext cx="347100" cy="347100"/>
            </a:xfrm>
            <a:custGeom>
              <a:avLst/>
              <a:gdLst/>
              <a:ahLst/>
              <a:cxnLst/>
              <a:rect l="0" t="0" r="0" b="0"/>
              <a:pathLst>
                <a:path w="13884" h="13884" fill="none" extrusionOk="0">
                  <a:moveTo>
                    <a:pt x="6942" y="13883"/>
                  </a:moveTo>
                  <a:lnTo>
                    <a:pt x="6942" y="13883"/>
                  </a:lnTo>
                  <a:lnTo>
                    <a:pt x="6577" y="13883"/>
                  </a:lnTo>
                  <a:lnTo>
                    <a:pt x="6236" y="13834"/>
                  </a:lnTo>
                  <a:lnTo>
                    <a:pt x="5895" y="13810"/>
                  </a:lnTo>
                  <a:lnTo>
                    <a:pt x="5554" y="13737"/>
                  </a:lnTo>
                  <a:lnTo>
                    <a:pt x="5213" y="13664"/>
                  </a:lnTo>
                  <a:lnTo>
                    <a:pt x="4872" y="13566"/>
                  </a:lnTo>
                  <a:lnTo>
                    <a:pt x="4555" y="13469"/>
                  </a:lnTo>
                  <a:lnTo>
                    <a:pt x="4239" y="13323"/>
                  </a:lnTo>
                  <a:lnTo>
                    <a:pt x="3946" y="13201"/>
                  </a:lnTo>
                  <a:lnTo>
                    <a:pt x="3630" y="13031"/>
                  </a:lnTo>
                  <a:lnTo>
                    <a:pt x="3337" y="12884"/>
                  </a:lnTo>
                  <a:lnTo>
                    <a:pt x="3069" y="12690"/>
                  </a:lnTo>
                  <a:lnTo>
                    <a:pt x="2802" y="12495"/>
                  </a:lnTo>
                  <a:lnTo>
                    <a:pt x="2534" y="12300"/>
                  </a:lnTo>
                  <a:lnTo>
                    <a:pt x="2290" y="12081"/>
                  </a:lnTo>
                  <a:lnTo>
                    <a:pt x="2047" y="11837"/>
                  </a:lnTo>
                  <a:lnTo>
                    <a:pt x="1803" y="11594"/>
                  </a:lnTo>
                  <a:lnTo>
                    <a:pt x="1584" y="11350"/>
                  </a:lnTo>
                  <a:lnTo>
                    <a:pt x="1389" y="11082"/>
                  </a:lnTo>
                  <a:lnTo>
                    <a:pt x="1194" y="10814"/>
                  </a:lnTo>
                  <a:lnTo>
                    <a:pt x="999" y="10546"/>
                  </a:lnTo>
                  <a:lnTo>
                    <a:pt x="853" y="10254"/>
                  </a:lnTo>
                  <a:lnTo>
                    <a:pt x="683" y="9938"/>
                  </a:lnTo>
                  <a:lnTo>
                    <a:pt x="561" y="9645"/>
                  </a:lnTo>
                  <a:lnTo>
                    <a:pt x="415" y="9329"/>
                  </a:lnTo>
                  <a:lnTo>
                    <a:pt x="317" y="9012"/>
                  </a:lnTo>
                  <a:lnTo>
                    <a:pt x="220" y="8671"/>
                  </a:lnTo>
                  <a:lnTo>
                    <a:pt x="147" y="8330"/>
                  </a:lnTo>
                  <a:lnTo>
                    <a:pt x="74" y="7989"/>
                  </a:lnTo>
                  <a:lnTo>
                    <a:pt x="49" y="7648"/>
                  </a:lnTo>
                  <a:lnTo>
                    <a:pt x="1" y="7307"/>
                  </a:lnTo>
                  <a:lnTo>
                    <a:pt x="1" y="6942"/>
                  </a:lnTo>
                  <a:lnTo>
                    <a:pt x="1" y="6942"/>
                  </a:lnTo>
                  <a:lnTo>
                    <a:pt x="1" y="6577"/>
                  </a:lnTo>
                  <a:lnTo>
                    <a:pt x="49" y="6236"/>
                  </a:lnTo>
                  <a:lnTo>
                    <a:pt x="74" y="5895"/>
                  </a:lnTo>
                  <a:lnTo>
                    <a:pt x="147" y="5554"/>
                  </a:lnTo>
                  <a:lnTo>
                    <a:pt x="220" y="5213"/>
                  </a:lnTo>
                  <a:lnTo>
                    <a:pt x="317" y="4872"/>
                  </a:lnTo>
                  <a:lnTo>
                    <a:pt x="415" y="4555"/>
                  </a:lnTo>
                  <a:lnTo>
                    <a:pt x="561" y="4238"/>
                  </a:lnTo>
                  <a:lnTo>
                    <a:pt x="683" y="3946"/>
                  </a:lnTo>
                  <a:lnTo>
                    <a:pt x="853" y="3630"/>
                  </a:lnTo>
                  <a:lnTo>
                    <a:pt x="999" y="3337"/>
                  </a:lnTo>
                  <a:lnTo>
                    <a:pt x="1194" y="3069"/>
                  </a:lnTo>
                  <a:lnTo>
                    <a:pt x="1389" y="2802"/>
                  </a:lnTo>
                  <a:lnTo>
                    <a:pt x="1584" y="2534"/>
                  </a:lnTo>
                  <a:lnTo>
                    <a:pt x="1803" y="2290"/>
                  </a:lnTo>
                  <a:lnTo>
                    <a:pt x="2047" y="2047"/>
                  </a:lnTo>
                  <a:lnTo>
                    <a:pt x="2290" y="1803"/>
                  </a:lnTo>
                  <a:lnTo>
                    <a:pt x="2534" y="1584"/>
                  </a:lnTo>
                  <a:lnTo>
                    <a:pt x="2802" y="1389"/>
                  </a:lnTo>
                  <a:lnTo>
                    <a:pt x="3069" y="1194"/>
                  </a:lnTo>
                  <a:lnTo>
                    <a:pt x="3337" y="999"/>
                  </a:lnTo>
                  <a:lnTo>
                    <a:pt x="3630" y="853"/>
                  </a:lnTo>
                  <a:lnTo>
                    <a:pt x="3946" y="683"/>
                  </a:lnTo>
                  <a:lnTo>
                    <a:pt x="4239" y="561"/>
                  </a:lnTo>
                  <a:lnTo>
                    <a:pt x="4555" y="415"/>
                  </a:lnTo>
                  <a:lnTo>
                    <a:pt x="4872" y="317"/>
                  </a:lnTo>
                  <a:lnTo>
                    <a:pt x="5213" y="220"/>
                  </a:lnTo>
                  <a:lnTo>
                    <a:pt x="5554" y="147"/>
                  </a:lnTo>
                  <a:lnTo>
                    <a:pt x="5895" y="74"/>
                  </a:lnTo>
                  <a:lnTo>
                    <a:pt x="6236" y="49"/>
                  </a:lnTo>
                  <a:lnTo>
                    <a:pt x="6577" y="1"/>
                  </a:lnTo>
                  <a:lnTo>
                    <a:pt x="6942" y="1"/>
                  </a:lnTo>
                  <a:lnTo>
                    <a:pt x="6942" y="1"/>
                  </a:lnTo>
                  <a:lnTo>
                    <a:pt x="7307" y="1"/>
                  </a:lnTo>
                  <a:lnTo>
                    <a:pt x="7648" y="49"/>
                  </a:lnTo>
                  <a:lnTo>
                    <a:pt x="7989" y="74"/>
                  </a:lnTo>
                  <a:lnTo>
                    <a:pt x="8330" y="147"/>
                  </a:lnTo>
                  <a:lnTo>
                    <a:pt x="8671" y="220"/>
                  </a:lnTo>
                  <a:lnTo>
                    <a:pt x="9012" y="317"/>
                  </a:lnTo>
                  <a:lnTo>
                    <a:pt x="9329" y="415"/>
                  </a:lnTo>
                  <a:lnTo>
                    <a:pt x="9645" y="561"/>
                  </a:lnTo>
                  <a:lnTo>
                    <a:pt x="9938" y="683"/>
                  </a:lnTo>
                  <a:lnTo>
                    <a:pt x="10254" y="853"/>
                  </a:lnTo>
                  <a:lnTo>
                    <a:pt x="10546" y="999"/>
                  </a:lnTo>
                  <a:lnTo>
                    <a:pt x="10814" y="1194"/>
                  </a:lnTo>
                  <a:lnTo>
                    <a:pt x="11082" y="1389"/>
                  </a:lnTo>
                  <a:lnTo>
                    <a:pt x="11350" y="1584"/>
                  </a:lnTo>
                  <a:lnTo>
                    <a:pt x="11594" y="1803"/>
                  </a:lnTo>
                  <a:lnTo>
                    <a:pt x="11837" y="2047"/>
                  </a:lnTo>
                  <a:lnTo>
                    <a:pt x="12081" y="2290"/>
                  </a:lnTo>
                  <a:lnTo>
                    <a:pt x="12300" y="2534"/>
                  </a:lnTo>
                  <a:lnTo>
                    <a:pt x="12495" y="2802"/>
                  </a:lnTo>
                  <a:lnTo>
                    <a:pt x="12690" y="3069"/>
                  </a:lnTo>
                  <a:lnTo>
                    <a:pt x="12885" y="3337"/>
                  </a:lnTo>
                  <a:lnTo>
                    <a:pt x="13031" y="3630"/>
                  </a:lnTo>
                  <a:lnTo>
                    <a:pt x="13201" y="3946"/>
                  </a:lnTo>
                  <a:lnTo>
                    <a:pt x="13323" y="4238"/>
                  </a:lnTo>
                  <a:lnTo>
                    <a:pt x="13469" y="4555"/>
                  </a:lnTo>
                  <a:lnTo>
                    <a:pt x="13566" y="4872"/>
                  </a:lnTo>
                  <a:lnTo>
                    <a:pt x="13664" y="5213"/>
                  </a:lnTo>
                  <a:lnTo>
                    <a:pt x="13737" y="5554"/>
                  </a:lnTo>
                  <a:lnTo>
                    <a:pt x="13810" y="5895"/>
                  </a:lnTo>
                  <a:lnTo>
                    <a:pt x="13834" y="6236"/>
                  </a:lnTo>
                  <a:lnTo>
                    <a:pt x="13883" y="6577"/>
                  </a:lnTo>
                  <a:lnTo>
                    <a:pt x="13883" y="6942"/>
                  </a:lnTo>
                  <a:lnTo>
                    <a:pt x="13883" y="6942"/>
                  </a:lnTo>
                  <a:lnTo>
                    <a:pt x="13883" y="7307"/>
                  </a:lnTo>
                  <a:lnTo>
                    <a:pt x="13834" y="7648"/>
                  </a:lnTo>
                  <a:lnTo>
                    <a:pt x="13810" y="7989"/>
                  </a:lnTo>
                  <a:lnTo>
                    <a:pt x="13737" y="8330"/>
                  </a:lnTo>
                  <a:lnTo>
                    <a:pt x="13664" y="8671"/>
                  </a:lnTo>
                  <a:lnTo>
                    <a:pt x="13566" y="9012"/>
                  </a:lnTo>
                  <a:lnTo>
                    <a:pt x="13469" y="9329"/>
                  </a:lnTo>
                  <a:lnTo>
                    <a:pt x="13323" y="9645"/>
                  </a:lnTo>
                  <a:lnTo>
                    <a:pt x="13201" y="9938"/>
                  </a:lnTo>
                  <a:lnTo>
                    <a:pt x="13031" y="10254"/>
                  </a:lnTo>
                  <a:lnTo>
                    <a:pt x="12885" y="10546"/>
                  </a:lnTo>
                  <a:lnTo>
                    <a:pt x="12690" y="10814"/>
                  </a:lnTo>
                  <a:lnTo>
                    <a:pt x="12495" y="11082"/>
                  </a:lnTo>
                  <a:lnTo>
                    <a:pt x="12300" y="11350"/>
                  </a:lnTo>
                  <a:lnTo>
                    <a:pt x="12081" y="11594"/>
                  </a:lnTo>
                  <a:lnTo>
                    <a:pt x="11837" y="11837"/>
                  </a:lnTo>
                  <a:lnTo>
                    <a:pt x="11594" y="12081"/>
                  </a:lnTo>
                  <a:lnTo>
                    <a:pt x="11350" y="12300"/>
                  </a:lnTo>
                  <a:lnTo>
                    <a:pt x="11082" y="12495"/>
                  </a:lnTo>
                  <a:lnTo>
                    <a:pt x="10814" y="12690"/>
                  </a:lnTo>
                  <a:lnTo>
                    <a:pt x="10546" y="12884"/>
                  </a:lnTo>
                  <a:lnTo>
                    <a:pt x="10254" y="13031"/>
                  </a:lnTo>
                  <a:lnTo>
                    <a:pt x="9938" y="13201"/>
                  </a:lnTo>
                  <a:lnTo>
                    <a:pt x="9645" y="13323"/>
                  </a:lnTo>
                  <a:lnTo>
                    <a:pt x="9329" y="13469"/>
                  </a:lnTo>
                  <a:lnTo>
                    <a:pt x="9012" y="13566"/>
                  </a:lnTo>
                  <a:lnTo>
                    <a:pt x="8671" y="13664"/>
                  </a:lnTo>
                  <a:lnTo>
                    <a:pt x="8330" y="13737"/>
                  </a:lnTo>
                  <a:lnTo>
                    <a:pt x="7989" y="13810"/>
                  </a:lnTo>
                  <a:lnTo>
                    <a:pt x="7648" y="13834"/>
                  </a:lnTo>
                  <a:lnTo>
                    <a:pt x="7307" y="13883"/>
                  </a:lnTo>
                  <a:lnTo>
                    <a:pt x="6942" y="13883"/>
                  </a:lnTo>
                  <a:lnTo>
                    <a:pt x="6942" y="13883"/>
                  </a:lnTo>
                  <a:close/>
                </a:path>
              </a:pathLst>
            </a:custGeom>
            <a:noFill/>
            <a:ln w="12175" cap="rnd" cmpd="sng">
              <a:solidFill>
                <a:srgbClr val="111111"/>
              </a:solidFill>
              <a:prstDash val="solid"/>
              <a:round/>
              <a:headEnd type="none" w="sm" len="sm"/>
              <a:tailEnd type="none" w="sm" len="sm"/>
            </a:ln>
          </p:spPr>
          <p:txBody>
            <a:bodyPr spcFirstLastPara="1" wrap="square" lIns="91425" tIns="91425" rIns="91425" bIns="91425" anchor="ctr" anchorCtr="0">
              <a:noAutofit/>
            </a:bodyPr>
            <a:lstStyle/>
            <a:p>
              <a:pPr marL="0" lvl="0" indent="0">
                <a:spcBef>
                  <a:spcPts val="0"/>
                </a:spcBef>
                <a:spcAft>
                  <a:spcPts val="0"/>
                </a:spcAft>
                <a:buNone/>
              </a:pPr>
              <a:endParaRPr/>
            </a:p>
          </p:txBody>
        </p:sp>
        <p:sp>
          <p:nvSpPr>
            <p:cNvPr id="726" name="Shape 726"/>
            <p:cNvSpPr/>
            <p:nvPr/>
          </p:nvSpPr>
          <p:spPr>
            <a:xfrm>
              <a:off x="6848850" y="397625"/>
              <a:ext cx="54825" cy="169300"/>
            </a:xfrm>
            <a:custGeom>
              <a:avLst/>
              <a:gdLst/>
              <a:ahLst/>
              <a:cxnLst/>
              <a:rect l="0" t="0" r="0" b="0"/>
              <a:pathLst>
                <a:path w="2193" h="6772" fill="none" extrusionOk="0">
                  <a:moveTo>
                    <a:pt x="1" y="1"/>
                  </a:moveTo>
                  <a:lnTo>
                    <a:pt x="1" y="4580"/>
                  </a:lnTo>
                  <a:lnTo>
                    <a:pt x="2193" y="6772"/>
                  </a:lnTo>
                </a:path>
              </a:pathLst>
            </a:custGeom>
            <a:noFill/>
            <a:ln w="12175" cap="rnd" cmpd="sng">
              <a:solidFill>
                <a:srgbClr val="111111"/>
              </a:solidFill>
              <a:prstDash val="solid"/>
              <a:round/>
              <a:headEnd type="none" w="sm" len="sm"/>
              <a:tailEnd type="none" w="sm" len="sm"/>
            </a:ln>
          </p:spPr>
          <p:txBody>
            <a:bodyPr spcFirstLastPara="1" wrap="square" lIns="91425" tIns="91425" rIns="91425" bIns="91425" anchor="ctr" anchorCtr="0">
              <a:noAutofit/>
            </a:bodyPr>
            <a:lstStyle/>
            <a:p>
              <a:pPr marL="0" lvl="0" indent="0">
                <a:spcBef>
                  <a:spcPts val="0"/>
                </a:spcBef>
                <a:spcAft>
                  <a:spcPts val="0"/>
                </a:spcAft>
                <a:buNone/>
              </a:pPr>
              <a:endParaRPr/>
            </a:p>
          </p:txBody>
        </p:sp>
        <p:sp>
          <p:nvSpPr>
            <p:cNvPr id="727" name="Shape 727"/>
            <p:cNvSpPr/>
            <p:nvPr/>
          </p:nvSpPr>
          <p:spPr>
            <a:xfrm>
              <a:off x="6847025" y="333700"/>
              <a:ext cx="25" cy="29250"/>
            </a:xfrm>
            <a:custGeom>
              <a:avLst/>
              <a:gdLst/>
              <a:ahLst/>
              <a:cxnLst/>
              <a:rect l="0" t="0" r="0" b="0"/>
              <a:pathLst>
                <a:path w="1" h="1170" fill="none" extrusionOk="0">
                  <a:moveTo>
                    <a:pt x="1" y="1170"/>
                  </a:moveTo>
                  <a:lnTo>
                    <a:pt x="1" y="1"/>
                  </a:lnTo>
                </a:path>
              </a:pathLst>
            </a:custGeom>
            <a:noFill/>
            <a:ln w="12175" cap="rnd" cmpd="sng">
              <a:solidFill>
                <a:srgbClr val="111111"/>
              </a:solidFill>
              <a:prstDash val="solid"/>
              <a:round/>
              <a:headEnd type="none" w="sm" len="sm"/>
              <a:tailEnd type="none" w="sm" len="sm"/>
            </a:ln>
          </p:spPr>
          <p:txBody>
            <a:bodyPr spcFirstLastPara="1" wrap="square" lIns="91425" tIns="91425" rIns="91425" bIns="91425" anchor="ctr" anchorCtr="0">
              <a:noAutofit/>
            </a:bodyPr>
            <a:lstStyle/>
            <a:p>
              <a:pPr marL="0" lvl="0" indent="0">
                <a:spcBef>
                  <a:spcPts val="0"/>
                </a:spcBef>
                <a:spcAft>
                  <a:spcPts val="0"/>
                </a:spcAft>
                <a:buNone/>
              </a:pPr>
              <a:endParaRPr/>
            </a:p>
          </p:txBody>
        </p:sp>
        <p:sp>
          <p:nvSpPr>
            <p:cNvPr id="728" name="Shape 728"/>
            <p:cNvSpPr/>
            <p:nvPr/>
          </p:nvSpPr>
          <p:spPr>
            <a:xfrm>
              <a:off x="6760575" y="356850"/>
              <a:ext cx="25" cy="25"/>
            </a:xfrm>
            <a:custGeom>
              <a:avLst/>
              <a:gdLst/>
              <a:ahLst/>
              <a:cxnLst/>
              <a:rect l="0" t="0" r="0" b="0"/>
              <a:pathLst>
                <a:path w="1" h="1" fill="none" extrusionOk="0">
                  <a:moveTo>
                    <a:pt x="1" y="0"/>
                  </a:moveTo>
                  <a:lnTo>
                    <a:pt x="1" y="0"/>
                  </a:lnTo>
                </a:path>
              </a:pathLst>
            </a:custGeom>
            <a:noFill/>
            <a:ln w="12175" cap="rnd" cmpd="sng">
              <a:solidFill>
                <a:srgbClr val="111111"/>
              </a:solidFill>
              <a:prstDash val="solid"/>
              <a:round/>
              <a:headEnd type="none" w="sm" len="sm"/>
              <a:tailEnd type="none" w="sm" len="sm"/>
            </a:ln>
          </p:spPr>
          <p:txBody>
            <a:bodyPr spcFirstLastPara="1" wrap="square" lIns="91425" tIns="91425" rIns="91425" bIns="91425" anchor="ctr" anchorCtr="0">
              <a:noAutofit/>
            </a:bodyPr>
            <a:lstStyle/>
            <a:p>
              <a:pPr marL="0" lvl="0" indent="0">
                <a:spcBef>
                  <a:spcPts val="0"/>
                </a:spcBef>
                <a:spcAft>
                  <a:spcPts val="0"/>
                </a:spcAft>
                <a:buNone/>
              </a:pPr>
              <a:endParaRPr/>
            </a:p>
          </p:txBody>
        </p:sp>
        <p:sp>
          <p:nvSpPr>
            <p:cNvPr id="729" name="Shape 729"/>
            <p:cNvSpPr/>
            <p:nvPr/>
          </p:nvSpPr>
          <p:spPr>
            <a:xfrm>
              <a:off x="6760575" y="356850"/>
              <a:ext cx="14025" cy="24975"/>
            </a:xfrm>
            <a:custGeom>
              <a:avLst/>
              <a:gdLst/>
              <a:ahLst/>
              <a:cxnLst/>
              <a:rect l="0" t="0" r="0" b="0"/>
              <a:pathLst>
                <a:path w="561" h="999" fill="none" extrusionOk="0">
                  <a:moveTo>
                    <a:pt x="1" y="0"/>
                  </a:moveTo>
                  <a:lnTo>
                    <a:pt x="561" y="999"/>
                  </a:lnTo>
                </a:path>
              </a:pathLst>
            </a:custGeom>
            <a:noFill/>
            <a:ln w="12175" cap="rnd" cmpd="sng">
              <a:solidFill>
                <a:srgbClr val="111111"/>
              </a:solidFill>
              <a:prstDash val="solid"/>
              <a:round/>
              <a:headEnd type="none" w="sm" len="sm"/>
              <a:tailEnd type="none" w="sm" len="sm"/>
            </a:ln>
          </p:spPr>
          <p:txBody>
            <a:bodyPr spcFirstLastPara="1" wrap="square" lIns="91425" tIns="91425" rIns="91425" bIns="91425" anchor="ctr" anchorCtr="0">
              <a:noAutofit/>
            </a:bodyPr>
            <a:lstStyle/>
            <a:p>
              <a:pPr marL="0" lvl="0" indent="0">
                <a:spcBef>
                  <a:spcPts val="0"/>
                </a:spcBef>
                <a:spcAft>
                  <a:spcPts val="0"/>
                </a:spcAft>
                <a:buNone/>
              </a:pPr>
              <a:endParaRPr/>
            </a:p>
          </p:txBody>
        </p:sp>
        <p:sp>
          <p:nvSpPr>
            <p:cNvPr id="730" name="Shape 730"/>
            <p:cNvSpPr/>
            <p:nvPr/>
          </p:nvSpPr>
          <p:spPr>
            <a:xfrm>
              <a:off x="6696650" y="420775"/>
              <a:ext cx="25" cy="25"/>
            </a:xfrm>
            <a:custGeom>
              <a:avLst/>
              <a:gdLst/>
              <a:ahLst/>
              <a:cxnLst/>
              <a:rect l="0" t="0" r="0" b="0"/>
              <a:pathLst>
                <a:path w="1" h="1" fill="none" extrusionOk="0">
                  <a:moveTo>
                    <a:pt x="0" y="0"/>
                  </a:moveTo>
                  <a:lnTo>
                    <a:pt x="0" y="0"/>
                  </a:lnTo>
                </a:path>
              </a:pathLst>
            </a:custGeom>
            <a:noFill/>
            <a:ln w="12175" cap="rnd" cmpd="sng">
              <a:solidFill>
                <a:srgbClr val="111111"/>
              </a:solidFill>
              <a:prstDash val="solid"/>
              <a:round/>
              <a:headEnd type="none" w="sm" len="sm"/>
              <a:tailEnd type="none" w="sm" len="sm"/>
            </a:ln>
          </p:spPr>
          <p:txBody>
            <a:bodyPr spcFirstLastPara="1" wrap="square" lIns="91425" tIns="91425" rIns="91425" bIns="91425" anchor="ctr" anchorCtr="0">
              <a:noAutofit/>
            </a:bodyPr>
            <a:lstStyle/>
            <a:p>
              <a:pPr marL="0" lvl="0" indent="0">
                <a:spcBef>
                  <a:spcPts val="0"/>
                </a:spcBef>
                <a:spcAft>
                  <a:spcPts val="0"/>
                </a:spcAft>
                <a:buNone/>
              </a:pPr>
              <a:endParaRPr/>
            </a:p>
          </p:txBody>
        </p:sp>
        <p:sp>
          <p:nvSpPr>
            <p:cNvPr id="731" name="Shape 731"/>
            <p:cNvSpPr/>
            <p:nvPr/>
          </p:nvSpPr>
          <p:spPr>
            <a:xfrm>
              <a:off x="6696650" y="420775"/>
              <a:ext cx="24975" cy="14025"/>
            </a:xfrm>
            <a:custGeom>
              <a:avLst/>
              <a:gdLst/>
              <a:ahLst/>
              <a:cxnLst/>
              <a:rect l="0" t="0" r="0" b="0"/>
              <a:pathLst>
                <a:path w="999" h="561" fill="none" extrusionOk="0">
                  <a:moveTo>
                    <a:pt x="0" y="0"/>
                  </a:moveTo>
                  <a:lnTo>
                    <a:pt x="999" y="561"/>
                  </a:lnTo>
                </a:path>
              </a:pathLst>
            </a:custGeom>
            <a:noFill/>
            <a:ln w="12175" cap="rnd" cmpd="sng">
              <a:solidFill>
                <a:srgbClr val="111111"/>
              </a:solidFill>
              <a:prstDash val="solid"/>
              <a:round/>
              <a:headEnd type="none" w="sm" len="sm"/>
              <a:tailEnd type="none" w="sm" len="sm"/>
            </a:ln>
          </p:spPr>
          <p:txBody>
            <a:bodyPr spcFirstLastPara="1" wrap="square" lIns="91425" tIns="91425" rIns="91425" bIns="91425" anchor="ctr" anchorCtr="0">
              <a:noAutofit/>
            </a:bodyPr>
            <a:lstStyle/>
            <a:p>
              <a:pPr marL="0" lvl="0" indent="0">
                <a:spcBef>
                  <a:spcPts val="0"/>
                </a:spcBef>
                <a:spcAft>
                  <a:spcPts val="0"/>
                </a:spcAft>
                <a:buNone/>
              </a:pPr>
              <a:endParaRPr/>
            </a:p>
          </p:txBody>
        </p:sp>
        <p:sp>
          <p:nvSpPr>
            <p:cNvPr id="732" name="Shape 732"/>
            <p:cNvSpPr/>
            <p:nvPr/>
          </p:nvSpPr>
          <p:spPr>
            <a:xfrm>
              <a:off x="6673500" y="507225"/>
              <a:ext cx="29250" cy="25"/>
            </a:xfrm>
            <a:custGeom>
              <a:avLst/>
              <a:gdLst/>
              <a:ahLst/>
              <a:cxnLst/>
              <a:rect l="0" t="0" r="0" b="0"/>
              <a:pathLst>
                <a:path w="1170" h="1" fill="none" extrusionOk="0">
                  <a:moveTo>
                    <a:pt x="1" y="1"/>
                  </a:moveTo>
                  <a:lnTo>
                    <a:pt x="1170" y="1"/>
                  </a:lnTo>
                </a:path>
              </a:pathLst>
            </a:custGeom>
            <a:noFill/>
            <a:ln w="12175" cap="rnd" cmpd="sng">
              <a:solidFill>
                <a:srgbClr val="111111"/>
              </a:solidFill>
              <a:prstDash val="solid"/>
              <a:round/>
              <a:headEnd type="none" w="sm" len="sm"/>
              <a:tailEnd type="none" w="sm" len="sm"/>
            </a:ln>
          </p:spPr>
          <p:txBody>
            <a:bodyPr spcFirstLastPara="1" wrap="square" lIns="91425" tIns="91425" rIns="91425" bIns="91425" anchor="ctr" anchorCtr="0">
              <a:noAutofit/>
            </a:bodyPr>
            <a:lstStyle/>
            <a:p>
              <a:pPr marL="0" lvl="0" indent="0">
                <a:spcBef>
                  <a:spcPts val="0"/>
                </a:spcBef>
                <a:spcAft>
                  <a:spcPts val="0"/>
                </a:spcAft>
                <a:buNone/>
              </a:pPr>
              <a:endParaRPr/>
            </a:p>
          </p:txBody>
        </p:sp>
        <p:sp>
          <p:nvSpPr>
            <p:cNvPr id="733" name="Shape 733"/>
            <p:cNvSpPr/>
            <p:nvPr/>
          </p:nvSpPr>
          <p:spPr>
            <a:xfrm>
              <a:off x="6696650" y="593700"/>
              <a:ext cx="25" cy="25"/>
            </a:xfrm>
            <a:custGeom>
              <a:avLst/>
              <a:gdLst/>
              <a:ahLst/>
              <a:cxnLst/>
              <a:rect l="0" t="0" r="0" b="0"/>
              <a:pathLst>
                <a:path w="1" h="1" fill="none" extrusionOk="0">
                  <a:moveTo>
                    <a:pt x="0" y="0"/>
                  </a:moveTo>
                  <a:lnTo>
                    <a:pt x="0" y="0"/>
                  </a:lnTo>
                </a:path>
              </a:pathLst>
            </a:custGeom>
            <a:noFill/>
            <a:ln w="12175" cap="rnd" cmpd="sng">
              <a:solidFill>
                <a:srgbClr val="111111"/>
              </a:solidFill>
              <a:prstDash val="solid"/>
              <a:round/>
              <a:headEnd type="none" w="sm" len="sm"/>
              <a:tailEnd type="none" w="sm" len="sm"/>
            </a:ln>
          </p:spPr>
          <p:txBody>
            <a:bodyPr spcFirstLastPara="1" wrap="square" lIns="91425" tIns="91425" rIns="91425" bIns="91425" anchor="ctr" anchorCtr="0">
              <a:noAutofit/>
            </a:bodyPr>
            <a:lstStyle/>
            <a:p>
              <a:pPr marL="0" lvl="0" indent="0">
                <a:spcBef>
                  <a:spcPts val="0"/>
                </a:spcBef>
                <a:spcAft>
                  <a:spcPts val="0"/>
                </a:spcAft>
                <a:buNone/>
              </a:pPr>
              <a:endParaRPr/>
            </a:p>
          </p:txBody>
        </p:sp>
        <p:sp>
          <p:nvSpPr>
            <p:cNvPr id="734" name="Shape 734"/>
            <p:cNvSpPr/>
            <p:nvPr/>
          </p:nvSpPr>
          <p:spPr>
            <a:xfrm>
              <a:off x="6696650" y="579700"/>
              <a:ext cx="24975" cy="14025"/>
            </a:xfrm>
            <a:custGeom>
              <a:avLst/>
              <a:gdLst/>
              <a:ahLst/>
              <a:cxnLst/>
              <a:rect l="0" t="0" r="0" b="0"/>
              <a:pathLst>
                <a:path w="999" h="561" fill="none" extrusionOk="0">
                  <a:moveTo>
                    <a:pt x="0" y="560"/>
                  </a:moveTo>
                  <a:lnTo>
                    <a:pt x="999" y="0"/>
                  </a:lnTo>
                </a:path>
              </a:pathLst>
            </a:custGeom>
            <a:noFill/>
            <a:ln w="12175" cap="rnd" cmpd="sng">
              <a:solidFill>
                <a:srgbClr val="111111"/>
              </a:solidFill>
              <a:prstDash val="solid"/>
              <a:round/>
              <a:headEnd type="none" w="sm" len="sm"/>
              <a:tailEnd type="none" w="sm" len="sm"/>
            </a:ln>
          </p:spPr>
          <p:txBody>
            <a:bodyPr spcFirstLastPara="1" wrap="square" lIns="91425" tIns="91425" rIns="91425" bIns="91425" anchor="ctr" anchorCtr="0">
              <a:noAutofit/>
            </a:bodyPr>
            <a:lstStyle/>
            <a:p>
              <a:pPr marL="0" lvl="0" indent="0">
                <a:spcBef>
                  <a:spcPts val="0"/>
                </a:spcBef>
                <a:spcAft>
                  <a:spcPts val="0"/>
                </a:spcAft>
                <a:buNone/>
              </a:pPr>
              <a:endParaRPr/>
            </a:p>
          </p:txBody>
        </p:sp>
        <p:sp>
          <p:nvSpPr>
            <p:cNvPr id="735" name="Shape 735"/>
            <p:cNvSpPr/>
            <p:nvPr/>
          </p:nvSpPr>
          <p:spPr>
            <a:xfrm>
              <a:off x="6760575" y="632675"/>
              <a:ext cx="14025" cy="24975"/>
            </a:xfrm>
            <a:custGeom>
              <a:avLst/>
              <a:gdLst/>
              <a:ahLst/>
              <a:cxnLst/>
              <a:rect l="0" t="0" r="0" b="0"/>
              <a:pathLst>
                <a:path w="561" h="999" fill="none" extrusionOk="0">
                  <a:moveTo>
                    <a:pt x="1" y="999"/>
                  </a:moveTo>
                  <a:lnTo>
                    <a:pt x="561" y="0"/>
                  </a:lnTo>
                </a:path>
              </a:pathLst>
            </a:custGeom>
            <a:noFill/>
            <a:ln w="12175" cap="rnd" cmpd="sng">
              <a:solidFill>
                <a:srgbClr val="111111"/>
              </a:solidFill>
              <a:prstDash val="solid"/>
              <a:round/>
              <a:headEnd type="none" w="sm" len="sm"/>
              <a:tailEnd type="none" w="sm" len="sm"/>
            </a:ln>
          </p:spPr>
          <p:txBody>
            <a:bodyPr spcFirstLastPara="1" wrap="square" lIns="91425" tIns="91425" rIns="91425" bIns="91425" anchor="ctr" anchorCtr="0">
              <a:noAutofit/>
            </a:bodyPr>
            <a:lstStyle/>
            <a:p>
              <a:pPr marL="0" lvl="0" indent="0">
                <a:spcBef>
                  <a:spcPts val="0"/>
                </a:spcBef>
                <a:spcAft>
                  <a:spcPts val="0"/>
                </a:spcAft>
                <a:buNone/>
              </a:pPr>
              <a:endParaRPr/>
            </a:p>
          </p:txBody>
        </p:sp>
        <p:sp>
          <p:nvSpPr>
            <p:cNvPr id="736" name="Shape 736"/>
            <p:cNvSpPr/>
            <p:nvPr/>
          </p:nvSpPr>
          <p:spPr>
            <a:xfrm>
              <a:off x="6760575" y="657625"/>
              <a:ext cx="25" cy="25"/>
            </a:xfrm>
            <a:custGeom>
              <a:avLst/>
              <a:gdLst/>
              <a:ahLst/>
              <a:cxnLst/>
              <a:rect l="0" t="0" r="0" b="0"/>
              <a:pathLst>
                <a:path w="1" h="1" fill="none" extrusionOk="0">
                  <a:moveTo>
                    <a:pt x="1" y="1"/>
                  </a:moveTo>
                  <a:lnTo>
                    <a:pt x="1" y="1"/>
                  </a:lnTo>
                </a:path>
              </a:pathLst>
            </a:custGeom>
            <a:noFill/>
            <a:ln w="12175" cap="rnd" cmpd="sng">
              <a:solidFill>
                <a:srgbClr val="111111"/>
              </a:solidFill>
              <a:prstDash val="solid"/>
              <a:round/>
              <a:headEnd type="none" w="sm" len="sm"/>
              <a:tailEnd type="none" w="sm" len="sm"/>
            </a:ln>
          </p:spPr>
          <p:txBody>
            <a:bodyPr spcFirstLastPara="1" wrap="square" lIns="91425" tIns="91425" rIns="91425" bIns="91425" anchor="ctr" anchorCtr="0">
              <a:noAutofit/>
            </a:bodyPr>
            <a:lstStyle/>
            <a:p>
              <a:pPr marL="0" lvl="0" indent="0">
                <a:spcBef>
                  <a:spcPts val="0"/>
                </a:spcBef>
                <a:spcAft>
                  <a:spcPts val="0"/>
                </a:spcAft>
                <a:buNone/>
              </a:pPr>
              <a:endParaRPr/>
            </a:p>
          </p:txBody>
        </p:sp>
        <p:sp>
          <p:nvSpPr>
            <p:cNvPr id="737" name="Shape 737"/>
            <p:cNvSpPr/>
            <p:nvPr/>
          </p:nvSpPr>
          <p:spPr>
            <a:xfrm>
              <a:off x="6847025" y="651550"/>
              <a:ext cx="25" cy="29250"/>
            </a:xfrm>
            <a:custGeom>
              <a:avLst/>
              <a:gdLst/>
              <a:ahLst/>
              <a:cxnLst/>
              <a:rect l="0" t="0" r="0" b="0"/>
              <a:pathLst>
                <a:path w="1" h="1170" fill="none" extrusionOk="0">
                  <a:moveTo>
                    <a:pt x="1" y="0"/>
                  </a:moveTo>
                  <a:lnTo>
                    <a:pt x="1" y="1169"/>
                  </a:lnTo>
                </a:path>
              </a:pathLst>
            </a:custGeom>
            <a:noFill/>
            <a:ln w="12175" cap="rnd" cmpd="sng">
              <a:solidFill>
                <a:srgbClr val="111111"/>
              </a:solidFill>
              <a:prstDash val="solid"/>
              <a:round/>
              <a:headEnd type="none" w="sm" len="sm"/>
              <a:tailEnd type="none" w="sm" len="sm"/>
            </a:ln>
          </p:spPr>
          <p:txBody>
            <a:bodyPr spcFirstLastPara="1" wrap="square" lIns="91425" tIns="91425" rIns="91425" bIns="91425" anchor="ctr" anchorCtr="0">
              <a:noAutofit/>
            </a:bodyPr>
            <a:lstStyle/>
            <a:p>
              <a:pPr marL="0" lvl="0" indent="0">
                <a:spcBef>
                  <a:spcPts val="0"/>
                </a:spcBef>
                <a:spcAft>
                  <a:spcPts val="0"/>
                </a:spcAft>
                <a:buNone/>
              </a:pPr>
              <a:endParaRPr/>
            </a:p>
          </p:txBody>
        </p:sp>
        <p:sp>
          <p:nvSpPr>
            <p:cNvPr id="738" name="Shape 738"/>
            <p:cNvSpPr/>
            <p:nvPr/>
          </p:nvSpPr>
          <p:spPr>
            <a:xfrm>
              <a:off x="6919500" y="632675"/>
              <a:ext cx="14025" cy="24975"/>
            </a:xfrm>
            <a:custGeom>
              <a:avLst/>
              <a:gdLst/>
              <a:ahLst/>
              <a:cxnLst/>
              <a:rect l="0" t="0" r="0" b="0"/>
              <a:pathLst>
                <a:path w="561" h="999" fill="none" extrusionOk="0">
                  <a:moveTo>
                    <a:pt x="560" y="999"/>
                  </a:moveTo>
                  <a:lnTo>
                    <a:pt x="0" y="0"/>
                  </a:lnTo>
                </a:path>
              </a:pathLst>
            </a:custGeom>
            <a:noFill/>
            <a:ln w="12175" cap="rnd" cmpd="sng">
              <a:solidFill>
                <a:srgbClr val="111111"/>
              </a:solidFill>
              <a:prstDash val="solid"/>
              <a:round/>
              <a:headEnd type="none" w="sm" len="sm"/>
              <a:tailEnd type="none" w="sm" len="sm"/>
            </a:ln>
          </p:spPr>
          <p:txBody>
            <a:bodyPr spcFirstLastPara="1" wrap="square" lIns="91425" tIns="91425" rIns="91425" bIns="91425" anchor="ctr" anchorCtr="0">
              <a:noAutofit/>
            </a:bodyPr>
            <a:lstStyle/>
            <a:p>
              <a:pPr marL="0" lvl="0" indent="0">
                <a:spcBef>
                  <a:spcPts val="0"/>
                </a:spcBef>
                <a:spcAft>
                  <a:spcPts val="0"/>
                </a:spcAft>
                <a:buNone/>
              </a:pPr>
              <a:endParaRPr/>
            </a:p>
          </p:txBody>
        </p:sp>
        <p:sp>
          <p:nvSpPr>
            <p:cNvPr id="739" name="Shape 739"/>
            <p:cNvSpPr/>
            <p:nvPr/>
          </p:nvSpPr>
          <p:spPr>
            <a:xfrm>
              <a:off x="6933500" y="657625"/>
              <a:ext cx="25" cy="25"/>
            </a:xfrm>
            <a:custGeom>
              <a:avLst/>
              <a:gdLst/>
              <a:ahLst/>
              <a:cxnLst/>
              <a:rect l="0" t="0" r="0" b="0"/>
              <a:pathLst>
                <a:path w="1" h="1" fill="none" extrusionOk="0">
                  <a:moveTo>
                    <a:pt x="0" y="1"/>
                  </a:moveTo>
                  <a:lnTo>
                    <a:pt x="0" y="1"/>
                  </a:lnTo>
                </a:path>
              </a:pathLst>
            </a:custGeom>
            <a:noFill/>
            <a:ln w="12175" cap="rnd" cmpd="sng">
              <a:solidFill>
                <a:srgbClr val="111111"/>
              </a:solidFill>
              <a:prstDash val="solid"/>
              <a:round/>
              <a:headEnd type="none" w="sm" len="sm"/>
              <a:tailEnd type="none" w="sm" len="sm"/>
            </a:ln>
          </p:spPr>
          <p:txBody>
            <a:bodyPr spcFirstLastPara="1" wrap="square" lIns="91425" tIns="91425" rIns="91425" bIns="91425" anchor="ctr" anchorCtr="0">
              <a:noAutofit/>
            </a:bodyPr>
            <a:lstStyle/>
            <a:p>
              <a:pPr marL="0" lvl="0" indent="0">
                <a:spcBef>
                  <a:spcPts val="0"/>
                </a:spcBef>
                <a:spcAft>
                  <a:spcPts val="0"/>
                </a:spcAft>
                <a:buNone/>
              </a:pPr>
              <a:endParaRPr/>
            </a:p>
          </p:txBody>
        </p:sp>
        <p:sp>
          <p:nvSpPr>
            <p:cNvPr id="740" name="Shape 740"/>
            <p:cNvSpPr/>
            <p:nvPr/>
          </p:nvSpPr>
          <p:spPr>
            <a:xfrm>
              <a:off x="6972475" y="579700"/>
              <a:ext cx="24975" cy="14025"/>
            </a:xfrm>
            <a:custGeom>
              <a:avLst/>
              <a:gdLst/>
              <a:ahLst/>
              <a:cxnLst/>
              <a:rect l="0" t="0" r="0" b="0"/>
              <a:pathLst>
                <a:path w="999" h="561" fill="none" extrusionOk="0">
                  <a:moveTo>
                    <a:pt x="999" y="560"/>
                  </a:moveTo>
                  <a:lnTo>
                    <a:pt x="0" y="0"/>
                  </a:lnTo>
                </a:path>
              </a:pathLst>
            </a:custGeom>
            <a:noFill/>
            <a:ln w="12175" cap="rnd" cmpd="sng">
              <a:solidFill>
                <a:srgbClr val="111111"/>
              </a:solidFill>
              <a:prstDash val="solid"/>
              <a:round/>
              <a:headEnd type="none" w="sm" len="sm"/>
              <a:tailEnd type="none" w="sm" len="sm"/>
            </a:ln>
          </p:spPr>
          <p:txBody>
            <a:bodyPr spcFirstLastPara="1" wrap="square" lIns="91425" tIns="91425" rIns="91425" bIns="91425" anchor="ctr" anchorCtr="0">
              <a:noAutofit/>
            </a:bodyPr>
            <a:lstStyle/>
            <a:p>
              <a:pPr marL="0" lvl="0" indent="0">
                <a:spcBef>
                  <a:spcPts val="0"/>
                </a:spcBef>
                <a:spcAft>
                  <a:spcPts val="0"/>
                </a:spcAft>
                <a:buNone/>
              </a:pPr>
              <a:endParaRPr/>
            </a:p>
          </p:txBody>
        </p:sp>
        <p:sp>
          <p:nvSpPr>
            <p:cNvPr id="741" name="Shape 741"/>
            <p:cNvSpPr/>
            <p:nvPr/>
          </p:nvSpPr>
          <p:spPr>
            <a:xfrm>
              <a:off x="6997425" y="593700"/>
              <a:ext cx="25" cy="25"/>
            </a:xfrm>
            <a:custGeom>
              <a:avLst/>
              <a:gdLst/>
              <a:ahLst/>
              <a:cxnLst/>
              <a:rect l="0" t="0" r="0" b="0"/>
              <a:pathLst>
                <a:path w="1" h="1" fill="none" extrusionOk="0">
                  <a:moveTo>
                    <a:pt x="1" y="0"/>
                  </a:moveTo>
                  <a:lnTo>
                    <a:pt x="1" y="0"/>
                  </a:lnTo>
                </a:path>
              </a:pathLst>
            </a:custGeom>
            <a:noFill/>
            <a:ln w="12175" cap="rnd" cmpd="sng">
              <a:solidFill>
                <a:srgbClr val="111111"/>
              </a:solidFill>
              <a:prstDash val="solid"/>
              <a:round/>
              <a:headEnd type="none" w="sm" len="sm"/>
              <a:tailEnd type="none" w="sm" len="sm"/>
            </a:ln>
          </p:spPr>
          <p:txBody>
            <a:bodyPr spcFirstLastPara="1" wrap="square" lIns="91425" tIns="91425" rIns="91425" bIns="91425" anchor="ctr" anchorCtr="0">
              <a:noAutofit/>
            </a:bodyPr>
            <a:lstStyle/>
            <a:p>
              <a:pPr marL="0" lvl="0" indent="0">
                <a:spcBef>
                  <a:spcPts val="0"/>
                </a:spcBef>
                <a:spcAft>
                  <a:spcPts val="0"/>
                </a:spcAft>
                <a:buNone/>
              </a:pPr>
              <a:endParaRPr/>
            </a:p>
          </p:txBody>
        </p:sp>
        <p:sp>
          <p:nvSpPr>
            <p:cNvPr id="742" name="Shape 742"/>
            <p:cNvSpPr/>
            <p:nvPr/>
          </p:nvSpPr>
          <p:spPr>
            <a:xfrm>
              <a:off x="6991350" y="507225"/>
              <a:ext cx="29250" cy="25"/>
            </a:xfrm>
            <a:custGeom>
              <a:avLst/>
              <a:gdLst/>
              <a:ahLst/>
              <a:cxnLst/>
              <a:rect l="0" t="0" r="0" b="0"/>
              <a:pathLst>
                <a:path w="1170" h="1" fill="none" extrusionOk="0">
                  <a:moveTo>
                    <a:pt x="1169" y="1"/>
                  </a:moveTo>
                  <a:lnTo>
                    <a:pt x="0" y="1"/>
                  </a:lnTo>
                </a:path>
              </a:pathLst>
            </a:custGeom>
            <a:noFill/>
            <a:ln w="12175" cap="rnd" cmpd="sng">
              <a:solidFill>
                <a:srgbClr val="111111"/>
              </a:solidFill>
              <a:prstDash val="solid"/>
              <a:round/>
              <a:headEnd type="none" w="sm" len="sm"/>
              <a:tailEnd type="none" w="sm" len="sm"/>
            </a:ln>
          </p:spPr>
          <p:txBody>
            <a:bodyPr spcFirstLastPara="1" wrap="square" lIns="91425" tIns="91425" rIns="91425" bIns="91425" anchor="ctr" anchorCtr="0">
              <a:noAutofit/>
            </a:bodyPr>
            <a:lstStyle/>
            <a:p>
              <a:pPr marL="0" lvl="0" indent="0">
                <a:spcBef>
                  <a:spcPts val="0"/>
                </a:spcBef>
                <a:spcAft>
                  <a:spcPts val="0"/>
                </a:spcAft>
                <a:buNone/>
              </a:pPr>
              <a:endParaRPr/>
            </a:p>
          </p:txBody>
        </p:sp>
        <p:sp>
          <p:nvSpPr>
            <p:cNvPr id="743" name="Shape 743"/>
            <p:cNvSpPr/>
            <p:nvPr/>
          </p:nvSpPr>
          <p:spPr>
            <a:xfrm>
              <a:off x="6972475" y="420775"/>
              <a:ext cx="24975" cy="14025"/>
            </a:xfrm>
            <a:custGeom>
              <a:avLst/>
              <a:gdLst/>
              <a:ahLst/>
              <a:cxnLst/>
              <a:rect l="0" t="0" r="0" b="0"/>
              <a:pathLst>
                <a:path w="999" h="561" fill="none" extrusionOk="0">
                  <a:moveTo>
                    <a:pt x="0" y="561"/>
                  </a:moveTo>
                  <a:lnTo>
                    <a:pt x="999" y="0"/>
                  </a:lnTo>
                </a:path>
              </a:pathLst>
            </a:custGeom>
            <a:noFill/>
            <a:ln w="12175" cap="rnd" cmpd="sng">
              <a:solidFill>
                <a:srgbClr val="111111"/>
              </a:solidFill>
              <a:prstDash val="solid"/>
              <a:round/>
              <a:headEnd type="none" w="sm" len="sm"/>
              <a:tailEnd type="none" w="sm" len="sm"/>
            </a:ln>
          </p:spPr>
          <p:txBody>
            <a:bodyPr spcFirstLastPara="1" wrap="square" lIns="91425" tIns="91425" rIns="91425" bIns="91425" anchor="ctr" anchorCtr="0">
              <a:noAutofit/>
            </a:bodyPr>
            <a:lstStyle/>
            <a:p>
              <a:pPr marL="0" lvl="0" indent="0">
                <a:spcBef>
                  <a:spcPts val="0"/>
                </a:spcBef>
                <a:spcAft>
                  <a:spcPts val="0"/>
                </a:spcAft>
                <a:buNone/>
              </a:pPr>
              <a:endParaRPr/>
            </a:p>
          </p:txBody>
        </p:sp>
        <p:sp>
          <p:nvSpPr>
            <p:cNvPr id="744" name="Shape 744"/>
            <p:cNvSpPr/>
            <p:nvPr/>
          </p:nvSpPr>
          <p:spPr>
            <a:xfrm>
              <a:off x="6997425" y="420775"/>
              <a:ext cx="25" cy="25"/>
            </a:xfrm>
            <a:custGeom>
              <a:avLst/>
              <a:gdLst/>
              <a:ahLst/>
              <a:cxnLst/>
              <a:rect l="0" t="0" r="0" b="0"/>
              <a:pathLst>
                <a:path w="1" h="1" fill="none" extrusionOk="0">
                  <a:moveTo>
                    <a:pt x="1" y="0"/>
                  </a:moveTo>
                  <a:lnTo>
                    <a:pt x="1" y="0"/>
                  </a:lnTo>
                </a:path>
              </a:pathLst>
            </a:custGeom>
            <a:noFill/>
            <a:ln w="12175" cap="rnd" cmpd="sng">
              <a:solidFill>
                <a:srgbClr val="111111"/>
              </a:solidFill>
              <a:prstDash val="solid"/>
              <a:round/>
              <a:headEnd type="none" w="sm" len="sm"/>
              <a:tailEnd type="none" w="sm" len="sm"/>
            </a:ln>
          </p:spPr>
          <p:txBody>
            <a:bodyPr spcFirstLastPara="1" wrap="square" lIns="91425" tIns="91425" rIns="91425" bIns="91425" anchor="ctr" anchorCtr="0">
              <a:noAutofit/>
            </a:bodyPr>
            <a:lstStyle/>
            <a:p>
              <a:pPr marL="0" lvl="0" indent="0">
                <a:spcBef>
                  <a:spcPts val="0"/>
                </a:spcBef>
                <a:spcAft>
                  <a:spcPts val="0"/>
                </a:spcAft>
                <a:buNone/>
              </a:pPr>
              <a:endParaRPr/>
            </a:p>
          </p:txBody>
        </p:sp>
        <p:sp>
          <p:nvSpPr>
            <p:cNvPr id="745" name="Shape 745"/>
            <p:cNvSpPr/>
            <p:nvPr/>
          </p:nvSpPr>
          <p:spPr>
            <a:xfrm>
              <a:off x="6919500" y="356850"/>
              <a:ext cx="14025" cy="24975"/>
            </a:xfrm>
            <a:custGeom>
              <a:avLst/>
              <a:gdLst/>
              <a:ahLst/>
              <a:cxnLst/>
              <a:rect l="0" t="0" r="0" b="0"/>
              <a:pathLst>
                <a:path w="561" h="999" fill="none" extrusionOk="0">
                  <a:moveTo>
                    <a:pt x="560" y="0"/>
                  </a:moveTo>
                  <a:lnTo>
                    <a:pt x="0" y="999"/>
                  </a:lnTo>
                </a:path>
              </a:pathLst>
            </a:custGeom>
            <a:noFill/>
            <a:ln w="12175" cap="rnd" cmpd="sng">
              <a:solidFill>
                <a:srgbClr val="111111"/>
              </a:solidFill>
              <a:prstDash val="solid"/>
              <a:round/>
              <a:headEnd type="none" w="sm" len="sm"/>
              <a:tailEnd type="none" w="sm" len="sm"/>
            </a:ln>
          </p:spPr>
          <p:txBody>
            <a:bodyPr spcFirstLastPara="1" wrap="square" lIns="91425" tIns="91425" rIns="91425" bIns="91425" anchor="ctr" anchorCtr="0">
              <a:noAutofit/>
            </a:bodyPr>
            <a:lstStyle/>
            <a:p>
              <a:pPr marL="0" lvl="0" indent="0">
                <a:spcBef>
                  <a:spcPts val="0"/>
                </a:spcBef>
                <a:spcAft>
                  <a:spcPts val="0"/>
                </a:spcAft>
                <a:buNone/>
              </a:pPr>
              <a:endParaRPr/>
            </a:p>
          </p:txBody>
        </p:sp>
        <p:sp>
          <p:nvSpPr>
            <p:cNvPr id="746" name="Shape 746"/>
            <p:cNvSpPr/>
            <p:nvPr/>
          </p:nvSpPr>
          <p:spPr>
            <a:xfrm>
              <a:off x="6933500" y="356850"/>
              <a:ext cx="25" cy="25"/>
            </a:xfrm>
            <a:custGeom>
              <a:avLst/>
              <a:gdLst/>
              <a:ahLst/>
              <a:cxnLst/>
              <a:rect l="0" t="0" r="0" b="0"/>
              <a:pathLst>
                <a:path w="1" h="1" fill="none" extrusionOk="0">
                  <a:moveTo>
                    <a:pt x="0" y="0"/>
                  </a:moveTo>
                  <a:lnTo>
                    <a:pt x="0" y="0"/>
                  </a:lnTo>
                </a:path>
              </a:pathLst>
            </a:custGeom>
            <a:noFill/>
            <a:ln w="12175" cap="rnd" cmpd="sng">
              <a:solidFill>
                <a:srgbClr val="111111"/>
              </a:solidFill>
              <a:prstDash val="solid"/>
              <a:round/>
              <a:headEnd type="none" w="sm" len="sm"/>
              <a:tailEnd type="none" w="sm" len="sm"/>
            </a:ln>
          </p:spPr>
          <p:txBody>
            <a:bodyPr spcFirstLastPara="1" wrap="square" lIns="91425" tIns="91425" rIns="91425" bIns="91425" anchor="ctr" anchorCtr="0">
              <a:noAutofit/>
            </a:bodyPr>
            <a:lstStyle/>
            <a:p>
              <a:pPr marL="0" lvl="0" indent="0">
                <a:spcBef>
                  <a:spcPts val="0"/>
                </a:spcBef>
                <a:spcAft>
                  <a:spcPts val="0"/>
                </a:spcAft>
                <a:buNone/>
              </a:pPr>
              <a:endParaRPr/>
            </a:p>
          </p:txBody>
        </p:sp>
      </p:grpSp>
      <p:grpSp>
        <p:nvGrpSpPr>
          <p:cNvPr id="747" name="Shape 747"/>
          <p:cNvGrpSpPr/>
          <p:nvPr/>
        </p:nvGrpSpPr>
        <p:grpSpPr>
          <a:xfrm>
            <a:off x="4796106" y="883966"/>
            <a:ext cx="299697" cy="283795"/>
            <a:chOff x="5973900" y="318475"/>
            <a:chExt cx="401900" cy="380575"/>
          </a:xfrm>
        </p:grpSpPr>
        <p:sp>
          <p:nvSpPr>
            <p:cNvPr id="748" name="Shape 748"/>
            <p:cNvSpPr/>
            <p:nvPr/>
          </p:nvSpPr>
          <p:spPr>
            <a:xfrm>
              <a:off x="5973900" y="337975"/>
              <a:ext cx="401900" cy="67000"/>
            </a:xfrm>
            <a:custGeom>
              <a:avLst/>
              <a:gdLst/>
              <a:ahLst/>
              <a:cxnLst/>
              <a:rect l="0" t="0" r="0" b="0"/>
              <a:pathLst>
                <a:path w="16076" h="2680" fill="none" extrusionOk="0">
                  <a:moveTo>
                    <a:pt x="16075" y="2679"/>
                  </a:moveTo>
                  <a:lnTo>
                    <a:pt x="16075" y="0"/>
                  </a:lnTo>
                  <a:lnTo>
                    <a:pt x="1" y="0"/>
                  </a:lnTo>
                  <a:lnTo>
                    <a:pt x="1" y="2679"/>
                  </a:lnTo>
                </a:path>
              </a:pathLst>
            </a:custGeom>
            <a:noFill/>
            <a:ln w="12175" cap="rnd" cmpd="sng">
              <a:solidFill>
                <a:srgbClr val="111111"/>
              </a:solidFill>
              <a:prstDash val="solid"/>
              <a:round/>
              <a:headEnd type="none" w="sm" len="sm"/>
              <a:tailEnd type="none" w="sm" len="sm"/>
            </a:ln>
          </p:spPr>
          <p:txBody>
            <a:bodyPr spcFirstLastPara="1" wrap="square" lIns="91425" tIns="91425" rIns="91425" bIns="91425" anchor="ctr" anchorCtr="0">
              <a:noAutofit/>
            </a:bodyPr>
            <a:lstStyle/>
            <a:p>
              <a:pPr marL="0" lvl="0" indent="0">
                <a:spcBef>
                  <a:spcPts val="0"/>
                </a:spcBef>
                <a:spcAft>
                  <a:spcPts val="0"/>
                </a:spcAft>
                <a:buNone/>
              </a:pPr>
              <a:endParaRPr/>
            </a:p>
          </p:txBody>
        </p:sp>
        <p:sp>
          <p:nvSpPr>
            <p:cNvPr id="749" name="Shape 749"/>
            <p:cNvSpPr/>
            <p:nvPr/>
          </p:nvSpPr>
          <p:spPr>
            <a:xfrm>
              <a:off x="6024450" y="348325"/>
              <a:ext cx="45075" cy="45075"/>
            </a:xfrm>
            <a:custGeom>
              <a:avLst/>
              <a:gdLst/>
              <a:ahLst/>
              <a:cxnLst/>
              <a:rect l="0" t="0" r="0" b="0"/>
              <a:pathLst>
                <a:path w="1803" h="1803" fill="none" extrusionOk="0">
                  <a:moveTo>
                    <a:pt x="902" y="1803"/>
                  </a:moveTo>
                  <a:lnTo>
                    <a:pt x="902" y="1803"/>
                  </a:lnTo>
                  <a:lnTo>
                    <a:pt x="731" y="1778"/>
                  </a:lnTo>
                  <a:lnTo>
                    <a:pt x="561" y="1729"/>
                  </a:lnTo>
                  <a:lnTo>
                    <a:pt x="390" y="1632"/>
                  </a:lnTo>
                  <a:lnTo>
                    <a:pt x="268" y="1535"/>
                  </a:lnTo>
                  <a:lnTo>
                    <a:pt x="147" y="1388"/>
                  </a:lnTo>
                  <a:lnTo>
                    <a:pt x="73" y="1242"/>
                  </a:lnTo>
                  <a:lnTo>
                    <a:pt x="25" y="1072"/>
                  </a:lnTo>
                  <a:lnTo>
                    <a:pt x="0" y="901"/>
                  </a:lnTo>
                  <a:lnTo>
                    <a:pt x="0" y="901"/>
                  </a:lnTo>
                  <a:lnTo>
                    <a:pt x="25" y="707"/>
                  </a:lnTo>
                  <a:lnTo>
                    <a:pt x="73" y="536"/>
                  </a:lnTo>
                  <a:lnTo>
                    <a:pt x="147" y="390"/>
                  </a:lnTo>
                  <a:lnTo>
                    <a:pt x="268" y="244"/>
                  </a:lnTo>
                  <a:lnTo>
                    <a:pt x="390" y="146"/>
                  </a:lnTo>
                  <a:lnTo>
                    <a:pt x="561" y="49"/>
                  </a:lnTo>
                  <a:lnTo>
                    <a:pt x="731" y="0"/>
                  </a:lnTo>
                  <a:lnTo>
                    <a:pt x="902" y="0"/>
                  </a:lnTo>
                  <a:lnTo>
                    <a:pt x="902" y="0"/>
                  </a:lnTo>
                  <a:lnTo>
                    <a:pt x="1072" y="0"/>
                  </a:lnTo>
                  <a:lnTo>
                    <a:pt x="1242" y="49"/>
                  </a:lnTo>
                  <a:lnTo>
                    <a:pt x="1413" y="146"/>
                  </a:lnTo>
                  <a:lnTo>
                    <a:pt x="1535" y="244"/>
                  </a:lnTo>
                  <a:lnTo>
                    <a:pt x="1657" y="390"/>
                  </a:lnTo>
                  <a:lnTo>
                    <a:pt x="1730" y="536"/>
                  </a:lnTo>
                  <a:lnTo>
                    <a:pt x="1778" y="707"/>
                  </a:lnTo>
                  <a:lnTo>
                    <a:pt x="1803" y="901"/>
                  </a:lnTo>
                  <a:lnTo>
                    <a:pt x="1803" y="901"/>
                  </a:lnTo>
                  <a:lnTo>
                    <a:pt x="1778" y="1072"/>
                  </a:lnTo>
                  <a:lnTo>
                    <a:pt x="1730" y="1242"/>
                  </a:lnTo>
                  <a:lnTo>
                    <a:pt x="1657" y="1388"/>
                  </a:lnTo>
                  <a:lnTo>
                    <a:pt x="1535" y="1535"/>
                  </a:lnTo>
                  <a:lnTo>
                    <a:pt x="1413" y="1632"/>
                  </a:lnTo>
                  <a:lnTo>
                    <a:pt x="1242" y="1729"/>
                  </a:lnTo>
                  <a:lnTo>
                    <a:pt x="1072" y="1778"/>
                  </a:lnTo>
                  <a:lnTo>
                    <a:pt x="902" y="1803"/>
                  </a:lnTo>
                  <a:lnTo>
                    <a:pt x="902" y="1803"/>
                  </a:lnTo>
                </a:path>
              </a:pathLst>
            </a:custGeom>
            <a:noFill/>
            <a:ln w="12175" cap="rnd" cmpd="sng">
              <a:solidFill>
                <a:srgbClr val="111111"/>
              </a:solidFill>
              <a:prstDash val="solid"/>
              <a:round/>
              <a:headEnd type="none" w="sm" len="sm"/>
              <a:tailEnd type="none" w="sm" len="sm"/>
            </a:ln>
          </p:spPr>
          <p:txBody>
            <a:bodyPr spcFirstLastPara="1" wrap="square" lIns="91425" tIns="91425" rIns="91425" bIns="91425" anchor="ctr" anchorCtr="0">
              <a:noAutofit/>
            </a:bodyPr>
            <a:lstStyle/>
            <a:p>
              <a:pPr marL="0" lvl="0" indent="0">
                <a:spcBef>
                  <a:spcPts val="0"/>
                </a:spcBef>
                <a:spcAft>
                  <a:spcPts val="0"/>
                </a:spcAft>
                <a:buNone/>
              </a:pPr>
              <a:endParaRPr/>
            </a:p>
          </p:txBody>
        </p:sp>
        <p:sp>
          <p:nvSpPr>
            <p:cNvPr id="750" name="Shape 750"/>
            <p:cNvSpPr/>
            <p:nvPr/>
          </p:nvSpPr>
          <p:spPr>
            <a:xfrm>
              <a:off x="6280175" y="348325"/>
              <a:ext cx="45075" cy="45075"/>
            </a:xfrm>
            <a:custGeom>
              <a:avLst/>
              <a:gdLst/>
              <a:ahLst/>
              <a:cxnLst/>
              <a:rect l="0" t="0" r="0" b="0"/>
              <a:pathLst>
                <a:path w="1803" h="1803" fill="none" extrusionOk="0">
                  <a:moveTo>
                    <a:pt x="902" y="1803"/>
                  </a:moveTo>
                  <a:lnTo>
                    <a:pt x="902" y="1803"/>
                  </a:lnTo>
                  <a:lnTo>
                    <a:pt x="731" y="1778"/>
                  </a:lnTo>
                  <a:lnTo>
                    <a:pt x="561" y="1729"/>
                  </a:lnTo>
                  <a:lnTo>
                    <a:pt x="390" y="1632"/>
                  </a:lnTo>
                  <a:lnTo>
                    <a:pt x="268" y="1535"/>
                  </a:lnTo>
                  <a:lnTo>
                    <a:pt x="147" y="1388"/>
                  </a:lnTo>
                  <a:lnTo>
                    <a:pt x="74" y="1242"/>
                  </a:lnTo>
                  <a:lnTo>
                    <a:pt x="25" y="1072"/>
                  </a:lnTo>
                  <a:lnTo>
                    <a:pt x="0" y="901"/>
                  </a:lnTo>
                  <a:lnTo>
                    <a:pt x="0" y="901"/>
                  </a:lnTo>
                  <a:lnTo>
                    <a:pt x="25" y="707"/>
                  </a:lnTo>
                  <a:lnTo>
                    <a:pt x="74" y="536"/>
                  </a:lnTo>
                  <a:lnTo>
                    <a:pt x="147" y="390"/>
                  </a:lnTo>
                  <a:lnTo>
                    <a:pt x="268" y="244"/>
                  </a:lnTo>
                  <a:lnTo>
                    <a:pt x="390" y="146"/>
                  </a:lnTo>
                  <a:lnTo>
                    <a:pt x="561" y="49"/>
                  </a:lnTo>
                  <a:lnTo>
                    <a:pt x="731" y="0"/>
                  </a:lnTo>
                  <a:lnTo>
                    <a:pt x="902" y="0"/>
                  </a:lnTo>
                  <a:lnTo>
                    <a:pt x="902" y="0"/>
                  </a:lnTo>
                  <a:lnTo>
                    <a:pt x="1072" y="0"/>
                  </a:lnTo>
                  <a:lnTo>
                    <a:pt x="1243" y="49"/>
                  </a:lnTo>
                  <a:lnTo>
                    <a:pt x="1413" y="146"/>
                  </a:lnTo>
                  <a:lnTo>
                    <a:pt x="1535" y="244"/>
                  </a:lnTo>
                  <a:lnTo>
                    <a:pt x="1657" y="390"/>
                  </a:lnTo>
                  <a:lnTo>
                    <a:pt x="1730" y="536"/>
                  </a:lnTo>
                  <a:lnTo>
                    <a:pt x="1778" y="707"/>
                  </a:lnTo>
                  <a:lnTo>
                    <a:pt x="1803" y="901"/>
                  </a:lnTo>
                  <a:lnTo>
                    <a:pt x="1803" y="901"/>
                  </a:lnTo>
                  <a:lnTo>
                    <a:pt x="1778" y="1072"/>
                  </a:lnTo>
                  <a:lnTo>
                    <a:pt x="1730" y="1242"/>
                  </a:lnTo>
                  <a:lnTo>
                    <a:pt x="1657" y="1388"/>
                  </a:lnTo>
                  <a:lnTo>
                    <a:pt x="1535" y="1535"/>
                  </a:lnTo>
                  <a:lnTo>
                    <a:pt x="1413" y="1632"/>
                  </a:lnTo>
                  <a:lnTo>
                    <a:pt x="1243" y="1729"/>
                  </a:lnTo>
                  <a:lnTo>
                    <a:pt x="1072" y="1778"/>
                  </a:lnTo>
                  <a:lnTo>
                    <a:pt x="902" y="1803"/>
                  </a:lnTo>
                  <a:lnTo>
                    <a:pt x="902" y="1803"/>
                  </a:lnTo>
                </a:path>
              </a:pathLst>
            </a:custGeom>
            <a:noFill/>
            <a:ln w="12175" cap="rnd" cmpd="sng">
              <a:solidFill>
                <a:srgbClr val="111111"/>
              </a:solidFill>
              <a:prstDash val="solid"/>
              <a:round/>
              <a:headEnd type="none" w="sm" len="sm"/>
              <a:tailEnd type="none" w="sm" len="sm"/>
            </a:ln>
          </p:spPr>
          <p:txBody>
            <a:bodyPr spcFirstLastPara="1" wrap="square" lIns="91425" tIns="91425" rIns="91425" bIns="91425" anchor="ctr" anchorCtr="0">
              <a:noAutofit/>
            </a:bodyPr>
            <a:lstStyle/>
            <a:p>
              <a:pPr marL="0" lvl="0" indent="0">
                <a:spcBef>
                  <a:spcPts val="0"/>
                </a:spcBef>
                <a:spcAft>
                  <a:spcPts val="0"/>
                </a:spcAft>
                <a:buNone/>
              </a:pPr>
              <a:endParaRPr/>
            </a:p>
          </p:txBody>
        </p:sp>
        <p:sp>
          <p:nvSpPr>
            <p:cNvPr id="751" name="Shape 751"/>
            <p:cNvSpPr/>
            <p:nvPr/>
          </p:nvSpPr>
          <p:spPr>
            <a:xfrm>
              <a:off x="5973900" y="667375"/>
              <a:ext cx="401900" cy="31675"/>
            </a:xfrm>
            <a:custGeom>
              <a:avLst/>
              <a:gdLst/>
              <a:ahLst/>
              <a:cxnLst/>
              <a:rect l="0" t="0" r="0" b="0"/>
              <a:pathLst>
                <a:path w="16076" h="1267" fill="none" extrusionOk="0">
                  <a:moveTo>
                    <a:pt x="1" y="0"/>
                  </a:moveTo>
                  <a:lnTo>
                    <a:pt x="1" y="487"/>
                  </a:lnTo>
                  <a:lnTo>
                    <a:pt x="1" y="487"/>
                  </a:lnTo>
                  <a:lnTo>
                    <a:pt x="25" y="658"/>
                  </a:lnTo>
                  <a:lnTo>
                    <a:pt x="74" y="804"/>
                  </a:lnTo>
                  <a:lnTo>
                    <a:pt x="147" y="926"/>
                  </a:lnTo>
                  <a:lnTo>
                    <a:pt x="220" y="1048"/>
                  </a:lnTo>
                  <a:lnTo>
                    <a:pt x="342" y="1145"/>
                  </a:lnTo>
                  <a:lnTo>
                    <a:pt x="488" y="1218"/>
                  </a:lnTo>
                  <a:lnTo>
                    <a:pt x="634" y="1267"/>
                  </a:lnTo>
                  <a:lnTo>
                    <a:pt x="780" y="1267"/>
                  </a:lnTo>
                  <a:lnTo>
                    <a:pt x="15296" y="1267"/>
                  </a:lnTo>
                  <a:lnTo>
                    <a:pt x="15296" y="1267"/>
                  </a:lnTo>
                  <a:lnTo>
                    <a:pt x="15442" y="1267"/>
                  </a:lnTo>
                  <a:lnTo>
                    <a:pt x="15588" y="1218"/>
                  </a:lnTo>
                  <a:lnTo>
                    <a:pt x="15734" y="1145"/>
                  </a:lnTo>
                  <a:lnTo>
                    <a:pt x="15856" y="1048"/>
                  </a:lnTo>
                  <a:lnTo>
                    <a:pt x="15929" y="926"/>
                  </a:lnTo>
                  <a:lnTo>
                    <a:pt x="16002" y="804"/>
                  </a:lnTo>
                  <a:lnTo>
                    <a:pt x="16051" y="658"/>
                  </a:lnTo>
                  <a:lnTo>
                    <a:pt x="16075" y="487"/>
                  </a:lnTo>
                  <a:lnTo>
                    <a:pt x="16075" y="0"/>
                  </a:lnTo>
                </a:path>
              </a:pathLst>
            </a:custGeom>
            <a:noFill/>
            <a:ln w="12175" cap="rnd" cmpd="sng">
              <a:solidFill>
                <a:srgbClr val="111111"/>
              </a:solidFill>
              <a:prstDash val="solid"/>
              <a:round/>
              <a:headEnd type="none" w="sm" len="sm"/>
              <a:tailEnd type="none" w="sm" len="sm"/>
            </a:ln>
          </p:spPr>
          <p:txBody>
            <a:bodyPr spcFirstLastPara="1" wrap="square" lIns="91425" tIns="91425" rIns="91425" bIns="91425" anchor="ctr" anchorCtr="0">
              <a:noAutofit/>
            </a:bodyPr>
            <a:lstStyle/>
            <a:p>
              <a:pPr marL="0" lvl="0" indent="0">
                <a:spcBef>
                  <a:spcPts val="0"/>
                </a:spcBef>
                <a:spcAft>
                  <a:spcPts val="0"/>
                </a:spcAft>
                <a:buNone/>
              </a:pPr>
              <a:endParaRPr/>
            </a:p>
          </p:txBody>
        </p:sp>
        <p:sp>
          <p:nvSpPr>
            <p:cNvPr id="752" name="Shape 752"/>
            <p:cNvSpPr/>
            <p:nvPr/>
          </p:nvSpPr>
          <p:spPr>
            <a:xfrm>
              <a:off x="6302700" y="318475"/>
              <a:ext cx="28650" cy="63350"/>
            </a:xfrm>
            <a:custGeom>
              <a:avLst/>
              <a:gdLst/>
              <a:ahLst/>
              <a:cxnLst/>
              <a:rect l="0" t="0" r="0" b="0"/>
              <a:pathLst>
                <a:path w="1146" h="2534" fill="none" extrusionOk="0">
                  <a:moveTo>
                    <a:pt x="634" y="2534"/>
                  </a:moveTo>
                  <a:lnTo>
                    <a:pt x="488" y="2534"/>
                  </a:lnTo>
                  <a:lnTo>
                    <a:pt x="488" y="2534"/>
                  </a:lnTo>
                  <a:lnTo>
                    <a:pt x="390" y="2534"/>
                  </a:lnTo>
                  <a:lnTo>
                    <a:pt x="293" y="2485"/>
                  </a:lnTo>
                  <a:lnTo>
                    <a:pt x="220" y="2461"/>
                  </a:lnTo>
                  <a:lnTo>
                    <a:pt x="147" y="2388"/>
                  </a:lnTo>
                  <a:lnTo>
                    <a:pt x="74" y="2315"/>
                  </a:lnTo>
                  <a:lnTo>
                    <a:pt x="49" y="2242"/>
                  </a:lnTo>
                  <a:lnTo>
                    <a:pt x="1" y="2144"/>
                  </a:lnTo>
                  <a:lnTo>
                    <a:pt x="1" y="2047"/>
                  </a:lnTo>
                  <a:lnTo>
                    <a:pt x="1" y="488"/>
                  </a:lnTo>
                  <a:lnTo>
                    <a:pt x="1" y="488"/>
                  </a:lnTo>
                  <a:lnTo>
                    <a:pt x="1" y="391"/>
                  </a:lnTo>
                  <a:lnTo>
                    <a:pt x="49" y="293"/>
                  </a:lnTo>
                  <a:lnTo>
                    <a:pt x="74" y="220"/>
                  </a:lnTo>
                  <a:lnTo>
                    <a:pt x="147" y="147"/>
                  </a:lnTo>
                  <a:lnTo>
                    <a:pt x="220" y="74"/>
                  </a:lnTo>
                  <a:lnTo>
                    <a:pt x="293" y="50"/>
                  </a:lnTo>
                  <a:lnTo>
                    <a:pt x="390" y="1"/>
                  </a:lnTo>
                  <a:lnTo>
                    <a:pt x="488" y="1"/>
                  </a:lnTo>
                  <a:lnTo>
                    <a:pt x="683" y="1"/>
                  </a:lnTo>
                  <a:lnTo>
                    <a:pt x="683" y="1"/>
                  </a:lnTo>
                  <a:lnTo>
                    <a:pt x="780" y="1"/>
                  </a:lnTo>
                  <a:lnTo>
                    <a:pt x="877" y="50"/>
                  </a:lnTo>
                  <a:lnTo>
                    <a:pt x="950" y="74"/>
                  </a:lnTo>
                  <a:lnTo>
                    <a:pt x="1024" y="147"/>
                  </a:lnTo>
                  <a:lnTo>
                    <a:pt x="1072" y="220"/>
                  </a:lnTo>
                  <a:lnTo>
                    <a:pt x="1121" y="293"/>
                  </a:lnTo>
                  <a:lnTo>
                    <a:pt x="1145" y="391"/>
                  </a:lnTo>
                  <a:lnTo>
                    <a:pt x="1145" y="488"/>
                  </a:lnTo>
                </a:path>
              </a:pathLst>
            </a:custGeom>
            <a:noFill/>
            <a:ln w="12175" cap="rnd" cmpd="sng">
              <a:solidFill>
                <a:srgbClr val="111111"/>
              </a:solidFill>
              <a:prstDash val="solid"/>
              <a:round/>
              <a:headEnd type="none" w="sm" len="sm"/>
              <a:tailEnd type="none" w="sm" len="sm"/>
            </a:ln>
          </p:spPr>
          <p:txBody>
            <a:bodyPr spcFirstLastPara="1" wrap="square" lIns="91425" tIns="91425" rIns="91425" bIns="91425" anchor="ctr" anchorCtr="0">
              <a:noAutofit/>
            </a:bodyPr>
            <a:lstStyle/>
            <a:p>
              <a:pPr marL="0" lvl="0" indent="0">
                <a:spcBef>
                  <a:spcPts val="0"/>
                </a:spcBef>
                <a:spcAft>
                  <a:spcPts val="0"/>
                </a:spcAft>
                <a:buNone/>
              </a:pPr>
              <a:endParaRPr/>
            </a:p>
          </p:txBody>
        </p:sp>
        <p:sp>
          <p:nvSpPr>
            <p:cNvPr id="753" name="Shape 753"/>
            <p:cNvSpPr/>
            <p:nvPr/>
          </p:nvSpPr>
          <p:spPr>
            <a:xfrm>
              <a:off x="6046975" y="318475"/>
              <a:ext cx="28650" cy="63350"/>
            </a:xfrm>
            <a:custGeom>
              <a:avLst/>
              <a:gdLst/>
              <a:ahLst/>
              <a:cxnLst/>
              <a:rect l="0" t="0" r="0" b="0"/>
              <a:pathLst>
                <a:path w="1146" h="2534" fill="none" extrusionOk="0">
                  <a:moveTo>
                    <a:pt x="634" y="2534"/>
                  </a:moveTo>
                  <a:lnTo>
                    <a:pt x="488" y="2534"/>
                  </a:lnTo>
                  <a:lnTo>
                    <a:pt x="488" y="2534"/>
                  </a:lnTo>
                  <a:lnTo>
                    <a:pt x="390" y="2534"/>
                  </a:lnTo>
                  <a:lnTo>
                    <a:pt x="293" y="2485"/>
                  </a:lnTo>
                  <a:lnTo>
                    <a:pt x="220" y="2461"/>
                  </a:lnTo>
                  <a:lnTo>
                    <a:pt x="147" y="2388"/>
                  </a:lnTo>
                  <a:lnTo>
                    <a:pt x="74" y="2315"/>
                  </a:lnTo>
                  <a:lnTo>
                    <a:pt x="49" y="2242"/>
                  </a:lnTo>
                  <a:lnTo>
                    <a:pt x="1" y="2144"/>
                  </a:lnTo>
                  <a:lnTo>
                    <a:pt x="1" y="2047"/>
                  </a:lnTo>
                  <a:lnTo>
                    <a:pt x="1" y="488"/>
                  </a:lnTo>
                  <a:lnTo>
                    <a:pt x="1" y="488"/>
                  </a:lnTo>
                  <a:lnTo>
                    <a:pt x="1" y="391"/>
                  </a:lnTo>
                  <a:lnTo>
                    <a:pt x="49" y="293"/>
                  </a:lnTo>
                  <a:lnTo>
                    <a:pt x="74" y="220"/>
                  </a:lnTo>
                  <a:lnTo>
                    <a:pt x="147" y="147"/>
                  </a:lnTo>
                  <a:lnTo>
                    <a:pt x="220" y="74"/>
                  </a:lnTo>
                  <a:lnTo>
                    <a:pt x="293" y="50"/>
                  </a:lnTo>
                  <a:lnTo>
                    <a:pt x="390" y="1"/>
                  </a:lnTo>
                  <a:lnTo>
                    <a:pt x="488" y="1"/>
                  </a:lnTo>
                  <a:lnTo>
                    <a:pt x="682" y="1"/>
                  </a:lnTo>
                  <a:lnTo>
                    <a:pt x="682" y="1"/>
                  </a:lnTo>
                  <a:lnTo>
                    <a:pt x="780" y="1"/>
                  </a:lnTo>
                  <a:lnTo>
                    <a:pt x="877" y="50"/>
                  </a:lnTo>
                  <a:lnTo>
                    <a:pt x="950" y="74"/>
                  </a:lnTo>
                  <a:lnTo>
                    <a:pt x="1023" y="147"/>
                  </a:lnTo>
                  <a:lnTo>
                    <a:pt x="1072" y="220"/>
                  </a:lnTo>
                  <a:lnTo>
                    <a:pt x="1121" y="293"/>
                  </a:lnTo>
                  <a:lnTo>
                    <a:pt x="1145" y="391"/>
                  </a:lnTo>
                  <a:lnTo>
                    <a:pt x="1145" y="488"/>
                  </a:lnTo>
                </a:path>
              </a:pathLst>
            </a:custGeom>
            <a:noFill/>
            <a:ln w="12175" cap="rnd" cmpd="sng">
              <a:solidFill>
                <a:srgbClr val="111111"/>
              </a:solidFill>
              <a:prstDash val="solid"/>
              <a:round/>
              <a:headEnd type="none" w="sm" len="sm"/>
              <a:tailEnd type="none" w="sm" len="sm"/>
            </a:ln>
          </p:spPr>
          <p:txBody>
            <a:bodyPr spcFirstLastPara="1" wrap="square" lIns="91425" tIns="91425" rIns="91425" bIns="91425" anchor="ctr" anchorCtr="0">
              <a:noAutofit/>
            </a:bodyPr>
            <a:lstStyle/>
            <a:p>
              <a:pPr marL="0" lvl="0" indent="0">
                <a:spcBef>
                  <a:spcPts val="0"/>
                </a:spcBef>
                <a:spcAft>
                  <a:spcPts val="0"/>
                </a:spcAft>
                <a:buNone/>
              </a:pPr>
              <a:endParaRPr/>
            </a:p>
          </p:txBody>
        </p:sp>
        <p:sp>
          <p:nvSpPr>
            <p:cNvPr id="754" name="Shape 754"/>
            <p:cNvSpPr/>
            <p:nvPr/>
          </p:nvSpPr>
          <p:spPr>
            <a:xfrm>
              <a:off x="5973900" y="407375"/>
              <a:ext cx="401900" cy="272200"/>
            </a:xfrm>
            <a:custGeom>
              <a:avLst/>
              <a:gdLst/>
              <a:ahLst/>
              <a:cxnLst/>
              <a:rect l="0" t="0" r="0" b="0"/>
              <a:pathLst>
                <a:path w="16076" h="10888" fill="none" extrusionOk="0">
                  <a:moveTo>
                    <a:pt x="1" y="1"/>
                  </a:moveTo>
                  <a:lnTo>
                    <a:pt x="1" y="10303"/>
                  </a:lnTo>
                  <a:lnTo>
                    <a:pt x="1" y="10303"/>
                  </a:lnTo>
                  <a:lnTo>
                    <a:pt x="25" y="10400"/>
                  </a:lnTo>
                  <a:lnTo>
                    <a:pt x="74" y="10498"/>
                  </a:lnTo>
                  <a:lnTo>
                    <a:pt x="147" y="10595"/>
                  </a:lnTo>
                  <a:lnTo>
                    <a:pt x="220" y="10693"/>
                  </a:lnTo>
                  <a:lnTo>
                    <a:pt x="342" y="10766"/>
                  </a:lnTo>
                  <a:lnTo>
                    <a:pt x="488" y="10839"/>
                  </a:lnTo>
                  <a:lnTo>
                    <a:pt x="634" y="10887"/>
                  </a:lnTo>
                  <a:lnTo>
                    <a:pt x="780" y="10887"/>
                  </a:lnTo>
                  <a:lnTo>
                    <a:pt x="15296" y="10887"/>
                  </a:lnTo>
                  <a:lnTo>
                    <a:pt x="15296" y="10887"/>
                  </a:lnTo>
                  <a:lnTo>
                    <a:pt x="15442" y="10887"/>
                  </a:lnTo>
                  <a:lnTo>
                    <a:pt x="15588" y="10839"/>
                  </a:lnTo>
                  <a:lnTo>
                    <a:pt x="15734" y="10766"/>
                  </a:lnTo>
                  <a:lnTo>
                    <a:pt x="15856" y="10668"/>
                  </a:lnTo>
                  <a:lnTo>
                    <a:pt x="15929" y="10546"/>
                  </a:lnTo>
                  <a:lnTo>
                    <a:pt x="16002" y="10425"/>
                  </a:lnTo>
                  <a:lnTo>
                    <a:pt x="16051" y="10278"/>
                  </a:lnTo>
                  <a:lnTo>
                    <a:pt x="16075" y="10108"/>
                  </a:lnTo>
                  <a:lnTo>
                    <a:pt x="16075" y="1"/>
                  </a:lnTo>
                  <a:lnTo>
                    <a:pt x="1" y="1"/>
                  </a:lnTo>
                  <a:close/>
                </a:path>
              </a:pathLst>
            </a:custGeom>
            <a:noFill/>
            <a:ln w="12175" cap="rnd" cmpd="sng">
              <a:solidFill>
                <a:srgbClr val="111111"/>
              </a:solidFill>
              <a:prstDash val="solid"/>
              <a:round/>
              <a:headEnd type="none" w="sm" len="sm"/>
              <a:tailEnd type="none" w="sm" len="sm"/>
            </a:ln>
          </p:spPr>
          <p:txBody>
            <a:bodyPr spcFirstLastPara="1" wrap="square" lIns="91425" tIns="91425" rIns="91425" bIns="91425" anchor="ctr" anchorCtr="0">
              <a:noAutofit/>
            </a:bodyPr>
            <a:lstStyle/>
            <a:p>
              <a:pPr marL="0" lvl="0" indent="0">
                <a:spcBef>
                  <a:spcPts val="0"/>
                </a:spcBef>
                <a:spcAft>
                  <a:spcPts val="0"/>
                </a:spcAft>
                <a:buNone/>
              </a:pPr>
              <a:endParaRPr/>
            </a:p>
          </p:txBody>
        </p:sp>
        <p:sp>
          <p:nvSpPr>
            <p:cNvPr id="755" name="Shape 755"/>
            <p:cNvSpPr/>
            <p:nvPr/>
          </p:nvSpPr>
          <p:spPr>
            <a:xfrm>
              <a:off x="6024450" y="456100"/>
              <a:ext cx="300800" cy="175375"/>
            </a:xfrm>
            <a:custGeom>
              <a:avLst/>
              <a:gdLst/>
              <a:ahLst/>
              <a:cxnLst/>
              <a:rect l="0" t="0" r="0" b="0"/>
              <a:pathLst>
                <a:path w="12032" h="7015" fill="none" extrusionOk="0">
                  <a:moveTo>
                    <a:pt x="0" y="0"/>
                  </a:moveTo>
                  <a:lnTo>
                    <a:pt x="12032" y="0"/>
                  </a:lnTo>
                  <a:lnTo>
                    <a:pt x="12032" y="7014"/>
                  </a:lnTo>
                  <a:lnTo>
                    <a:pt x="0" y="7014"/>
                  </a:lnTo>
                  <a:lnTo>
                    <a:pt x="0" y="0"/>
                  </a:lnTo>
                  <a:close/>
                </a:path>
              </a:pathLst>
            </a:custGeom>
            <a:noFill/>
            <a:ln w="12175" cap="rnd" cmpd="sng">
              <a:solidFill>
                <a:srgbClr val="111111"/>
              </a:solidFill>
              <a:prstDash val="solid"/>
              <a:round/>
              <a:headEnd type="none" w="sm" len="sm"/>
              <a:tailEnd type="none" w="sm" len="sm"/>
            </a:ln>
          </p:spPr>
          <p:txBody>
            <a:bodyPr spcFirstLastPara="1" wrap="square" lIns="91425" tIns="91425" rIns="91425" bIns="91425" anchor="ctr" anchorCtr="0">
              <a:noAutofit/>
            </a:bodyPr>
            <a:lstStyle/>
            <a:p>
              <a:pPr marL="0" lvl="0" indent="0">
                <a:spcBef>
                  <a:spcPts val="0"/>
                </a:spcBef>
                <a:spcAft>
                  <a:spcPts val="0"/>
                </a:spcAft>
                <a:buNone/>
              </a:pPr>
              <a:endParaRPr/>
            </a:p>
          </p:txBody>
        </p:sp>
        <p:sp>
          <p:nvSpPr>
            <p:cNvPr id="756" name="Shape 756"/>
            <p:cNvSpPr/>
            <p:nvPr/>
          </p:nvSpPr>
          <p:spPr>
            <a:xfrm>
              <a:off x="6024450" y="573000"/>
              <a:ext cx="300800" cy="25"/>
            </a:xfrm>
            <a:custGeom>
              <a:avLst/>
              <a:gdLst/>
              <a:ahLst/>
              <a:cxnLst/>
              <a:rect l="0" t="0" r="0" b="0"/>
              <a:pathLst>
                <a:path w="12032" h="1" fill="none" extrusionOk="0">
                  <a:moveTo>
                    <a:pt x="0" y="0"/>
                  </a:moveTo>
                  <a:lnTo>
                    <a:pt x="12032" y="0"/>
                  </a:lnTo>
                </a:path>
              </a:pathLst>
            </a:custGeom>
            <a:noFill/>
            <a:ln w="12175" cap="rnd" cmpd="sng">
              <a:solidFill>
                <a:srgbClr val="111111"/>
              </a:solidFill>
              <a:prstDash val="solid"/>
              <a:round/>
              <a:headEnd type="none" w="sm" len="sm"/>
              <a:tailEnd type="none" w="sm" len="sm"/>
            </a:ln>
          </p:spPr>
          <p:txBody>
            <a:bodyPr spcFirstLastPara="1" wrap="square" lIns="91425" tIns="91425" rIns="91425" bIns="91425" anchor="ctr" anchorCtr="0">
              <a:noAutofit/>
            </a:bodyPr>
            <a:lstStyle/>
            <a:p>
              <a:pPr marL="0" lvl="0" indent="0">
                <a:spcBef>
                  <a:spcPts val="0"/>
                </a:spcBef>
                <a:spcAft>
                  <a:spcPts val="0"/>
                </a:spcAft>
                <a:buNone/>
              </a:pPr>
              <a:endParaRPr/>
            </a:p>
          </p:txBody>
        </p:sp>
        <p:sp>
          <p:nvSpPr>
            <p:cNvPr id="757" name="Shape 757"/>
            <p:cNvSpPr/>
            <p:nvPr/>
          </p:nvSpPr>
          <p:spPr>
            <a:xfrm>
              <a:off x="6024450" y="514550"/>
              <a:ext cx="300800" cy="25"/>
            </a:xfrm>
            <a:custGeom>
              <a:avLst/>
              <a:gdLst/>
              <a:ahLst/>
              <a:cxnLst/>
              <a:rect l="0" t="0" r="0" b="0"/>
              <a:pathLst>
                <a:path w="12032" h="1" fill="none" extrusionOk="0">
                  <a:moveTo>
                    <a:pt x="0" y="0"/>
                  </a:moveTo>
                  <a:lnTo>
                    <a:pt x="12032" y="0"/>
                  </a:lnTo>
                </a:path>
              </a:pathLst>
            </a:custGeom>
            <a:noFill/>
            <a:ln w="12175" cap="rnd" cmpd="sng">
              <a:solidFill>
                <a:srgbClr val="111111"/>
              </a:solidFill>
              <a:prstDash val="solid"/>
              <a:round/>
              <a:headEnd type="none" w="sm" len="sm"/>
              <a:tailEnd type="none" w="sm" len="sm"/>
            </a:ln>
          </p:spPr>
          <p:txBody>
            <a:bodyPr spcFirstLastPara="1" wrap="square" lIns="91425" tIns="91425" rIns="91425" bIns="91425" anchor="ctr" anchorCtr="0">
              <a:noAutofit/>
            </a:bodyPr>
            <a:lstStyle/>
            <a:p>
              <a:pPr marL="0" lvl="0" indent="0">
                <a:spcBef>
                  <a:spcPts val="0"/>
                </a:spcBef>
                <a:spcAft>
                  <a:spcPts val="0"/>
                </a:spcAft>
                <a:buNone/>
              </a:pPr>
              <a:endParaRPr/>
            </a:p>
          </p:txBody>
        </p:sp>
        <p:sp>
          <p:nvSpPr>
            <p:cNvPr id="758" name="Shape 758"/>
            <p:cNvSpPr/>
            <p:nvPr/>
          </p:nvSpPr>
          <p:spPr>
            <a:xfrm>
              <a:off x="6264950" y="456100"/>
              <a:ext cx="25" cy="175375"/>
            </a:xfrm>
            <a:custGeom>
              <a:avLst/>
              <a:gdLst/>
              <a:ahLst/>
              <a:cxnLst/>
              <a:rect l="0" t="0" r="0" b="0"/>
              <a:pathLst>
                <a:path w="1" h="7015" fill="none" extrusionOk="0">
                  <a:moveTo>
                    <a:pt x="1" y="0"/>
                  </a:moveTo>
                  <a:lnTo>
                    <a:pt x="1" y="7014"/>
                  </a:lnTo>
                </a:path>
              </a:pathLst>
            </a:custGeom>
            <a:noFill/>
            <a:ln w="12175" cap="rnd" cmpd="sng">
              <a:solidFill>
                <a:srgbClr val="111111"/>
              </a:solidFill>
              <a:prstDash val="solid"/>
              <a:round/>
              <a:headEnd type="none" w="sm" len="sm"/>
              <a:tailEnd type="none" w="sm" len="sm"/>
            </a:ln>
          </p:spPr>
          <p:txBody>
            <a:bodyPr spcFirstLastPara="1" wrap="square" lIns="91425" tIns="91425" rIns="91425" bIns="91425" anchor="ctr" anchorCtr="0">
              <a:noAutofit/>
            </a:bodyPr>
            <a:lstStyle/>
            <a:p>
              <a:pPr marL="0" lvl="0" indent="0">
                <a:spcBef>
                  <a:spcPts val="0"/>
                </a:spcBef>
                <a:spcAft>
                  <a:spcPts val="0"/>
                </a:spcAft>
                <a:buNone/>
              </a:pPr>
              <a:endParaRPr/>
            </a:p>
          </p:txBody>
        </p:sp>
        <p:sp>
          <p:nvSpPr>
            <p:cNvPr id="759" name="Shape 759"/>
            <p:cNvSpPr/>
            <p:nvPr/>
          </p:nvSpPr>
          <p:spPr>
            <a:xfrm>
              <a:off x="6204675" y="456100"/>
              <a:ext cx="25" cy="175375"/>
            </a:xfrm>
            <a:custGeom>
              <a:avLst/>
              <a:gdLst/>
              <a:ahLst/>
              <a:cxnLst/>
              <a:rect l="0" t="0" r="0" b="0"/>
              <a:pathLst>
                <a:path w="1" h="7015" fill="none" extrusionOk="0">
                  <a:moveTo>
                    <a:pt x="0" y="0"/>
                  </a:moveTo>
                  <a:lnTo>
                    <a:pt x="0" y="7014"/>
                  </a:lnTo>
                </a:path>
              </a:pathLst>
            </a:custGeom>
            <a:noFill/>
            <a:ln w="12175" cap="rnd" cmpd="sng">
              <a:solidFill>
                <a:srgbClr val="111111"/>
              </a:solidFill>
              <a:prstDash val="solid"/>
              <a:round/>
              <a:headEnd type="none" w="sm" len="sm"/>
              <a:tailEnd type="none" w="sm" len="sm"/>
            </a:ln>
          </p:spPr>
          <p:txBody>
            <a:bodyPr spcFirstLastPara="1" wrap="square" lIns="91425" tIns="91425" rIns="91425" bIns="91425" anchor="ctr" anchorCtr="0">
              <a:noAutofit/>
            </a:bodyPr>
            <a:lstStyle/>
            <a:p>
              <a:pPr marL="0" lvl="0" indent="0">
                <a:spcBef>
                  <a:spcPts val="0"/>
                </a:spcBef>
                <a:spcAft>
                  <a:spcPts val="0"/>
                </a:spcAft>
                <a:buNone/>
              </a:pPr>
              <a:endParaRPr/>
            </a:p>
          </p:txBody>
        </p:sp>
        <p:sp>
          <p:nvSpPr>
            <p:cNvPr id="760" name="Shape 760"/>
            <p:cNvSpPr/>
            <p:nvPr/>
          </p:nvSpPr>
          <p:spPr>
            <a:xfrm>
              <a:off x="6145000" y="456100"/>
              <a:ext cx="25" cy="175375"/>
            </a:xfrm>
            <a:custGeom>
              <a:avLst/>
              <a:gdLst/>
              <a:ahLst/>
              <a:cxnLst/>
              <a:rect l="0" t="0" r="0" b="0"/>
              <a:pathLst>
                <a:path w="1" h="7015" fill="none" extrusionOk="0">
                  <a:moveTo>
                    <a:pt x="1" y="0"/>
                  </a:moveTo>
                  <a:lnTo>
                    <a:pt x="1" y="7014"/>
                  </a:lnTo>
                </a:path>
              </a:pathLst>
            </a:custGeom>
            <a:noFill/>
            <a:ln w="12175" cap="rnd" cmpd="sng">
              <a:solidFill>
                <a:srgbClr val="111111"/>
              </a:solidFill>
              <a:prstDash val="solid"/>
              <a:round/>
              <a:headEnd type="none" w="sm" len="sm"/>
              <a:tailEnd type="none" w="sm" len="sm"/>
            </a:ln>
          </p:spPr>
          <p:txBody>
            <a:bodyPr spcFirstLastPara="1" wrap="square" lIns="91425" tIns="91425" rIns="91425" bIns="91425" anchor="ctr" anchorCtr="0">
              <a:noAutofit/>
            </a:bodyPr>
            <a:lstStyle/>
            <a:p>
              <a:pPr marL="0" lvl="0" indent="0">
                <a:spcBef>
                  <a:spcPts val="0"/>
                </a:spcBef>
                <a:spcAft>
                  <a:spcPts val="0"/>
                </a:spcAft>
                <a:buNone/>
              </a:pPr>
              <a:endParaRPr/>
            </a:p>
          </p:txBody>
        </p:sp>
        <p:sp>
          <p:nvSpPr>
            <p:cNvPr id="761" name="Shape 761"/>
            <p:cNvSpPr/>
            <p:nvPr/>
          </p:nvSpPr>
          <p:spPr>
            <a:xfrm>
              <a:off x="6084725" y="456100"/>
              <a:ext cx="25" cy="175375"/>
            </a:xfrm>
            <a:custGeom>
              <a:avLst/>
              <a:gdLst/>
              <a:ahLst/>
              <a:cxnLst/>
              <a:rect l="0" t="0" r="0" b="0"/>
              <a:pathLst>
                <a:path w="1" h="7015" fill="none" extrusionOk="0">
                  <a:moveTo>
                    <a:pt x="1" y="0"/>
                  </a:moveTo>
                  <a:lnTo>
                    <a:pt x="1" y="7014"/>
                  </a:lnTo>
                </a:path>
              </a:pathLst>
            </a:custGeom>
            <a:noFill/>
            <a:ln w="12175" cap="rnd" cmpd="sng">
              <a:solidFill>
                <a:srgbClr val="111111"/>
              </a:solidFill>
              <a:prstDash val="solid"/>
              <a:round/>
              <a:headEnd type="none" w="sm" len="sm"/>
              <a:tailEnd type="none" w="sm" len="sm"/>
            </a:ln>
          </p:spPr>
          <p:txBody>
            <a:bodyPr spcFirstLastPara="1" wrap="square" lIns="91425" tIns="91425" rIns="91425" bIns="91425" anchor="ctr" anchorCtr="0">
              <a:noAutofit/>
            </a:bodyPr>
            <a:lstStyle/>
            <a:p>
              <a:pPr marL="0" lvl="0" indent="0">
                <a:spcBef>
                  <a:spcPts val="0"/>
                </a:spcBef>
                <a:spcAft>
                  <a:spcPts val="0"/>
                </a:spcAft>
                <a:buNone/>
              </a:pPr>
              <a:endParaRPr/>
            </a:p>
          </p:txBody>
        </p:sp>
      </p:grpSp>
      <p:grpSp>
        <p:nvGrpSpPr>
          <p:cNvPr id="762" name="Shape 762"/>
          <p:cNvGrpSpPr/>
          <p:nvPr/>
        </p:nvGrpSpPr>
        <p:grpSpPr>
          <a:xfrm>
            <a:off x="1287326" y="1339365"/>
            <a:ext cx="304208" cy="370967"/>
            <a:chOff x="1268550" y="929175"/>
            <a:chExt cx="407950" cy="497475"/>
          </a:xfrm>
        </p:grpSpPr>
        <p:sp>
          <p:nvSpPr>
            <p:cNvPr id="763" name="Shape 763"/>
            <p:cNvSpPr/>
            <p:nvPr/>
          </p:nvSpPr>
          <p:spPr>
            <a:xfrm>
              <a:off x="1268550" y="953550"/>
              <a:ext cx="387250" cy="473100"/>
            </a:xfrm>
            <a:custGeom>
              <a:avLst/>
              <a:gdLst/>
              <a:ahLst/>
              <a:cxnLst/>
              <a:rect l="0" t="0" r="0" b="0"/>
              <a:pathLst>
                <a:path w="15490" h="18924" fill="none" extrusionOk="0">
                  <a:moveTo>
                    <a:pt x="15490" y="17828"/>
                  </a:moveTo>
                  <a:lnTo>
                    <a:pt x="15490" y="17828"/>
                  </a:lnTo>
                  <a:lnTo>
                    <a:pt x="15465" y="17998"/>
                  </a:lnTo>
                  <a:lnTo>
                    <a:pt x="15417" y="18169"/>
                  </a:lnTo>
                  <a:lnTo>
                    <a:pt x="15319" y="18364"/>
                  </a:lnTo>
                  <a:lnTo>
                    <a:pt x="15197" y="18534"/>
                  </a:lnTo>
                  <a:lnTo>
                    <a:pt x="15051" y="18680"/>
                  </a:lnTo>
                  <a:lnTo>
                    <a:pt x="14881" y="18802"/>
                  </a:lnTo>
                  <a:lnTo>
                    <a:pt x="14735" y="18900"/>
                  </a:lnTo>
                  <a:lnTo>
                    <a:pt x="14564" y="18924"/>
                  </a:lnTo>
                  <a:lnTo>
                    <a:pt x="1023" y="18924"/>
                  </a:lnTo>
                  <a:lnTo>
                    <a:pt x="1023" y="18924"/>
                  </a:lnTo>
                  <a:lnTo>
                    <a:pt x="852" y="18900"/>
                  </a:lnTo>
                  <a:lnTo>
                    <a:pt x="682" y="18802"/>
                  </a:lnTo>
                  <a:lnTo>
                    <a:pt x="511" y="18680"/>
                  </a:lnTo>
                  <a:lnTo>
                    <a:pt x="341" y="18534"/>
                  </a:lnTo>
                  <a:lnTo>
                    <a:pt x="219" y="18364"/>
                  </a:lnTo>
                  <a:lnTo>
                    <a:pt x="97" y="18169"/>
                  </a:lnTo>
                  <a:lnTo>
                    <a:pt x="24" y="17998"/>
                  </a:lnTo>
                  <a:lnTo>
                    <a:pt x="0" y="17828"/>
                  </a:lnTo>
                  <a:lnTo>
                    <a:pt x="0" y="877"/>
                  </a:lnTo>
                  <a:lnTo>
                    <a:pt x="0" y="877"/>
                  </a:lnTo>
                  <a:lnTo>
                    <a:pt x="24" y="706"/>
                  </a:lnTo>
                  <a:lnTo>
                    <a:pt x="97" y="560"/>
                  </a:lnTo>
                  <a:lnTo>
                    <a:pt x="195" y="414"/>
                  </a:lnTo>
                  <a:lnTo>
                    <a:pt x="341" y="268"/>
                  </a:lnTo>
                  <a:lnTo>
                    <a:pt x="487" y="171"/>
                  </a:lnTo>
                  <a:lnTo>
                    <a:pt x="658" y="73"/>
                  </a:lnTo>
                  <a:lnTo>
                    <a:pt x="828" y="24"/>
                  </a:lnTo>
                  <a:lnTo>
                    <a:pt x="974" y="0"/>
                  </a:lnTo>
                </a:path>
              </a:pathLst>
            </a:custGeom>
            <a:noFill/>
            <a:ln w="12175" cap="rnd" cmpd="sng">
              <a:solidFill>
                <a:srgbClr val="111111"/>
              </a:solidFill>
              <a:prstDash val="solid"/>
              <a:round/>
              <a:headEnd type="none" w="sm" len="sm"/>
              <a:tailEnd type="none" w="sm" len="sm"/>
            </a:ln>
          </p:spPr>
          <p:txBody>
            <a:bodyPr spcFirstLastPara="1" wrap="square" lIns="91425" tIns="91425" rIns="91425" bIns="91425" anchor="ctr" anchorCtr="0">
              <a:noAutofit/>
            </a:bodyPr>
            <a:lstStyle/>
            <a:p>
              <a:pPr marL="0" lvl="0" indent="0">
                <a:spcBef>
                  <a:spcPts val="0"/>
                </a:spcBef>
                <a:spcAft>
                  <a:spcPts val="0"/>
                </a:spcAft>
                <a:buNone/>
              </a:pPr>
              <a:endParaRPr/>
            </a:p>
          </p:txBody>
        </p:sp>
        <p:sp>
          <p:nvSpPr>
            <p:cNvPr id="764" name="Shape 764"/>
            <p:cNvSpPr/>
            <p:nvPr/>
          </p:nvSpPr>
          <p:spPr>
            <a:xfrm>
              <a:off x="1298975" y="929175"/>
              <a:ext cx="377525" cy="462775"/>
            </a:xfrm>
            <a:custGeom>
              <a:avLst/>
              <a:gdLst/>
              <a:ahLst/>
              <a:cxnLst/>
              <a:rect l="0" t="0" r="0" b="0"/>
              <a:pathLst>
                <a:path w="15101" h="18511" fill="none" extrusionOk="0">
                  <a:moveTo>
                    <a:pt x="15101" y="3362"/>
                  </a:moveTo>
                  <a:lnTo>
                    <a:pt x="15101" y="17731"/>
                  </a:lnTo>
                  <a:lnTo>
                    <a:pt x="15101" y="17731"/>
                  </a:lnTo>
                  <a:lnTo>
                    <a:pt x="15076" y="17877"/>
                  </a:lnTo>
                  <a:lnTo>
                    <a:pt x="15028" y="18024"/>
                  </a:lnTo>
                  <a:lnTo>
                    <a:pt x="14979" y="18145"/>
                  </a:lnTo>
                  <a:lnTo>
                    <a:pt x="14882" y="18267"/>
                  </a:lnTo>
                  <a:lnTo>
                    <a:pt x="14760" y="18365"/>
                  </a:lnTo>
                  <a:lnTo>
                    <a:pt x="14614" y="18438"/>
                  </a:lnTo>
                  <a:lnTo>
                    <a:pt x="14468" y="18486"/>
                  </a:lnTo>
                  <a:lnTo>
                    <a:pt x="14321" y="18511"/>
                  </a:lnTo>
                  <a:lnTo>
                    <a:pt x="780" y="18511"/>
                  </a:lnTo>
                  <a:lnTo>
                    <a:pt x="780" y="18511"/>
                  </a:lnTo>
                  <a:lnTo>
                    <a:pt x="634" y="18486"/>
                  </a:lnTo>
                  <a:lnTo>
                    <a:pt x="488" y="18438"/>
                  </a:lnTo>
                  <a:lnTo>
                    <a:pt x="342" y="18365"/>
                  </a:lnTo>
                  <a:lnTo>
                    <a:pt x="220" y="18267"/>
                  </a:lnTo>
                  <a:lnTo>
                    <a:pt x="123" y="18145"/>
                  </a:lnTo>
                  <a:lnTo>
                    <a:pt x="74" y="18024"/>
                  </a:lnTo>
                  <a:lnTo>
                    <a:pt x="25" y="17877"/>
                  </a:lnTo>
                  <a:lnTo>
                    <a:pt x="1" y="17731"/>
                  </a:lnTo>
                  <a:lnTo>
                    <a:pt x="1" y="780"/>
                  </a:lnTo>
                  <a:lnTo>
                    <a:pt x="1" y="780"/>
                  </a:lnTo>
                  <a:lnTo>
                    <a:pt x="25" y="610"/>
                  </a:lnTo>
                  <a:lnTo>
                    <a:pt x="74" y="464"/>
                  </a:lnTo>
                  <a:lnTo>
                    <a:pt x="123" y="342"/>
                  </a:lnTo>
                  <a:lnTo>
                    <a:pt x="220" y="220"/>
                  </a:lnTo>
                  <a:lnTo>
                    <a:pt x="342" y="123"/>
                  </a:lnTo>
                  <a:lnTo>
                    <a:pt x="488" y="50"/>
                  </a:lnTo>
                  <a:lnTo>
                    <a:pt x="634" y="1"/>
                  </a:lnTo>
                  <a:lnTo>
                    <a:pt x="780" y="1"/>
                  </a:lnTo>
                  <a:lnTo>
                    <a:pt x="11740" y="1"/>
                  </a:lnTo>
                </a:path>
              </a:pathLst>
            </a:custGeom>
            <a:noFill/>
            <a:ln w="12175" cap="rnd" cmpd="sng">
              <a:solidFill>
                <a:srgbClr val="111111"/>
              </a:solidFill>
              <a:prstDash val="solid"/>
              <a:round/>
              <a:headEnd type="none" w="sm" len="sm"/>
              <a:tailEnd type="none" w="sm" len="sm"/>
            </a:ln>
          </p:spPr>
          <p:txBody>
            <a:bodyPr spcFirstLastPara="1" wrap="square" lIns="91425" tIns="91425" rIns="91425" bIns="91425" anchor="ctr" anchorCtr="0">
              <a:noAutofit/>
            </a:bodyPr>
            <a:lstStyle/>
            <a:p>
              <a:pPr marL="0" lvl="0" indent="0">
                <a:spcBef>
                  <a:spcPts val="0"/>
                </a:spcBef>
                <a:spcAft>
                  <a:spcPts val="0"/>
                </a:spcAft>
                <a:buNone/>
              </a:pPr>
              <a:endParaRPr/>
            </a:p>
          </p:txBody>
        </p:sp>
        <p:sp>
          <p:nvSpPr>
            <p:cNvPr id="765" name="Shape 765"/>
            <p:cNvSpPr/>
            <p:nvPr/>
          </p:nvSpPr>
          <p:spPr>
            <a:xfrm>
              <a:off x="1592450" y="929175"/>
              <a:ext cx="84050" cy="84050"/>
            </a:xfrm>
            <a:custGeom>
              <a:avLst/>
              <a:gdLst/>
              <a:ahLst/>
              <a:cxnLst/>
              <a:rect l="0" t="0" r="0" b="0"/>
              <a:pathLst>
                <a:path w="3362" h="3362" fill="none" extrusionOk="0">
                  <a:moveTo>
                    <a:pt x="1" y="2582"/>
                  </a:moveTo>
                  <a:lnTo>
                    <a:pt x="1" y="1"/>
                  </a:lnTo>
                  <a:lnTo>
                    <a:pt x="3362" y="3362"/>
                  </a:lnTo>
                  <a:lnTo>
                    <a:pt x="780" y="3362"/>
                  </a:lnTo>
                  <a:lnTo>
                    <a:pt x="780" y="3362"/>
                  </a:lnTo>
                  <a:lnTo>
                    <a:pt x="610" y="3337"/>
                  </a:lnTo>
                  <a:lnTo>
                    <a:pt x="464" y="3289"/>
                  </a:lnTo>
                  <a:lnTo>
                    <a:pt x="342" y="3216"/>
                  </a:lnTo>
                  <a:lnTo>
                    <a:pt x="220" y="3118"/>
                  </a:lnTo>
                  <a:lnTo>
                    <a:pt x="123" y="3021"/>
                  </a:lnTo>
                  <a:lnTo>
                    <a:pt x="50" y="2875"/>
                  </a:lnTo>
                  <a:lnTo>
                    <a:pt x="1" y="2729"/>
                  </a:lnTo>
                  <a:lnTo>
                    <a:pt x="1" y="2582"/>
                  </a:lnTo>
                  <a:lnTo>
                    <a:pt x="1" y="2582"/>
                  </a:lnTo>
                  <a:close/>
                </a:path>
              </a:pathLst>
            </a:custGeom>
            <a:noFill/>
            <a:ln w="12175" cap="rnd" cmpd="sng">
              <a:solidFill>
                <a:srgbClr val="111111"/>
              </a:solidFill>
              <a:prstDash val="solid"/>
              <a:round/>
              <a:headEnd type="none" w="sm" len="sm"/>
              <a:tailEnd type="none" w="sm" len="sm"/>
            </a:ln>
          </p:spPr>
          <p:txBody>
            <a:bodyPr spcFirstLastPara="1" wrap="square" lIns="91425" tIns="91425" rIns="91425" bIns="91425" anchor="ctr" anchorCtr="0">
              <a:noAutofit/>
            </a:bodyPr>
            <a:lstStyle/>
            <a:p>
              <a:pPr marL="0" lvl="0" indent="0">
                <a:spcBef>
                  <a:spcPts val="0"/>
                </a:spcBef>
                <a:spcAft>
                  <a:spcPts val="0"/>
                </a:spcAft>
                <a:buNone/>
              </a:pPr>
              <a:endParaRPr/>
            </a:p>
          </p:txBody>
        </p:sp>
      </p:grpSp>
      <p:grpSp>
        <p:nvGrpSpPr>
          <p:cNvPr id="766" name="Shape 766"/>
          <p:cNvGrpSpPr/>
          <p:nvPr/>
        </p:nvGrpSpPr>
        <p:grpSpPr>
          <a:xfrm>
            <a:off x="5267407" y="1353440"/>
            <a:ext cx="359614" cy="345091"/>
            <a:chOff x="6605925" y="948050"/>
            <a:chExt cx="482250" cy="462775"/>
          </a:xfrm>
        </p:grpSpPr>
        <p:sp>
          <p:nvSpPr>
            <p:cNvPr id="767" name="Shape 767"/>
            <p:cNvSpPr/>
            <p:nvPr/>
          </p:nvSpPr>
          <p:spPr>
            <a:xfrm>
              <a:off x="6847025" y="1209875"/>
              <a:ext cx="60325" cy="200950"/>
            </a:xfrm>
            <a:custGeom>
              <a:avLst/>
              <a:gdLst/>
              <a:ahLst/>
              <a:cxnLst/>
              <a:rect l="0" t="0" r="0" b="0"/>
              <a:pathLst>
                <a:path w="2413" h="8038" fill="none" extrusionOk="0">
                  <a:moveTo>
                    <a:pt x="2412" y="6820"/>
                  </a:moveTo>
                  <a:lnTo>
                    <a:pt x="2412" y="6820"/>
                  </a:lnTo>
                  <a:lnTo>
                    <a:pt x="2388" y="7063"/>
                  </a:lnTo>
                  <a:lnTo>
                    <a:pt x="2315" y="7283"/>
                  </a:lnTo>
                  <a:lnTo>
                    <a:pt x="2217" y="7502"/>
                  </a:lnTo>
                  <a:lnTo>
                    <a:pt x="2071" y="7672"/>
                  </a:lnTo>
                  <a:lnTo>
                    <a:pt x="1876" y="7818"/>
                  </a:lnTo>
                  <a:lnTo>
                    <a:pt x="1681" y="7940"/>
                  </a:lnTo>
                  <a:lnTo>
                    <a:pt x="1462" y="8013"/>
                  </a:lnTo>
                  <a:lnTo>
                    <a:pt x="1219" y="8038"/>
                  </a:lnTo>
                  <a:lnTo>
                    <a:pt x="1219" y="8038"/>
                  </a:lnTo>
                  <a:lnTo>
                    <a:pt x="975" y="8013"/>
                  </a:lnTo>
                  <a:lnTo>
                    <a:pt x="732" y="7940"/>
                  </a:lnTo>
                  <a:lnTo>
                    <a:pt x="537" y="7818"/>
                  </a:lnTo>
                  <a:lnTo>
                    <a:pt x="366" y="7672"/>
                  </a:lnTo>
                  <a:lnTo>
                    <a:pt x="196" y="7502"/>
                  </a:lnTo>
                  <a:lnTo>
                    <a:pt x="98" y="7283"/>
                  </a:lnTo>
                  <a:lnTo>
                    <a:pt x="25" y="7063"/>
                  </a:lnTo>
                  <a:lnTo>
                    <a:pt x="1" y="6820"/>
                  </a:lnTo>
                  <a:lnTo>
                    <a:pt x="1" y="1"/>
                  </a:lnTo>
                </a:path>
              </a:pathLst>
            </a:custGeom>
            <a:noFill/>
            <a:ln w="12175" cap="rnd" cmpd="sng">
              <a:solidFill>
                <a:srgbClr val="111111"/>
              </a:solidFill>
              <a:prstDash val="solid"/>
              <a:round/>
              <a:headEnd type="none" w="sm" len="sm"/>
              <a:tailEnd type="none" w="sm" len="sm"/>
            </a:ln>
          </p:spPr>
          <p:txBody>
            <a:bodyPr spcFirstLastPara="1" wrap="square" lIns="91425" tIns="91425" rIns="91425" bIns="91425" anchor="ctr" anchorCtr="0">
              <a:noAutofit/>
            </a:bodyPr>
            <a:lstStyle/>
            <a:p>
              <a:pPr marL="0" lvl="0" indent="0">
                <a:spcBef>
                  <a:spcPts val="0"/>
                </a:spcBef>
                <a:spcAft>
                  <a:spcPts val="0"/>
                </a:spcAft>
                <a:buNone/>
              </a:pPr>
              <a:endParaRPr/>
            </a:p>
          </p:txBody>
        </p:sp>
        <p:sp>
          <p:nvSpPr>
            <p:cNvPr id="768" name="Shape 768"/>
            <p:cNvSpPr/>
            <p:nvPr/>
          </p:nvSpPr>
          <p:spPr>
            <a:xfrm>
              <a:off x="6605925" y="971800"/>
              <a:ext cx="482250" cy="228350"/>
            </a:xfrm>
            <a:custGeom>
              <a:avLst/>
              <a:gdLst/>
              <a:ahLst/>
              <a:cxnLst/>
              <a:rect l="0" t="0" r="0" b="0"/>
              <a:pathLst>
                <a:path w="19290" h="9134" fill="none" extrusionOk="0">
                  <a:moveTo>
                    <a:pt x="4993" y="8817"/>
                  </a:moveTo>
                  <a:lnTo>
                    <a:pt x="4993" y="8817"/>
                  </a:lnTo>
                  <a:lnTo>
                    <a:pt x="5212" y="8671"/>
                  </a:lnTo>
                  <a:lnTo>
                    <a:pt x="5456" y="8501"/>
                  </a:lnTo>
                  <a:lnTo>
                    <a:pt x="5748" y="8330"/>
                  </a:lnTo>
                  <a:lnTo>
                    <a:pt x="6040" y="8184"/>
                  </a:lnTo>
                  <a:lnTo>
                    <a:pt x="6357" y="8038"/>
                  </a:lnTo>
                  <a:lnTo>
                    <a:pt x="6674" y="7940"/>
                  </a:lnTo>
                  <a:lnTo>
                    <a:pt x="6990" y="7867"/>
                  </a:lnTo>
                  <a:lnTo>
                    <a:pt x="7307" y="7843"/>
                  </a:lnTo>
                  <a:lnTo>
                    <a:pt x="7307" y="7843"/>
                  </a:lnTo>
                  <a:lnTo>
                    <a:pt x="7623" y="7867"/>
                  </a:lnTo>
                  <a:lnTo>
                    <a:pt x="7916" y="7892"/>
                  </a:lnTo>
                  <a:lnTo>
                    <a:pt x="8184" y="7940"/>
                  </a:lnTo>
                  <a:lnTo>
                    <a:pt x="8452" y="8038"/>
                  </a:lnTo>
                  <a:lnTo>
                    <a:pt x="8719" y="8135"/>
                  </a:lnTo>
                  <a:lnTo>
                    <a:pt x="8963" y="8257"/>
                  </a:lnTo>
                  <a:lnTo>
                    <a:pt x="9182" y="8379"/>
                  </a:lnTo>
                  <a:lnTo>
                    <a:pt x="9401" y="8525"/>
                  </a:lnTo>
                  <a:lnTo>
                    <a:pt x="9888" y="8525"/>
                  </a:lnTo>
                  <a:lnTo>
                    <a:pt x="9888" y="8525"/>
                  </a:lnTo>
                  <a:lnTo>
                    <a:pt x="10108" y="8379"/>
                  </a:lnTo>
                  <a:lnTo>
                    <a:pt x="10327" y="8257"/>
                  </a:lnTo>
                  <a:lnTo>
                    <a:pt x="10570" y="8135"/>
                  </a:lnTo>
                  <a:lnTo>
                    <a:pt x="10838" y="8038"/>
                  </a:lnTo>
                  <a:lnTo>
                    <a:pt x="11106" y="7940"/>
                  </a:lnTo>
                  <a:lnTo>
                    <a:pt x="11374" y="7892"/>
                  </a:lnTo>
                  <a:lnTo>
                    <a:pt x="11666" y="7867"/>
                  </a:lnTo>
                  <a:lnTo>
                    <a:pt x="11983" y="7843"/>
                  </a:lnTo>
                  <a:lnTo>
                    <a:pt x="11983" y="7843"/>
                  </a:lnTo>
                  <a:lnTo>
                    <a:pt x="12300" y="7867"/>
                  </a:lnTo>
                  <a:lnTo>
                    <a:pt x="12616" y="7940"/>
                  </a:lnTo>
                  <a:lnTo>
                    <a:pt x="12933" y="8038"/>
                  </a:lnTo>
                  <a:lnTo>
                    <a:pt x="13249" y="8184"/>
                  </a:lnTo>
                  <a:lnTo>
                    <a:pt x="13542" y="8330"/>
                  </a:lnTo>
                  <a:lnTo>
                    <a:pt x="13834" y="8501"/>
                  </a:lnTo>
                  <a:lnTo>
                    <a:pt x="14078" y="8671"/>
                  </a:lnTo>
                  <a:lnTo>
                    <a:pt x="14297" y="8817"/>
                  </a:lnTo>
                  <a:lnTo>
                    <a:pt x="14297" y="8817"/>
                  </a:lnTo>
                  <a:lnTo>
                    <a:pt x="14516" y="8647"/>
                  </a:lnTo>
                  <a:lnTo>
                    <a:pt x="14784" y="8476"/>
                  </a:lnTo>
                  <a:lnTo>
                    <a:pt x="15052" y="8330"/>
                  </a:lnTo>
                  <a:lnTo>
                    <a:pt x="15368" y="8184"/>
                  </a:lnTo>
                  <a:lnTo>
                    <a:pt x="15685" y="8038"/>
                  </a:lnTo>
                  <a:lnTo>
                    <a:pt x="16002" y="7940"/>
                  </a:lnTo>
                  <a:lnTo>
                    <a:pt x="16343" y="7867"/>
                  </a:lnTo>
                  <a:lnTo>
                    <a:pt x="16659" y="7843"/>
                  </a:lnTo>
                  <a:lnTo>
                    <a:pt x="16659" y="7843"/>
                  </a:lnTo>
                  <a:lnTo>
                    <a:pt x="17073" y="7867"/>
                  </a:lnTo>
                  <a:lnTo>
                    <a:pt x="17487" y="7940"/>
                  </a:lnTo>
                  <a:lnTo>
                    <a:pt x="17853" y="8062"/>
                  </a:lnTo>
                  <a:lnTo>
                    <a:pt x="18218" y="8208"/>
                  </a:lnTo>
                  <a:lnTo>
                    <a:pt x="18534" y="8379"/>
                  </a:lnTo>
                  <a:lnTo>
                    <a:pt x="18827" y="8598"/>
                  </a:lnTo>
                  <a:lnTo>
                    <a:pt x="19095" y="8866"/>
                  </a:lnTo>
                  <a:lnTo>
                    <a:pt x="19289" y="9134"/>
                  </a:lnTo>
                  <a:lnTo>
                    <a:pt x="19289" y="9134"/>
                  </a:lnTo>
                  <a:lnTo>
                    <a:pt x="19265" y="8695"/>
                  </a:lnTo>
                  <a:lnTo>
                    <a:pt x="19192" y="8233"/>
                  </a:lnTo>
                  <a:lnTo>
                    <a:pt x="19119" y="7819"/>
                  </a:lnTo>
                  <a:lnTo>
                    <a:pt x="19046" y="7380"/>
                  </a:lnTo>
                  <a:lnTo>
                    <a:pt x="18924" y="6942"/>
                  </a:lnTo>
                  <a:lnTo>
                    <a:pt x="18802" y="6528"/>
                  </a:lnTo>
                  <a:lnTo>
                    <a:pt x="18632" y="6114"/>
                  </a:lnTo>
                  <a:lnTo>
                    <a:pt x="18486" y="5724"/>
                  </a:lnTo>
                  <a:lnTo>
                    <a:pt x="18291" y="5334"/>
                  </a:lnTo>
                  <a:lnTo>
                    <a:pt x="18072" y="4945"/>
                  </a:lnTo>
                  <a:lnTo>
                    <a:pt x="17853" y="4555"/>
                  </a:lnTo>
                  <a:lnTo>
                    <a:pt x="17609" y="4190"/>
                  </a:lnTo>
                  <a:lnTo>
                    <a:pt x="17365" y="3824"/>
                  </a:lnTo>
                  <a:lnTo>
                    <a:pt x="17073" y="3483"/>
                  </a:lnTo>
                  <a:lnTo>
                    <a:pt x="16781" y="3143"/>
                  </a:lnTo>
                  <a:lnTo>
                    <a:pt x="16464" y="2826"/>
                  </a:lnTo>
                  <a:lnTo>
                    <a:pt x="16464" y="2826"/>
                  </a:lnTo>
                  <a:lnTo>
                    <a:pt x="16148" y="2509"/>
                  </a:lnTo>
                  <a:lnTo>
                    <a:pt x="15831" y="2217"/>
                  </a:lnTo>
                  <a:lnTo>
                    <a:pt x="15490" y="1949"/>
                  </a:lnTo>
                  <a:lnTo>
                    <a:pt x="15125" y="1706"/>
                  </a:lnTo>
                  <a:lnTo>
                    <a:pt x="14759" y="1462"/>
                  </a:lnTo>
                  <a:lnTo>
                    <a:pt x="14394" y="1243"/>
                  </a:lnTo>
                  <a:lnTo>
                    <a:pt x="14004" y="1024"/>
                  </a:lnTo>
                  <a:lnTo>
                    <a:pt x="13615" y="853"/>
                  </a:lnTo>
                  <a:lnTo>
                    <a:pt x="13225" y="683"/>
                  </a:lnTo>
                  <a:lnTo>
                    <a:pt x="12811" y="512"/>
                  </a:lnTo>
                  <a:lnTo>
                    <a:pt x="12397" y="390"/>
                  </a:lnTo>
                  <a:lnTo>
                    <a:pt x="11983" y="269"/>
                  </a:lnTo>
                  <a:lnTo>
                    <a:pt x="11545" y="171"/>
                  </a:lnTo>
                  <a:lnTo>
                    <a:pt x="11131" y="98"/>
                  </a:lnTo>
                  <a:lnTo>
                    <a:pt x="10692" y="49"/>
                  </a:lnTo>
                  <a:lnTo>
                    <a:pt x="10254" y="1"/>
                  </a:lnTo>
                  <a:lnTo>
                    <a:pt x="9036" y="1"/>
                  </a:lnTo>
                  <a:lnTo>
                    <a:pt x="9036" y="1"/>
                  </a:lnTo>
                  <a:lnTo>
                    <a:pt x="8598" y="49"/>
                  </a:lnTo>
                  <a:lnTo>
                    <a:pt x="8159" y="98"/>
                  </a:lnTo>
                  <a:lnTo>
                    <a:pt x="7745" y="171"/>
                  </a:lnTo>
                  <a:lnTo>
                    <a:pt x="7307" y="269"/>
                  </a:lnTo>
                  <a:lnTo>
                    <a:pt x="6893" y="390"/>
                  </a:lnTo>
                  <a:lnTo>
                    <a:pt x="6479" y="512"/>
                  </a:lnTo>
                  <a:lnTo>
                    <a:pt x="6065" y="683"/>
                  </a:lnTo>
                  <a:lnTo>
                    <a:pt x="5675" y="853"/>
                  </a:lnTo>
                  <a:lnTo>
                    <a:pt x="5285" y="1024"/>
                  </a:lnTo>
                  <a:lnTo>
                    <a:pt x="4896" y="1243"/>
                  </a:lnTo>
                  <a:lnTo>
                    <a:pt x="4530" y="1462"/>
                  </a:lnTo>
                  <a:lnTo>
                    <a:pt x="4165" y="1706"/>
                  </a:lnTo>
                  <a:lnTo>
                    <a:pt x="3800" y="1949"/>
                  </a:lnTo>
                  <a:lnTo>
                    <a:pt x="3459" y="2217"/>
                  </a:lnTo>
                  <a:lnTo>
                    <a:pt x="3142" y="2509"/>
                  </a:lnTo>
                  <a:lnTo>
                    <a:pt x="2826" y="2826"/>
                  </a:lnTo>
                  <a:lnTo>
                    <a:pt x="2826" y="2826"/>
                  </a:lnTo>
                  <a:lnTo>
                    <a:pt x="2509" y="3143"/>
                  </a:lnTo>
                  <a:lnTo>
                    <a:pt x="2217" y="3483"/>
                  </a:lnTo>
                  <a:lnTo>
                    <a:pt x="1924" y="3824"/>
                  </a:lnTo>
                  <a:lnTo>
                    <a:pt x="1681" y="4190"/>
                  </a:lnTo>
                  <a:lnTo>
                    <a:pt x="1437" y="4555"/>
                  </a:lnTo>
                  <a:lnTo>
                    <a:pt x="1218" y="4945"/>
                  </a:lnTo>
                  <a:lnTo>
                    <a:pt x="999" y="5334"/>
                  </a:lnTo>
                  <a:lnTo>
                    <a:pt x="804" y="5724"/>
                  </a:lnTo>
                  <a:lnTo>
                    <a:pt x="658" y="6114"/>
                  </a:lnTo>
                  <a:lnTo>
                    <a:pt x="487" y="6528"/>
                  </a:lnTo>
                  <a:lnTo>
                    <a:pt x="366" y="6942"/>
                  </a:lnTo>
                  <a:lnTo>
                    <a:pt x="244" y="7380"/>
                  </a:lnTo>
                  <a:lnTo>
                    <a:pt x="171" y="7819"/>
                  </a:lnTo>
                  <a:lnTo>
                    <a:pt x="98" y="8233"/>
                  </a:lnTo>
                  <a:lnTo>
                    <a:pt x="25" y="8695"/>
                  </a:lnTo>
                  <a:lnTo>
                    <a:pt x="0" y="9134"/>
                  </a:lnTo>
                  <a:lnTo>
                    <a:pt x="0" y="9134"/>
                  </a:lnTo>
                  <a:lnTo>
                    <a:pt x="195" y="8866"/>
                  </a:lnTo>
                  <a:lnTo>
                    <a:pt x="463" y="8598"/>
                  </a:lnTo>
                  <a:lnTo>
                    <a:pt x="755" y="8379"/>
                  </a:lnTo>
                  <a:lnTo>
                    <a:pt x="1072" y="8208"/>
                  </a:lnTo>
                  <a:lnTo>
                    <a:pt x="1437" y="8062"/>
                  </a:lnTo>
                  <a:lnTo>
                    <a:pt x="1803" y="7940"/>
                  </a:lnTo>
                  <a:lnTo>
                    <a:pt x="2217" y="7867"/>
                  </a:lnTo>
                  <a:lnTo>
                    <a:pt x="2631" y="7843"/>
                  </a:lnTo>
                  <a:lnTo>
                    <a:pt x="2631" y="7843"/>
                  </a:lnTo>
                  <a:lnTo>
                    <a:pt x="2947" y="7867"/>
                  </a:lnTo>
                  <a:lnTo>
                    <a:pt x="3288" y="7940"/>
                  </a:lnTo>
                  <a:lnTo>
                    <a:pt x="3605" y="8038"/>
                  </a:lnTo>
                  <a:lnTo>
                    <a:pt x="3922" y="8184"/>
                  </a:lnTo>
                  <a:lnTo>
                    <a:pt x="4238" y="8330"/>
                  </a:lnTo>
                  <a:lnTo>
                    <a:pt x="4506" y="8476"/>
                  </a:lnTo>
                  <a:lnTo>
                    <a:pt x="4774" y="8647"/>
                  </a:lnTo>
                  <a:lnTo>
                    <a:pt x="4993" y="8817"/>
                  </a:lnTo>
                  <a:lnTo>
                    <a:pt x="4993" y="8817"/>
                  </a:lnTo>
                  <a:close/>
                </a:path>
              </a:pathLst>
            </a:custGeom>
            <a:noFill/>
            <a:ln w="12175" cap="rnd" cmpd="sng">
              <a:solidFill>
                <a:srgbClr val="111111"/>
              </a:solidFill>
              <a:prstDash val="solid"/>
              <a:round/>
              <a:headEnd type="none" w="sm" len="sm"/>
              <a:tailEnd type="none" w="sm" len="sm"/>
            </a:ln>
          </p:spPr>
          <p:txBody>
            <a:bodyPr spcFirstLastPara="1" wrap="square" lIns="91425" tIns="91425" rIns="91425" bIns="91425" anchor="ctr" anchorCtr="0">
              <a:noAutofit/>
            </a:bodyPr>
            <a:lstStyle/>
            <a:p>
              <a:pPr marL="0" lvl="0" indent="0">
                <a:spcBef>
                  <a:spcPts val="0"/>
                </a:spcBef>
                <a:spcAft>
                  <a:spcPts val="0"/>
                </a:spcAft>
                <a:buNone/>
              </a:pPr>
              <a:endParaRPr/>
            </a:p>
          </p:txBody>
        </p:sp>
        <p:sp>
          <p:nvSpPr>
            <p:cNvPr id="769" name="Shape 769"/>
            <p:cNvSpPr/>
            <p:nvPr/>
          </p:nvSpPr>
          <p:spPr>
            <a:xfrm>
              <a:off x="6847025" y="948050"/>
              <a:ext cx="25" cy="23775"/>
            </a:xfrm>
            <a:custGeom>
              <a:avLst/>
              <a:gdLst/>
              <a:ahLst/>
              <a:cxnLst/>
              <a:rect l="0" t="0" r="0" b="0"/>
              <a:pathLst>
                <a:path w="1" h="951" fill="none" extrusionOk="0">
                  <a:moveTo>
                    <a:pt x="1" y="951"/>
                  </a:moveTo>
                  <a:lnTo>
                    <a:pt x="1" y="1"/>
                  </a:lnTo>
                </a:path>
              </a:pathLst>
            </a:custGeom>
            <a:noFill/>
            <a:ln w="12175" cap="rnd" cmpd="sng">
              <a:solidFill>
                <a:srgbClr val="111111"/>
              </a:solidFill>
              <a:prstDash val="solid"/>
              <a:round/>
              <a:headEnd type="none" w="sm" len="sm"/>
              <a:tailEnd type="none" w="sm" len="sm"/>
            </a:ln>
          </p:spPr>
          <p:txBody>
            <a:bodyPr spcFirstLastPara="1" wrap="square" lIns="91425" tIns="91425" rIns="91425" bIns="91425" anchor="ctr" anchorCtr="0">
              <a:noAutofit/>
            </a:bodyPr>
            <a:lstStyle/>
            <a:p>
              <a:pPr marL="0" lvl="0" indent="0">
                <a:spcBef>
                  <a:spcPts val="0"/>
                </a:spcBef>
                <a:spcAft>
                  <a:spcPts val="0"/>
                </a:spcAft>
                <a:buNone/>
              </a:pPr>
              <a:endParaRPr/>
            </a:p>
          </p:txBody>
        </p:sp>
        <p:sp>
          <p:nvSpPr>
            <p:cNvPr id="770" name="Shape 770"/>
            <p:cNvSpPr/>
            <p:nvPr/>
          </p:nvSpPr>
          <p:spPr>
            <a:xfrm>
              <a:off x="6847025" y="1001025"/>
              <a:ext cx="25" cy="183900"/>
            </a:xfrm>
            <a:custGeom>
              <a:avLst/>
              <a:gdLst/>
              <a:ahLst/>
              <a:cxnLst/>
              <a:rect l="0" t="0" r="0" b="0"/>
              <a:pathLst>
                <a:path w="1" h="7356" fill="none" extrusionOk="0">
                  <a:moveTo>
                    <a:pt x="1" y="1"/>
                  </a:moveTo>
                  <a:lnTo>
                    <a:pt x="1" y="7356"/>
                  </a:lnTo>
                </a:path>
              </a:pathLst>
            </a:custGeom>
            <a:noFill/>
            <a:ln w="12175" cap="rnd" cmpd="sng">
              <a:solidFill>
                <a:srgbClr val="111111"/>
              </a:solidFill>
              <a:prstDash val="solid"/>
              <a:round/>
              <a:headEnd type="none" w="sm" len="sm"/>
              <a:tailEnd type="none" w="sm" len="sm"/>
            </a:ln>
          </p:spPr>
          <p:txBody>
            <a:bodyPr spcFirstLastPara="1" wrap="square" lIns="91425" tIns="91425" rIns="91425" bIns="91425" anchor="ctr" anchorCtr="0">
              <a:noAutofit/>
            </a:bodyPr>
            <a:lstStyle/>
            <a:p>
              <a:pPr marL="0" lvl="0" indent="0">
                <a:spcBef>
                  <a:spcPts val="0"/>
                </a:spcBef>
                <a:spcAft>
                  <a:spcPts val="0"/>
                </a:spcAft>
                <a:buNone/>
              </a:pPr>
              <a:endParaRPr/>
            </a:p>
          </p:txBody>
        </p:sp>
        <p:sp>
          <p:nvSpPr>
            <p:cNvPr id="771" name="Shape 771"/>
            <p:cNvSpPr/>
            <p:nvPr/>
          </p:nvSpPr>
          <p:spPr>
            <a:xfrm>
              <a:off x="6872000" y="994325"/>
              <a:ext cx="85275" cy="190600"/>
            </a:xfrm>
            <a:custGeom>
              <a:avLst/>
              <a:gdLst/>
              <a:ahLst/>
              <a:cxnLst/>
              <a:rect l="0" t="0" r="0" b="0"/>
              <a:pathLst>
                <a:path w="3411" h="7624" fill="none" extrusionOk="0">
                  <a:moveTo>
                    <a:pt x="3410" y="7624"/>
                  </a:moveTo>
                  <a:lnTo>
                    <a:pt x="3410" y="7624"/>
                  </a:lnTo>
                  <a:lnTo>
                    <a:pt x="3337" y="7112"/>
                  </a:lnTo>
                  <a:lnTo>
                    <a:pt x="3215" y="6406"/>
                  </a:lnTo>
                  <a:lnTo>
                    <a:pt x="3142" y="5968"/>
                  </a:lnTo>
                  <a:lnTo>
                    <a:pt x="3020" y="5505"/>
                  </a:lnTo>
                  <a:lnTo>
                    <a:pt x="2874" y="4994"/>
                  </a:lnTo>
                  <a:lnTo>
                    <a:pt x="2704" y="4482"/>
                  </a:lnTo>
                  <a:lnTo>
                    <a:pt x="2509" y="3922"/>
                  </a:lnTo>
                  <a:lnTo>
                    <a:pt x="2265" y="3362"/>
                  </a:lnTo>
                  <a:lnTo>
                    <a:pt x="1998" y="2802"/>
                  </a:lnTo>
                  <a:lnTo>
                    <a:pt x="1681" y="2217"/>
                  </a:lnTo>
                  <a:lnTo>
                    <a:pt x="1340" y="1633"/>
                  </a:lnTo>
                  <a:lnTo>
                    <a:pt x="950" y="1072"/>
                  </a:lnTo>
                  <a:lnTo>
                    <a:pt x="488" y="512"/>
                  </a:lnTo>
                  <a:lnTo>
                    <a:pt x="0" y="1"/>
                  </a:lnTo>
                </a:path>
              </a:pathLst>
            </a:custGeom>
            <a:noFill/>
            <a:ln w="12175" cap="rnd" cmpd="sng">
              <a:solidFill>
                <a:srgbClr val="111111"/>
              </a:solidFill>
              <a:prstDash val="solid"/>
              <a:round/>
              <a:headEnd type="none" w="sm" len="sm"/>
              <a:tailEnd type="none" w="sm" len="sm"/>
            </a:ln>
          </p:spPr>
          <p:txBody>
            <a:bodyPr spcFirstLastPara="1" wrap="square" lIns="91425" tIns="91425" rIns="91425" bIns="91425" anchor="ctr" anchorCtr="0">
              <a:noAutofit/>
            </a:bodyPr>
            <a:lstStyle/>
            <a:p>
              <a:pPr marL="0" lvl="0" indent="0">
                <a:spcBef>
                  <a:spcPts val="0"/>
                </a:spcBef>
                <a:spcAft>
                  <a:spcPts val="0"/>
                </a:spcAft>
                <a:buNone/>
              </a:pPr>
              <a:endParaRPr/>
            </a:p>
          </p:txBody>
        </p:sp>
        <p:sp>
          <p:nvSpPr>
            <p:cNvPr id="772" name="Shape 772"/>
            <p:cNvSpPr/>
            <p:nvPr/>
          </p:nvSpPr>
          <p:spPr>
            <a:xfrm>
              <a:off x="6736825" y="994325"/>
              <a:ext cx="85275" cy="190600"/>
            </a:xfrm>
            <a:custGeom>
              <a:avLst/>
              <a:gdLst/>
              <a:ahLst/>
              <a:cxnLst/>
              <a:rect l="0" t="0" r="0" b="0"/>
              <a:pathLst>
                <a:path w="3411" h="7624" fill="none" extrusionOk="0">
                  <a:moveTo>
                    <a:pt x="3410" y="1"/>
                  </a:moveTo>
                  <a:lnTo>
                    <a:pt x="3410" y="1"/>
                  </a:lnTo>
                  <a:lnTo>
                    <a:pt x="2923" y="512"/>
                  </a:lnTo>
                  <a:lnTo>
                    <a:pt x="2461" y="1072"/>
                  </a:lnTo>
                  <a:lnTo>
                    <a:pt x="2071" y="1633"/>
                  </a:lnTo>
                  <a:lnTo>
                    <a:pt x="1706" y="2217"/>
                  </a:lnTo>
                  <a:lnTo>
                    <a:pt x="1413" y="2802"/>
                  </a:lnTo>
                  <a:lnTo>
                    <a:pt x="1121" y="3362"/>
                  </a:lnTo>
                  <a:lnTo>
                    <a:pt x="902" y="3922"/>
                  </a:lnTo>
                  <a:lnTo>
                    <a:pt x="707" y="4482"/>
                  </a:lnTo>
                  <a:lnTo>
                    <a:pt x="536" y="4994"/>
                  </a:lnTo>
                  <a:lnTo>
                    <a:pt x="390" y="5505"/>
                  </a:lnTo>
                  <a:lnTo>
                    <a:pt x="269" y="5968"/>
                  </a:lnTo>
                  <a:lnTo>
                    <a:pt x="171" y="6406"/>
                  </a:lnTo>
                  <a:lnTo>
                    <a:pt x="49" y="7112"/>
                  </a:lnTo>
                  <a:lnTo>
                    <a:pt x="1" y="7624"/>
                  </a:lnTo>
                </a:path>
              </a:pathLst>
            </a:custGeom>
            <a:noFill/>
            <a:ln w="12175" cap="rnd" cmpd="sng">
              <a:solidFill>
                <a:srgbClr val="111111"/>
              </a:solidFill>
              <a:prstDash val="solid"/>
              <a:round/>
              <a:headEnd type="none" w="sm" len="sm"/>
              <a:tailEnd type="none" w="sm" len="sm"/>
            </a:ln>
          </p:spPr>
          <p:txBody>
            <a:bodyPr spcFirstLastPara="1" wrap="square" lIns="91425" tIns="91425" rIns="91425" bIns="91425" anchor="ctr" anchorCtr="0">
              <a:noAutofit/>
            </a:bodyPr>
            <a:lstStyle/>
            <a:p>
              <a:pPr marL="0" lvl="0" indent="0">
                <a:spcBef>
                  <a:spcPts val="0"/>
                </a:spcBef>
                <a:spcAft>
                  <a:spcPts val="0"/>
                </a:spcAft>
                <a:buNone/>
              </a:pPr>
              <a:endParaRPr/>
            </a:p>
          </p:txBody>
        </p:sp>
      </p:grpSp>
      <p:grpSp>
        <p:nvGrpSpPr>
          <p:cNvPr id="773" name="Shape 773"/>
          <p:cNvGrpSpPr/>
          <p:nvPr/>
        </p:nvGrpSpPr>
        <p:grpSpPr>
          <a:xfrm>
            <a:off x="5351410" y="2375477"/>
            <a:ext cx="191608" cy="303780"/>
            <a:chOff x="6718575" y="2318625"/>
            <a:chExt cx="256950" cy="407375"/>
          </a:xfrm>
        </p:grpSpPr>
        <p:sp>
          <p:nvSpPr>
            <p:cNvPr id="774" name="Shape 774"/>
            <p:cNvSpPr/>
            <p:nvPr/>
          </p:nvSpPr>
          <p:spPr>
            <a:xfrm>
              <a:off x="6795900" y="2673600"/>
              <a:ext cx="102300" cy="22550"/>
            </a:xfrm>
            <a:custGeom>
              <a:avLst/>
              <a:gdLst/>
              <a:ahLst/>
              <a:cxnLst/>
              <a:rect l="0" t="0" r="0" b="0"/>
              <a:pathLst>
                <a:path w="4092" h="902" fill="none" extrusionOk="0">
                  <a:moveTo>
                    <a:pt x="4092" y="902"/>
                  </a:moveTo>
                  <a:lnTo>
                    <a:pt x="4092" y="1"/>
                  </a:lnTo>
                  <a:lnTo>
                    <a:pt x="0" y="1"/>
                  </a:lnTo>
                  <a:lnTo>
                    <a:pt x="0" y="902"/>
                  </a:lnTo>
                  <a:lnTo>
                    <a:pt x="4092" y="902"/>
                  </a:lnTo>
                  <a:close/>
                </a:path>
              </a:pathLst>
            </a:custGeom>
            <a:noFill/>
            <a:ln w="12175" cap="rnd" cmpd="sng">
              <a:solidFill>
                <a:srgbClr val="111111"/>
              </a:solidFill>
              <a:prstDash val="solid"/>
              <a:round/>
              <a:headEnd type="none" w="sm" len="sm"/>
              <a:tailEnd type="none" w="sm" len="sm"/>
            </a:ln>
          </p:spPr>
          <p:txBody>
            <a:bodyPr spcFirstLastPara="1" wrap="square" lIns="91425" tIns="91425" rIns="91425" bIns="91425" anchor="ctr" anchorCtr="0">
              <a:noAutofit/>
            </a:bodyPr>
            <a:lstStyle/>
            <a:p>
              <a:pPr marL="0" lvl="0" indent="0">
                <a:spcBef>
                  <a:spcPts val="0"/>
                </a:spcBef>
                <a:spcAft>
                  <a:spcPts val="0"/>
                </a:spcAft>
                <a:buNone/>
              </a:pPr>
              <a:endParaRPr/>
            </a:p>
          </p:txBody>
        </p:sp>
        <p:sp>
          <p:nvSpPr>
            <p:cNvPr id="775" name="Shape 775"/>
            <p:cNvSpPr/>
            <p:nvPr/>
          </p:nvSpPr>
          <p:spPr>
            <a:xfrm>
              <a:off x="6795900" y="2650475"/>
              <a:ext cx="102300" cy="22550"/>
            </a:xfrm>
            <a:custGeom>
              <a:avLst/>
              <a:gdLst/>
              <a:ahLst/>
              <a:cxnLst/>
              <a:rect l="0" t="0" r="0" b="0"/>
              <a:pathLst>
                <a:path w="4092" h="902" fill="none" extrusionOk="0">
                  <a:moveTo>
                    <a:pt x="4092" y="901"/>
                  </a:moveTo>
                  <a:lnTo>
                    <a:pt x="4092" y="0"/>
                  </a:lnTo>
                  <a:lnTo>
                    <a:pt x="0" y="0"/>
                  </a:lnTo>
                  <a:lnTo>
                    <a:pt x="0" y="901"/>
                  </a:lnTo>
                  <a:lnTo>
                    <a:pt x="4092" y="901"/>
                  </a:lnTo>
                  <a:close/>
                </a:path>
              </a:pathLst>
            </a:custGeom>
            <a:noFill/>
            <a:ln w="12175" cap="rnd" cmpd="sng">
              <a:solidFill>
                <a:srgbClr val="111111"/>
              </a:solidFill>
              <a:prstDash val="solid"/>
              <a:round/>
              <a:headEnd type="none" w="sm" len="sm"/>
              <a:tailEnd type="none" w="sm" len="sm"/>
            </a:ln>
          </p:spPr>
          <p:txBody>
            <a:bodyPr spcFirstLastPara="1" wrap="square" lIns="91425" tIns="91425" rIns="91425" bIns="91425" anchor="ctr" anchorCtr="0">
              <a:noAutofit/>
            </a:bodyPr>
            <a:lstStyle/>
            <a:p>
              <a:pPr marL="0" lvl="0" indent="0">
                <a:spcBef>
                  <a:spcPts val="0"/>
                </a:spcBef>
                <a:spcAft>
                  <a:spcPts val="0"/>
                </a:spcAft>
                <a:buNone/>
              </a:pPr>
              <a:endParaRPr/>
            </a:p>
          </p:txBody>
        </p:sp>
        <p:sp>
          <p:nvSpPr>
            <p:cNvPr id="776" name="Shape 776"/>
            <p:cNvSpPr/>
            <p:nvPr/>
          </p:nvSpPr>
          <p:spPr>
            <a:xfrm>
              <a:off x="6795900" y="2696125"/>
              <a:ext cx="102300" cy="29875"/>
            </a:xfrm>
            <a:custGeom>
              <a:avLst/>
              <a:gdLst/>
              <a:ahLst/>
              <a:cxnLst/>
              <a:rect l="0" t="0" r="0" b="0"/>
              <a:pathLst>
                <a:path w="4092" h="1195" fill="none" extrusionOk="0">
                  <a:moveTo>
                    <a:pt x="0" y="1"/>
                  </a:moveTo>
                  <a:lnTo>
                    <a:pt x="0" y="171"/>
                  </a:lnTo>
                  <a:lnTo>
                    <a:pt x="0" y="171"/>
                  </a:lnTo>
                  <a:lnTo>
                    <a:pt x="24" y="318"/>
                  </a:lnTo>
                  <a:lnTo>
                    <a:pt x="98" y="464"/>
                  </a:lnTo>
                  <a:lnTo>
                    <a:pt x="195" y="585"/>
                  </a:lnTo>
                  <a:lnTo>
                    <a:pt x="341" y="659"/>
                  </a:lnTo>
                  <a:lnTo>
                    <a:pt x="1875" y="1170"/>
                  </a:lnTo>
                  <a:lnTo>
                    <a:pt x="1875" y="1170"/>
                  </a:lnTo>
                  <a:lnTo>
                    <a:pt x="2046" y="1194"/>
                  </a:lnTo>
                  <a:lnTo>
                    <a:pt x="2046" y="1194"/>
                  </a:lnTo>
                  <a:lnTo>
                    <a:pt x="2216" y="1170"/>
                  </a:lnTo>
                  <a:lnTo>
                    <a:pt x="3751" y="659"/>
                  </a:lnTo>
                  <a:lnTo>
                    <a:pt x="3751" y="659"/>
                  </a:lnTo>
                  <a:lnTo>
                    <a:pt x="3897" y="585"/>
                  </a:lnTo>
                  <a:lnTo>
                    <a:pt x="3994" y="464"/>
                  </a:lnTo>
                  <a:lnTo>
                    <a:pt x="4067" y="318"/>
                  </a:lnTo>
                  <a:lnTo>
                    <a:pt x="4092" y="171"/>
                  </a:lnTo>
                  <a:lnTo>
                    <a:pt x="4092" y="1"/>
                  </a:lnTo>
                  <a:lnTo>
                    <a:pt x="0" y="1"/>
                  </a:lnTo>
                  <a:close/>
                </a:path>
              </a:pathLst>
            </a:custGeom>
            <a:noFill/>
            <a:ln w="12175" cap="rnd" cmpd="sng">
              <a:solidFill>
                <a:srgbClr val="111111"/>
              </a:solidFill>
              <a:prstDash val="solid"/>
              <a:round/>
              <a:headEnd type="none" w="sm" len="sm"/>
              <a:tailEnd type="none" w="sm" len="sm"/>
            </a:ln>
          </p:spPr>
          <p:txBody>
            <a:bodyPr spcFirstLastPara="1" wrap="square" lIns="91425" tIns="91425" rIns="91425" bIns="91425" anchor="ctr" anchorCtr="0">
              <a:noAutofit/>
            </a:bodyPr>
            <a:lstStyle/>
            <a:p>
              <a:pPr marL="0" lvl="0" indent="0">
                <a:spcBef>
                  <a:spcPts val="0"/>
                </a:spcBef>
                <a:spcAft>
                  <a:spcPts val="0"/>
                </a:spcAft>
                <a:buNone/>
              </a:pPr>
              <a:endParaRPr/>
            </a:p>
          </p:txBody>
        </p:sp>
        <p:sp>
          <p:nvSpPr>
            <p:cNvPr id="777" name="Shape 777"/>
            <p:cNvSpPr/>
            <p:nvPr/>
          </p:nvSpPr>
          <p:spPr>
            <a:xfrm>
              <a:off x="6784925" y="2459275"/>
              <a:ext cx="35350" cy="166875"/>
            </a:xfrm>
            <a:custGeom>
              <a:avLst/>
              <a:gdLst/>
              <a:ahLst/>
              <a:cxnLst/>
              <a:rect l="0" t="0" r="0" b="0"/>
              <a:pathLst>
                <a:path w="1414" h="6675" fill="none" extrusionOk="0">
                  <a:moveTo>
                    <a:pt x="1413" y="6674"/>
                  </a:moveTo>
                  <a:lnTo>
                    <a:pt x="1413" y="6674"/>
                  </a:lnTo>
                  <a:lnTo>
                    <a:pt x="585" y="2850"/>
                  </a:lnTo>
                  <a:lnTo>
                    <a:pt x="1" y="1"/>
                  </a:lnTo>
                </a:path>
              </a:pathLst>
            </a:custGeom>
            <a:noFill/>
            <a:ln w="12175" cap="rnd" cmpd="sng">
              <a:solidFill>
                <a:srgbClr val="111111"/>
              </a:solidFill>
              <a:prstDash val="solid"/>
              <a:round/>
              <a:headEnd type="none" w="sm" len="sm"/>
              <a:tailEnd type="none" w="sm" len="sm"/>
            </a:ln>
          </p:spPr>
          <p:txBody>
            <a:bodyPr spcFirstLastPara="1" wrap="square" lIns="91425" tIns="91425" rIns="91425" bIns="91425" anchor="ctr" anchorCtr="0">
              <a:noAutofit/>
            </a:bodyPr>
            <a:lstStyle/>
            <a:p>
              <a:pPr marL="0" lvl="0" indent="0">
                <a:spcBef>
                  <a:spcPts val="0"/>
                </a:spcBef>
                <a:spcAft>
                  <a:spcPts val="0"/>
                </a:spcAft>
                <a:buNone/>
              </a:pPr>
              <a:endParaRPr/>
            </a:p>
          </p:txBody>
        </p:sp>
        <p:sp>
          <p:nvSpPr>
            <p:cNvPr id="778" name="Shape 778"/>
            <p:cNvSpPr/>
            <p:nvPr/>
          </p:nvSpPr>
          <p:spPr>
            <a:xfrm>
              <a:off x="6718575" y="2318625"/>
              <a:ext cx="256950" cy="307525"/>
            </a:xfrm>
            <a:custGeom>
              <a:avLst/>
              <a:gdLst/>
              <a:ahLst/>
              <a:cxnLst/>
              <a:rect l="0" t="0" r="0" b="0"/>
              <a:pathLst>
                <a:path w="10278" h="12301" fill="none" extrusionOk="0">
                  <a:moveTo>
                    <a:pt x="7185" y="12300"/>
                  </a:moveTo>
                  <a:lnTo>
                    <a:pt x="7185" y="12300"/>
                  </a:lnTo>
                  <a:lnTo>
                    <a:pt x="7307" y="11764"/>
                  </a:lnTo>
                  <a:lnTo>
                    <a:pt x="7477" y="11253"/>
                  </a:lnTo>
                  <a:lnTo>
                    <a:pt x="7672" y="10766"/>
                  </a:lnTo>
                  <a:lnTo>
                    <a:pt x="7891" y="10327"/>
                  </a:lnTo>
                  <a:lnTo>
                    <a:pt x="8135" y="9913"/>
                  </a:lnTo>
                  <a:lnTo>
                    <a:pt x="8378" y="9499"/>
                  </a:lnTo>
                  <a:lnTo>
                    <a:pt x="8914" y="8720"/>
                  </a:lnTo>
                  <a:lnTo>
                    <a:pt x="9182" y="8330"/>
                  </a:lnTo>
                  <a:lnTo>
                    <a:pt x="9425" y="7941"/>
                  </a:lnTo>
                  <a:lnTo>
                    <a:pt x="9645" y="7551"/>
                  </a:lnTo>
                  <a:lnTo>
                    <a:pt x="9864" y="7113"/>
                  </a:lnTo>
                  <a:lnTo>
                    <a:pt x="10034" y="6674"/>
                  </a:lnTo>
                  <a:lnTo>
                    <a:pt x="10156" y="6187"/>
                  </a:lnTo>
                  <a:lnTo>
                    <a:pt x="10229" y="5676"/>
                  </a:lnTo>
                  <a:lnTo>
                    <a:pt x="10253" y="5408"/>
                  </a:lnTo>
                  <a:lnTo>
                    <a:pt x="10278" y="5140"/>
                  </a:lnTo>
                  <a:lnTo>
                    <a:pt x="10278" y="5140"/>
                  </a:lnTo>
                  <a:lnTo>
                    <a:pt x="10229" y="4604"/>
                  </a:lnTo>
                  <a:lnTo>
                    <a:pt x="10156" y="4093"/>
                  </a:lnTo>
                  <a:lnTo>
                    <a:pt x="10034" y="3605"/>
                  </a:lnTo>
                  <a:lnTo>
                    <a:pt x="9864" y="3143"/>
                  </a:lnTo>
                  <a:lnTo>
                    <a:pt x="9645" y="2680"/>
                  </a:lnTo>
                  <a:lnTo>
                    <a:pt x="9401" y="2266"/>
                  </a:lnTo>
                  <a:lnTo>
                    <a:pt x="9084" y="1876"/>
                  </a:lnTo>
                  <a:lnTo>
                    <a:pt x="8768" y="1511"/>
                  </a:lnTo>
                  <a:lnTo>
                    <a:pt x="8402" y="1170"/>
                  </a:lnTo>
                  <a:lnTo>
                    <a:pt x="8013" y="878"/>
                  </a:lnTo>
                  <a:lnTo>
                    <a:pt x="7574" y="634"/>
                  </a:lnTo>
                  <a:lnTo>
                    <a:pt x="7136" y="415"/>
                  </a:lnTo>
                  <a:lnTo>
                    <a:pt x="6673" y="244"/>
                  </a:lnTo>
                  <a:lnTo>
                    <a:pt x="6162" y="98"/>
                  </a:lnTo>
                  <a:lnTo>
                    <a:pt x="5675" y="25"/>
                  </a:lnTo>
                  <a:lnTo>
                    <a:pt x="5139" y="1"/>
                  </a:lnTo>
                  <a:lnTo>
                    <a:pt x="5139" y="1"/>
                  </a:lnTo>
                  <a:lnTo>
                    <a:pt x="4603" y="25"/>
                  </a:lnTo>
                  <a:lnTo>
                    <a:pt x="4116" y="98"/>
                  </a:lnTo>
                  <a:lnTo>
                    <a:pt x="3605" y="244"/>
                  </a:lnTo>
                  <a:lnTo>
                    <a:pt x="3142" y="415"/>
                  </a:lnTo>
                  <a:lnTo>
                    <a:pt x="2703" y="634"/>
                  </a:lnTo>
                  <a:lnTo>
                    <a:pt x="2265" y="878"/>
                  </a:lnTo>
                  <a:lnTo>
                    <a:pt x="1875" y="1170"/>
                  </a:lnTo>
                  <a:lnTo>
                    <a:pt x="1510" y="1511"/>
                  </a:lnTo>
                  <a:lnTo>
                    <a:pt x="1193" y="1876"/>
                  </a:lnTo>
                  <a:lnTo>
                    <a:pt x="877" y="2266"/>
                  </a:lnTo>
                  <a:lnTo>
                    <a:pt x="633" y="2680"/>
                  </a:lnTo>
                  <a:lnTo>
                    <a:pt x="414" y="3143"/>
                  </a:lnTo>
                  <a:lnTo>
                    <a:pt x="244" y="3605"/>
                  </a:lnTo>
                  <a:lnTo>
                    <a:pt x="122" y="4093"/>
                  </a:lnTo>
                  <a:lnTo>
                    <a:pt x="49" y="4604"/>
                  </a:lnTo>
                  <a:lnTo>
                    <a:pt x="0" y="5140"/>
                  </a:lnTo>
                  <a:lnTo>
                    <a:pt x="0" y="5140"/>
                  </a:lnTo>
                  <a:lnTo>
                    <a:pt x="24" y="5408"/>
                  </a:lnTo>
                  <a:lnTo>
                    <a:pt x="49" y="5676"/>
                  </a:lnTo>
                  <a:lnTo>
                    <a:pt x="122" y="6187"/>
                  </a:lnTo>
                  <a:lnTo>
                    <a:pt x="244" y="6674"/>
                  </a:lnTo>
                  <a:lnTo>
                    <a:pt x="414" y="7113"/>
                  </a:lnTo>
                  <a:lnTo>
                    <a:pt x="633" y="7551"/>
                  </a:lnTo>
                  <a:lnTo>
                    <a:pt x="852" y="7941"/>
                  </a:lnTo>
                  <a:lnTo>
                    <a:pt x="1096" y="8330"/>
                  </a:lnTo>
                  <a:lnTo>
                    <a:pt x="1364" y="8720"/>
                  </a:lnTo>
                  <a:lnTo>
                    <a:pt x="1900" y="9499"/>
                  </a:lnTo>
                  <a:lnTo>
                    <a:pt x="2143" y="9913"/>
                  </a:lnTo>
                  <a:lnTo>
                    <a:pt x="2387" y="10327"/>
                  </a:lnTo>
                  <a:lnTo>
                    <a:pt x="2606" y="10766"/>
                  </a:lnTo>
                  <a:lnTo>
                    <a:pt x="2801" y="11253"/>
                  </a:lnTo>
                  <a:lnTo>
                    <a:pt x="2971" y="11764"/>
                  </a:lnTo>
                  <a:lnTo>
                    <a:pt x="3093" y="12300"/>
                  </a:lnTo>
                </a:path>
              </a:pathLst>
            </a:custGeom>
            <a:noFill/>
            <a:ln w="12175" cap="rnd" cmpd="sng">
              <a:solidFill>
                <a:srgbClr val="111111"/>
              </a:solidFill>
              <a:prstDash val="solid"/>
              <a:round/>
              <a:headEnd type="none" w="sm" len="sm"/>
              <a:tailEnd type="none" w="sm" len="sm"/>
            </a:ln>
          </p:spPr>
          <p:txBody>
            <a:bodyPr spcFirstLastPara="1" wrap="square" lIns="91425" tIns="91425" rIns="91425" bIns="91425" anchor="ctr" anchorCtr="0">
              <a:noAutofit/>
            </a:bodyPr>
            <a:lstStyle/>
            <a:p>
              <a:pPr marL="0" lvl="0" indent="0">
                <a:spcBef>
                  <a:spcPts val="0"/>
                </a:spcBef>
                <a:spcAft>
                  <a:spcPts val="0"/>
                </a:spcAft>
                <a:buNone/>
              </a:pPr>
              <a:endParaRPr/>
            </a:p>
          </p:txBody>
        </p:sp>
        <p:sp>
          <p:nvSpPr>
            <p:cNvPr id="779" name="Shape 779"/>
            <p:cNvSpPr/>
            <p:nvPr/>
          </p:nvSpPr>
          <p:spPr>
            <a:xfrm>
              <a:off x="6873825" y="2459275"/>
              <a:ext cx="35350" cy="166875"/>
            </a:xfrm>
            <a:custGeom>
              <a:avLst/>
              <a:gdLst/>
              <a:ahLst/>
              <a:cxnLst/>
              <a:rect l="0" t="0" r="0" b="0"/>
              <a:pathLst>
                <a:path w="1414" h="6675" fill="none" extrusionOk="0">
                  <a:moveTo>
                    <a:pt x="1413" y="1"/>
                  </a:moveTo>
                  <a:lnTo>
                    <a:pt x="1413" y="1"/>
                  </a:lnTo>
                  <a:lnTo>
                    <a:pt x="829" y="2850"/>
                  </a:lnTo>
                  <a:lnTo>
                    <a:pt x="1" y="6674"/>
                  </a:lnTo>
                </a:path>
              </a:pathLst>
            </a:custGeom>
            <a:noFill/>
            <a:ln w="12175" cap="rnd" cmpd="sng">
              <a:solidFill>
                <a:srgbClr val="111111"/>
              </a:solidFill>
              <a:prstDash val="solid"/>
              <a:round/>
              <a:headEnd type="none" w="sm" len="sm"/>
              <a:tailEnd type="none" w="sm" len="sm"/>
            </a:ln>
          </p:spPr>
          <p:txBody>
            <a:bodyPr spcFirstLastPara="1" wrap="square" lIns="91425" tIns="91425" rIns="91425" bIns="91425" anchor="ctr" anchorCtr="0">
              <a:noAutofit/>
            </a:bodyPr>
            <a:lstStyle/>
            <a:p>
              <a:pPr marL="0" lvl="0" indent="0">
                <a:spcBef>
                  <a:spcPts val="0"/>
                </a:spcBef>
                <a:spcAft>
                  <a:spcPts val="0"/>
                </a:spcAft>
                <a:buNone/>
              </a:pPr>
              <a:endParaRPr/>
            </a:p>
          </p:txBody>
        </p:sp>
        <p:sp>
          <p:nvSpPr>
            <p:cNvPr id="780" name="Shape 780"/>
            <p:cNvSpPr/>
            <p:nvPr/>
          </p:nvSpPr>
          <p:spPr>
            <a:xfrm>
              <a:off x="6801975" y="2453200"/>
              <a:ext cx="90150" cy="19500"/>
            </a:xfrm>
            <a:custGeom>
              <a:avLst/>
              <a:gdLst/>
              <a:ahLst/>
              <a:cxnLst/>
              <a:rect l="0" t="0" r="0" b="0"/>
              <a:pathLst>
                <a:path w="3606" h="780" fill="none" extrusionOk="0">
                  <a:moveTo>
                    <a:pt x="1" y="73"/>
                  </a:moveTo>
                  <a:lnTo>
                    <a:pt x="829" y="780"/>
                  </a:lnTo>
                  <a:lnTo>
                    <a:pt x="1657" y="73"/>
                  </a:lnTo>
                  <a:lnTo>
                    <a:pt x="1657" y="73"/>
                  </a:lnTo>
                  <a:lnTo>
                    <a:pt x="1730" y="25"/>
                  </a:lnTo>
                  <a:lnTo>
                    <a:pt x="1803" y="0"/>
                  </a:lnTo>
                  <a:lnTo>
                    <a:pt x="1876" y="25"/>
                  </a:lnTo>
                  <a:lnTo>
                    <a:pt x="1949" y="73"/>
                  </a:lnTo>
                  <a:lnTo>
                    <a:pt x="2777" y="780"/>
                  </a:lnTo>
                  <a:lnTo>
                    <a:pt x="3605" y="73"/>
                  </a:lnTo>
                </a:path>
              </a:pathLst>
            </a:custGeom>
            <a:noFill/>
            <a:ln w="12175" cap="rnd" cmpd="sng">
              <a:solidFill>
                <a:srgbClr val="111111"/>
              </a:solidFill>
              <a:prstDash val="solid"/>
              <a:round/>
              <a:headEnd type="none" w="sm" len="sm"/>
              <a:tailEnd type="none" w="sm" len="sm"/>
            </a:ln>
          </p:spPr>
          <p:txBody>
            <a:bodyPr spcFirstLastPara="1" wrap="square" lIns="91425" tIns="91425" rIns="91425" bIns="91425" anchor="ctr" anchorCtr="0">
              <a:noAutofit/>
            </a:bodyPr>
            <a:lstStyle/>
            <a:p>
              <a:pPr marL="0" lvl="0" indent="0">
                <a:spcBef>
                  <a:spcPts val="0"/>
                </a:spcBef>
                <a:spcAft>
                  <a:spcPts val="0"/>
                </a:spcAft>
                <a:buNone/>
              </a:pPr>
              <a:endParaRPr/>
            </a:p>
          </p:txBody>
        </p:sp>
        <p:sp>
          <p:nvSpPr>
            <p:cNvPr id="781" name="Shape 781"/>
            <p:cNvSpPr/>
            <p:nvPr/>
          </p:nvSpPr>
          <p:spPr>
            <a:xfrm>
              <a:off x="6795900" y="2628550"/>
              <a:ext cx="102300" cy="25"/>
            </a:xfrm>
            <a:custGeom>
              <a:avLst/>
              <a:gdLst/>
              <a:ahLst/>
              <a:cxnLst/>
              <a:rect l="0" t="0" r="0" b="0"/>
              <a:pathLst>
                <a:path w="4092" h="1" fill="none" extrusionOk="0">
                  <a:moveTo>
                    <a:pt x="0" y="1"/>
                  </a:moveTo>
                  <a:lnTo>
                    <a:pt x="4092" y="1"/>
                  </a:lnTo>
                </a:path>
              </a:pathLst>
            </a:custGeom>
            <a:noFill/>
            <a:ln w="12175" cap="rnd" cmpd="sng">
              <a:solidFill>
                <a:srgbClr val="111111"/>
              </a:solidFill>
              <a:prstDash val="solid"/>
              <a:round/>
              <a:headEnd type="none" w="sm" len="sm"/>
              <a:tailEnd type="none" w="sm" len="sm"/>
            </a:ln>
          </p:spPr>
          <p:txBody>
            <a:bodyPr spcFirstLastPara="1" wrap="square" lIns="91425" tIns="91425" rIns="91425" bIns="91425" anchor="ctr" anchorCtr="0">
              <a:noAutofit/>
            </a:bodyPr>
            <a:lstStyle/>
            <a:p>
              <a:pPr marL="0" lvl="0" indent="0">
                <a:spcBef>
                  <a:spcPts val="0"/>
                </a:spcBef>
                <a:spcAft>
                  <a:spcPts val="0"/>
                </a:spcAft>
                <a:buNone/>
              </a:pPr>
              <a:endParaRPr/>
            </a:p>
          </p:txBody>
        </p:sp>
      </p:grpSp>
      <p:grpSp>
        <p:nvGrpSpPr>
          <p:cNvPr id="782" name="Shape 782"/>
          <p:cNvGrpSpPr/>
          <p:nvPr/>
        </p:nvGrpSpPr>
        <p:grpSpPr>
          <a:xfrm>
            <a:off x="2779733" y="2931676"/>
            <a:ext cx="322385" cy="196175"/>
            <a:chOff x="3269900" y="3064500"/>
            <a:chExt cx="432325" cy="263075"/>
          </a:xfrm>
        </p:grpSpPr>
        <p:sp>
          <p:nvSpPr>
            <p:cNvPr id="783" name="Shape 783"/>
            <p:cNvSpPr/>
            <p:nvPr/>
          </p:nvSpPr>
          <p:spPr>
            <a:xfrm>
              <a:off x="3269900" y="3064500"/>
              <a:ext cx="432325" cy="263075"/>
            </a:xfrm>
            <a:custGeom>
              <a:avLst/>
              <a:gdLst/>
              <a:ahLst/>
              <a:cxnLst/>
              <a:rect l="0" t="0" r="0" b="0"/>
              <a:pathLst>
                <a:path w="17293" h="10523" fill="none" extrusionOk="0">
                  <a:moveTo>
                    <a:pt x="14711" y="7916"/>
                  </a:moveTo>
                  <a:lnTo>
                    <a:pt x="14711" y="7916"/>
                  </a:lnTo>
                  <a:lnTo>
                    <a:pt x="14151" y="8379"/>
                  </a:lnTo>
                  <a:lnTo>
                    <a:pt x="13493" y="8842"/>
                  </a:lnTo>
                  <a:lnTo>
                    <a:pt x="12811" y="9280"/>
                  </a:lnTo>
                  <a:lnTo>
                    <a:pt x="12446" y="9475"/>
                  </a:lnTo>
                  <a:lnTo>
                    <a:pt x="12056" y="9670"/>
                  </a:lnTo>
                  <a:lnTo>
                    <a:pt x="11667" y="9840"/>
                  </a:lnTo>
                  <a:lnTo>
                    <a:pt x="11253" y="10011"/>
                  </a:lnTo>
                  <a:lnTo>
                    <a:pt x="10839" y="10157"/>
                  </a:lnTo>
                  <a:lnTo>
                    <a:pt x="10425" y="10278"/>
                  </a:lnTo>
                  <a:lnTo>
                    <a:pt x="9986" y="10376"/>
                  </a:lnTo>
                  <a:lnTo>
                    <a:pt x="9548" y="10449"/>
                  </a:lnTo>
                  <a:lnTo>
                    <a:pt x="9109" y="10498"/>
                  </a:lnTo>
                  <a:lnTo>
                    <a:pt x="8647" y="10522"/>
                  </a:lnTo>
                  <a:lnTo>
                    <a:pt x="8647" y="10522"/>
                  </a:lnTo>
                  <a:lnTo>
                    <a:pt x="8233" y="10522"/>
                  </a:lnTo>
                  <a:lnTo>
                    <a:pt x="7843" y="10473"/>
                  </a:lnTo>
                  <a:lnTo>
                    <a:pt x="7453" y="10425"/>
                  </a:lnTo>
                  <a:lnTo>
                    <a:pt x="7064" y="10327"/>
                  </a:lnTo>
                  <a:lnTo>
                    <a:pt x="6674" y="10230"/>
                  </a:lnTo>
                  <a:lnTo>
                    <a:pt x="6284" y="10108"/>
                  </a:lnTo>
                  <a:lnTo>
                    <a:pt x="5919" y="9986"/>
                  </a:lnTo>
                  <a:lnTo>
                    <a:pt x="5554" y="9840"/>
                  </a:lnTo>
                  <a:lnTo>
                    <a:pt x="5213" y="9670"/>
                  </a:lnTo>
                  <a:lnTo>
                    <a:pt x="4847" y="9499"/>
                  </a:lnTo>
                  <a:lnTo>
                    <a:pt x="4190" y="9109"/>
                  </a:lnTo>
                  <a:lnTo>
                    <a:pt x="3557" y="8695"/>
                  </a:lnTo>
                  <a:lnTo>
                    <a:pt x="2972" y="8233"/>
                  </a:lnTo>
                  <a:lnTo>
                    <a:pt x="2412" y="7794"/>
                  </a:lnTo>
                  <a:lnTo>
                    <a:pt x="1900" y="7332"/>
                  </a:lnTo>
                  <a:lnTo>
                    <a:pt x="1438" y="6893"/>
                  </a:lnTo>
                  <a:lnTo>
                    <a:pt x="1048" y="6479"/>
                  </a:lnTo>
                  <a:lnTo>
                    <a:pt x="390" y="5748"/>
                  </a:lnTo>
                  <a:lnTo>
                    <a:pt x="1" y="5261"/>
                  </a:lnTo>
                  <a:lnTo>
                    <a:pt x="1" y="5261"/>
                  </a:lnTo>
                  <a:lnTo>
                    <a:pt x="390" y="4774"/>
                  </a:lnTo>
                  <a:lnTo>
                    <a:pt x="1048" y="4044"/>
                  </a:lnTo>
                  <a:lnTo>
                    <a:pt x="1438" y="3630"/>
                  </a:lnTo>
                  <a:lnTo>
                    <a:pt x="1900" y="3191"/>
                  </a:lnTo>
                  <a:lnTo>
                    <a:pt x="2412" y="2728"/>
                  </a:lnTo>
                  <a:lnTo>
                    <a:pt x="2972" y="2290"/>
                  </a:lnTo>
                  <a:lnTo>
                    <a:pt x="3557" y="1852"/>
                  </a:lnTo>
                  <a:lnTo>
                    <a:pt x="4190" y="1413"/>
                  </a:lnTo>
                  <a:lnTo>
                    <a:pt x="4847" y="1024"/>
                  </a:lnTo>
                  <a:lnTo>
                    <a:pt x="5213" y="853"/>
                  </a:lnTo>
                  <a:lnTo>
                    <a:pt x="5554" y="683"/>
                  </a:lnTo>
                  <a:lnTo>
                    <a:pt x="5919" y="536"/>
                  </a:lnTo>
                  <a:lnTo>
                    <a:pt x="6284" y="415"/>
                  </a:lnTo>
                  <a:lnTo>
                    <a:pt x="6674" y="293"/>
                  </a:lnTo>
                  <a:lnTo>
                    <a:pt x="7064" y="196"/>
                  </a:lnTo>
                  <a:lnTo>
                    <a:pt x="7453" y="98"/>
                  </a:lnTo>
                  <a:lnTo>
                    <a:pt x="7843" y="49"/>
                  </a:lnTo>
                  <a:lnTo>
                    <a:pt x="8233" y="1"/>
                  </a:lnTo>
                  <a:lnTo>
                    <a:pt x="8647" y="1"/>
                  </a:lnTo>
                  <a:lnTo>
                    <a:pt x="8647" y="1"/>
                  </a:lnTo>
                  <a:lnTo>
                    <a:pt x="9109" y="25"/>
                  </a:lnTo>
                  <a:lnTo>
                    <a:pt x="9548" y="74"/>
                  </a:lnTo>
                  <a:lnTo>
                    <a:pt x="9986" y="147"/>
                  </a:lnTo>
                  <a:lnTo>
                    <a:pt x="10425" y="244"/>
                  </a:lnTo>
                  <a:lnTo>
                    <a:pt x="10839" y="366"/>
                  </a:lnTo>
                  <a:lnTo>
                    <a:pt x="11253" y="512"/>
                  </a:lnTo>
                  <a:lnTo>
                    <a:pt x="11667" y="683"/>
                  </a:lnTo>
                  <a:lnTo>
                    <a:pt x="12056" y="853"/>
                  </a:lnTo>
                  <a:lnTo>
                    <a:pt x="12446" y="1048"/>
                  </a:lnTo>
                  <a:lnTo>
                    <a:pt x="12811" y="1243"/>
                  </a:lnTo>
                  <a:lnTo>
                    <a:pt x="13493" y="1681"/>
                  </a:lnTo>
                  <a:lnTo>
                    <a:pt x="14151" y="2144"/>
                  </a:lnTo>
                  <a:lnTo>
                    <a:pt x="14711" y="2607"/>
                  </a:lnTo>
                  <a:lnTo>
                    <a:pt x="14711" y="2607"/>
                  </a:lnTo>
                  <a:lnTo>
                    <a:pt x="15198" y="3021"/>
                  </a:lnTo>
                  <a:lnTo>
                    <a:pt x="15637" y="3435"/>
                  </a:lnTo>
                  <a:lnTo>
                    <a:pt x="16026" y="3824"/>
                  </a:lnTo>
                  <a:lnTo>
                    <a:pt x="16367" y="4190"/>
                  </a:lnTo>
                  <a:lnTo>
                    <a:pt x="16927" y="4823"/>
                  </a:lnTo>
                  <a:lnTo>
                    <a:pt x="17293" y="5261"/>
                  </a:lnTo>
                  <a:lnTo>
                    <a:pt x="17293" y="5261"/>
                  </a:lnTo>
                  <a:lnTo>
                    <a:pt x="16927" y="5700"/>
                  </a:lnTo>
                  <a:lnTo>
                    <a:pt x="16367" y="6333"/>
                  </a:lnTo>
                  <a:lnTo>
                    <a:pt x="16026" y="6698"/>
                  </a:lnTo>
                  <a:lnTo>
                    <a:pt x="15637" y="7088"/>
                  </a:lnTo>
                  <a:lnTo>
                    <a:pt x="15198" y="7502"/>
                  </a:lnTo>
                  <a:lnTo>
                    <a:pt x="14711" y="7916"/>
                  </a:lnTo>
                  <a:lnTo>
                    <a:pt x="14711" y="7916"/>
                  </a:lnTo>
                  <a:close/>
                </a:path>
              </a:pathLst>
            </a:custGeom>
            <a:noFill/>
            <a:ln w="12175" cap="rnd" cmpd="sng">
              <a:solidFill>
                <a:srgbClr val="111111"/>
              </a:solidFill>
              <a:prstDash val="solid"/>
              <a:round/>
              <a:headEnd type="none" w="sm" len="sm"/>
              <a:tailEnd type="none" w="sm" len="sm"/>
            </a:ln>
          </p:spPr>
          <p:txBody>
            <a:bodyPr spcFirstLastPara="1" wrap="square" lIns="91425" tIns="91425" rIns="91425" bIns="91425" anchor="ctr" anchorCtr="0">
              <a:noAutofit/>
            </a:bodyPr>
            <a:lstStyle/>
            <a:p>
              <a:pPr marL="0" lvl="0" indent="0">
                <a:spcBef>
                  <a:spcPts val="0"/>
                </a:spcBef>
                <a:spcAft>
                  <a:spcPts val="0"/>
                </a:spcAft>
                <a:buNone/>
              </a:pPr>
              <a:endParaRPr/>
            </a:p>
          </p:txBody>
        </p:sp>
        <p:sp>
          <p:nvSpPr>
            <p:cNvPr id="784" name="Shape 784"/>
            <p:cNvSpPr/>
            <p:nvPr/>
          </p:nvSpPr>
          <p:spPr>
            <a:xfrm>
              <a:off x="3445875" y="3155825"/>
              <a:ext cx="80400" cy="80400"/>
            </a:xfrm>
            <a:custGeom>
              <a:avLst/>
              <a:gdLst/>
              <a:ahLst/>
              <a:cxnLst/>
              <a:rect l="0" t="0" r="0" b="0"/>
              <a:pathLst>
                <a:path w="3216" h="3216" fill="none" extrusionOk="0">
                  <a:moveTo>
                    <a:pt x="0" y="1608"/>
                  </a:moveTo>
                  <a:lnTo>
                    <a:pt x="0" y="1608"/>
                  </a:lnTo>
                  <a:lnTo>
                    <a:pt x="25" y="1438"/>
                  </a:lnTo>
                  <a:lnTo>
                    <a:pt x="49" y="1292"/>
                  </a:lnTo>
                  <a:lnTo>
                    <a:pt x="73" y="1121"/>
                  </a:lnTo>
                  <a:lnTo>
                    <a:pt x="146" y="975"/>
                  </a:lnTo>
                  <a:lnTo>
                    <a:pt x="195" y="853"/>
                  </a:lnTo>
                  <a:lnTo>
                    <a:pt x="293" y="707"/>
                  </a:lnTo>
                  <a:lnTo>
                    <a:pt x="366" y="585"/>
                  </a:lnTo>
                  <a:lnTo>
                    <a:pt x="487" y="488"/>
                  </a:lnTo>
                  <a:lnTo>
                    <a:pt x="585" y="366"/>
                  </a:lnTo>
                  <a:lnTo>
                    <a:pt x="707" y="293"/>
                  </a:lnTo>
                  <a:lnTo>
                    <a:pt x="853" y="196"/>
                  </a:lnTo>
                  <a:lnTo>
                    <a:pt x="974" y="147"/>
                  </a:lnTo>
                  <a:lnTo>
                    <a:pt x="1121" y="74"/>
                  </a:lnTo>
                  <a:lnTo>
                    <a:pt x="1291" y="50"/>
                  </a:lnTo>
                  <a:lnTo>
                    <a:pt x="1437" y="25"/>
                  </a:lnTo>
                  <a:lnTo>
                    <a:pt x="1608" y="1"/>
                  </a:lnTo>
                  <a:lnTo>
                    <a:pt x="1608" y="1"/>
                  </a:lnTo>
                  <a:lnTo>
                    <a:pt x="1778" y="25"/>
                  </a:lnTo>
                  <a:lnTo>
                    <a:pt x="1924" y="50"/>
                  </a:lnTo>
                  <a:lnTo>
                    <a:pt x="2095" y="74"/>
                  </a:lnTo>
                  <a:lnTo>
                    <a:pt x="2241" y="147"/>
                  </a:lnTo>
                  <a:lnTo>
                    <a:pt x="2363" y="196"/>
                  </a:lnTo>
                  <a:lnTo>
                    <a:pt x="2509" y="293"/>
                  </a:lnTo>
                  <a:lnTo>
                    <a:pt x="2631" y="366"/>
                  </a:lnTo>
                  <a:lnTo>
                    <a:pt x="2728" y="488"/>
                  </a:lnTo>
                  <a:lnTo>
                    <a:pt x="2850" y="585"/>
                  </a:lnTo>
                  <a:lnTo>
                    <a:pt x="2923" y="707"/>
                  </a:lnTo>
                  <a:lnTo>
                    <a:pt x="3020" y="853"/>
                  </a:lnTo>
                  <a:lnTo>
                    <a:pt x="3069" y="975"/>
                  </a:lnTo>
                  <a:lnTo>
                    <a:pt x="3142" y="1121"/>
                  </a:lnTo>
                  <a:lnTo>
                    <a:pt x="3166" y="1292"/>
                  </a:lnTo>
                  <a:lnTo>
                    <a:pt x="3191" y="1438"/>
                  </a:lnTo>
                  <a:lnTo>
                    <a:pt x="3215" y="1608"/>
                  </a:lnTo>
                  <a:lnTo>
                    <a:pt x="3215" y="1608"/>
                  </a:lnTo>
                  <a:lnTo>
                    <a:pt x="3191" y="1779"/>
                  </a:lnTo>
                  <a:lnTo>
                    <a:pt x="3166" y="1925"/>
                  </a:lnTo>
                  <a:lnTo>
                    <a:pt x="3142" y="2095"/>
                  </a:lnTo>
                  <a:lnTo>
                    <a:pt x="3069" y="2242"/>
                  </a:lnTo>
                  <a:lnTo>
                    <a:pt x="3020" y="2363"/>
                  </a:lnTo>
                  <a:lnTo>
                    <a:pt x="2923" y="2509"/>
                  </a:lnTo>
                  <a:lnTo>
                    <a:pt x="2850" y="2631"/>
                  </a:lnTo>
                  <a:lnTo>
                    <a:pt x="2728" y="2729"/>
                  </a:lnTo>
                  <a:lnTo>
                    <a:pt x="2631" y="2850"/>
                  </a:lnTo>
                  <a:lnTo>
                    <a:pt x="2509" y="2924"/>
                  </a:lnTo>
                  <a:lnTo>
                    <a:pt x="2363" y="3021"/>
                  </a:lnTo>
                  <a:lnTo>
                    <a:pt x="2241" y="3070"/>
                  </a:lnTo>
                  <a:lnTo>
                    <a:pt x="2095" y="3143"/>
                  </a:lnTo>
                  <a:lnTo>
                    <a:pt x="1924" y="3167"/>
                  </a:lnTo>
                  <a:lnTo>
                    <a:pt x="1778" y="3191"/>
                  </a:lnTo>
                  <a:lnTo>
                    <a:pt x="1608" y="3216"/>
                  </a:lnTo>
                  <a:lnTo>
                    <a:pt x="1608" y="3216"/>
                  </a:lnTo>
                  <a:lnTo>
                    <a:pt x="1437" y="3191"/>
                  </a:lnTo>
                  <a:lnTo>
                    <a:pt x="1291" y="3167"/>
                  </a:lnTo>
                  <a:lnTo>
                    <a:pt x="1121" y="3143"/>
                  </a:lnTo>
                  <a:lnTo>
                    <a:pt x="974" y="3070"/>
                  </a:lnTo>
                  <a:lnTo>
                    <a:pt x="853" y="3021"/>
                  </a:lnTo>
                  <a:lnTo>
                    <a:pt x="707" y="2924"/>
                  </a:lnTo>
                  <a:lnTo>
                    <a:pt x="585" y="2850"/>
                  </a:lnTo>
                  <a:lnTo>
                    <a:pt x="487" y="2729"/>
                  </a:lnTo>
                  <a:lnTo>
                    <a:pt x="366" y="2631"/>
                  </a:lnTo>
                  <a:lnTo>
                    <a:pt x="293" y="2509"/>
                  </a:lnTo>
                  <a:lnTo>
                    <a:pt x="195" y="2363"/>
                  </a:lnTo>
                  <a:lnTo>
                    <a:pt x="146" y="2242"/>
                  </a:lnTo>
                  <a:lnTo>
                    <a:pt x="73" y="2095"/>
                  </a:lnTo>
                  <a:lnTo>
                    <a:pt x="49" y="1925"/>
                  </a:lnTo>
                  <a:lnTo>
                    <a:pt x="25" y="1779"/>
                  </a:lnTo>
                  <a:lnTo>
                    <a:pt x="0" y="1608"/>
                  </a:lnTo>
                  <a:lnTo>
                    <a:pt x="0" y="1608"/>
                  </a:lnTo>
                  <a:close/>
                </a:path>
              </a:pathLst>
            </a:custGeom>
            <a:noFill/>
            <a:ln w="12175" cap="rnd" cmpd="sng">
              <a:solidFill>
                <a:srgbClr val="111111"/>
              </a:solidFill>
              <a:prstDash val="solid"/>
              <a:round/>
              <a:headEnd type="none" w="sm" len="sm"/>
              <a:tailEnd type="none" w="sm" len="sm"/>
            </a:ln>
          </p:spPr>
          <p:txBody>
            <a:bodyPr spcFirstLastPara="1" wrap="square" lIns="91425" tIns="91425" rIns="91425" bIns="91425" anchor="ctr" anchorCtr="0">
              <a:noAutofit/>
            </a:bodyPr>
            <a:lstStyle/>
            <a:p>
              <a:pPr marL="0" lvl="0" indent="0">
                <a:spcBef>
                  <a:spcPts val="0"/>
                </a:spcBef>
                <a:spcAft>
                  <a:spcPts val="0"/>
                </a:spcAft>
                <a:buNone/>
              </a:pPr>
              <a:endParaRPr/>
            </a:p>
          </p:txBody>
        </p:sp>
        <p:sp>
          <p:nvSpPr>
            <p:cNvPr id="785" name="Shape 785"/>
            <p:cNvSpPr/>
            <p:nvPr/>
          </p:nvSpPr>
          <p:spPr>
            <a:xfrm>
              <a:off x="3381925" y="3091900"/>
              <a:ext cx="208275" cy="208275"/>
            </a:xfrm>
            <a:custGeom>
              <a:avLst/>
              <a:gdLst/>
              <a:ahLst/>
              <a:cxnLst/>
              <a:rect l="0" t="0" r="0" b="0"/>
              <a:pathLst>
                <a:path w="8331" h="8331" fill="none" extrusionOk="0">
                  <a:moveTo>
                    <a:pt x="1" y="4165"/>
                  </a:moveTo>
                  <a:lnTo>
                    <a:pt x="1" y="4165"/>
                  </a:lnTo>
                  <a:lnTo>
                    <a:pt x="25" y="3751"/>
                  </a:lnTo>
                  <a:lnTo>
                    <a:pt x="74" y="3337"/>
                  </a:lnTo>
                  <a:lnTo>
                    <a:pt x="196" y="2923"/>
                  </a:lnTo>
                  <a:lnTo>
                    <a:pt x="318" y="2534"/>
                  </a:lnTo>
                  <a:lnTo>
                    <a:pt x="512" y="2168"/>
                  </a:lnTo>
                  <a:lnTo>
                    <a:pt x="707" y="1827"/>
                  </a:lnTo>
                  <a:lnTo>
                    <a:pt x="951" y="1511"/>
                  </a:lnTo>
                  <a:lnTo>
                    <a:pt x="1219" y="1218"/>
                  </a:lnTo>
                  <a:lnTo>
                    <a:pt x="1511" y="951"/>
                  </a:lnTo>
                  <a:lnTo>
                    <a:pt x="1828" y="707"/>
                  </a:lnTo>
                  <a:lnTo>
                    <a:pt x="2169" y="512"/>
                  </a:lnTo>
                  <a:lnTo>
                    <a:pt x="2534" y="317"/>
                  </a:lnTo>
                  <a:lnTo>
                    <a:pt x="2924" y="195"/>
                  </a:lnTo>
                  <a:lnTo>
                    <a:pt x="3313" y="74"/>
                  </a:lnTo>
                  <a:lnTo>
                    <a:pt x="3727" y="25"/>
                  </a:lnTo>
                  <a:lnTo>
                    <a:pt x="4166" y="1"/>
                  </a:lnTo>
                  <a:lnTo>
                    <a:pt x="4166" y="1"/>
                  </a:lnTo>
                  <a:lnTo>
                    <a:pt x="4580" y="25"/>
                  </a:lnTo>
                  <a:lnTo>
                    <a:pt x="4994" y="74"/>
                  </a:lnTo>
                  <a:lnTo>
                    <a:pt x="5408" y="195"/>
                  </a:lnTo>
                  <a:lnTo>
                    <a:pt x="5797" y="317"/>
                  </a:lnTo>
                  <a:lnTo>
                    <a:pt x="6163" y="512"/>
                  </a:lnTo>
                  <a:lnTo>
                    <a:pt x="6504" y="707"/>
                  </a:lnTo>
                  <a:lnTo>
                    <a:pt x="6820" y="951"/>
                  </a:lnTo>
                  <a:lnTo>
                    <a:pt x="7113" y="1218"/>
                  </a:lnTo>
                  <a:lnTo>
                    <a:pt x="7381" y="1511"/>
                  </a:lnTo>
                  <a:lnTo>
                    <a:pt x="7624" y="1827"/>
                  </a:lnTo>
                  <a:lnTo>
                    <a:pt x="7819" y="2168"/>
                  </a:lnTo>
                  <a:lnTo>
                    <a:pt x="8014" y="2534"/>
                  </a:lnTo>
                  <a:lnTo>
                    <a:pt x="8136" y="2923"/>
                  </a:lnTo>
                  <a:lnTo>
                    <a:pt x="8257" y="3337"/>
                  </a:lnTo>
                  <a:lnTo>
                    <a:pt x="8306" y="3751"/>
                  </a:lnTo>
                  <a:lnTo>
                    <a:pt x="8330" y="4165"/>
                  </a:lnTo>
                  <a:lnTo>
                    <a:pt x="8330" y="4165"/>
                  </a:lnTo>
                  <a:lnTo>
                    <a:pt x="8306" y="4579"/>
                  </a:lnTo>
                  <a:lnTo>
                    <a:pt x="8257" y="4993"/>
                  </a:lnTo>
                  <a:lnTo>
                    <a:pt x="8136" y="5407"/>
                  </a:lnTo>
                  <a:lnTo>
                    <a:pt x="8014" y="5797"/>
                  </a:lnTo>
                  <a:lnTo>
                    <a:pt x="7819" y="6162"/>
                  </a:lnTo>
                  <a:lnTo>
                    <a:pt x="7624" y="6503"/>
                  </a:lnTo>
                  <a:lnTo>
                    <a:pt x="7381" y="6820"/>
                  </a:lnTo>
                  <a:lnTo>
                    <a:pt x="7113" y="7112"/>
                  </a:lnTo>
                  <a:lnTo>
                    <a:pt x="6820" y="7380"/>
                  </a:lnTo>
                  <a:lnTo>
                    <a:pt x="6504" y="7624"/>
                  </a:lnTo>
                  <a:lnTo>
                    <a:pt x="6163" y="7819"/>
                  </a:lnTo>
                  <a:lnTo>
                    <a:pt x="5797" y="8013"/>
                  </a:lnTo>
                  <a:lnTo>
                    <a:pt x="5408" y="8135"/>
                  </a:lnTo>
                  <a:lnTo>
                    <a:pt x="4994" y="8257"/>
                  </a:lnTo>
                  <a:lnTo>
                    <a:pt x="4580" y="8306"/>
                  </a:lnTo>
                  <a:lnTo>
                    <a:pt x="4166" y="8330"/>
                  </a:lnTo>
                  <a:lnTo>
                    <a:pt x="4166" y="8330"/>
                  </a:lnTo>
                  <a:lnTo>
                    <a:pt x="3727" y="8306"/>
                  </a:lnTo>
                  <a:lnTo>
                    <a:pt x="3313" y="8257"/>
                  </a:lnTo>
                  <a:lnTo>
                    <a:pt x="2924" y="8135"/>
                  </a:lnTo>
                  <a:lnTo>
                    <a:pt x="2534" y="8013"/>
                  </a:lnTo>
                  <a:lnTo>
                    <a:pt x="2169" y="7819"/>
                  </a:lnTo>
                  <a:lnTo>
                    <a:pt x="1828" y="7624"/>
                  </a:lnTo>
                  <a:lnTo>
                    <a:pt x="1511" y="7380"/>
                  </a:lnTo>
                  <a:lnTo>
                    <a:pt x="1219" y="7112"/>
                  </a:lnTo>
                  <a:lnTo>
                    <a:pt x="951" y="6820"/>
                  </a:lnTo>
                  <a:lnTo>
                    <a:pt x="707" y="6503"/>
                  </a:lnTo>
                  <a:lnTo>
                    <a:pt x="512" y="6162"/>
                  </a:lnTo>
                  <a:lnTo>
                    <a:pt x="318" y="5797"/>
                  </a:lnTo>
                  <a:lnTo>
                    <a:pt x="196" y="5407"/>
                  </a:lnTo>
                  <a:lnTo>
                    <a:pt x="74" y="4993"/>
                  </a:lnTo>
                  <a:lnTo>
                    <a:pt x="25" y="4579"/>
                  </a:lnTo>
                  <a:lnTo>
                    <a:pt x="1" y="4165"/>
                  </a:lnTo>
                  <a:lnTo>
                    <a:pt x="1" y="4165"/>
                  </a:lnTo>
                  <a:close/>
                </a:path>
              </a:pathLst>
            </a:custGeom>
            <a:noFill/>
            <a:ln w="12175" cap="rnd" cmpd="sng">
              <a:solidFill>
                <a:srgbClr val="111111"/>
              </a:solidFill>
              <a:prstDash val="solid"/>
              <a:round/>
              <a:headEnd type="none" w="sm" len="sm"/>
              <a:tailEnd type="none" w="sm" len="sm"/>
            </a:ln>
          </p:spPr>
          <p:txBody>
            <a:bodyPr spcFirstLastPara="1" wrap="square" lIns="91425" tIns="91425" rIns="91425" bIns="91425" anchor="ctr" anchorCtr="0">
              <a:noAutofit/>
            </a:bodyPr>
            <a:lstStyle/>
            <a:p>
              <a:pPr marL="0" lvl="0" indent="0">
                <a:spcBef>
                  <a:spcPts val="0"/>
                </a:spcBef>
                <a:spcAft>
                  <a:spcPts val="0"/>
                </a:spcAft>
                <a:buNone/>
              </a:pPr>
              <a:endParaRPr/>
            </a:p>
          </p:txBody>
        </p:sp>
      </p:grpSp>
      <p:grpSp>
        <p:nvGrpSpPr>
          <p:cNvPr id="786" name="Shape 786"/>
          <p:cNvGrpSpPr/>
          <p:nvPr/>
        </p:nvGrpSpPr>
        <p:grpSpPr>
          <a:xfrm>
            <a:off x="5329598" y="2871741"/>
            <a:ext cx="235212" cy="330569"/>
            <a:chOff x="6689325" y="2984125"/>
            <a:chExt cx="315425" cy="443300"/>
          </a:xfrm>
        </p:grpSpPr>
        <p:sp>
          <p:nvSpPr>
            <p:cNvPr id="787" name="Shape 787"/>
            <p:cNvSpPr/>
            <p:nvPr/>
          </p:nvSpPr>
          <p:spPr>
            <a:xfrm>
              <a:off x="6689325" y="2984125"/>
              <a:ext cx="315425" cy="77975"/>
            </a:xfrm>
            <a:custGeom>
              <a:avLst/>
              <a:gdLst/>
              <a:ahLst/>
              <a:cxnLst/>
              <a:rect l="0" t="0" r="0" b="0"/>
              <a:pathLst>
                <a:path w="12617" h="3119" fill="none" extrusionOk="0">
                  <a:moveTo>
                    <a:pt x="12130" y="1413"/>
                  </a:moveTo>
                  <a:lnTo>
                    <a:pt x="8647" y="1413"/>
                  </a:lnTo>
                  <a:lnTo>
                    <a:pt x="8647" y="878"/>
                  </a:lnTo>
                  <a:lnTo>
                    <a:pt x="8647" y="878"/>
                  </a:lnTo>
                  <a:lnTo>
                    <a:pt x="8623" y="707"/>
                  </a:lnTo>
                  <a:lnTo>
                    <a:pt x="8574" y="537"/>
                  </a:lnTo>
                  <a:lnTo>
                    <a:pt x="8501" y="391"/>
                  </a:lnTo>
                  <a:lnTo>
                    <a:pt x="8379" y="269"/>
                  </a:lnTo>
                  <a:lnTo>
                    <a:pt x="8257" y="147"/>
                  </a:lnTo>
                  <a:lnTo>
                    <a:pt x="8111" y="74"/>
                  </a:lnTo>
                  <a:lnTo>
                    <a:pt x="7941" y="25"/>
                  </a:lnTo>
                  <a:lnTo>
                    <a:pt x="7770" y="1"/>
                  </a:lnTo>
                  <a:lnTo>
                    <a:pt x="4848" y="1"/>
                  </a:lnTo>
                  <a:lnTo>
                    <a:pt x="4848" y="1"/>
                  </a:lnTo>
                  <a:lnTo>
                    <a:pt x="4677" y="25"/>
                  </a:lnTo>
                  <a:lnTo>
                    <a:pt x="4507" y="74"/>
                  </a:lnTo>
                  <a:lnTo>
                    <a:pt x="4361" y="147"/>
                  </a:lnTo>
                  <a:lnTo>
                    <a:pt x="4239" y="269"/>
                  </a:lnTo>
                  <a:lnTo>
                    <a:pt x="4117" y="391"/>
                  </a:lnTo>
                  <a:lnTo>
                    <a:pt x="4044" y="537"/>
                  </a:lnTo>
                  <a:lnTo>
                    <a:pt x="3995" y="707"/>
                  </a:lnTo>
                  <a:lnTo>
                    <a:pt x="3971" y="878"/>
                  </a:lnTo>
                  <a:lnTo>
                    <a:pt x="3971" y="1413"/>
                  </a:lnTo>
                  <a:lnTo>
                    <a:pt x="488" y="1413"/>
                  </a:lnTo>
                  <a:lnTo>
                    <a:pt x="488" y="1413"/>
                  </a:lnTo>
                  <a:lnTo>
                    <a:pt x="391" y="1413"/>
                  </a:lnTo>
                  <a:lnTo>
                    <a:pt x="293" y="1462"/>
                  </a:lnTo>
                  <a:lnTo>
                    <a:pt x="220" y="1486"/>
                  </a:lnTo>
                  <a:lnTo>
                    <a:pt x="147" y="1560"/>
                  </a:lnTo>
                  <a:lnTo>
                    <a:pt x="74" y="1633"/>
                  </a:lnTo>
                  <a:lnTo>
                    <a:pt x="50" y="1706"/>
                  </a:lnTo>
                  <a:lnTo>
                    <a:pt x="1" y="1803"/>
                  </a:lnTo>
                  <a:lnTo>
                    <a:pt x="1" y="1901"/>
                  </a:lnTo>
                  <a:lnTo>
                    <a:pt x="1" y="3118"/>
                  </a:lnTo>
                  <a:lnTo>
                    <a:pt x="12617" y="3118"/>
                  </a:lnTo>
                  <a:lnTo>
                    <a:pt x="12617" y="1901"/>
                  </a:lnTo>
                  <a:lnTo>
                    <a:pt x="12617" y="1901"/>
                  </a:lnTo>
                  <a:lnTo>
                    <a:pt x="12617" y="1803"/>
                  </a:lnTo>
                  <a:lnTo>
                    <a:pt x="12568" y="1706"/>
                  </a:lnTo>
                  <a:lnTo>
                    <a:pt x="12544" y="1633"/>
                  </a:lnTo>
                  <a:lnTo>
                    <a:pt x="12471" y="1560"/>
                  </a:lnTo>
                  <a:lnTo>
                    <a:pt x="12398" y="1486"/>
                  </a:lnTo>
                  <a:lnTo>
                    <a:pt x="12325" y="1462"/>
                  </a:lnTo>
                  <a:lnTo>
                    <a:pt x="12227" y="1413"/>
                  </a:lnTo>
                  <a:lnTo>
                    <a:pt x="12130" y="1413"/>
                  </a:lnTo>
                  <a:lnTo>
                    <a:pt x="12130" y="1413"/>
                  </a:lnTo>
                  <a:close/>
                  <a:moveTo>
                    <a:pt x="4750" y="878"/>
                  </a:moveTo>
                  <a:lnTo>
                    <a:pt x="4750" y="878"/>
                  </a:lnTo>
                  <a:lnTo>
                    <a:pt x="4750" y="829"/>
                  </a:lnTo>
                  <a:lnTo>
                    <a:pt x="4775" y="805"/>
                  </a:lnTo>
                  <a:lnTo>
                    <a:pt x="4799" y="780"/>
                  </a:lnTo>
                  <a:lnTo>
                    <a:pt x="4848" y="780"/>
                  </a:lnTo>
                  <a:lnTo>
                    <a:pt x="7770" y="780"/>
                  </a:lnTo>
                  <a:lnTo>
                    <a:pt x="7770" y="780"/>
                  </a:lnTo>
                  <a:lnTo>
                    <a:pt x="7819" y="780"/>
                  </a:lnTo>
                  <a:lnTo>
                    <a:pt x="7843" y="805"/>
                  </a:lnTo>
                  <a:lnTo>
                    <a:pt x="7868" y="829"/>
                  </a:lnTo>
                  <a:lnTo>
                    <a:pt x="7868" y="878"/>
                  </a:lnTo>
                  <a:lnTo>
                    <a:pt x="7868" y="1413"/>
                  </a:lnTo>
                  <a:lnTo>
                    <a:pt x="4750" y="1413"/>
                  </a:lnTo>
                  <a:lnTo>
                    <a:pt x="4750" y="878"/>
                  </a:lnTo>
                  <a:close/>
                </a:path>
              </a:pathLst>
            </a:custGeom>
            <a:noFill/>
            <a:ln w="12175" cap="rnd" cmpd="sng">
              <a:solidFill>
                <a:srgbClr val="111111"/>
              </a:solidFill>
              <a:prstDash val="solid"/>
              <a:round/>
              <a:headEnd type="none" w="sm" len="sm"/>
              <a:tailEnd type="none" w="sm" len="sm"/>
            </a:ln>
          </p:spPr>
          <p:txBody>
            <a:bodyPr spcFirstLastPara="1" wrap="square" lIns="91425" tIns="91425" rIns="91425" bIns="91425" anchor="ctr" anchorCtr="0">
              <a:noAutofit/>
            </a:bodyPr>
            <a:lstStyle/>
            <a:p>
              <a:pPr marL="0" lvl="0" indent="0">
                <a:spcBef>
                  <a:spcPts val="0"/>
                </a:spcBef>
                <a:spcAft>
                  <a:spcPts val="0"/>
                </a:spcAft>
                <a:buNone/>
              </a:pPr>
              <a:endParaRPr/>
            </a:p>
          </p:txBody>
        </p:sp>
        <p:sp>
          <p:nvSpPr>
            <p:cNvPr id="788" name="Shape 788"/>
            <p:cNvSpPr/>
            <p:nvPr/>
          </p:nvSpPr>
          <p:spPr>
            <a:xfrm>
              <a:off x="6702125" y="3069375"/>
              <a:ext cx="289850" cy="358050"/>
            </a:xfrm>
            <a:custGeom>
              <a:avLst/>
              <a:gdLst/>
              <a:ahLst/>
              <a:cxnLst/>
              <a:rect l="0" t="0" r="0" b="0"/>
              <a:pathLst>
                <a:path w="11594" h="14322" fill="none" extrusionOk="0">
                  <a:moveTo>
                    <a:pt x="0" y="1"/>
                  </a:moveTo>
                  <a:lnTo>
                    <a:pt x="0" y="13834"/>
                  </a:lnTo>
                  <a:lnTo>
                    <a:pt x="0" y="13834"/>
                  </a:lnTo>
                  <a:lnTo>
                    <a:pt x="0" y="13932"/>
                  </a:lnTo>
                  <a:lnTo>
                    <a:pt x="49" y="14029"/>
                  </a:lnTo>
                  <a:lnTo>
                    <a:pt x="74" y="14102"/>
                  </a:lnTo>
                  <a:lnTo>
                    <a:pt x="147" y="14175"/>
                  </a:lnTo>
                  <a:lnTo>
                    <a:pt x="220" y="14224"/>
                  </a:lnTo>
                  <a:lnTo>
                    <a:pt x="293" y="14273"/>
                  </a:lnTo>
                  <a:lnTo>
                    <a:pt x="390" y="14297"/>
                  </a:lnTo>
                  <a:lnTo>
                    <a:pt x="488" y="14321"/>
                  </a:lnTo>
                  <a:lnTo>
                    <a:pt x="11106" y="14321"/>
                  </a:lnTo>
                  <a:lnTo>
                    <a:pt x="11106" y="14321"/>
                  </a:lnTo>
                  <a:lnTo>
                    <a:pt x="11204" y="14297"/>
                  </a:lnTo>
                  <a:lnTo>
                    <a:pt x="11301" y="14273"/>
                  </a:lnTo>
                  <a:lnTo>
                    <a:pt x="11374" y="14224"/>
                  </a:lnTo>
                  <a:lnTo>
                    <a:pt x="11447" y="14175"/>
                  </a:lnTo>
                  <a:lnTo>
                    <a:pt x="11520" y="14102"/>
                  </a:lnTo>
                  <a:lnTo>
                    <a:pt x="11545" y="14029"/>
                  </a:lnTo>
                  <a:lnTo>
                    <a:pt x="11593" y="13932"/>
                  </a:lnTo>
                  <a:lnTo>
                    <a:pt x="11593" y="13834"/>
                  </a:lnTo>
                  <a:lnTo>
                    <a:pt x="11593" y="1"/>
                  </a:lnTo>
                </a:path>
              </a:pathLst>
            </a:custGeom>
            <a:noFill/>
            <a:ln w="12175" cap="rnd" cmpd="sng">
              <a:solidFill>
                <a:srgbClr val="111111"/>
              </a:solidFill>
              <a:prstDash val="solid"/>
              <a:round/>
              <a:headEnd type="none" w="sm" len="sm"/>
              <a:tailEnd type="none" w="sm" len="sm"/>
            </a:ln>
          </p:spPr>
          <p:txBody>
            <a:bodyPr spcFirstLastPara="1" wrap="square" lIns="91425" tIns="91425" rIns="91425" bIns="91425" anchor="ctr" anchorCtr="0">
              <a:noAutofit/>
            </a:bodyPr>
            <a:lstStyle/>
            <a:p>
              <a:pPr marL="0" lvl="0" indent="0">
                <a:spcBef>
                  <a:spcPts val="0"/>
                </a:spcBef>
                <a:spcAft>
                  <a:spcPts val="0"/>
                </a:spcAft>
                <a:buNone/>
              </a:pPr>
              <a:endParaRPr/>
            </a:p>
          </p:txBody>
        </p:sp>
        <p:sp>
          <p:nvSpPr>
            <p:cNvPr id="789" name="Shape 789"/>
            <p:cNvSpPr/>
            <p:nvPr/>
          </p:nvSpPr>
          <p:spPr>
            <a:xfrm>
              <a:off x="6761175" y="3117475"/>
              <a:ext cx="25" cy="261850"/>
            </a:xfrm>
            <a:custGeom>
              <a:avLst/>
              <a:gdLst/>
              <a:ahLst/>
              <a:cxnLst/>
              <a:rect l="0" t="0" r="0" b="0"/>
              <a:pathLst>
                <a:path w="1" h="10474" fill="none" extrusionOk="0">
                  <a:moveTo>
                    <a:pt x="1" y="10473"/>
                  </a:moveTo>
                  <a:lnTo>
                    <a:pt x="1" y="1"/>
                  </a:lnTo>
                </a:path>
              </a:pathLst>
            </a:custGeom>
            <a:noFill/>
            <a:ln w="12175" cap="rnd" cmpd="sng">
              <a:solidFill>
                <a:srgbClr val="111111"/>
              </a:solidFill>
              <a:prstDash val="solid"/>
              <a:round/>
              <a:headEnd type="none" w="sm" len="sm"/>
              <a:tailEnd type="none" w="sm" len="sm"/>
            </a:ln>
          </p:spPr>
          <p:txBody>
            <a:bodyPr spcFirstLastPara="1" wrap="square" lIns="91425" tIns="91425" rIns="91425" bIns="91425" anchor="ctr" anchorCtr="0">
              <a:noAutofit/>
            </a:bodyPr>
            <a:lstStyle/>
            <a:p>
              <a:pPr marL="0" lvl="0" indent="0">
                <a:spcBef>
                  <a:spcPts val="0"/>
                </a:spcBef>
                <a:spcAft>
                  <a:spcPts val="0"/>
                </a:spcAft>
                <a:buNone/>
              </a:pPr>
              <a:endParaRPr/>
            </a:p>
          </p:txBody>
        </p:sp>
        <p:sp>
          <p:nvSpPr>
            <p:cNvPr id="790" name="Shape 790"/>
            <p:cNvSpPr/>
            <p:nvPr/>
          </p:nvSpPr>
          <p:spPr>
            <a:xfrm>
              <a:off x="6847025" y="3117475"/>
              <a:ext cx="25" cy="261850"/>
            </a:xfrm>
            <a:custGeom>
              <a:avLst/>
              <a:gdLst/>
              <a:ahLst/>
              <a:cxnLst/>
              <a:rect l="0" t="0" r="0" b="0"/>
              <a:pathLst>
                <a:path w="1" h="10474" fill="none" extrusionOk="0">
                  <a:moveTo>
                    <a:pt x="1" y="1"/>
                  </a:moveTo>
                  <a:lnTo>
                    <a:pt x="1" y="10473"/>
                  </a:lnTo>
                </a:path>
              </a:pathLst>
            </a:custGeom>
            <a:noFill/>
            <a:ln w="12175" cap="rnd" cmpd="sng">
              <a:solidFill>
                <a:srgbClr val="111111"/>
              </a:solidFill>
              <a:prstDash val="solid"/>
              <a:round/>
              <a:headEnd type="none" w="sm" len="sm"/>
              <a:tailEnd type="none" w="sm" len="sm"/>
            </a:ln>
          </p:spPr>
          <p:txBody>
            <a:bodyPr spcFirstLastPara="1" wrap="square" lIns="91425" tIns="91425" rIns="91425" bIns="91425" anchor="ctr" anchorCtr="0">
              <a:noAutofit/>
            </a:bodyPr>
            <a:lstStyle/>
            <a:p>
              <a:pPr marL="0" lvl="0" indent="0">
                <a:spcBef>
                  <a:spcPts val="0"/>
                </a:spcBef>
                <a:spcAft>
                  <a:spcPts val="0"/>
                </a:spcAft>
                <a:buNone/>
              </a:pPr>
              <a:endParaRPr/>
            </a:p>
          </p:txBody>
        </p:sp>
        <p:sp>
          <p:nvSpPr>
            <p:cNvPr id="791" name="Shape 791"/>
            <p:cNvSpPr/>
            <p:nvPr/>
          </p:nvSpPr>
          <p:spPr>
            <a:xfrm>
              <a:off x="6932875" y="3117475"/>
              <a:ext cx="25" cy="261850"/>
            </a:xfrm>
            <a:custGeom>
              <a:avLst/>
              <a:gdLst/>
              <a:ahLst/>
              <a:cxnLst/>
              <a:rect l="0" t="0" r="0" b="0"/>
              <a:pathLst>
                <a:path w="1" h="10474" fill="none" extrusionOk="0">
                  <a:moveTo>
                    <a:pt x="1" y="1"/>
                  </a:moveTo>
                  <a:lnTo>
                    <a:pt x="1" y="10473"/>
                  </a:lnTo>
                </a:path>
              </a:pathLst>
            </a:custGeom>
            <a:noFill/>
            <a:ln w="12175" cap="rnd" cmpd="sng">
              <a:solidFill>
                <a:srgbClr val="111111"/>
              </a:solidFill>
              <a:prstDash val="solid"/>
              <a:round/>
              <a:headEnd type="none" w="sm" len="sm"/>
              <a:tailEnd type="none" w="sm" len="sm"/>
            </a:ln>
          </p:spPr>
          <p:txBody>
            <a:bodyPr spcFirstLastPara="1" wrap="square" lIns="91425" tIns="91425" rIns="91425" bIns="91425" anchor="ctr" anchorCtr="0">
              <a:noAutofit/>
            </a:bodyPr>
            <a:lstStyle/>
            <a:p>
              <a:pPr marL="0" lvl="0" indent="0">
                <a:spcBef>
                  <a:spcPts val="0"/>
                </a:spcBef>
                <a:spcAft>
                  <a:spcPts val="0"/>
                </a:spcAft>
                <a:buNone/>
              </a:pPr>
              <a:endParaRPr/>
            </a:p>
          </p:txBody>
        </p:sp>
      </p:grpSp>
      <p:grpSp>
        <p:nvGrpSpPr>
          <p:cNvPr id="792" name="Shape 792"/>
          <p:cNvGrpSpPr/>
          <p:nvPr/>
        </p:nvGrpSpPr>
        <p:grpSpPr>
          <a:xfrm>
            <a:off x="1823988" y="3842940"/>
            <a:ext cx="227494" cy="367779"/>
            <a:chOff x="1988225" y="4286525"/>
            <a:chExt cx="305075" cy="493200"/>
          </a:xfrm>
        </p:grpSpPr>
        <p:sp>
          <p:nvSpPr>
            <p:cNvPr id="793" name="Shape 793"/>
            <p:cNvSpPr/>
            <p:nvPr/>
          </p:nvSpPr>
          <p:spPr>
            <a:xfrm>
              <a:off x="2178800" y="4519725"/>
              <a:ext cx="114500" cy="114475"/>
            </a:xfrm>
            <a:custGeom>
              <a:avLst/>
              <a:gdLst/>
              <a:ahLst/>
              <a:cxnLst/>
              <a:rect l="0" t="0" r="0" b="0"/>
              <a:pathLst>
                <a:path w="4580" h="4579" fill="none" extrusionOk="0">
                  <a:moveTo>
                    <a:pt x="731" y="4189"/>
                  </a:moveTo>
                  <a:lnTo>
                    <a:pt x="731" y="4189"/>
                  </a:lnTo>
                  <a:lnTo>
                    <a:pt x="853" y="4286"/>
                  </a:lnTo>
                  <a:lnTo>
                    <a:pt x="999" y="4384"/>
                  </a:lnTo>
                  <a:lnTo>
                    <a:pt x="1170" y="4457"/>
                  </a:lnTo>
                  <a:lnTo>
                    <a:pt x="1316" y="4506"/>
                  </a:lnTo>
                  <a:lnTo>
                    <a:pt x="1486" y="4554"/>
                  </a:lnTo>
                  <a:lnTo>
                    <a:pt x="1657" y="4579"/>
                  </a:lnTo>
                  <a:lnTo>
                    <a:pt x="1827" y="4579"/>
                  </a:lnTo>
                  <a:lnTo>
                    <a:pt x="1973" y="4579"/>
                  </a:lnTo>
                  <a:lnTo>
                    <a:pt x="2144" y="4579"/>
                  </a:lnTo>
                  <a:lnTo>
                    <a:pt x="2314" y="4530"/>
                  </a:lnTo>
                  <a:lnTo>
                    <a:pt x="2485" y="4481"/>
                  </a:lnTo>
                  <a:lnTo>
                    <a:pt x="2631" y="4433"/>
                  </a:lnTo>
                  <a:lnTo>
                    <a:pt x="2777" y="4360"/>
                  </a:lnTo>
                  <a:lnTo>
                    <a:pt x="2923" y="4262"/>
                  </a:lnTo>
                  <a:lnTo>
                    <a:pt x="3069" y="4165"/>
                  </a:lnTo>
                  <a:lnTo>
                    <a:pt x="3191" y="4043"/>
                  </a:lnTo>
                  <a:lnTo>
                    <a:pt x="3191" y="4043"/>
                  </a:lnTo>
                  <a:lnTo>
                    <a:pt x="3337" y="3872"/>
                  </a:lnTo>
                  <a:lnTo>
                    <a:pt x="3483" y="3653"/>
                  </a:lnTo>
                  <a:lnTo>
                    <a:pt x="3605" y="3410"/>
                  </a:lnTo>
                  <a:lnTo>
                    <a:pt x="3751" y="3117"/>
                  </a:lnTo>
                  <a:lnTo>
                    <a:pt x="3995" y="2484"/>
                  </a:lnTo>
                  <a:lnTo>
                    <a:pt x="4214" y="1827"/>
                  </a:lnTo>
                  <a:lnTo>
                    <a:pt x="4409" y="1169"/>
                  </a:lnTo>
                  <a:lnTo>
                    <a:pt x="4531" y="609"/>
                  </a:lnTo>
                  <a:lnTo>
                    <a:pt x="4579" y="219"/>
                  </a:lnTo>
                  <a:lnTo>
                    <a:pt x="4579" y="97"/>
                  </a:lnTo>
                  <a:lnTo>
                    <a:pt x="4579" y="24"/>
                  </a:lnTo>
                  <a:lnTo>
                    <a:pt x="4579" y="24"/>
                  </a:lnTo>
                  <a:lnTo>
                    <a:pt x="4506" y="0"/>
                  </a:lnTo>
                  <a:lnTo>
                    <a:pt x="4385" y="0"/>
                  </a:lnTo>
                  <a:lnTo>
                    <a:pt x="3970" y="73"/>
                  </a:lnTo>
                  <a:lnTo>
                    <a:pt x="3410" y="195"/>
                  </a:lnTo>
                  <a:lnTo>
                    <a:pt x="2777" y="365"/>
                  </a:lnTo>
                  <a:lnTo>
                    <a:pt x="2095" y="609"/>
                  </a:lnTo>
                  <a:lnTo>
                    <a:pt x="1462" y="852"/>
                  </a:lnTo>
                  <a:lnTo>
                    <a:pt x="1194" y="974"/>
                  </a:lnTo>
                  <a:lnTo>
                    <a:pt x="926" y="1120"/>
                  </a:lnTo>
                  <a:lnTo>
                    <a:pt x="707" y="1266"/>
                  </a:lnTo>
                  <a:lnTo>
                    <a:pt x="561" y="1388"/>
                  </a:lnTo>
                  <a:lnTo>
                    <a:pt x="561" y="1388"/>
                  </a:lnTo>
                  <a:lnTo>
                    <a:pt x="439" y="1534"/>
                  </a:lnTo>
                  <a:lnTo>
                    <a:pt x="342" y="1656"/>
                  </a:lnTo>
                  <a:lnTo>
                    <a:pt x="244" y="1802"/>
                  </a:lnTo>
                  <a:lnTo>
                    <a:pt x="171" y="1973"/>
                  </a:lnTo>
                  <a:lnTo>
                    <a:pt x="98" y="2119"/>
                  </a:lnTo>
                  <a:lnTo>
                    <a:pt x="49" y="2289"/>
                  </a:lnTo>
                  <a:lnTo>
                    <a:pt x="25" y="2436"/>
                  </a:lnTo>
                  <a:lnTo>
                    <a:pt x="1" y="2606"/>
                  </a:lnTo>
                  <a:lnTo>
                    <a:pt x="1" y="2776"/>
                  </a:lnTo>
                  <a:lnTo>
                    <a:pt x="25" y="2947"/>
                  </a:lnTo>
                  <a:lnTo>
                    <a:pt x="49" y="3117"/>
                  </a:lnTo>
                  <a:lnTo>
                    <a:pt x="98" y="3264"/>
                  </a:lnTo>
                  <a:lnTo>
                    <a:pt x="147" y="3434"/>
                  </a:lnTo>
                  <a:lnTo>
                    <a:pt x="220" y="3580"/>
                  </a:lnTo>
                  <a:lnTo>
                    <a:pt x="317" y="3726"/>
                  </a:lnTo>
                  <a:lnTo>
                    <a:pt x="415" y="3872"/>
                  </a:lnTo>
                  <a:lnTo>
                    <a:pt x="731" y="4189"/>
                  </a:lnTo>
                  <a:close/>
                </a:path>
              </a:pathLst>
            </a:custGeom>
            <a:noFill/>
            <a:ln w="12175" cap="rnd" cmpd="sng">
              <a:solidFill>
                <a:srgbClr val="111111"/>
              </a:solidFill>
              <a:prstDash val="solid"/>
              <a:round/>
              <a:headEnd type="none" w="sm" len="sm"/>
              <a:tailEnd type="none" w="sm" len="sm"/>
            </a:ln>
          </p:spPr>
          <p:txBody>
            <a:bodyPr spcFirstLastPara="1" wrap="square" lIns="91425" tIns="91425" rIns="91425" bIns="91425" anchor="ctr" anchorCtr="0">
              <a:noAutofit/>
            </a:bodyPr>
            <a:lstStyle/>
            <a:p>
              <a:pPr marL="0" lvl="0" indent="0">
                <a:spcBef>
                  <a:spcPts val="0"/>
                </a:spcBef>
                <a:spcAft>
                  <a:spcPts val="0"/>
                </a:spcAft>
                <a:buNone/>
              </a:pPr>
              <a:endParaRPr/>
            </a:p>
          </p:txBody>
        </p:sp>
        <p:sp>
          <p:nvSpPr>
            <p:cNvPr id="794" name="Shape 794"/>
            <p:cNvSpPr/>
            <p:nvPr/>
          </p:nvSpPr>
          <p:spPr>
            <a:xfrm>
              <a:off x="1988225" y="4539200"/>
              <a:ext cx="156500" cy="156500"/>
            </a:xfrm>
            <a:custGeom>
              <a:avLst/>
              <a:gdLst/>
              <a:ahLst/>
              <a:cxnLst/>
              <a:rect l="0" t="0" r="0" b="0"/>
              <a:pathLst>
                <a:path w="6260" h="6260" fill="none" extrusionOk="0">
                  <a:moveTo>
                    <a:pt x="5675" y="5334"/>
                  </a:moveTo>
                  <a:lnTo>
                    <a:pt x="5675" y="5334"/>
                  </a:lnTo>
                  <a:lnTo>
                    <a:pt x="5821" y="5139"/>
                  </a:lnTo>
                  <a:lnTo>
                    <a:pt x="5943" y="4944"/>
                  </a:lnTo>
                  <a:lnTo>
                    <a:pt x="6041" y="4725"/>
                  </a:lnTo>
                  <a:lnTo>
                    <a:pt x="6138" y="4506"/>
                  </a:lnTo>
                  <a:lnTo>
                    <a:pt x="6187" y="4287"/>
                  </a:lnTo>
                  <a:lnTo>
                    <a:pt x="6235" y="4043"/>
                  </a:lnTo>
                  <a:lnTo>
                    <a:pt x="6260" y="3824"/>
                  </a:lnTo>
                  <a:lnTo>
                    <a:pt x="6260" y="3581"/>
                  </a:lnTo>
                  <a:lnTo>
                    <a:pt x="6235" y="3361"/>
                  </a:lnTo>
                  <a:lnTo>
                    <a:pt x="6187" y="3118"/>
                  </a:lnTo>
                  <a:lnTo>
                    <a:pt x="6138" y="2899"/>
                  </a:lnTo>
                  <a:lnTo>
                    <a:pt x="6041" y="2679"/>
                  </a:lnTo>
                  <a:lnTo>
                    <a:pt x="5943" y="2460"/>
                  </a:lnTo>
                  <a:lnTo>
                    <a:pt x="5821" y="2265"/>
                  </a:lnTo>
                  <a:lnTo>
                    <a:pt x="5675" y="2071"/>
                  </a:lnTo>
                  <a:lnTo>
                    <a:pt x="5505" y="1900"/>
                  </a:lnTo>
                  <a:lnTo>
                    <a:pt x="5505" y="1900"/>
                  </a:lnTo>
                  <a:lnTo>
                    <a:pt x="5286" y="1705"/>
                  </a:lnTo>
                  <a:lnTo>
                    <a:pt x="4993" y="1510"/>
                  </a:lnTo>
                  <a:lnTo>
                    <a:pt x="4652" y="1316"/>
                  </a:lnTo>
                  <a:lnTo>
                    <a:pt x="4263" y="1145"/>
                  </a:lnTo>
                  <a:lnTo>
                    <a:pt x="3849" y="975"/>
                  </a:lnTo>
                  <a:lnTo>
                    <a:pt x="3410" y="804"/>
                  </a:lnTo>
                  <a:lnTo>
                    <a:pt x="2485" y="487"/>
                  </a:lnTo>
                  <a:lnTo>
                    <a:pt x="1608" y="244"/>
                  </a:lnTo>
                  <a:lnTo>
                    <a:pt x="853" y="73"/>
                  </a:lnTo>
                  <a:lnTo>
                    <a:pt x="536" y="25"/>
                  </a:lnTo>
                  <a:lnTo>
                    <a:pt x="293" y="0"/>
                  </a:lnTo>
                  <a:lnTo>
                    <a:pt x="122" y="0"/>
                  </a:lnTo>
                  <a:lnTo>
                    <a:pt x="25" y="25"/>
                  </a:lnTo>
                  <a:lnTo>
                    <a:pt x="25" y="25"/>
                  </a:lnTo>
                  <a:lnTo>
                    <a:pt x="1" y="122"/>
                  </a:lnTo>
                  <a:lnTo>
                    <a:pt x="1" y="293"/>
                  </a:lnTo>
                  <a:lnTo>
                    <a:pt x="25" y="536"/>
                  </a:lnTo>
                  <a:lnTo>
                    <a:pt x="74" y="853"/>
                  </a:lnTo>
                  <a:lnTo>
                    <a:pt x="244" y="1608"/>
                  </a:lnTo>
                  <a:lnTo>
                    <a:pt x="488" y="2485"/>
                  </a:lnTo>
                  <a:lnTo>
                    <a:pt x="804" y="3410"/>
                  </a:lnTo>
                  <a:lnTo>
                    <a:pt x="975" y="3848"/>
                  </a:lnTo>
                  <a:lnTo>
                    <a:pt x="1145" y="4262"/>
                  </a:lnTo>
                  <a:lnTo>
                    <a:pt x="1316" y="4652"/>
                  </a:lnTo>
                  <a:lnTo>
                    <a:pt x="1511" y="4993"/>
                  </a:lnTo>
                  <a:lnTo>
                    <a:pt x="1705" y="5285"/>
                  </a:lnTo>
                  <a:lnTo>
                    <a:pt x="1900" y="5505"/>
                  </a:lnTo>
                  <a:lnTo>
                    <a:pt x="1900" y="5505"/>
                  </a:lnTo>
                  <a:lnTo>
                    <a:pt x="2071" y="5675"/>
                  </a:lnTo>
                  <a:lnTo>
                    <a:pt x="2266" y="5821"/>
                  </a:lnTo>
                  <a:lnTo>
                    <a:pt x="2460" y="5943"/>
                  </a:lnTo>
                  <a:lnTo>
                    <a:pt x="2680" y="6040"/>
                  </a:lnTo>
                  <a:lnTo>
                    <a:pt x="2899" y="6138"/>
                  </a:lnTo>
                  <a:lnTo>
                    <a:pt x="3118" y="6187"/>
                  </a:lnTo>
                  <a:lnTo>
                    <a:pt x="3362" y="6235"/>
                  </a:lnTo>
                  <a:lnTo>
                    <a:pt x="3581" y="6260"/>
                  </a:lnTo>
                  <a:lnTo>
                    <a:pt x="3824" y="6260"/>
                  </a:lnTo>
                  <a:lnTo>
                    <a:pt x="4043" y="6235"/>
                  </a:lnTo>
                  <a:lnTo>
                    <a:pt x="4287" y="6187"/>
                  </a:lnTo>
                  <a:lnTo>
                    <a:pt x="4506" y="6138"/>
                  </a:lnTo>
                  <a:lnTo>
                    <a:pt x="4725" y="6040"/>
                  </a:lnTo>
                  <a:lnTo>
                    <a:pt x="4945" y="5943"/>
                  </a:lnTo>
                  <a:lnTo>
                    <a:pt x="5139" y="5821"/>
                  </a:lnTo>
                  <a:lnTo>
                    <a:pt x="5334" y="5675"/>
                  </a:lnTo>
                  <a:lnTo>
                    <a:pt x="5675" y="5334"/>
                  </a:lnTo>
                  <a:close/>
                </a:path>
              </a:pathLst>
            </a:custGeom>
            <a:noFill/>
            <a:ln w="12175" cap="rnd" cmpd="sng">
              <a:solidFill>
                <a:srgbClr val="111111"/>
              </a:solidFill>
              <a:prstDash val="solid"/>
              <a:round/>
              <a:headEnd type="none" w="sm" len="sm"/>
              <a:tailEnd type="none" w="sm" len="sm"/>
            </a:ln>
          </p:spPr>
          <p:txBody>
            <a:bodyPr spcFirstLastPara="1" wrap="square" lIns="91425" tIns="91425" rIns="91425" bIns="91425" anchor="ctr" anchorCtr="0">
              <a:noAutofit/>
            </a:bodyPr>
            <a:lstStyle/>
            <a:p>
              <a:pPr marL="0" lvl="0" indent="0">
                <a:spcBef>
                  <a:spcPts val="0"/>
                </a:spcBef>
                <a:spcAft>
                  <a:spcPts val="0"/>
                </a:spcAft>
                <a:buNone/>
              </a:pPr>
              <a:endParaRPr/>
            </a:p>
          </p:txBody>
        </p:sp>
        <p:sp>
          <p:nvSpPr>
            <p:cNvPr id="795" name="Shape 795"/>
            <p:cNvSpPr/>
            <p:nvPr/>
          </p:nvSpPr>
          <p:spPr>
            <a:xfrm>
              <a:off x="2042425" y="4286525"/>
              <a:ext cx="239300" cy="236250"/>
            </a:xfrm>
            <a:custGeom>
              <a:avLst/>
              <a:gdLst/>
              <a:ahLst/>
              <a:cxnLst/>
              <a:rect l="0" t="0" r="0" b="0"/>
              <a:pathLst>
                <a:path w="9572" h="9450" fill="none" extrusionOk="0">
                  <a:moveTo>
                    <a:pt x="5358" y="9450"/>
                  </a:moveTo>
                  <a:lnTo>
                    <a:pt x="5358" y="9450"/>
                  </a:lnTo>
                  <a:lnTo>
                    <a:pt x="5650" y="9328"/>
                  </a:lnTo>
                  <a:lnTo>
                    <a:pt x="5918" y="9133"/>
                  </a:lnTo>
                  <a:lnTo>
                    <a:pt x="6162" y="8914"/>
                  </a:lnTo>
                  <a:lnTo>
                    <a:pt x="6381" y="8646"/>
                  </a:lnTo>
                  <a:lnTo>
                    <a:pt x="6381" y="8646"/>
                  </a:lnTo>
                  <a:lnTo>
                    <a:pt x="6649" y="8670"/>
                  </a:lnTo>
                  <a:lnTo>
                    <a:pt x="6917" y="8670"/>
                  </a:lnTo>
                  <a:lnTo>
                    <a:pt x="7160" y="8646"/>
                  </a:lnTo>
                  <a:lnTo>
                    <a:pt x="7404" y="8597"/>
                  </a:lnTo>
                  <a:lnTo>
                    <a:pt x="7623" y="8524"/>
                  </a:lnTo>
                  <a:lnTo>
                    <a:pt x="7818" y="8427"/>
                  </a:lnTo>
                  <a:lnTo>
                    <a:pt x="7989" y="8305"/>
                  </a:lnTo>
                  <a:lnTo>
                    <a:pt x="8159" y="8159"/>
                  </a:lnTo>
                  <a:lnTo>
                    <a:pt x="8305" y="7989"/>
                  </a:lnTo>
                  <a:lnTo>
                    <a:pt x="8427" y="7794"/>
                  </a:lnTo>
                  <a:lnTo>
                    <a:pt x="8524" y="7599"/>
                  </a:lnTo>
                  <a:lnTo>
                    <a:pt x="8597" y="7380"/>
                  </a:lnTo>
                  <a:lnTo>
                    <a:pt x="8670" y="7160"/>
                  </a:lnTo>
                  <a:lnTo>
                    <a:pt x="8695" y="6917"/>
                  </a:lnTo>
                  <a:lnTo>
                    <a:pt x="8695" y="6649"/>
                  </a:lnTo>
                  <a:lnTo>
                    <a:pt x="8670" y="6381"/>
                  </a:lnTo>
                  <a:lnTo>
                    <a:pt x="8670" y="6381"/>
                  </a:lnTo>
                  <a:lnTo>
                    <a:pt x="8865" y="6211"/>
                  </a:lnTo>
                  <a:lnTo>
                    <a:pt x="9060" y="6016"/>
                  </a:lnTo>
                  <a:lnTo>
                    <a:pt x="9206" y="5821"/>
                  </a:lnTo>
                  <a:lnTo>
                    <a:pt x="9328" y="5626"/>
                  </a:lnTo>
                  <a:lnTo>
                    <a:pt x="9425" y="5407"/>
                  </a:lnTo>
                  <a:lnTo>
                    <a:pt x="9499" y="5212"/>
                  </a:lnTo>
                  <a:lnTo>
                    <a:pt x="9547" y="4993"/>
                  </a:lnTo>
                  <a:lnTo>
                    <a:pt x="9572" y="4774"/>
                  </a:lnTo>
                  <a:lnTo>
                    <a:pt x="9547" y="4554"/>
                  </a:lnTo>
                  <a:lnTo>
                    <a:pt x="9499" y="4335"/>
                  </a:lnTo>
                  <a:lnTo>
                    <a:pt x="9425" y="4116"/>
                  </a:lnTo>
                  <a:lnTo>
                    <a:pt x="9328" y="3921"/>
                  </a:lnTo>
                  <a:lnTo>
                    <a:pt x="9206" y="3702"/>
                  </a:lnTo>
                  <a:lnTo>
                    <a:pt x="9060" y="3507"/>
                  </a:lnTo>
                  <a:lnTo>
                    <a:pt x="8865" y="3337"/>
                  </a:lnTo>
                  <a:lnTo>
                    <a:pt x="8670" y="3166"/>
                  </a:lnTo>
                  <a:lnTo>
                    <a:pt x="8670" y="3166"/>
                  </a:lnTo>
                  <a:lnTo>
                    <a:pt x="8695" y="2898"/>
                  </a:lnTo>
                  <a:lnTo>
                    <a:pt x="8695" y="2630"/>
                  </a:lnTo>
                  <a:lnTo>
                    <a:pt x="8670" y="2387"/>
                  </a:lnTo>
                  <a:lnTo>
                    <a:pt x="8597" y="2143"/>
                  </a:lnTo>
                  <a:lnTo>
                    <a:pt x="8524" y="1924"/>
                  </a:lnTo>
                  <a:lnTo>
                    <a:pt x="8427" y="1729"/>
                  </a:lnTo>
                  <a:lnTo>
                    <a:pt x="8305" y="1559"/>
                  </a:lnTo>
                  <a:lnTo>
                    <a:pt x="8159" y="1388"/>
                  </a:lnTo>
                  <a:lnTo>
                    <a:pt x="7989" y="1242"/>
                  </a:lnTo>
                  <a:lnTo>
                    <a:pt x="7818" y="1120"/>
                  </a:lnTo>
                  <a:lnTo>
                    <a:pt x="7623" y="1023"/>
                  </a:lnTo>
                  <a:lnTo>
                    <a:pt x="7404" y="950"/>
                  </a:lnTo>
                  <a:lnTo>
                    <a:pt x="7160" y="901"/>
                  </a:lnTo>
                  <a:lnTo>
                    <a:pt x="6917" y="853"/>
                  </a:lnTo>
                  <a:lnTo>
                    <a:pt x="6649" y="853"/>
                  </a:lnTo>
                  <a:lnTo>
                    <a:pt x="6381" y="901"/>
                  </a:lnTo>
                  <a:lnTo>
                    <a:pt x="6381" y="901"/>
                  </a:lnTo>
                  <a:lnTo>
                    <a:pt x="6211" y="682"/>
                  </a:lnTo>
                  <a:lnTo>
                    <a:pt x="6040" y="487"/>
                  </a:lnTo>
                  <a:lnTo>
                    <a:pt x="5845" y="341"/>
                  </a:lnTo>
                  <a:lnTo>
                    <a:pt x="5626" y="219"/>
                  </a:lnTo>
                  <a:lnTo>
                    <a:pt x="5431" y="122"/>
                  </a:lnTo>
                  <a:lnTo>
                    <a:pt x="5212" y="49"/>
                  </a:lnTo>
                  <a:lnTo>
                    <a:pt x="4993" y="0"/>
                  </a:lnTo>
                  <a:lnTo>
                    <a:pt x="4774" y="0"/>
                  </a:lnTo>
                  <a:lnTo>
                    <a:pt x="4555" y="0"/>
                  </a:lnTo>
                  <a:lnTo>
                    <a:pt x="4335" y="49"/>
                  </a:lnTo>
                  <a:lnTo>
                    <a:pt x="4140" y="122"/>
                  </a:lnTo>
                  <a:lnTo>
                    <a:pt x="3921" y="219"/>
                  </a:lnTo>
                  <a:lnTo>
                    <a:pt x="3726" y="341"/>
                  </a:lnTo>
                  <a:lnTo>
                    <a:pt x="3532" y="487"/>
                  </a:lnTo>
                  <a:lnTo>
                    <a:pt x="3337" y="682"/>
                  </a:lnTo>
                  <a:lnTo>
                    <a:pt x="3166" y="901"/>
                  </a:lnTo>
                  <a:lnTo>
                    <a:pt x="3166" y="901"/>
                  </a:lnTo>
                  <a:lnTo>
                    <a:pt x="2898" y="853"/>
                  </a:lnTo>
                  <a:lnTo>
                    <a:pt x="2655" y="853"/>
                  </a:lnTo>
                  <a:lnTo>
                    <a:pt x="2387" y="901"/>
                  </a:lnTo>
                  <a:lnTo>
                    <a:pt x="2168" y="950"/>
                  </a:lnTo>
                  <a:lnTo>
                    <a:pt x="1949" y="1023"/>
                  </a:lnTo>
                  <a:lnTo>
                    <a:pt x="1754" y="1120"/>
                  </a:lnTo>
                  <a:lnTo>
                    <a:pt x="1559" y="1242"/>
                  </a:lnTo>
                  <a:lnTo>
                    <a:pt x="1388" y="1388"/>
                  </a:lnTo>
                  <a:lnTo>
                    <a:pt x="1267" y="1559"/>
                  </a:lnTo>
                  <a:lnTo>
                    <a:pt x="1120" y="1729"/>
                  </a:lnTo>
                  <a:lnTo>
                    <a:pt x="1023" y="1924"/>
                  </a:lnTo>
                  <a:lnTo>
                    <a:pt x="950" y="2143"/>
                  </a:lnTo>
                  <a:lnTo>
                    <a:pt x="901" y="2387"/>
                  </a:lnTo>
                  <a:lnTo>
                    <a:pt x="877" y="2630"/>
                  </a:lnTo>
                  <a:lnTo>
                    <a:pt x="877" y="2898"/>
                  </a:lnTo>
                  <a:lnTo>
                    <a:pt x="901" y="3166"/>
                  </a:lnTo>
                  <a:lnTo>
                    <a:pt x="901" y="3166"/>
                  </a:lnTo>
                  <a:lnTo>
                    <a:pt x="682" y="3337"/>
                  </a:lnTo>
                  <a:lnTo>
                    <a:pt x="512" y="3507"/>
                  </a:lnTo>
                  <a:lnTo>
                    <a:pt x="341" y="3702"/>
                  </a:lnTo>
                  <a:lnTo>
                    <a:pt x="219" y="3921"/>
                  </a:lnTo>
                  <a:lnTo>
                    <a:pt x="122" y="4116"/>
                  </a:lnTo>
                  <a:lnTo>
                    <a:pt x="49" y="4335"/>
                  </a:lnTo>
                  <a:lnTo>
                    <a:pt x="24" y="4554"/>
                  </a:lnTo>
                  <a:lnTo>
                    <a:pt x="0" y="4774"/>
                  </a:lnTo>
                  <a:lnTo>
                    <a:pt x="24" y="4993"/>
                  </a:lnTo>
                  <a:lnTo>
                    <a:pt x="49" y="5212"/>
                  </a:lnTo>
                  <a:lnTo>
                    <a:pt x="122" y="5407"/>
                  </a:lnTo>
                  <a:lnTo>
                    <a:pt x="219" y="5626"/>
                  </a:lnTo>
                  <a:lnTo>
                    <a:pt x="341" y="5821"/>
                  </a:lnTo>
                  <a:lnTo>
                    <a:pt x="512" y="6016"/>
                  </a:lnTo>
                  <a:lnTo>
                    <a:pt x="682" y="6211"/>
                  </a:lnTo>
                  <a:lnTo>
                    <a:pt x="901" y="6381"/>
                  </a:lnTo>
                  <a:lnTo>
                    <a:pt x="901" y="6381"/>
                  </a:lnTo>
                  <a:lnTo>
                    <a:pt x="877" y="6649"/>
                  </a:lnTo>
                  <a:lnTo>
                    <a:pt x="877" y="6917"/>
                  </a:lnTo>
                  <a:lnTo>
                    <a:pt x="901" y="7160"/>
                  </a:lnTo>
                  <a:lnTo>
                    <a:pt x="950" y="7380"/>
                  </a:lnTo>
                  <a:lnTo>
                    <a:pt x="1023" y="7599"/>
                  </a:lnTo>
                  <a:lnTo>
                    <a:pt x="1120" y="7794"/>
                  </a:lnTo>
                  <a:lnTo>
                    <a:pt x="1267" y="7989"/>
                  </a:lnTo>
                  <a:lnTo>
                    <a:pt x="1388" y="8159"/>
                  </a:lnTo>
                  <a:lnTo>
                    <a:pt x="1559" y="8305"/>
                  </a:lnTo>
                  <a:lnTo>
                    <a:pt x="1754" y="8427"/>
                  </a:lnTo>
                  <a:lnTo>
                    <a:pt x="1949" y="8524"/>
                  </a:lnTo>
                  <a:lnTo>
                    <a:pt x="2168" y="8597"/>
                  </a:lnTo>
                  <a:lnTo>
                    <a:pt x="2387" y="8646"/>
                  </a:lnTo>
                  <a:lnTo>
                    <a:pt x="2655" y="8670"/>
                  </a:lnTo>
                  <a:lnTo>
                    <a:pt x="2898" y="8670"/>
                  </a:lnTo>
                  <a:lnTo>
                    <a:pt x="3166" y="8646"/>
                  </a:lnTo>
                  <a:lnTo>
                    <a:pt x="3166" y="8646"/>
                  </a:lnTo>
                  <a:lnTo>
                    <a:pt x="3410" y="8914"/>
                  </a:lnTo>
                  <a:lnTo>
                    <a:pt x="3653" y="9133"/>
                  </a:lnTo>
                  <a:lnTo>
                    <a:pt x="3921" y="9328"/>
                  </a:lnTo>
                  <a:lnTo>
                    <a:pt x="4189" y="9450"/>
                  </a:lnTo>
                </a:path>
              </a:pathLst>
            </a:custGeom>
            <a:noFill/>
            <a:ln w="12175" cap="rnd" cmpd="sng">
              <a:solidFill>
                <a:srgbClr val="111111"/>
              </a:solidFill>
              <a:prstDash val="solid"/>
              <a:round/>
              <a:headEnd type="none" w="sm" len="sm"/>
              <a:tailEnd type="none" w="sm" len="sm"/>
            </a:ln>
          </p:spPr>
          <p:txBody>
            <a:bodyPr spcFirstLastPara="1" wrap="square" lIns="91425" tIns="91425" rIns="91425" bIns="91425" anchor="ctr" anchorCtr="0">
              <a:noAutofit/>
            </a:bodyPr>
            <a:lstStyle/>
            <a:p>
              <a:pPr marL="0" lvl="0" indent="0">
                <a:spcBef>
                  <a:spcPts val="0"/>
                </a:spcBef>
                <a:spcAft>
                  <a:spcPts val="0"/>
                </a:spcAft>
                <a:buNone/>
              </a:pPr>
              <a:endParaRPr/>
            </a:p>
          </p:txBody>
        </p:sp>
        <p:sp>
          <p:nvSpPr>
            <p:cNvPr id="796" name="Shape 796"/>
            <p:cNvSpPr/>
            <p:nvPr/>
          </p:nvSpPr>
          <p:spPr>
            <a:xfrm>
              <a:off x="2161750" y="4522750"/>
              <a:ext cx="25" cy="256975"/>
            </a:xfrm>
            <a:custGeom>
              <a:avLst/>
              <a:gdLst/>
              <a:ahLst/>
              <a:cxnLst/>
              <a:rect l="0" t="0" r="0" b="0"/>
              <a:pathLst>
                <a:path w="1" h="10279" fill="none" extrusionOk="0">
                  <a:moveTo>
                    <a:pt x="1" y="10279"/>
                  </a:moveTo>
                  <a:lnTo>
                    <a:pt x="1" y="1"/>
                  </a:lnTo>
                </a:path>
              </a:pathLst>
            </a:custGeom>
            <a:noFill/>
            <a:ln w="12175" cap="rnd" cmpd="sng">
              <a:solidFill>
                <a:srgbClr val="111111"/>
              </a:solidFill>
              <a:prstDash val="solid"/>
              <a:round/>
              <a:headEnd type="none" w="sm" len="sm"/>
              <a:tailEnd type="none" w="sm" len="sm"/>
            </a:ln>
          </p:spPr>
          <p:txBody>
            <a:bodyPr spcFirstLastPara="1" wrap="square" lIns="91425" tIns="91425" rIns="91425" bIns="91425" anchor="ctr" anchorCtr="0">
              <a:noAutofit/>
            </a:bodyPr>
            <a:lstStyle/>
            <a:p>
              <a:pPr marL="0" lvl="0" indent="0">
                <a:spcBef>
                  <a:spcPts val="0"/>
                </a:spcBef>
                <a:spcAft>
                  <a:spcPts val="0"/>
                </a:spcAft>
                <a:buNone/>
              </a:pPr>
              <a:endParaRPr/>
            </a:p>
          </p:txBody>
        </p:sp>
        <p:sp>
          <p:nvSpPr>
            <p:cNvPr id="797" name="Shape 797"/>
            <p:cNvSpPr/>
            <p:nvPr/>
          </p:nvSpPr>
          <p:spPr>
            <a:xfrm>
              <a:off x="2133750" y="4377850"/>
              <a:ext cx="56050" cy="56025"/>
            </a:xfrm>
            <a:custGeom>
              <a:avLst/>
              <a:gdLst/>
              <a:ahLst/>
              <a:cxnLst/>
              <a:rect l="0" t="0" r="0" b="0"/>
              <a:pathLst>
                <a:path w="2242" h="2241" fill="none" extrusionOk="0">
                  <a:moveTo>
                    <a:pt x="1121" y="2241"/>
                  </a:moveTo>
                  <a:lnTo>
                    <a:pt x="1121" y="2241"/>
                  </a:lnTo>
                  <a:lnTo>
                    <a:pt x="902" y="2217"/>
                  </a:lnTo>
                  <a:lnTo>
                    <a:pt x="682" y="2144"/>
                  </a:lnTo>
                  <a:lnTo>
                    <a:pt x="512" y="2046"/>
                  </a:lnTo>
                  <a:lnTo>
                    <a:pt x="341" y="1900"/>
                  </a:lnTo>
                  <a:lnTo>
                    <a:pt x="195" y="1754"/>
                  </a:lnTo>
                  <a:lnTo>
                    <a:pt x="98" y="1559"/>
                  </a:lnTo>
                  <a:lnTo>
                    <a:pt x="25" y="1340"/>
                  </a:lnTo>
                  <a:lnTo>
                    <a:pt x="0" y="1121"/>
                  </a:lnTo>
                  <a:lnTo>
                    <a:pt x="0" y="1121"/>
                  </a:lnTo>
                  <a:lnTo>
                    <a:pt x="25" y="901"/>
                  </a:lnTo>
                  <a:lnTo>
                    <a:pt x="98" y="682"/>
                  </a:lnTo>
                  <a:lnTo>
                    <a:pt x="195" y="487"/>
                  </a:lnTo>
                  <a:lnTo>
                    <a:pt x="341" y="317"/>
                  </a:lnTo>
                  <a:lnTo>
                    <a:pt x="512" y="195"/>
                  </a:lnTo>
                  <a:lnTo>
                    <a:pt x="682" y="98"/>
                  </a:lnTo>
                  <a:lnTo>
                    <a:pt x="902" y="25"/>
                  </a:lnTo>
                  <a:lnTo>
                    <a:pt x="1121" y="0"/>
                  </a:lnTo>
                  <a:lnTo>
                    <a:pt x="1121" y="0"/>
                  </a:lnTo>
                  <a:lnTo>
                    <a:pt x="1364" y="25"/>
                  </a:lnTo>
                  <a:lnTo>
                    <a:pt x="1559" y="98"/>
                  </a:lnTo>
                  <a:lnTo>
                    <a:pt x="1754" y="195"/>
                  </a:lnTo>
                  <a:lnTo>
                    <a:pt x="1924" y="317"/>
                  </a:lnTo>
                  <a:lnTo>
                    <a:pt x="2046" y="487"/>
                  </a:lnTo>
                  <a:lnTo>
                    <a:pt x="2168" y="682"/>
                  </a:lnTo>
                  <a:lnTo>
                    <a:pt x="2217" y="901"/>
                  </a:lnTo>
                  <a:lnTo>
                    <a:pt x="2241" y="1121"/>
                  </a:lnTo>
                  <a:lnTo>
                    <a:pt x="2241" y="1121"/>
                  </a:lnTo>
                  <a:lnTo>
                    <a:pt x="2217" y="1340"/>
                  </a:lnTo>
                  <a:lnTo>
                    <a:pt x="2168" y="1559"/>
                  </a:lnTo>
                  <a:lnTo>
                    <a:pt x="2046" y="1754"/>
                  </a:lnTo>
                  <a:lnTo>
                    <a:pt x="1924" y="1900"/>
                  </a:lnTo>
                  <a:lnTo>
                    <a:pt x="1754" y="2046"/>
                  </a:lnTo>
                  <a:lnTo>
                    <a:pt x="1559" y="2144"/>
                  </a:lnTo>
                  <a:lnTo>
                    <a:pt x="1364" y="2217"/>
                  </a:lnTo>
                  <a:lnTo>
                    <a:pt x="1121" y="2241"/>
                  </a:lnTo>
                  <a:lnTo>
                    <a:pt x="1121" y="2241"/>
                  </a:lnTo>
                </a:path>
              </a:pathLst>
            </a:custGeom>
            <a:noFill/>
            <a:ln w="12175" cap="rnd" cmpd="sng">
              <a:solidFill>
                <a:srgbClr val="111111"/>
              </a:solidFill>
              <a:prstDash val="solid"/>
              <a:round/>
              <a:headEnd type="none" w="sm" len="sm"/>
              <a:tailEnd type="none" w="sm" len="sm"/>
            </a:ln>
          </p:spPr>
          <p:txBody>
            <a:bodyPr spcFirstLastPara="1" wrap="square" lIns="91425" tIns="91425" rIns="91425" bIns="91425" anchor="ctr" anchorCtr="0">
              <a:noAutofit/>
            </a:bodyPr>
            <a:lstStyle/>
            <a:p>
              <a:pPr marL="0" lvl="0" indent="0">
                <a:spcBef>
                  <a:spcPts val="0"/>
                </a:spcBef>
                <a:spcAft>
                  <a:spcPts val="0"/>
                </a:spcAft>
                <a:buNone/>
              </a:pPr>
              <a:endParaRPr/>
            </a:p>
          </p:txBody>
        </p:sp>
        <p:sp>
          <p:nvSpPr>
            <p:cNvPr id="798" name="Shape 798"/>
            <p:cNvSpPr/>
            <p:nvPr/>
          </p:nvSpPr>
          <p:spPr>
            <a:xfrm>
              <a:off x="2038150" y="4589125"/>
              <a:ext cx="87100" cy="87100"/>
            </a:xfrm>
            <a:custGeom>
              <a:avLst/>
              <a:gdLst/>
              <a:ahLst/>
              <a:cxnLst/>
              <a:rect l="0" t="0" r="0" b="0"/>
              <a:pathLst>
                <a:path w="3484" h="3484" fill="none" extrusionOk="0">
                  <a:moveTo>
                    <a:pt x="1" y="0"/>
                  </a:moveTo>
                  <a:lnTo>
                    <a:pt x="3483" y="3483"/>
                  </a:lnTo>
                </a:path>
              </a:pathLst>
            </a:custGeom>
            <a:noFill/>
            <a:ln w="12175" cap="rnd" cmpd="sng">
              <a:solidFill>
                <a:srgbClr val="111111"/>
              </a:solidFill>
              <a:prstDash val="solid"/>
              <a:round/>
              <a:headEnd type="none" w="sm" len="sm"/>
              <a:tailEnd type="none" w="sm" len="sm"/>
            </a:ln>
          </p:spPr>
          <p:txBody>
            <a:bodyPr spcFirstLastPara="1" wrap="square" lIns="91425" tIns="91425" rIns="91425" bIns="91425" anchor="ctr" anchorCtr="0">
              <a:noAutofit/>
            </a:bodyPr>
            <a:lstStyle/>
            <a:p>
              <a:pPr marL="0" lvl="0" indent="0">
                <a:spcBef>
                  <a:spcPts val="0"/>
                </a:spcBef>
                <a:spcAft>
                  <a:spcPts val="0"/>
                </a:spcAft>
                <a:buNone/>
              </a:pPr>
              <a:endParaRPr/>
            </a:p>
          </p:txBody>
        </p:sp>
        <p:sp>
          <p:nvSpPr>
            <p:cNvPr id="799" name="Shape 799"/>
            <p:cNvSpPr/>
            <p:nvPr/>
          </p:nvSpPr>
          <p:spPr>
            <a:xfrm>
              <a:off x="2194025" y="4564150"/>
              <a:ext cx="54825" cy="54825"/>
            </a:xfrm>
            <a:custGeom>
              <a:avLst/>
              <a:gdLst/>
              <a:ahLst/>
              <a:cxnLst/>
              <a:rect l="0" t="0" r="0" b="0"/>
              <a:pathLst>
                <a:path w="2193" h="2193" fill="none" extrusionOk="0">
                  <a:moveTo>
                    <a:pt x="2192" y="1"/>
                  </a:moveTo>
                  <a:lnTo>
                    <a:pt x="1" y="2193"/>
                  </a:lnTo>
                </a:path>
              </a:pathLst>
            </a:custGeom>
            <a:noFill/>
            <a:ln w="12175" cap="rnd" cmpd="sng">
              <a:solidFill>
                <a:srgbClr val="111111"/>
              </a:solidFill>
              <a:prstDash val="solid"/>
              <a:round/>
              <a:headEnd type="none" w="sm" len="sm"/>
              <a:tailEnd type="none" w="sm" len="sm"/>
            </a:ln>
          </p:spPr>
          <p:txBody>
            <a:bodyPr spcFirstLastPara="1" wrap="square" lIns="91425" tIns="91425" rIns="91425" bIns="91425" anchor="ctr" anchorCtr="0">
              <a:noAutofit/>
            </a:bodyPr>
            <a:lstStyle/>
            <a:p>
              <a:pPr marL="0" lvl="0" indent="0">
                <a:spcBef>
                  <a:spcPts val="0"/>
                </a:spcBef>
                <a:spcAft>
                  <a:spcPts val="0"/>
                </a:spcAft>
                <a:buNone/>
              </a:pPr>
              <a:endParaRPr/>
            </a:p>
          </p:txBody>
        </p:sp>
      </p:grpSp>
      <p:grpSp>
        <p:nvGrpSpPr>
          <p:cNvPr id="800" name="Shape 800"/>
          <p:cNvGrpSpPr/>
          <p:nvPr/>
        </p:nvGrpSpPr>
        <p:grpSpPr>
          <a:xfrm>
            <a:off x="2306623" y="3868816"/>
            <a:ext cx="274716" cy="347813"/>
            <a:chOff x="2635450" y="4321225"/>
            <a:chExt cx="368400" cy="466425"/>
          </a:xfrm>
        </p:grpSpPr>
        <p:sp>
          <p:nvSpPr>
            <p:cNvPr id="801" name="Shape 801"/>
            <p:cNvSpPr/>
            <p:nvPr/>
          </p:nvSpPr>
          <p:spPr>
            <a:xfrm>
              <a:off x="2635450" y="4653050"/>
              <a:ext cx="368400" cy="134600"/>
            </a:xfrm>
            <a:custGeom>
              <a:avLst/>
              <a:gdLst/>
              <a:ahLst/>
              <a:cxnLst/>
              <a:rect l="0" t="0" r="0" b="0"/>
              <a:pathLst>
                <a:path w="14736" h="5384" fill="none" extrusionOk="0">
                  <a:moveTo>
                    <a:pt x="6723" y="1"/>
                  </a:moveTo>
                  <a:lnTo>
                    <a:pt x="6723" y="1"/>
                  </a:lnTo>
                  <a:lnTo>
                    <a:pt x="6187" y="49"/>
                  </a:lnTo>
                  <a:lnTo>
                    <a:pt x="5651" y="147"/>
                  </a:lnTo>
                  <a:lnTo>
                    <a:pt x="5140" y="269"/>
                  </a:lnTo>
                  <a:lnTo>
                    <a:pt x="4628" y="415"/>
                  </a:lnTo>
                  <a:lnTo>
                    <a:pt x="4141" y="610"/>
                  </a:lnTo>
                  <a:lnTo>
                    <a:pt x="3678" y="829"/>
                  </a:lnTo>
                  <a:lnTo>
                    <a:pt x="3216" y="1072"/>
                  </a:lnTo>
                  <a:lnTo>
                    <a:pt x="2777" y="1340"/>
                  </a:lnTo>
                  <a:lnTo>
                    <a:pt x="2363" y="1633"/>
                  </a:lnTo>
                  <a:lnTo>
                    <a:pt x="1949" y="1949"/>
                  </a:lnTo>
                  <a:lnTo>
                    <a:pt x="1584" y="2290"/>
                  </a:lnTo>
                  <a:lnTo>
                    <a:pt x="1219" y="2655"/>
                  </a:lnTo>
                  <a:lnTo>
                    <a:pt x="878" y="3045"/>
                  </a:lnTo>
                  <a:lnTo>
                    <a:pt x="561" y="3459"/>
                  </a:lnTo>
                  <a:lnTo>
                    <a:pt x="269" y="3873"/>
                  </a:lnTo>
                  <a:lnTo>
                    <a:pt x="1" y="4312"/>
                  </a:lnTo>
                  <a:lnTo>
                    <a:pt x="1" y="4312"/>
                  </a:lnTo>
                  <a:lnTo>
                    <a:pt x="293" y="4433"/>
                  </a:lnTo>
                  <a:lnTo>
                    <a:pt x="610" y="4555"/>
                  </a:lnTo>
                  <a:lnTo>
                    <a:pt x="1316" y="4750"/>
                  </a:lnTo>
                  <a:lnTo>
                    <a:pt x="2120" y="4945"/>
                  </a:lnTo>
                  <a:lnTo>
                    <a:pt x="3045" y="5091"/>
                  </a:lnTo>
                  <a:lnTo>
                    <a:pt x="4019" y="5213"/>
                  </a:lnTo>
                  <a:lnTo>
                    <a:pt x="5091" y="5310"/>
                  </a:lnTo>
                  <a:lnTo>
                    <a:pt x="6211" y="5359"/>
                  </a:lnTo>
                  <a:lnTo>
                    <a:pt x="7356" y="5383"/>
                  </a:lnTo>
                  <a:lnTo>
                    <a:pt x="7356" y="5383"/>
                  </a:lnTo>
                  <a:lnTo>
                    <a:pt x="8525" y="5359"/>
                  </a:lnTo>
                  <a:lnTo>
                    <a:pt x="9645" y="5310"/>
                  </a:lnTo>
                  <a:lnTo>
                    <a:pt x="10717" y="5213"/>
                  </a:lnTo>
                  <a:lnTo>
                    <a:pt x="11691" y="5091"/>
                  </a:lnTo>
                  <a:lnTo>
                    <a:pt x="12617" y="4945"/>
                  </a:lnTo>
                  <a:lnTo>
                    <a:pt x="13420" y="4750"/>
                  </a:lnTo>
                  <a:lnTo>
                    <a:pt x="14127" y="4555"/>
                  </a:lnTo>
                  <a:lnTo>
                    <a:pt x="14443" y="4433"/>
                  </a:lnTo>
                  <a:lnTo>
                    <a:pt x="14736" y="4312"/>
                  </a:lnTo>
                  <a:lnTo>
                    <a:pt x="14736" y="4312"/>
                  </a:lnTo>
                  <a:lnTo>
                    <a:pt x="14468" y="3873"/>
                  </a:lnTo>
                  <a:lnTo>
                    <a:pt x="14175" y="3459"/>
                  </a:lnTo>
                  <a:lnTo>
                    <a:pt x="13859" y="3045"/>
                  </a:lnTo>
                  <a:lnTo>
                    <a:pt x="13518" y="2655"/>
                  </a:lnTo>
                  <a:lnTo>
                    <a:pt x="13153" y="2290"/>
                  </a:lnTo>
                  <a:lnTo>
                    <a:pt x="12787" y="1949"/>
                  </a:lnTo>
                  <a:lnTo>
                    <a:pt x="12373" y="1633"/>
                  </a:lnTo>
                  <a:lnTo>
                    <a:pt x="11959" y="1340"/>
                  </a:lnTo>
                  <a:lnTo>
                    <a:pt x="11521" y="1072"/>
                  </a:lnTo>
                  <a:lnTo>
                    <a:pt x="11058" y="829"/>
                  </a:lnTo>
                  <a:lnTo>
                    <a:pt x="10595" y="610"/>
                  </a:lnTo>
                  <a:lnTo>
                    <a:pt x="10108" y="415"/>
                  </a:lnTo>
                  <a:lnTo>
                    <a:pt x="9597" y="269"/>
                  </a:lnTo>
                  <a:lnTo>
                    <a:pt x="9085" y="147"/>
                  </a:lnTo>
                  <a:lnTo>
                    <a:pt x="8549" y="49"/>
                  </a:lnTo>
                  <a:lnTo>
                    <a:pt x="8014" y="1"/>
                  </a:lnTo>
                </a:path>
              </a:pathLst>
            </a:custGeom>
            <a:noFill/>
            <a:ln w="12175" cap="rnd" cmpd="sng">
              <a:solidFill>
                <a:srgbClr val="111111"/>
              </a:solidFill>
              <a:prstDash val="solid"/>
              <a:round/>
              <a:headEnd type="none" w="sm" len="sm"/>
              <a:tailEnd type="none" w="sm" len="sm"/>
            </a:ln>
          </p:spPr>
          <p:txBody>
            <a:bodyPr spcFirstLastPara="1" wrap="square" lIns="91425" tIns="91425" rIns="91425" bIns="91425" anchor="ctr" anchorCtr="0">
              <a:noAutofit/>
            </a:bodyPr>
            <a:lstStyle/>
            <a:p>
              <a:pPr marL="0" lvl="0" indent="0">
                <a:spcBef>
                  <a:spcPts val="0"/>
                </a:spcBef>
                <a:spcAft>
                  <a:spcPts val="0"/>
                </a:spcAft>
                <a:buNone/>
              </a:pPr>
              <a:endParaRPr/>
            </a:p>
          </p:txBody>
        </p:sp>
        <p:sp>
          <p:nvSpPr>
            <p:cNvPr id="802" name="Shape 802"/>
            <p:cNvSpPr/>
            <p:nvPr/>
          </p:nvSpPr>
          <p:spPr>
            <a:xfrm>
              <a:off x="2819350" y="4321225"/>
              <a:ext cx="25" cy="347075"/>
            </a:xfrm>
            <a:custGeom>
              <a:avLst/>
              <a:gdLst/>
              <a:ahLst/>
              <a:cxnLst/>
              <a:rect l="0" t="0" r="0" b="0"/>
              <a:pathLst>
                <a:path w="1" h="13883" fill="none" extrusionOk="0">
                  <a:moveTo>
                    <a:pt x="0" y="13883"/>
                  </a:moveTo>
                  <a:lnTo>
                    <a:pt x="0" y="0"/>
                  </a:lnTo>
                </a:path>
              </a:pathLst>
            </a:custGeom>
            <a:noFill/>
            <a:ln w="12175" cap="rnd" cmpd="sng">
              <a:solidFill>
                <a:srgbClr val="111111"/>
              </a:solidFill>
              <a:prstDash val="solid"/>
              <a:round/>
              <a:headEnd type="none" w="sm" len="sm"/>
              <a:tailEnd type="none" w="sm" len="sm"/>
            </a:ln>
          </p:spPr>
          <p:txBody>
            <a:bodyPr spcFirstLastPara="1" wrap="square" lIns="91425" tIns="91425" rIns="91425" bIns="91425" anchor="ctr" anchorCtr="0">
              <a:noAutofit/>
            </a:bodyPr>
            <a:lstStyle/>
            <a:p>
              <a:pPr marL="0" lvl="0" indent="0">
                <a:spcBef>
                  <a:spcPts val="0"/>
                </a:spcBef>
                <a:spcAft>
                  <a:spcPts val="0"/>
                </a:spcAft>
                <a:buNone/>
              </a:pPr>
              <a:endParaRPr/>
            </a:p>
          </p:txBody>
        </p:sp>
        <p:sp>
          <p:nvSpPr>
            <p:cNvPr id="803" name="Shape 803"/>
            <p:cNvSpPr/>
            <p:nvPr/>
          </p:nvSpPr>
          <p:spPr>
            <a:xfrm>
              <a:off x="2835175" y="4328525"/>
              <a:ext cx="114475" cy="114500"/>
            </a:xfrm>
            <a:custGeom>
              <a:avLst/>
              <a:gdLst/>
              <a:ahLst/>
              <a:cxnLst/>
              <a:rect l="0" t="0" r="0" b="0"/>
              <a:pathLst>
                <a:path w="4579" h="4580" fill="none" extrusionOk="0">
                  <a:moveTo>
                    <a:pt x="707" y="4190"/>
                  </a:moveTo>
                  <a:lnTo>
                    <a:pt x="707" y="4190"/>
                  </a:lnTo>
                  <a:lnTo>
                    <a:pt x="853" y="4287"/>
                  </a:lnTo>
                  <a:lnTo>
                    <a:pt x="999" y="4384"/>
                  </a:lnTo>
                  <a:lnTo>
                    <a:pt x="1145" y="4458"/>
                  </a:lnTo>
                  <a:lnTo>
                    <a:pt x="1315" y="4506"/>
                  </a:lnTo>
                  <a:lnTo>
                    <a:pt x="1462" y="4555"/>
                  </a:lnTo>
                  <a:lnTo>
                    <a:pt x="1632" y="4579"/>
                  </a:lnTo>
                  <a:lnTo>
                    <a:pt x="1803" y="4579"/>
                  </a:lnTo>
                  <a:lnTo>
                    <a:pt x="1973" y="4579"/>
                  </a:lnTo>
                  <a:lnTo>
                    <a:pt x="2143" y="4579"/>
                  </a:lnTo>
                  <a:lnTo>
                    <a:pt x="2290" y="4531"/>
                  </a:lnTo>
                  <a:lnTo>
                    <a:pt x="2460" y="4506"/>
                  </a:lnTo>
                  <a:lnTo>
                    <a:pt x="2606" y="4433"/>
                  </a:lnTo>
                  <a:lnTo>
                    <a:pt x="2777" y="4360"/>
                  </a:lnTo>
                  <a:lnTo>
                    <a:pt x="2923" y="4263"/>
                  </a:lnTo>
                  <a:lnTo>
                    <a:pt x="3069" y="4165"/>
                  </a:lnTo>
                  <a:lnTo>
                    <a:pt x="3191" y="4043"/>
                  </a:lnTo>
                  <a:lnTo>
                    <a:pt x="3191" y="4043"/>
                  </a:lnTo>
                  <a:lnTo>
                    <a:pt x="3337" y="3873"/>
                  </a:lnTo>
                  <a:lnTo>
                    <a:pt x="3459" y="3678"/>
                  </a:lnTo>
                  <a:lnTo>
                    <a:pt x="3605" y="3410"/>
                  </a:lnTo>
                  <a:lnTo>
                    <a:pt x="3727" y="3142"/>
                  </a:lnTo>
                  <a:lnTo>
                    <a:pt x="3994" y="2485"/>
                  </a:lnTo>
                  <a:lnTo>
                    <a:pt x="4214" y="1827"/>
                  </a:lnTo>
                  <a:lnTo>
                    <a:pt x="4384" y="1170"/>
                  </a:lnTo>
                  <a:lnTo>
                    <a:pt x="4506" y="634"/>
                  </a:lnTo>
                  <a:lnTo>
                    <a:pt x="4579" y="220"/>
                  </a:lnTo>
                  <a:lnTo>
                    <a:pt x="4579" y="98"/>
                  </a:lnTo>
                  <a:lnTo>
                    <a:pt x="4555" y="25"/>
                  </a:lnTo>
                  <a:lnTo>
                    <a:pt x="4555" y="25"/>
                  </a:lnTo>
                  <a:lnTo>
                    <a:pt x="4482" y="1"/>
                  </a:lnTo>
                  <a:lnTo>
                    <a:pt x="4360" y="25"/>
                  </a:lnTo>
                  <a:lnTo>
                    <a:pt x="3970" y="74"/>
                  </a:lnTo>
                  <a:lnTo>
                    <a:pt x="3410" y="195"/>
                  </a:lnTo>
                  <a:lnTo>
                    <a:pt x="2752" y="390"/>
                  </a:lnTo>
                  <a:lnTo>
                    <a:pt x="2095" y="609"/>
                  </a:lnTo>
                  <a:lnTo>
                    <a:pt x="1462" y="853"/>
                  </a:lnTo>
                  <a:lnTo>
                    <a:pt x="1169" y="975"/>
                  </a:lnTo>
                  <a:lnTo>
                    <a:pt x="926" y="1121"/>
                  </a:lnTo>
                  <a:lnTo>
                    <a:pt x="707" y="1267"/>
                  </a:lnTo>
                  <a:lnTo>
                    <a:pt x="536" y="1389"/>
                  </a:lnTo>
                  <a:lnTo>
                    <a:pt x="536" y="1389"/>
                  </a:lnTo>
                  <a:lnTo>
                    <a:pt x="414" y="1535"/>
                  </a:lnTo>
                  <a:lnTo>
                    <a:pt x="317" y="1657"/>
                  </a:lnTo>
                  <a:lnTo>
                    <a:pt x="219" y="1803"/>
                  </a:lnTo>
                  <a:lnTo>
                    <a:pt x="146" y="1973"/>
                  </a:lnTo>
                  <a:lnTo>
                    <a:pt x="98" y="2119"/>
                  </a:lnTo>
                  <a:lnTo>
                    <a:pt x="49" y="2290"/>
                  </a:lnTo>
                  <a:lnTo>
                    <a:pt x="0" y="2460"/>
                  </a:lnTo>
                  <a:lnTo>
                    <a:pt x="0" y="2607"/>
                  </a:lnTo>
                  <a:lnTo>
                    <a:pt x="0" y="2777"/>
                  </a:lnTo>
                  <a:lnTo>
                    <a:pt x="0" y="2948"/>
                  </a:lnTo>
                  <a:lnTo>
                    <a:pt x="25" y="3118"/>
                  </a:lnTo>
                  <a:lnTo>
                    <a:pt x="73" y="3264"/>
                  </a:lnTo>
                  <a:lnTo>
                    <a:pt x="146" y="3435"/>
                  </a:lnTo>
                  <a:lnTo>
                    <a:pt x="195" y="3581"/>
                  </a:lnTo>
                  <a:lnTo>
                    <a:pt x="293" y="3727"/>
                  </a:lnTo>
                  <a:lnTo>
                    <a:pt x="390" y="3873"/>
                  </a:lnTo>
                  <a:lnTo>
                    <a:pt x="707" y="4190"/>
                  </a:lnTo>
                  <a:close/>
                </a:path>
              </a:pathLst>
            </a:custGeom>
            <a:noFill/>
            <a:ln w="12175" cap="rnd" cmpd="sng">
              <a:solidFill>
                <a:srgbClr val="111111"/>
              </a:solidFill>
              <a:prstDash val="solid"/>
              <a:round/>
              <a:headEnd type="none" w="sm" len="sm"/>
              <a:tailEnd type="none" w="sm" len="sm"/>
            </a:ln>
          </p:spPr>
          <p:txBody>
            <a:bodyPr spcFirstLastPara="1" wrap="square" lIns="91425" tIns="91425" rIns="91425" bIns="91425" anchor="ctr" anchorCtr="0">
              <a:noAutofit/>
            </a:bodyPr>
            <a:lstStyle/>
            <a:p>
              <a:pPr marL="0" lvl="0" indent="0">
                <a:spcBef>
                  <a:spcPts val="0"/>
                </a:spcBef>
                <a:spcAft>
                  <a:spcPts val="0"/>
                </a:spcAft>
                <a:buNone/>
              </a:pPr>
              <a:endParaRPr/>
            </a:p>
          </p:txBody>
        </p:sp>
        <p:sp>
          <p:nvSpPr>
            <p:cNvPr id="804" name="Shape 804"/>
            <p:cNvSpPr/>
            <p:nvPr/>
          </p:nvSpPr>
          <p:spPr>
            <a:xfrm>
              <a:off x="2850400" y="4372975"/>
              <a:ext cx="54825" cy="54825"/>
            </a:xfrm>
            <a:custGeom>
              <a:avLst/>
              <a:gdLst/>
              <a:ahLst/>
              <a:cxnLst/>
              <a:rect l="0" t="0" r="0" b="0"/>
              <a:pathLst>
                <a:path w="2193" h="2193" fill="none" extrusionOk="0">
                  <a:moveTo>
                    <a:pt x="2192" y="0"/>
                  </a:moveTo>
                  <a:lnTo>
                    <a:pt x="0" y="2192"/>
                  </a:lnTo>
                </a:path>
              </a:pathLst>
            </a:custGeom>
            <a:noFill/>
            <a:ln w="12175" cap="rnd" cmpd="sng">
              <a:solidFill>
                <a:srgbClr val="111111"/>
              </a:solidFill>
              <a:prstDash val="solid"/>
              <a:round/>
              <a:headEnd type="none" w="sm" len="sm"/>
              <a:tailEnd type="none" w="sm" len="sm"/>
            </a:ln>
          </p:spPr>
          <p:txBody>
            <a:bodyPr spcFirstLastPara="1" wrap="square" lIns="91425" tIns="91425" rIns="91425" bIns="91425" anchor="ctr" anchorCtr="0">
              <a:noAutofit/>
            </a:bodyPr>
            <a:lstStyle/>
            <a:p>
              <a:pPr marL="0" lvl="0" indent="0">
                <a:spcBef>
                  <a:spcPts val="0"/>
                </a:spcBef>
                <a:spcAft>
                  <a:spcPts val="0"/>
                </a:spcAft>
                <a:buNone/>
              </a:pPr>
              <a:endParaRPr/>
            </a:p>
          </p:txBody>
        </p:sp>
        <p:sp>
          <p:nvSpPr>
            <p:cNvPr id="805" name="Shape 805"/>
            <p:cNvSpPr/>
            <p:nvPr/>
          </p:nvSpPr>
          <p:spPr>
            <a:xfrm>
              <a:off x="2646425" y="4429600"/>
              <a:ext cx="156500" cy="156500"/>
            </a:xfrm>
            <a:custGeom>
              <a:avLst/>
              <a:gdLst/>
              <a:ahLst/>
              <a:cxnLst/>
              <a:rect l="0" t="0" r="0" b="0"/>
              <a:pathLst>
                <a:path w="6260" h="6260" fill="none" extrusionOk="0">
                  <a:moveTo>
                    <a:pt x="5675" y="5334"/>
                  </a:moveTo>
                  <a:lnTo>
                    <a:pt x="5675" y="5334"/>
                  </a:lnTo>
                  <a:lnTo>
                    <a:pt x="5821" y="5139"/>
                  </a:lnTo>
                  <a:lnTo>
                    <a:pt x="5943" y="4945"/>
                  </a:lnTo>
                  <a:lnTo>
                    <a:pt x="6040" y="4725"/>
                  </a:lnTo>
                  <a:lnTo>
                    <a:pt x="6138" y="4506"/>
                  </a:lnTo>
                  <a:lnTo>
                    <a:pt x="6186" y="4287"/>
                  </a:lnTo>
                  <a:lnTo>
                    <a:pt x="6235" y="4043"/>
                  </a:lnTo>
                  <a:lnTo>
                    <a:pt x="6259" y="3824"/>
                  </a:lnTo>
                  <a:lnTo>
                    <a:pt x="6259" y="3581"/>
                  </a:lnTo>
                  <a:lnTo>
                    <a:pt x="6235" y="3361"/>
                  </a:lnTo>
                  <a:lnTo>
                    <a:pt x="6186" y="3118"/>
                  </a:lnTo>
                  <a:lnTo>
                    <a:pt x="6138" y="2899"/>
                  </a:lnTo>
                  <a:lnTo>
                    <a:pt x="6040" y="2680"/>
                  </a:lnTo>
                  <a:lnTo>
                    <a:pt x="5943" y="2460"/>
                  </a:lnTo>
                  <a:lnTo>
                    <a:pt x="5821" y="2266"/>
                  </a:lnTo>
                  <a:lnTo>
                    <a:pt x="5675" y="2071"/>
                  </a:lnTo>
                  <a:lnTo>
                    <a:pt x="5504" y="1900"/>
                  </a:lnTo>
                  <a:lnTo>
                    <a:pt x="5504" y="1900"/>
                  </a:lnTo>
                  <a:lnTo>
                    <a:pt x="5285" y="1705"/>
                  </a:lnTo>
                  <a:lnTo>
                    <a:pt x="4993" y="1510"/>
                  </a:lnTo>
                  <a:lnTo>
                    <a:pt x="4652" y="1316"/>
                  </a:lnTo>
                  <a:lnTo>
                    <a:pt x="4262" y="1145"/>
                  </a:lnTo>
                  <a:lnTo>
                    <a:pt x="3848" y="975"/>
                  </a:lnTo>
                  <a:lnTo>
                    <a:pt x="3410" y="804"/>
                  </a:lnTo>
                  <a:lnTo>
                    <a:pt x="2484" y="488"/>
                  </a:lnTo>
                  <a:lnTo>
                    <a:pt x="1608" y="244"/>
                  </a:lnTo>
                  <a:lnTo>
                    <a:pt x="853" y="74"/>
                  </a:lnTo>
                  <a:lnTo>
                    <a:pt x="536" y="25"/>
                  </a:lnTo>
                  <a:lnTo>
                    <a:pt x="292" y="0"/>
                  </a:lnTo>
                  <a:lnTo>
                    <a:pt x="122" y="0"/>
                  </a:lnTo>
                  <a:lnTo>
                    <a:pt x="25" y="25"/>
                  </a:lnTo>
                  <a:lnTo>
                    <a:pt x="25" y="25"/>
                  </a:lnTo>
                  <a:lnTo>
                    <a:pt x="0" y="122"/>
                  </a:lnTo>
                  <a:lnTo>
                    <a:pt x="0" y="293"/>
                  </a:lnTo>
                  <a:lnTo>
                    <a:pt x="25" y="536"/>
                  </a:lnTo>
                  <a:lnTo>
                    <a:pt x="73" y="853"/>
                  </a:lnTo>
                  <a:lnTo>
                    <a:pt x="244" y="1608"/>
                  </a:lnTo>
                  <a:lnTo>
                    <a:pt x="487" y="2485"/>
                  </a:lnTo>
                  <a:lnTo>
                    <a:pt x="804" y="3410"/>
                  </a:lnTo>
                  <a:lnTo>
                    <a:pt x="974" y="3849"/>
                  </a:lnTo>
                  <a:lnTo>
                    <a:pt x="1145" y="4263"/>
                  </a:lnTo>
                  <a:lnTo>
                    <a:pt x="1315" y="4652"/>
                  </a:lnTo>
                  <a:lnTo>
                    <a:pt x="1510" y="4993"/>
                  </a:lnTo>
                  <a:lnTo>
                    <a:pt x="1705" y="5286"/>
                  </a:lnTo>
                  <a:lnTo>
                    <a:pt x="1900" y="5505"/>
                  </a:lnTo>
                  <a:lnTo>
                    <a:pt x="1900" y="5505"/>
                  </a:lnTo>
                  <a:lnTo>
                    <a:pt x="2070" y="5675"/>
                  </a:lnTo>
                  <a:lnTo>
                    <a:pt x="2265" y="5821"/>
                  </a:lnTo>
                  <a:lnTo>
                    <a:pt x="2460" y="5943"/>
                  </a:lnTo>
                  <a:lnTo>
                    <a:pt x="2679" y="6041"/>
                  </a:lnTo>
                  <a:lnTo>
                    <a:pt x="2898" y="6138"/>
                  </a:lnTo>
                  <a:lnTo>
                    <a:pt x="3118" y="6187"/>
                  </a:lnTo>
                  <a:lnTo>
                    <a:pt x="3361" y="6235"/>
                  </a:lnTo>
                  <a:lnTo>
                    <a:pt x="3580" y="6260"/>
                  </a:lnTo>
                  <a:lnTo>
                    <a:pt x="3824" y="6260"/>
                  </a:lnTo>
                  <a:lnTo>
                    <a:pt x="4043" y="6235"/>
                  </a:lnTo>
                  <a:lnTo>
                    <a:pt x="4287" y="6187"/>
                  </a:lnTo>
                  <a:lnTo>
                    <a:pt x="4506" y="6138"/>
                  </a:lnTo>
                  <a:lnTo>
                    <a:pt x="4725" y="6041"/>
                  </a:lnTo>
                  <a:lnTo>
                    <a:pt x="4944" y="5943"/>
                  </a:lnTo>
                  <a:lnTo>
                    <a:pt x="5139" y="5821"/>
                  </a:lnTo>
                  <a:lnTo>
                    <a:pt x="5334" y="5675"/>
                  </a:lnTo>
                  <a:lnTo>
                    <a:pt x="5675" y="5334"/>
                  </a:lnTo>
                  <a:close/>
                </a:path>
              </a:pathLst>
            </a:custGeom>
            <a:noFill/>
            <a:ln w="12175" cap="rnd" cmpd="sng">
              <a:solidFill>
                <a:srgbClr val="111111"/>
              </a:solidFill>
              <a:prstDash val="solid"/>
              <a:round/>
              <a:headEnd type="none" w="sm" len="sm"/>
              <a:tailEnd type="none" w="sm" len="sm"/>
            </a:ln>
          </p:spPr>
          <p:txBody>
            <a:bodyPr spcFirstLastPara="1" wrap="square" lIns="91425" tIns="91425" rIns="91425" bIns="91425" anchor="ctr" anchorCtr="0">
              <a:noAutofit/>
            </a:bodyPr>
            <a:lstStyle/>
            <a:p>
              <a:pPr marL="0" lvl="0" indent="0">
                <a:spcBef>
                  <a:spcPts val="0"/>
                </a:spcBef>
                <a:spcAft>
                  <a:spcPts val="0"/>
                </a:spcAft>
                <a:buNone/>
              </a:pPr>
              <a:endParaRPr/>
            </a:p>
          </p:txBody>
        </p:sp>
        <p:sp>
          <p:nvSpPr>
            <p:cNvPr id="806" name="Shape 806"/>
            <p:cNvSpPr/>
            <p:nvPr/>
          </p:nvSpPr>
          <p:spPr>
            <a:xfrm>
              <a:off x="2696350" y="4479525"/>
              <a:ext cx="87100" cy="87100"/>
            </a:xfrm>
            <a:custGeom>
              <a:avLst/>
              <a:gdLst/>
              <a:ahLst/>
              <a:cxnLst/>
              <a:rect l="0" t="0" r="0" b="0"/>
              <a:pathLst>
                <a:path w="3484" h="3484" fill="none" extrusionOk="0">
                  <a:moveTo>
                    <a:pt x="0" y="1"/>
                  </a:moveTo>
                  <a:lnTo>
                    <a:pt x="3483" y="3483"/>
                  </a:lnTo>
                </a:path>
              </a:pathLst>
            </a:custGeom>
            <a:noFill/>
            <a:ln w="12175" cap="rnd" cmpd="sng">
              <a:solidFill>
                <a:srgbClr val="111111"/>
              </a:solidFill>
              <a:prstDash val="solid"/>
              <a:round/>
              <a:headEnd type="none" w="sm" len="sm"/>
              <a:tailEnd type="none" w="sm" len="sm"/>
            </a:ln>
          </p:spPr>
          <p:txBody>
            <a:bodyPr spcFirstLastPara="1" wrap="square" lIns="91425" tIns="91425" rIns="91425" bIns="91425" anchor="ctr" anchorCtr="0">
              <a:noAutofit/>
            </a:bodyPr>
            <a:lstStyle/>
            <a:p>
              <a:pPr marL="0" lvl="0" indent="0">
                <a:spcBef>
                  <a:spcPts val="0"/>
                </a:spcBef>
                <a:spcAft>
                  <a:spcPts val="0"/>
                </a:spcAft>
                <a:buNone/>
              </a:pPr>
              <a:endParaRPr/>
            </a:p>
          </p:txBody>
        </p:sp>
      </p:grpSp>
      <p:grpSp>
        <p:nvGrpSpPr>
          <p:cNvPr id="807" name="Shape 807"/>
          <p:cNvGrpSpPr/>
          <p:nvPr/>
        </p:nvGrpSpPr>
        <p:grpSpPr>
          <a:xfrm>
            <a:off x="5295109" y="3860185"/>
            <a:ext cx="304208" cy="340543"/>
            <a:chOff x="6643075" y="4309650"/>
            <a:chExt cx="407950" cy="456675"/>
          </a:xfrm>
        </p:grpSpPr>
        <p:sp>
          <p:nvSpPr>
            <p:cNvPr id="808" name="Shape 808"/>
            <p:cNvSpPr/>
            <p:nvPr/>
          </p:nvSpPr>
          <p:spPr>
            <a:xfrm>
              <a:off x="6643075" y="4698125"/>
              <a:ext cx="407950" cy="14625"/>
            </a:xfrm>
            <a:custGeom>
              <a:avLst/>
              <a:gdLst/>
              <a:ahLst/>
              <a:cxnLst/>
              <a:rect l="0" t="0" r="0" b="0"/>
              <a:pathLst>
                <a:path w="16318" h="585" fill="none" extrusionOk="0">
                  <a:moveTo>
                    <a:pt x="16318" y="0"/>
                  </a:moveTo>
                  <a:lnTo>
                    <a:pt x="16318" y="0"/>
                  </a:lnTo>
                  <a:lnTo>
                    <a:pt x="16074" y="24"/>
                  </a:lnTo>
                  <a:lnTo>
                    <a:pt x="15879" y="73"/>
                  </a:lnTo>
                  <a:lnTo>
                    <a:pt x="15709" y="146"/>
                  </a:lnTo>
                  <a:lnTo>
                    <a:pt x="15538" y="244"/>
                  </a:lnTo>
                  <a:lnTo>
                    <a:pt x="15538" y="244"/>
                  </a:lnTo>
                  <a:lnTo>
                    <a:pt x="15319" y="365"/>
                  </a:lnTo>
                  <a:lnTo>
                    <a:pt x="15051" y="487"/>
                  </a:lnTo>
                  <a:lnTo>
                    <a:pt x="14881" y="536"/>
                  </a:lnTo>
                  <a:lnTo>
                    <a:pt x="14710" y="560"/>
                  </a:lnTo>
                  <a:lnTo>
                    <a:pt x="14516" y="585"/>
                  </a:lnTo>
                  <a:lnTo>
                    <a:pt x="14272" y="585"/>
                  </a:lnTo>
                  <a:lnTo>
                    <a:pt x="14272" y="585"/>
                  </a:lnTo>
                  <a:lnTo>
                    <a:pt x="14053" y="585"/>
                  </a:lnTo>
                  <a:lnTo>
                    <a:pt x="13858" y="560"/>
                  </a:lnTo>
                  <a:lnTo>
                    <a:pt x="13687" y="536"/>
                  </a:lnTo>
                  <a:lnTo>
                    <a:pt x="13517" y="487"/>
                  </a:lnTo>
                  <a:lnTo>
                    <a:pt x="13249" y="365"/>
                  </a:lnTo>
                  <a:lnTo>
                    <a:pt x="13030" y="244"/>
                  </a:lnTo>
                  <a:lnTo>
                    <a:pt x="13030" y="244"/>
                  </a:lnTo>
                  <a:lnTo>
                    <a:pt x="12859" y="146"/>
                  </a:lnTo>
                  <a:lnTo>
                    <a:pt x="12689" y="73"/>
                  </a:lnTo>
                  <a:lnTo>
                    <a:pt x="12494" y="24"/>
                  </a:lnTo>
                  <a:lnTo>
                    <a:pt x="12251" y="0"/>
                  </a:lnTo>
                  <a:lnTo>
                    <a:pt x="12251" y="0"/>
                  </a:lnTo>
                  <a:lnTo>
                    <a:pt x="11983" y="24"/>
                  </a:lnTo>
                  <a:lnTo>
                    <a:pt x="11788" y="73"/>
                  </a:lnTo>
                  <a:lnTo>
                    <a:pt x="11617" y="146"/>
                  </a:lnTo>
                  <a:lnTo>
                    <a:pt x="11471" y="244"/>
                  </a:lnTo>
                  <a:lnTo>
                    <a:pt x="11471" y="244"/>
                  </a:lnTo>
                  <a:lnTo>
                    <a:pt x="11228" y="365"/>
                  </a:lnTo>
                  <a:lnTo>
                    <a:pt x="10960" y="487"/>
                  </a:lnTo>
                  <a:lnTo>
                    <a:pt x="10814" y="536"/>
                  </a:lnTo>
                  <a:lnTo>
                    <a:pt x="10619" y="560"/>
                  </a:lnTo>
                  <a:lnTo>
                    <a:pt x="10424" y="585"/>
                  </a:lnTo>
                  <a:lnTo>
                    <a:pt x="10205" y="585"/>
                  </a:lnTo>
                  <a:lnTo>
                    <a:pt x="10205" y="585"/>
                  </a:lnTo>
                  <a:lnTo>
                    <a:pt x="9961" y="585"/>
                  </a:lnTo>
                  <a:lnTo>
                    <a:pt x="9766" y="560"/>
                  </a:lnTo>
                  <a:lnTo>
                    <a:pt x="9596" y="536"/>
                  </a:lnTo>
                  <a:lnTo>
                    <a:pt x="9425" y="487"/>
                  </a:lnTo>
                  <a:lnTo>
                    <a:pt x="9157" y="365"/>
                  </a:lnTo>
                  <a:lnTo>
                    <a:pt x="8938" y="244"/>
                  </a:lnTo>
                  <a:lnTo>
                    <a:pt x="8938" y="244"/>
                  </a:lnTo>
                  <a:lnTo>
                    <a:pt x="8768" y="146"/>
                  </a:lnTo>
                  <a:lnTo>
                    <a:pt x="8597" y="73"/>
                  </a:lnTo>
                  <a:lnTo>
                    <a:pt x="8402" y="24"/>
                  </a:lnTo>
                  <a:lnTo>
                    <a:pt x="8159" y="0"/>
                  </a:lnTo>
                  <a:lnTo>
                    <a:pt x="8159" y="0"/>
                  </a:lnTo>
                  <a:lnTo>
                    <a:pt x="7915" y="24"/>
                  </a:lnTo>
                  <a:lnTo>
                    <a:pt x="7721" y="73"/>
                  </a:lnTo>
                  <a:lnTo>
                    <a:pt x="7550" y="146"/>
                  </a:lnTo>
                  <a:lnTo>
                    <a:pt x="7380" y="244"/>
                  </a:lnTo>
                  <a:lnTo>
                    <a:pt x="7380" y="244"/>
                  </a:lnTo>
                  <a:lnTo>
                    <a:pt x="7160" y="365"/>
                  </a:lnTo>
                  <a:lnTo>
                    <a:pt x="6892" y="487"/>
                  </a:lnTo>
                  <a:lnTo>
                    <a:pt x="6722" y="536"/>
                  </a:lnTo>
                  <a:lnTo>
                    <a:pt x="6551" y="560"/>
                  </a:lnTo>
                  <a:lnTo>
                    <a:pt x="6332" y="585"/>
                  </a:lnTo>
                  <a:lnTo>
                    <a:pt x="6113" y="585"/>
                  </a:lnTo>
                  <a:lnTo>
                    <a:pt x="6113" y="585"/>
                  </a:lnTo>
                  <a:lnTo>
                    <a:pt x="5894" y="585"/>
                  </a:lnTo>
                  <a:lnTo>
                    <a:pt x="5699" y="560"/>
                  </a:lnTo>
                  <a:lnTo>
                    <a:pt x="5504" y="536"/>
                  </a:lnTo>
                  <a:lnTo>
                    <a:pt x="5358" y="487"/>
                  </a:lnTo>
                  <a:lnTo>
                    <a:pt x="5090" y="365"/>
                  </a:lnTo>
                  <a:lnTo>
                    <a:pt x="4847" y="244"/>
                  </a:lnTo>
                  <a:lnTo>
                    <a:pt x="4847" y="244"/>
                  </a:lnTo>
                  <a:lnTo>
                    <a:pt x="4676" y="146"/>
                  </a:lnTo>
                  <a:lnTo>
                    <a:pt x="4530" y="73"/>
                  </a:lnTo>
                  <a:lnTo>
                    <a:pt x="4335" y="24"/>
                  </a:lnTo>
                  <a:lnTo>
                    <a:pt x="4067" y="0"/>
                  </a:lnTo>
                  <a:lnTo>
                    <a:pt x="4067" y="0"/>
                  </a:lnTo>
                  <a:lnTo>
                    <a:pt x="3824" y="24"/>
                  </a:lnTo>
                  <a:lnTo>
                    <a:pt x="3629" y="73"/>
                  </a:lnTo>
                  <a:lnTo>
                    <a:pt x="3458" y="146"/>
                  </a:lnTo>
                  <a:lnTo>
                    <a:pt x="3288" y="244"/>
                  </a:lnTo>
                  <a:lnTo>
                    <a:pt x="3288" y="244"/>
                  </a:lnTo>
                  <a:lnTo>
                    <a:pt x="3069" y="365"/>
                  </a:lnTo>
                  <a:lnTo>
                    <a:pt x="2801" y="487"/>
                  </a:lnTo>
                  <a:lnTo>
                    <a:pt x="2630" y="536"/>
                  </a:lnTo>
                  <a:lnTo>
                    <a:pt x="2460" y="560"/>
                  </a:lnTo>
                  <a:lnTo>
                    <a:pt x="2265" y="585"/>
                  </a:lnTo>
                  <a:lnTo>
                    <a:pt x="2046" y="585"/>
                  </a:lnTo>
                  <a:lnTo>
                    <a:pt x="2046" y="585"/>
                  </a:lnTo>
                  <a:lnTo>
                    <a:pt x="1802" y="585"/>
                  </a:lnTo>
                  <a:lnTo>
                    <a:pt x="1607" y="560"/>
                  </a:lnTo>
                  <a:lnTo>
                    <a:pt x="1437" y="536"/>
                  </a:lnTo>
                  <a:lnTo>
                    <a:pt x="1266" y="487"/>
                  </a:lnTo>
                  <a:lnTo>
                    <a:pt x="999" y="365"/>
                  </a:lnTo>
                  <a:lnTo>
                    <a:pt x="779" y="244"/>
                  </a:lnTo>
                  <a:lnTo>
                    <a:pt x="779" y="244"/>
                  </a:lnTo>
                  <a:lnTo>
                    <a:pt x="609" y="146"/>
                  </a:lnTo>
                  <a:lnTo>
                    <a:pt x="438" y="73"/>
                  </a:lnTo>
                  <a:lnTo>
                    <a:pt x="244" y="24"/>
                  </a:lnTo>
                  <a:lnTo>
                    <a:pt x="0" y="0"/>
                  </a:lnTo>
                </a:path>
              </a:pathLst>
            </a:custGeom>
            <a:noFill/>
            <a:ln w="12175" cap="rnd" cmpd="sng">
              <a:solidFill>
                <a:srgbClr val="111111"/>
              </a:solidFill>
              <a:prstDash val="solid"/>
              <a:round/>
              <a:headEnd type="none" w="sm" len="sm"/>
              <a:tailEnd type="none" w="sm" len="sm"/>
            </a:ln>
          </p:spPr>
          <p:txBody>
            <a:bodyPr spcFirstLastPara="1" wrap="square" lIns="91425" tIns="91425" rIns="91425" bIns="91425" anchor="ctr" anchorCtr="0">
              <a:noAutofit/>
            </a:bodyPr>
            <a:lstStyle/>
            <a:p>
              <a:pPr marL="0" lvl="0" indent="0">
                <a:spcBef>
                  <a:spcPts val="0"/>
                </a:spcBef>
                <a:spcAft>
                  <a:spcPts val="0"/>
                </a:spcAft>
                <a:buNone/>
              </a:pPr>
              <a:endParaRPr/>
            </a:p>
          </p:txBody>
        </p:sp>
        <p:sp>
          <p:nvSpPr>
            <p:cNvPr id="809" name="Shape 809"/>
            <p:cNvSpPr/>
            <p:nvPr/>
          </p:nvSpPr>
          <p:spPr>
            <a:xfrm>
              <a:off x="6643075" y="4727350"/>
              <a:ext cx="407950" cy="14625"/>
            </a:xfrm>
            <a:custGeom>
              <a:avLst/>
              <a:gdLst/>
              <a:ahLst/>
              <a:cxnLst/>
              <a:rect l="0" t="0" r="0" b="0"/>
              <a:pathLst>
                <a:path w="16318" h="585" fill="none" extrusionOk="0">
                  <a:moveTo>
                    <a:pt x="0" y="0"/>
                  </a:moveTo>
                  <a:lnTo>
                    <a:pt x="0" y="0"/>
                  </a:lnTo>
                  <a:lnTo>
                    <a:pt x="219" y="24"/>
                  </a:lnTo>
                  <a:lnTo>
                    <a:pt x="414" y="49"/>
                  </a:lnTo>
                  <a:lnTo>
                    <a:pt x="609" y="73"/>
                  </a:lnTo>
                  <a:lnTo>
                    <a:pt x="755" y="122"/>
                  </a:lnTo>
                  <a:lnTo>
                    <a:pt x="1023" y="244"/>
                  </a:lnTo>
                  <a:lnTo>
                    <a:pt x="1266" y="365"/>
                  </a:lnTo>
                  <a:lnTo>
                    <a:pt x="1266" y="365"/>
                  </a:lnTo>
                  <a:lnTo>
                    <a:pt x="1413" y="463"/>
                  </a:lnTo>
                  <a:lnTo>
                    <a:pt x="1583" y="536"/>
                  </a:lnTo>
                  <a:lnTo>
                    <a:pt x="1778" y="585"/>
                  </a:lnTo>
                  <a:lnTo>
                    <a:pt x="2046" y="585"/>
                  </a:lnTo>
                  <a:lnTo>
                    <a:pt x="2046" y="585"/>
                  </a:lnTo>
                  <a:lnTo>
                    <a:pt x="2289" y="585"/>
                  </a:lnTo>
                  <a:lnTo>
                    <a:pt x="2484" y="536"/>
                  </a:lnTo>
                  <a:lnTo>
                    <a:pt x="2655" y="463"/>
                  </a:lnTo>
                  <a:lnTo>
                    <a:pt x="2801" y="365"/>
                  </a:lnTo>
                  <a:lnTo>
                    <a:pt x="2801" y="365"/>
                  </a:lnTo>
                  <a:lnTo>
                    <a:pt x="3044" y="244"/>
                  </a:lnTo>
                  <a:lnTo>
                    <a:pt x="3312" y="122"/>
                  </a:lnTo>
                  <a:lnTo>
                    <a:pt x="3458" y="73"/>
                  </a:lnTo>
                  <a:lnTo>
                    <a:pt x="3653" y="49"/>
                  </a:lnTo>
                  <a:lnTo>
                    <a:pt x="3848" y="24"/>
                  </a:lnTo>
                  <a:lnTo>
                    <a:pt x="4067" y="0"/>
                  </a:lnTo>
                  <a:lnTo>
                    <a:pt x="4067" y="0"/>
                  </a:lnTo>
                  <a:lnTo>
                    <a:pt x="4311" y="24"/>
                  </a:lnTo>
                  <a:lnTo>
                    <a:pt x="4506" y="49"/>
                  </a:lnTo>
                  <a:lnTo>
                    <a:pt x="4676" y="73"/>
                  </a:lnTo>
                  <a:lnTo>
                    <a:pt x="4847" y="122"/>
                  </a:lnTo>
                  <a:lnTo>
                    <a:pt x="5115" y="244"/>
                  </a:lnTo>
                  <a:lnTo>
                    <a:pt x="5334" y="365"/>
                  </a:lnTo>
                  <a:lnTo>
                    <a:pt x="5334" y="365"/>
                  </a:lnTo>
                  <a:lnTo>
                    <a:pt x="5504" y="463"/>
                  </a:lnTo>
                  <a:lnTo>
                    <a:pt x="5675" y="536"/>
                  </a:lnTo>
                  <a:lnTo>
                    <a:pt x="5870" y="585"/>
                  </a:lnTo>
                  <a:lnTo>
                    <a:pt x="6113" y="585"/>
                  </a:lnTo>
                  <a:lnTo>
                    <a:pt x="6113" y="585"/>
                  </a:lnTo>
                  <a:lnTo>
                    <a:pt x="6357" y="585"/>
                  </a:lnTo>
                  <a:lnTo>
                    <a:pt x="6551" y="536"/>
                  </a:lnTo>
                  <a:lnTo>
                    <a:pt x="6722" y="463"/>
                  </a:lnTo>
                  <a:lnTo>
                    <a:pt x="6892" y="365"/>
                  </a:lnTo>
                  <a:lnTo>
                    <a:pt x="6892" y="365"/>
                  </a:lnTo>
                  <a:lnTo>
                    <a:pt x="7112" y="244"/>
                  </a:lnTo>
                  <a:lnTo>
                    <a:pt x="7380" y="122"/>
                  </a:lnTo>
                  <a:lnTo>
                    <a:pt x="7550" y="73"/>
                  </a:lnTo>
                  <a:lnTo>
                    <a:pt x="7721" y="49"/>
                  </a:lnTo>
                  <a:lnTo>
                    <a:pt x="7940" y="24"/>
                  </a:lnTo>
                  <a:lnTo>
                    <a:pt x="8159" y="0"/>
                  </a:lnTo>
                  <a:lnTo>
                    <a:pt x="8159" y="0"/>
                  </a:lnTo>
                  <a:lnTo>
                    <a:pt x="8378" y="24"/>
                  </a:lnTo>
                  <a:lnTo>
                    <a:pt x="8597" y="49"/>
                  </a:lnTo>
                  <a:lnTo>
                    <a:pt x="8768" y="73"/>
                  </a:lnTo>
                  <a:lnTo>
                    <a:pt x="8914" y="122"/>
                  </a:lnTo>
                  <a:lnTo>
                    <a:pt x="9206" y="244"/>
                  </a:lnTo>
                  <a:lnTo>
                    <a:pt x="9425" y="365"/>
                  </a:lnTo>
                  <a:lnTo>
                    <a:pt x="9425" y="365"/>
                  </a:lnTo>
                  <a:lnTo>
                    <a:pt x="9596" y="463"/>
                  </a:lnTo>
                  <a:lnTo>
                    <a:pt x="9766" y="536"/>
                  </a:lnTo>
                  <a:lnTo>
                    <a:pt x="9961" y="585"/>
                  </a:lnTo>
                  <a:lnTo>
                    <a:pt x="10205" y="585"/>
                  </a:lnTo>
                  <a:lnTo>
                    <a:pt x="10205" y="585"/>
                  </a:lnTo>
                  <a:lnTo>
                    <a:pt x="10448" y="585"/>
                  </a:lnTo>
                  <a:lnTo>
                    <a:pt x="10643" y="536"/>
                  </a:lnTo>
                  <a:lnTo>
                    <a:pt x="10814" y="463"/>
                  </a:lnTo>
                  <a:lnTo>
                    <a:pt x="10984" y="365"/>
                  </a:lnTo>
                  <a:lnTo>
                    <a:pt x="10984" y="365"/>
                  </a:lnTo>
                  <a:lnTo>
                    <a:pt x="11203" y="244"/>
                  </a:lnTo>
                  <a:lnTo>
                    <a:pt x="11471" y="122"/>
                  </a:lnTo>
                  <a:lnTo>
                    <a:pt x="11642" y="73"/>
                  </a:lnTo>
                  <a:lnTo>
                    <a:pt x="11812" y="49"/>
                  </a:lnTo>
                  <a:lnTo>
                    <a:pt x="12007" y="24"/>
                  </a:lnTo>
                  <a:lnTo>
                    <a:pt x="12251" y="0"/>
                  </a:lnTo>
                  <a:lnTo>
                    <a:pt x="12251" y="0"/>
                  </a:lnTo>
                  <a:lnTo>
                    <a:pt x="12470" y="24"/>
                  </a:lnTo>
                  <a:lnTo>
                    <a:pt x="12665" y="49"/>
                  </a:lnTo>
                  <a:lnTo>
                    <a:pt x="12859" y="73"/>
                  </a:lnTo>
                  <a:lnTo>
                    <a:pt x="13006" y="122"/>
                  </a:lnTo>
                  <a:lnTo>
                    <a:pt x="13273" y="244"/>
                  </a:lnTo>
                  <a:lnTo>
                    <a:pt x="13493" y="365"/>
                  </a:lnTo>
                  <a:lnTo>
                    <a:pt x="13493" y="365"/>
                  </a:lnTo>
                  <a:lnTo>
                    <a:pt x="13663" y="463"/>
                  </a:lnTo>
                  <a:lnTo>
                    <a:pt x="13834" y="536"/>
                  </a:lnTo>
                  <a:lnTo>
                    <a:pt x="14028" y="585"/>
                  </a:lnTo>
                  <a:lnTo>
                    <a:pt x="14272" y="585"/>
                  </a:lnTo>
                  <a:lnTo>
                    <a:pt x="14272" y="585"/>
                  </a:lnTo>
                  <a:lnTo>
                    <a:pt x="14540" y="585"/>
                  </a:lnTo>
                  <a:lnTo>
                    <a:pt x="14735" y="536"/>
                  </a:lnTo>
                  <a:lnTo>
                    <a:pt x="14905" y="463"/>
                  </a:lnTo>
                  <a:lnTo>
                    <a:pt x="15051" y="365"/>
                  </a:lnTo>
                  <a:lnTo>
                    <a:pt x="15051" y="365"/>
                  </a:lnTo>
                  <a:lnTo>
                    <a:pt x="15295" y="244"/>
                  </a:lnTo>
                  <a:lnTo>
                    <a:pt x="15563" y="122"/>
                  </a:lnTo>
                  <a:lnTo>
                    <a:pt x="15709" y="73"/>
                  </a:lnTo>
                  <a:lnTo>
                    <a:pt x="15904" y="49"/>
                  </a:lnTo>
                  <a:lnTo>
                    <a:pt x="16099" y="24"/>
                  </a:lnTo>
                  <a:lnTo>
                    <a:pt x="16318" y="0"/>
                  </a:lnTo>
                </a:path>
              </a:pathLst>
            </a:custGeom>
            <a:noFill/>
            <a:ln w="12175" cap="rnd" cmpd="sng">
              <a:solidFill>
                <a:srgbClr val="111111"/>
              </a:solidFill>
              <a:prstDash val="solid"/>
              <a:round/>
              <a:headEnd type="none" w="sm" len="sm"/>
              <a:tailEnd type="none" w="sm" len="sm"/>
            </a:ln>
          </p:spPr>
          <p:txBody>
            <a:bodyPr spcFirstLastPara="1" wrap="square" lIns="91425" tIns="91425" rIns="91425" bIns="91425" anchor="ctr" anchorCtr="0">
              <a:noAutofit/>
            </a:bodyPr>
            <a:lstStyle/>
            <a:p>
              <a:pPr marL="0" lvl="0" indent="0">
                <a:spcBef>
                  <a:spcPts val="0"/>
                </a:spcBef>
                <a:spcAft>
                  <a:spcPts val="0"/>
                </a:spcAft>
                <a:buNone/>
              </a:pPr>
              <a:endParaRPr/>
            </a:p>
          </p:txBody>
        </p:sp>
        <p:sp>
          <p:nvSpPr>
            <p:cNvPr id="810" name="Shape 810"/>
            <p:cNvSpPr/>
            <p:nvPr/>
          </p:nvSpPr>
          <p:spPr>
            <a:xfrm>
              <a:off x="6643075" y="4751700"/>
              <a:ext cx="407950" cy="14625"/>
            </a:xfrm>
            <a:custGeom>
              <a:avLst/>
              <a:gdLst/>
              <a:ahLst/>
              <a:cxnLst/>
              <a:rect l="0" t="0" r="0" b="0"/>
              <a:pathLst>
                <a:path w="16318" h="585" fill="none" extrusionOk="0">
                  <a:moveTo>
                    <a:pt x="16318" y="0"/>
                  </a:moveTo>
                  <a:lnTo>
                    <a:pt x="16318" y="0"/>
                  </a:lnTo>
                  <a:lnTo>
                    <a:pt x="16074" y="25"/>
                  </a:lnTo>
                  <a:lnTo>
                    <a:pt x="15879" y="73"/>
                  </a:lnTo>
                  <a:lnTo>
                    <a:pt x="15709" y="146"/>
                  </a:lnTo>
                  <a:lnTo>
                    <a:pt x="15538" y="244"/>
                  </a:lnTo>
                  <a:lnTo>
                    <a:pt x="15538" y="244"/>
                  </a:lnTo>
                  <a:lnTo>
                    <a:pt x="15319" y="366"/>
                  </a:lnTo>
                  <a:lnTo>
                    <a:pt x="15051" y="487"/>
                  </a:lnTo>
                  <a:lnTo>
                    <a:pt x="14881" y="536"/>
                  </a:lnTo>
                  <a:lnTo>
                    <a:pt x="14710" y="560"/>
                  </a:lnTo>
                  <a:lnTo>
                    <a:pt x="14516" y="585"/>
                  </a:lnTo>
                  <a:lnTo>
                    <a:pt x="14272" y="585"/>
                  </a:lnTo>
                  <a:lnTo>
                    <a:pt x="14272" y="585"/>
                  </a:lnTo>
                  <a:lnTo>
                    <a:pt x="14053" y="585"/>
                  </a:lnTo>
                  <a:lnTo>
                    <a:pt x="13858" y="560"/>
                  </a:lnTo>
                  <a:lnTo>
                    <a:pt x="13687" y="536"/>
                  </a:lnTo>
                  <a:lnTo>
                    <a:pt x="13517" y="487"/>
                  </a:lnTo>
                  <a:lnTo>
                    <a:pt x="13249" y="366"/>
                  </a:lnTo>
                  <a:lnTo>
                    <a:pt x="13030" y="244"/>
                  </a:lnTo>
                  <a:lnTo>
                    <a:pt x="13030" y="244"/>
                  </a:lnTo>
                  <a:lnTo>
                    <a:pt x="12859" y="146"/>
                  </a:lnTo>
                  <a:lnTo>
                    <a:pt x="12689" y="73"/>
                  </a:lnTo>
                  <a:lnTo>
                    <a:pt x="12494" y="25"/>
                  </a:lnTo>
                  <a:lnTo>
                    <a:pt x="12251" y="0"/>
                  </a:lnTo>
                  <a:lnTo>
                    <a:pt x="12251" y="0"/>
                  </a:lnTo>
                  <a:lnTo>
                    <a:pt x="11983" y="25"/>
                  </a:lnTo>
                  <a:lnTo>
                    <a:pt x="11788" y="73"/>
                  </a:lnTo>
                  <a:lnTo>
                    <a:pt x="11617" y="146"/>
                  </a:lnTo>
                  <a:lnTo>
                    <a:pt x="11471" y="244"/>
                  </a:lnTo>
                  <a:lnTo>
                    <a:pt x="11471" y="244"/>
                  </a:lnTo>
                  <a:lnTo>
                    <a:pt x="11228" y="366"/>
                  </a:lnTo>
                  <a:lnTo>
                    <a:pt x="10960" y="487"/>
                  </a:lnTo>
                  <a:lnTo>
                    <a:pt x="10814" y="536"/>
                  </a:lnTo>
                  <a:lnTo>
                    <a:pt x="10619" y="560"/>
                  </a:lnTo>
                  <a:lnTo>
                    <a:pt x="10424" y="585"/>
                  </a:lnTo>
                  <a:lnTo>
                    <a:pt x="10205" y="585"/>
                  </a:lnTo>
                  <a:lnTo>
                    <a:pt x="10205" y="585"/>
                  </a:lnTo>
                  <a:lnTo>
                    <a:pt x="9961" y="585"/>
                  </a:lnTo>
                  <a:lnTo>
                    <a:pt x="9766" y="560"/>
                  </a:lnTo>
                  <a:lnTo>
                    <a:pt x="9596" y="536"/>
                  </a:lnTo>
                  <a:lnTo>
                    <a:pt x="9425" y="487"/>
                  </a:lnTo>
                  <a:lnTo>
                    <a:pt x="9157" y="366"/>
                  </a:lnTo>
                  <a:lnTo>
                    <a:pt x="8938" y="244"/>
                  </a:lnTo>
                  <a:lnTo>
                    <a:pt x="8938" y="244"/>
                  </a:lnTo>
                  <a:lnTo>
                    <a:pt x="8768" y="146"/>
                  </a:lnTo>
                  <a:lnTo>
                    <a:pt x="8597" y="73"/>
                  </a:lnTo>
                  <a:lnTo>
                    <a:pt x="8402" y="25"/>
                  </a:lnTo>
                  <a:lnTo>
                    <a:pt x="8159" y="0"/>
                  </a:lnTo>
                  <a:lnTo>
                    <a:pt x="8159" y="0"/>
                  </a:lnTo>
                  <a:lnTo>
                    <a:pt x="7915" y="25"/>
                  </a:lnTo>
                  <a:lnTo>
                    <a:pt x="7721" y="73"/>
                  </a:lnTo>
                  <a:lnTo>
                    <a:pt x="7550" y="146"/>
                  </a:lnTo>
                  <a:lnTo>
                    <a:pt x="7380" y="244"/>
                  </a:lnTo>
                  <a:lnTo>
                    <a:pt x="7380" y="244"/>
                  </a:lnTo>
                  <a:lnTo>
                    <a:pt x="7160" y="366"/>
                  </a:lnTo>
                  <a:lnTo>
                    <a:pt x="6892" y="487"/>
                  </a:lnTo>
                  <a:lnTo>
                    <a:pt x="6722" y="536"/>
                  </a:lnTo>
                  <a:lnTo>
                    <a:pt x="6551" y="560"/>
                  </a:lnTo>
                  <a:lnTo>
                    <a:pt x="6332" y="585"/>
                  </a:lnTo>
                  <a:lnTo>
                    <a:pt x="6113" y="585"/>
                  </a:lnTo>
                  <a:lnTo>
                    <a:pt x="6113" y="585"/>
                  </a:lnTo>
                  <a:lnTo>
                    <a:pt x="5894" y="585"/>
                  </a:lnTo>
                  <a:lnTo>
                    <a:pt x="5699" y="560"/>
                  </a:lnTo>
                  <a:lnTo>
                    <a:pt x="5504" y="536"/>
                  </a:lnTo>
                  <a:lnTo>
                    <a:pt x="5358" y="487"/>
                  </a:lnTo>
                  <a:lnTo>
                    <a:pt x="5090" y="366"/>
                  </a:lnTo>
                  <a:lnTo>
                    <a:pt x="4847" y="244"/>
                  </a:lnTo>
                  <a:lnTo>
                    <a:pt x="4847" y="244"/>
                  </a:lnTo>
                  <a:lnTo>
                    <a:pt x="4676" y="146"/>
                  </a:lnTo>
                  <a:lnTo>
                    <a:pt x="4530" y="73"/>
                  </a:lnTo>
                  <a:lnTo>
                    <a:pt x="4335" y="25"/>
                  </a:lnTo>
                  <a:lnTo>
                    <a:pt x="4067" y="0"/>
                  </a:lnTo>
                  <a:lnTo>
                    <a:pt x="4067" y="0"/>
                  </a:lnTo>
                  <a:lnTo>
                    <a:pt x="3824" y="25"/>
                  </a:lnTo>
                  <a:lnTo>
                    <a:pt x="3629" y="73"/>
                  </a:lnTo>
                  <a:lnTo>
                    <a:pt x="3458" y="146"/>
                  </a:lnTo>
                  <a:lnTo>
                    <a:pt x="3288" y="244"/>
                  </a:lnTo>
                  <a:lnTo>
                    <a:pt x="3288" y="244"/>
                  </a:lnTo>
                  <a:lnTo>
                    <a:pt x="3069" y="366"/>
                  </a:lnTo>
                  <a:lnTo>
                    <a:pt x="2801" y="487"/>
                  </a:lnTo>
                  <a:lnTo>
                    <a:pt x="2630" y="536"/>
                  </a:lnTo>
                  <a:lnTo>
                    <a:pt x="2460" y="560"/>
                  </a:lnTo>
                  <a:lnTo>
                    <a:pt x="2265" y="585"/>
                  </a:lnTo>
                  <a:lnTo>
                    <a:pt x="2046" y="585"/>
                  </a:lnTo>
                  <a:lnTo>
                    <a:pt x="2046" y="585"/>
                  </a:lnTo>
                  <a:lnTo>
                    <a:pt x="1802" y="585"/>
                  </a:lnTo>
                  <a:lnTo>
                    <a:pt x="1607" y="560"/>
                  </a:lnTo>
                  <a:lnTo>
                    <a:pt x="1437" y="536"/>
                  </a:lnTo>
                  <a:lnTo>
                    <a:pt x="1266" y="487"/>
                  </a:lnTo>
                  <a:lnTo>
                    <a:pt x="999" y="366"/>
                  </a:lnTo>
                  <a:lnTo>
                    <a:pt x="779" y="244"/>
                  </a:lnTo>
                  <a:lnTo>
                    <a:pt x="779" y="244"/>
                  </a:lnTo>
                  <a:lnTo>
                    <a:pt x="609" y="146"/>
                  </a:lnTo>
                  <a:lnTo>
                    <a:pt x="438" y="73"/>
                  </a:lnTo>
                  <a:lnTo>
                    <a:pt x="244" y="25"/>
                  </a:lnTo>
                  <a:lnTo>
                    <a:pt x="0" y="0"/>
                  </a:lnTo>
                </a:path>
              </a:pathLst>
            </a:custGeom>
            <a:noFill/>
            <a:ln w="12175" cap="rnd" cmpd="sng">
              <a:solidFill>
                <a:srgbClr val="111111"/>
              </a:solidFill>
              <a:prstDash val="solid"/>
              <a:round/>
              <a:headEnd type="none" w="sm" len="sm"/>
              <a:tailEnd type="none" w="sm" len="sm"/>
            </a:ln>
          </p:spPr>
          <p:txBody>
            <a:bodyPr spcFirstLastPara="1" wrap="square" lIns="91425" tIns="91425" rIns="91425" bIns="91425" anchor="ctr" anchorCtr="0">
              <a:noAutofit/>
            </a:bodyPr>
            <a:lstStyle/>
            <a:p>
              <a:pPr marL="0" lvl="0" indent="0">
                <a:spcBef>
                  <a:spcPts val="0"/>
                </a:spcBef>
                <a:spcAft>
                  <a:spcPts val="0"/>
                </a:spcAft>
                <a:buNone/>
              </a:pPr>
              <a:endParaRPr/>
            </a:p>
          </p:txBody>
        </p:sp>
        <p:sp>
          <p:nvSpPr>
            <p:cNvPr id="811" name="Shape 811"/>
            <p:cNvSpPr/>
            <p:nvPr/>
          </p:nvSpPr>
          <p:spPr>
            <a:xfrm>
              <a:off x="6672900" y="4309650"/>
              <a:ext cx="348900" cy="376300"/>
            </a:xfrm>
            <a:custGeom>
              <a:avLst/>
              <a:gdLst/>
              <a:ahLst/>
              <a:cxnLst/>
              <a:rect l="0" t="0" r="0" b="0"/>
              <a:pathLst>
                <a:path w="13956" h="15052" fill="none" extrusionOk="0">
                  <a:moveTo>
                    <a:pt x="13347" y="6747"/>
                  </a:moveTo>
                  <a:lnTo>
                    <a:pt x="12470" y="6406"/>
                  </a:lnTo>
                  <a:lnTo>
                    <a:pt x="12470" y="3532"/>
                  </a:lnTo>
                  <a:lnTo>
                    <a:pt x="10790" y="3532"/>
                  </a:lnTo>
                  <a:lnTo>
                    <a:pt x="10790" y="2022"/>
                  </a:lnTo>
                  <a:lnTo>
                    <a:pt x="8427" y="2022"/>
                  </a:lnTo>
                  <a:lnTo>
                    <a:pt x="8427" y="1"/>
                  </a:lnTo>
                  <a:lnTo>
                    <a:pt x="6966" y="1"/>
                  </a:lnTo>
                  <a:lnTo>
                    <a:pt x="5505" y="1"/>
                  </a:lnTo>
                  <a:lnTo>
                    <a:pt x="5505" y="2022"/>
                  </a:lnTo>
                  <a:lnTo>
                    <a:pt x="3142" y="2022"/>
                  </a:lnTo>
                  <a:lnTo>
                    <a:pt x="3142" y="3532"/>
                  </a:lnTo>
                  <a:lnTo>
                    <a:pt x="1462" y="3532"/>
                  </a:lnTo>
                  <a:lnTo>
                    <a:pt x="1462" y="6406"/>
                  </a:lnTo>
                  <a:lnTo>
                    <a:pt x="585" y="6747"/>
                  </a:lnTo>
                  <a:lnTo>
                    <a:pt x="585" y="6747"/>
                  </a:lnTo>
                  <a:lnTo>
                    <a:pt x="414" y="6844"/>
                  </a:lnTo>
                  <a:lnTo>
                    <a:pt x="268" y="6966"/>
                  </a:lnTo>
                  <a:lnTo>
                    <a:pt x="147" y="7112"/>
                  </a:lnTo>
                  <a:lnTo>
                    <a:pt x="49" y="7258"/>
                  </a:lnTo>
                  <a:lnTo>
                    <a:pt x="0" y="7404"/>
                  </a:lnTo>
                  <a:lnTo>
                    <a:pt x="0" y="7575"/>
                  </a:lnTo>
                  <a:lnTo>
                    <a:pt x="0" y="7770"/>
                  </a:lnTo>
                  <a:lnTo>
                    <a:pt x="73" y="7965"/>
                  </a:lnTo>
                  <a:lnTo>
                    <a:pt x="1510" y="11277"/>
                  </a:lnTo>
                  <a:lnTo>
                    <a:pt x="1510" y="14833"/>
                  </a:lnTo>
                  <a:lnTo>
                    <a:pt x="1510" y="14833"/>
                  </a:lnTo>
                  <a:lnTo>
                    <a:pt x="1754" y="14711"/>
                  </a:lnTo>
                  <a:lnTo>
                    <a:pt x="2046" y="14589"/>
                  </a:lnTo>
                  <a:lnTo>
                    <a:pt x="2241" y="14540"/>
                  </a:lnTo>
                  <a:lnTo>
                    <a:pt x="2436" y="14516"/>
                  </a:lnTo>
                  <a:lnTo>
                    <a:pt x="2655" y="14492"/>
                  </a:lnTo>
                  <a:lnTo>
                    <a:pt x="2874" y="14467"/>
                  </a:lnTo>
                  <a:lnTo>
                    <a:pt x="2874" y="14467"/>
                  </a:lnTo>
                  <a:lnTo>
                    <a:pt x="3167" y="14492"/>
                  </a:lnTo>
                  <a:lnTo>
                    <a:pt x="3410" y="14516"/>
                  </a:lnTo>
                  <a:lnTo>
                    <a:pt x="3629" y="14565"/>
                  </a:lnTo>
                  <a:lnTo>
                    <a:pt x="3824" y="14638"/>
                  </a:lnTo>
                  <a:lnTo>
                    <a:pt x="4141" y="14760"/>
                  </a:lnTo>
                  <a:lnTo>
                    <a:pt x="4384" y="14906"/>
                  </a:lnTo>
                  <a:lnTo>
                    <a:pt x="4384" y="14906"/>
                  </a:lnTo>
                  <a:lnTo>
                    <a:pt x="4530" y="14979"/>
                  </a:lnTo>
                  <a:lnTo>
                    <a:pt x="4628" y="15028"/>
                  </a:lnTo>
                  <a:lnTo>
                    <a:pt x="4774" y="15052"/>
                  </a:lnTo>
                  <a:lnTo>
                    <a:pt x="4920" y="15052"/>
                  </a:lnTo>
                  <a:lnTo>
                    <a:pt x="4920" y="15052"/>
                  </a:lnTo>
                  <a:lnTo>
                    <a:pt x="5091" y="15052"/>
                  </a:lnTo>
                  <a:lnTo>
                    <a:pt x="5212" y="15028"/>
                  </a:lnTo>
                  <a:lnTo>
                    <a:pt x="5334" y="14979"/>
                  </a:lnTo>
                  <a:lnTo>
                    <a:pt x="5456" y="14906"/>
                  </a:lnTo>
                  <a:lnTo>
                    <a:pt x="5456" y="14906"/>
                  </a:lnTo>
                  <a:lnTo>
                    <a:pt x="5724" y="14760"/>
                  </a:lnTo>
                  <a:lnTo>
                    <a:pt x="6040" y="14638"/>
                  </a:lnTo>
                  <a:lnTo>
                    <a:pt x="6235" y="14565"/>
                  </a:lnTo>
                  <a:lnTo>
                    <a:pt x="6454" y="14516"/>
                  </a:lnTo>
                  <a:lnTo>
                    <a:pt x="6698" y="14492"/>
                  </a:lnTo>
                  <a:lnTo>
                    <a:pt x="6966" y="14467"/>
                  </a:lnTo>
                  <a:lnTo>
                    <a:pt x="6966" y="14467"/>
                  </a:lnTo>
                  <a:lnTo>
                    <a:pt x="7234" y="14492"/>
                  </a:lnTo>
                  <a:lnTo>
                    <a:pt x="7477" y="14516"/>
                  </a:lnTo>
                  <a:lnTo>
                    <a:pt x="7697" y="14565"/>
                  </a:lnTo>
                  <a:lnTo>
                    <a:pt x="7891" y="14638"/>
                  </a:lnTo>
                  <a:lnTo>
                    <a:pt x="8232" y="14760"/>
                  </a:lnTo>
                  <a:lnTo>
                    <a:pt x="8476" y="14906"/>
                  </a:lnTo>
                  <a:lnTo>
                    <a:pt x="8476" y="14906"/>
                  </a:lnTo>
                  <a:lnTo>
                    <a:pt x="8598" y="14979"/>
                  </a:lnTo>
                  <a:lnTo>
                    <a:pt x="8719" y="15028"/>
                  </a:lnTo>
                  <a:lnTo>
                    <a:pt x="8841" y="15052"/>
                  </a:lnTo>
                  <a:lnTo>
                    <a:pt x="9012" y="15052"/>
                  </a:lnTo>
                  <a:lnTo>
                    <a:pt x="9012" y="15052"/>
                  </a:lnTo>
                  <a:lnTo>
                    <a:pt x="9158" y="15052"/>
                  </a:lnTo>
                  <a:lnTo>
                    <a:pt x="9304" y="15028"/>
                  </a:lnTo>
                  <a:lnTo>
                    <a:pt x="9401" y="14979"/>
                  </a:lnTo>
                  <a:lnTo>
                    <a:pt x="9548" y="14906"/>
                  </a:lnTo>
                  <a:lnTo>
                    <a:pt x="9548" y="14906"/>
                  </a:lnTo>
                  <a:lnTo>
                    <a:pt x="9791" y="14760"/>
                  </a:lnTo>
                  <a:lnTo>
                    <a:pt x="10108" y="14638"/>
                  </a:lnTo>
                  <a:lnTo>
                    <a:pt x="10303" y="14565"/>
                  </a:lnTo>
                  <a:lnTo>
                    <a:pt x="10522" y="14516"/>
                  </a:lnTo>
                  <a:lnTo>
                    <a:pt x="10765" y="14492"/>
                  </a:lnTo>
                  <a:lnTo>
                    <a:pt x="11058" y="14467"/>
                  </a:lnTo>
                  <a:lnTo>
                    <a:pt x="11058" y="14467"/>
                  </a:lnTo>
                  <a:lnTo>
                    <a:pt x="11277" y="14492"/>
                  </a:lnTo>
                  <a:lnTo>
                    <a:pt x="11496" y="14516"/>
                  </a:lnTo>
                  <a:lnTo>
                    <a:pt x="11691" y="14540"/>
                  </a:lnTo>
                  <a:lnTo>
                    <a:pt x="11886" y="14589"/>
                  </a:lnTo>
                  <a:lnTo>
                    <a:pt x="12178" y="14711"/>
                  </a:lnTo>
                  <a:lnTo>
                    <a:pt x="12421" y="14833"/>
                  </a:lnTo>
                  <a:lnTo>
                    <a:pt x="12421" y="11277"/>
                  </a:lnTo>
                  <a:lnTo>
                    <a:pt x="13858" y="7965"/>
                  </a:lnTo>
                  <a:lnTo>
                    <a:pt x="13858" y="7965"/>
                  </a:lnTo>
                  <a:lnTo>
                    <a:pt x="13931" y="7770"/>
                  </a:lnTo>
                  <a:lnTo>
                    <a:pt x="13956" y="7575"/>
                  </a:lnTo>
                  <a:lnTo>
                    <a:pt x="13931" y="7404"/>
                  </a:lnTo>
                  <a:lnTo>
                    <a:pt x="13883" y="7258"/>
                  </a:lnTo>
                  <a:lnTo>
                    <a:pt x="13785" y="7112"/>
                  </a:lnTo>
                  <a:lnTo>
                    <a:pt x="13664" y="6966"/>
                  </a:lnTo>
                  <a:lnTo>
                    <a:pt x="13517" y="6844"/>
                  </a:lnTo>
                  <a:lnTo>
                    <a:pt x="13347" y="6747"/>
                  </a:lnTo>
                  <a:lnTo>
                    <a:pt x="13347" y="6747"/>
                  </a:lnTo>
                </a:path>
              </a:pathLst>
            </a:custGeom>
            <a:noFill/>
            <a:ln w="12175" cap="rnd" cmpd="sng">
              <a:solidFill>
                <a:srgbClr val="111111"/>
              </a:solidFill>
              <a:prstDash val="solid"/>
              <a:round/>
              <a:headEnd type="none" w="sm" len="sm"/>
              <a:tailEnd type="none" w="sm" len="sm"/>
            </a:ln>
          </p:spPr>
          <p:txBody>
            <a:bodyPr spcFirstLastPara="1" wrap="square" lIns="91425" tIns="91425" rIns="91425" bIns="91425" anchor="ctr" anchorCtr="0">
              <a:noAutofit/>
            </a:bodyPr>
            <a:lstStyle/>
            <a:p>
              <a:pPr marL="0" lvl="0" indent="0">
                <a:spcBef>
                  <a:spcPts val="0"/>
                </a:spcBef>
                <a:spcAft>
                  <a:spcPts val="0"/>
                </a:spcAft>
                <a:buNone/>
              </a:pPr>
              <a:endParaRPr/>
            </a:p>
          </p:txBody>
        </p:sp>
        <p:sp>
          <p:nvSpPr>
            <p:cNvPr id="812" name="Shape 812"/>
            <p:cNvSpPr/>
            <p:nvPr/>
          </p:nvSpPr>
          <p:spPr>
            <a:xfrm>
              <a:off x="6805625" y="4452725"/>
              <a:ext cx="15850" cy="28050"/>
            </a:xfrm>
            <a:custGeom>
              <a:avLst/>
              <a:gdLst/>
              <a:ahLst/>
              <a:cxnLst/>
              <a:rect l="0" t="0" r="0" b="0"/>
              <a:pathLst>
                <a:path w="634" h="1122" fill="none" extrusionOk="0">
                  <a:moveTo>
                    <a:pt x="317" y="1121"/>
                  </a:moveTo>
                  <a:lnTo>
                    <a:pt x="317" y="1121"/>
                  </a:lnTo>
                  <a:lnTo>
                    <a:pt x="244" y="1097"/>
                  </a:lnTo>
                  <a:lnTo>
                    <a:pt x="196" y="1073"/>
                  </a:lnTo>
                  <a:lnTo>
                    <a:pt x="123" y="1024"/>
                  </a:lnTo>
                  <a:lnTo>
                    <a:pt x="74" y="951"/>
                  </a:lnTo>
                  <a:lnTo>
                    <a:pt x="25" y="780"/>
                  </a:lnTo>
                  <a:lnTo>
                    <a:pt x="1" y="561"/>
                  </a:lnTo>
                  <a:lnTo>
                    <a:pt x="1" y="561"/>
                  </a:lnTo>
                  <a:lnTo>
                    <a:pt x="25" y="342"/>
                  </a:lnTo>
                  <a:lnTo>
                    <a:pt x="74" y="147"/>
                  </a:lnTo>
                  <a:lnTo>
                    <a:pt x="123" y="98"/>
                  </a:lnTo>
                  <a:lnTo>
                    <a:pt x="196" y="25"/>
                  </a:lnTo>
                  <a:lnTo>
                    <a:pt x="244" y="1"/>
                  </a:lnTo>
                  <a:lnTo>
                    <a:pt x="317" y="1"/>
                  </a:lnTo>
                  <a:lnTo>
                    <a:pt x="317" y="1"/>
                  </a:lnTo>
                  <a:lnTo>
                    <a:pt x="366" y="1"/>
                  </a:lnTo>
                  <a:lnTo>
                    <a:pt x="439" y="25"/>
                  </a:lnTo>
                  <a:lnTo>
                    <a:pt x="488" y="98"/>
                  </a:lnTo>
                  <a:lnTo>
                    <a:pt x="537" y="147"/>
                  </a:lnTo>
                  <a:lnTo>
                    <a:pt x="610" y="342"/>
                  </a:lnTo>
                  <a:lnTo>
                    <a:pt x="634" y="561"/>
                  </a:lnTo>
                  <a:lnTo>
                    <a:pt x="634" y="561"/>
                  </a:lnTo>
                  <a:lnTo>
                    <a:pt x="610" y="780"/>
                  </a:lnTo>
                  <a:lnTo>
                    <a:pt x="537" y="951"/>
                  </a:lnTo>
                  <a:lnTo>
                    <a:pt x="488" y="1024"/>
                  </a:lnTo>
                  <a:lnTo>
                    <a:pt x="439" y="1073"/>
                  </a:lnTo>
                  <a:lnTo>
                    <a:pt x="366" y="1097"/>
                  </a:lnTo>
                  <a:lnTo>
                    <a:pt x="317" y="1121"/>
                  </a:lnTo>
                  <a:lnTo>
                    <a:pt x="317" y="1121"/>
                  </a:lnTo>
                </a:path>
              </a:pathLst>
            </a:custGeom>
            <a:noFill/>
            <a:ln w="12175" cap="rnd" cmpd="sng">
              <a:solidFill>
                <a:srgbClr val="111111"/>
              </a:solidFill>
              <a:prstDash val="solid"/>
              <a:round/>
              <a:headEnd type="none" w="sm" len="sm"/>
              <a:tailEnd type="none" w="sm" len="sm"/>
            </a:ln>
          </p:spPr>
          <p:txBody>
            <a:bodyPr spcFirstLastPara="1" wrap="square" lIns="91425" tIns="91425" rIns="91425" bIns="91425" anchor="ctr" anchorCtr="0">
              <a:noAutofit/>
            </a:bodyPr>
            <a:lstStyle/>
            <a:p>
              <a:pPr marL="0" lvl="0" indent="0">
                <a:spcBef>
                  <a:spcPts val="0"/>
                </a:spcBef>
                <a:spcAft>
                  <a:spcPts val="0"/>
                </a:spcAft>
                <a:buNone/>
              </a:pPr>
              <a:endParaRPr/>
            </a:p>
          </p:txBody>
        </p:sp>
        <p:sp>
          <p:nvSpPr>
            <p:cNvPr id="813" name="Shape 813"/>
            <p:cNvSpPr/>
            <p:nvPr/>
          </p:nvSpPr>
          <p:spPr>
            <a:xfrm>
              <a:off x="6872600" y="4452725"/>
              <a:ext cx="15875" cy="28050"/>
            </a:xfrm>
            <a:custGeom>
              <a:avLst/>
              <a:gdLst/>
              <a:ahLst/>
              <a:cxnLst/>
              <a:rect l="0" t="0" r="0" b="0"/>
              <a:pathLst>
                <a:path w="635" h="1122" fill="none" extrusionOk="0">
                  <a:moveTo>
                    <a:pt x="317" y="1121"/>
                  </a:moveTo>
                  <a:lnTo>
                    <a:pt x="317" y="1121"/>
                  </a:lnTo>
                  <a:lnTo>
                    <a:pt x="269" y="1097"/>
                  </a:lnTo>
                  <a:lnTo>
                    <a:pt x="196" y="1073"/>
                  </a:lnTo>
                  <a:lnTo>
                    <a:pt x="147" y="1024"/>
                  </a:lnTo>
                  <a:lnTo>
                    <a:pt x="98" y="951"/>
                  </a:lnTo>
                  <a:lnTo>
                    <a:pt x="25" y="780"/>
                  </a:lnTo>
                  <a:lnTo>
                    <a:pt x="1" y="561"/>
                  </a:lnTo>
                  <a:lnTo>
                    <a:pt x="1" y="561"/>
                  </a:lnTo>
                  <a:lnTo>
                    <a:pt x="25" y="342"/>
                  </a:lnTo>
                  <a:lnTo>
                    <a:pt x="98" y="147"/>
                  </a:lnTo>
                  <a:lnTo>
                    <a:pt x="147" y="98"/>
                  </a:lnTo>
                  <a:lnTo>
                    <a:pt x="196" y="25"/>
                  </a:lnTo>
                  <a:lnTo>
                    <a:pt x="269" y="1"/>
                  </a:lnTo>
                  <a:lnTo>
                    <a:pt x="317" y="1"/>
                  </a:lnTo>
                  <a:lnTo>
                    <a:pt x="317" y="1"/>
                  </a:lnTo>
                  <a:lnTo>
                    <a:pt x="390" y="1"/>
                  </a:lnTo>
                  <a:lnTo>
                    <a:pt x="464" y="25"/>
                  </a:lnTo>
                  <a:lnTo>
                    <a:pt x="512" y="98"/>
                  </a:lnTo>
                  <a:lnTo>
                    <a:pt x="561" y="147"/>
                  </a:lnTo>
                  <a:lnTo>
                    <a:pt x="610" y="342"/>
                  </a:lnTo>
                  <a:lnTo>
                    <a:pt x="634" y="561"/>
                  </a:lnTo>
                  <a:lnTo>
                    <a:pt x="634" y="561"/>
                  </a:lnTo>
                  <a:lnTo>
                    <a:pt x="610" y="780"/>
                  </a:lnTo>
                  <a:lnTo>
                    <a:pt x="561" y="951"/>
                  </a:lnTo>
                  <a:lnTo>
                    <a:pt x="512" y="1024"/>
                  </a:lnTo>
                  <a:lnTo>
                    <a:pt x="464" y="1073"/>
                  </a:lnTo>
                  <a:lnTo>
                    <a:pt x="390" y="1097"/>
                  </a:lnTo>
                  <a:lnTo>
                    <a:pt x="317" y="1121"/>
                  </a:lnTo>
                  <a:lnTo>
                    <a:pt x="317" y="1121"/>
                  </a:lnTo>
                </a:path>
              </a:pathLst>
            </a:custGeom>
            <a:noFill/>
            <a:ln w="12175" cap="rnd" cmpd="sng">
              <a:solidFill>
                <a:srgbClr val="111111"/>
              </a:solidFill>
              <a:prstDash val="solid"/>
              <a:round/>
              <a:headEnd type="none" w="sm" len="sm"/>
              <a:tailEnd type="none" w="sm" len="sm"/>
            </a:ln>
          </p:spPr>
          <p:txBody>
            <a:bodyPr spcFirstLastPara="1" wrap="square" lIns="91425" tIns="91425" rIns="91425" bIns="91425" anchor="ctr" anchorCtr="0">
              <a:noAutofit/>
            </a:bodyPr>
            <a:lstStyle/>
            <a:p>
              <a:pPr marL="0" lvl="0" indent="0">
                <a:spcBef>
                  <a:spcPts val="0"/>
                </a:spcBef>
                <a:spcAft>
                  <a:spcPts val="0"/>
                </a:spcAft>
                <a:buNone/>
              </a:pPr>
              <a:endParaRPr/>
            </a:p>
          </p:txBody>
        </p:sp>
        <p:sp>
          <p:nvSpPr>
            <p:cNvPr id="814" name="Shape 814"/>
            <p:cNvSpPr/>
            <p:nvPr/>
          </p:nvSpPr>
          <p:spPr>
            <a:xfrm>
              <a:off x="6709425" y="4414975"/>
              <a:ext cx="275250" cy="54825"/>
            </a:xfrm>
            <a:custGeom>
              <a:avLst/>
              <a:gdLst/>
              <a:ahLst/>
              <a:cxnLst/>
              <a:rect l="0" t="0" r="0" b="0"/>
              <a:pathLst>
                <a:path w="11010" h="2193" fill="none" extrusionOk="0">
                  <a:moveTo>
                    <a:pt x="11009" y="2193"/>
                  </a:moveTo>
                  <a:lnTo>
                    <a:pt x="5505" y="1"/>
                  </a:lnTo>
                  <a:lnTo>
                    <a:pt x="1" y="2193"/>
                  </a:lnTo>
                </a:path>
              </a:pathLst>
            </a:custGeom>
            <a:noFill/>
            <a:ln w="12175" cap="rnd" cmpd="sng">
              <a:solidFill>
                <a:srgbClr val="111111"/>
              </a:solidFill>
              <a:prstDash val="solid"/>
              <a:round/>
              <a:headEnd type="none" w="sm" len="sm"/>
              <a:tailEnd type="none" w="sm" len="sm"/>
            </a:ln>
          </p:spPr>
          <p:txBody>
            <a:bodyPr spcFirstLastPara="1" wrap="square" lIns="91425" tIns="91425" rIns="91425" bIns="91425" anchor="ctr" anchorCtr="0">
              <a:noAutofit/>
            </a:bodyPr>
            <a:lstStyle/>
            <a:p>
              <a:pPr marL="0" lvl="0" indent="0">
                <a:spcBef>
                  <a:spcPts val="0"/>
                </a:spcBef>
                <a:spcAft>
                  <a:spcPts val="0"/>
                </a:spcAft>
                <a:buNone/>
              </a:pPr>
              <a:endParaRPr/>
            </a:p>
          </p:txBody>
        </p:sp>
        <p:sp>
          <p:nvSpPr>
            <p:cNvPr id="815" name="Shape 815"/>
            <p:cNvSpPr/>
            <p:nvPr/>
          </p:nvSpPr>
          <p:spPr>
            <a:xfrm>
              <a:off x="6733175" y="4382725"/>
              <a:ext cx="227750" cy="37150"/>
            </a:xfrm>
            <a:custGeom>
              <a:avLst/>
              <a:gdLst/>
              <a:ahLst/>
              <a:cxnLst/>
              <a:rect l="0" t="0" r="0" b="0"/>
              <a:pathLst>
                <a:path w="9110" h="1486" fill="none" extrusionOk="0">
                  <a:moveTo>
                    <a:pt x="1" y="1486"/>
                  </a:moveTo>
                  <a:lnTo>
                    <a:pt x="1681" y="1486"/>
                  </a:lnTo>
                  <a:lnTo>
                    <a:pt x="1681" y="0"/>
                  </a:lnTo>
                  <a:lnTo>
                    <a:pt x="4555" y="0"/>
                  </a:lnTo>
                  <a:lnTo>
                    <a:pt x="7429" y="0"/>
                  </a:lnTo>
                  <a:lnTo>
                    <a:pt x="7429" y="1486"/>
                  </a:lnTo>
                  <a:lnTo>
                    <a:pt x="9109" y="1486"/>
                  </a:lnTo>
                </a:path>
              </a:pathLst>
            </a:custGeom>
            <a:noFill/>
            <a:ln w="12175" cap="rnd" cmpd="sng">
              <a:solidFill>
                <a:srgbClr val="111111"/>
              </a:solidFill>
              <a:prstDash val="solid"/>
              <a:round/>
              <a:headEnd type="none" w="sm" len="sm"/>
              <a:tailEnd type="none" w="sm" len="sm"/>
            </a:ln>
          </p:spPr>
          <p:txBody>
            <a:bodyPr spcFirstLastPara="1" wrap="square" lIns="91425" tIns="91425" rIns="91425" bIns="91425" anchor="ctr" anchorCtr="0">
              <a:noAutofit/>
            </a:bodyPr>
            <a:lstStyle/>
            <a:p>
              <a:pPr marL="0" lvl="0" indent="0">
                <a:spcBef>
                  <a:spcPts val="0"/>
                </a:spcBef>
                <a:spcAft>
                  <a:spcPts val="0"/>
                </a:spcAft>
                <a:buNone/>
              </a:pPr>
              <a:endParaRPr/>
            </a:p>
          </p:txBody>
        </p:sp>
        <p:sp>
          <p:nvSpPr>
            <p:cNvPr id="816" name="Shape 816"/>
            <p:cNvSpPr/>
            <p:nvPr/>
          </p:nvSpPr>
          <p:spPr>
            <a:xfrm>
              <a:off x="6847025" y="4414975"/>
              <a:ext cx="25" cy="145550"/>
            </a:xfrm>
            <a:custGeom>
              <a:avLst/>
              <a:gdLst/>
              <a:ahLst/>
              <a:cxnLst/>
              <a:rect l="0" t="0" r="0" b="0"/>
              <a:pathLst>
                <a:path w="1" h="5822" fill="none" extrusionOk="0">
                  <a:moveTo>
                    <a:pt x="1" y="1"/>
                  </a:moveTo>
                  <a:lnTo>
                    <a:pt x="1" y="5822"/>
                  </a:lnTo>
                </a:path>
              </a:pathLst>
            </a:custGeom>
            <a:noFill/>
            <a:ln w="12175" cap="rnd" cmpd="sng">
              <a:solidFill>
                <a:srgbClr val="111111"/>
              </a:solidFill>
              <a:prstDash val="solid"/>
              <a:round/>
              <a:headEnd type="none" w="sm" len="sm"/>
              <a:tailEnd type="none" w="sm" len="sm"/>
            </a:ln>
          </p:spPr>
          <p:txBody>
            <a:bodyPr spcFirstLastPara="1" wrap="square" lIns="91425" tIns="91425" rIns="91425" bIns="91425" anchor="ctr" anchorCtr="0">
              <a:noAutofit/>
            </a:bodyPr>
            <a:lstStyle/>
            <a:p>
              <a:pPr marL="0" lvl="0" indent="0">
                <a:spcBef>
                  <a:spcPts val="0"/>
                </a:spcBef>
                <a:spcAft>
                  <a:spcPts val="0"/>
                </a:spcAft>
                <a:buNone/>
              </a:pPr>
              <a:endParaRPr/>
            </a:p>
          </p:txBody>
        </p:sp>
      </p:grpSp>
      <p:grpSp>
        <p:nvGrpSpPr>
          <p:cNvPr id="817" name="Shape 817"/>
          <p:cNvGrpSpPr/>
          <p:nvPr/>
        </p:nvGrpSpPr>
        <p:grpSpPr>
          <a:xfrm>
            <a:off x="4244008" y="4341012"/>
            <a:ext cx="401392" cy="385042"/>
            <a:chOff x="5233525" y="4954450"/>
            <a:chExt cx="538275" cy="516350"/>
          </a:xfrm>
        </p:grpSpPr>
        <p:sp>
          <p:nvSpPr>
            <p:cNvPr id="818" name="Shape 818"/>
            <p:cNvSpPr/>
            <p:nvPr/>
          </p:nvSpPr>
          <p:spPr>
            <a:xfrm>
              <a:off x="5637825" y="4954450"/>
              <a:ext cx="89525" cy="89525"/>
            </a:xfrm>
            <a:custGeom>
              <a:avLst/>
              <a:gdLst/>
              <a:ahLst/>
              <a:cxnLst/>
              <a:rect l="0" t="0" r="0" b="0"/>
              <a:pathLst>
                <a:path w="3581" h="3581" fill="none" extrusionOk="0">
                  <a:moveTo>
                    <a:pt x="1023" y="3410"/>
                  </a:moveTo>
                  <a:lnTo>
                    <a:pt x="1023" y="3410"/>
                  </a:lnTo>
                  <a:lnTo>
                    <a:pt x="1193" y="3483"/>
                  </a:lnTo>
                  <a:lnTo>
                    <a:pt x="1388" y="3532"/>
                  </a:lnTo>
                  <a:lnTo>
                    <a:pt x="1583" y="3556"/>
                  </a:lnTo>
                  <a:lnTo>
                    <a:pt x="1778" y="3581"/>
                  </a:lnTo>
                  <a:lnTo>
                    <a:pt x="1778" y="3581"/>
                  </a:lnTo>
                  <a:lnTo>
                    <a:pt x="1973" y="3556"/>
                  </a:lnTo>
                  <a:lnTo>
                    <a:pt x="2143" y="3532"/>
                  </a:lnTo>
                  <a:lnTo>
                    <a:pt x="2314" y="3508"/>
                  </a:lnTo>
                  <a:lnTo>
                    <a:pt x="2484" y="3435"/>
                  </a:lnTo>
                  <a:lnTo>
                    <a:pt x="2630" y="3361"/>
                  </a:lnTo>
                  <a:lnTo>
                    <a:pt x="2776" y="3264"/>
                  </a:lnTo>
                  <a:lnTo>
                    <a:pt x="2923" y="3167"/>
                  </a:lnTo>
                  <a:lnTo>
                    <a:pt x="3044" y="3045"/>
                  </a:lnTo>
                  <a:lnTo>
                    <a:pt x="3166" y="2923"/>
                  </a:lnTo>
                  <a:lnTo>
                    <a:pt x="3264" y="2801"/>
                  </a:lnTo>
                  <a:lnTo>
                    <a:pt x="3361" y="2631"/>
                  </a:lnTo>
                  <a:lnTo>
                    <a:pt x="3434" y="2485"/>
                  </a:lnTo>
                  <a:lnTo>
                    <a:pt x="3483" y="2314"/>
                  </a:lnTo>
                  <a:lnTo>
                    <a:pt x="3531" y="2144"/>
                  </a:lnTo>
                  <a:lnTo>
                    <a:pt x="3556" y="1973"/>
                  </a:lnTo>
                  <a:lnTo>
                    <a:pt x="3580" y="1803"/>
                  </a:lnTo>
                  <a:lnTo>
                    <a:pt x="3580" y="1803"/>
                  </a:lnTo>
                  <a:lnTo>
                    <a:pt x="3556" y="1608"/>
                  </a:lnTo>
                  <a:lnTo>
                    <a:pt x="3531" y="1437"/>
                  </a:lnTo>
                  <a:lnTo>
                    <a:pt x="3483" y="1267"/>
                  </a:lnTo>
                  <a:lnTo>
                    <a:pt x="3434" y="1096"/>
                  </a:lnTo>
                  <a:lnTo>
                    <a:pt x="3361" y="950"/>
                  </a:lnTo>
                  <a:lnTo>
                    <a:pt x="3264" y="804"/>
                  </a:lnTo>
                  <a:lnTo>
                    <a:pt x="3166" y="658"/>
                  </a:lnTo>
                  <a:lnTo>
                    <a:pt x="3044" y="536"/>
                  </a:lnTo>
                  <a:lnTo>
                    <a:pt x="2923" y="414"/>
                  </a:lnTo>
                  <a:lnTo>
                    <a:pt x="2776" y="317"/>
                  </a:lnTo>
                  <a:lnTo>
                    <a:pt x="2630" y="220"/>
                  </a:lnTo>
                  <a:lnTo>
                    <a:pt x="2484" y="147"/>
                  </a:lnTo>
                  <a:lnTo>
                    <a:pt x="2314" y="98"/>
                  </a:lnTo>
                  <a:lnTo>
                    <a:pt x="2143" y="49"/>
                  </a:lnTo>
                  <a:lnTo>
                    <a:pt x="1973" y="25"/>
                  </a:lnTo>
                  <a:lnTo>
                    <a:pt x="1778" y="0"/>
                  </a:lnTo>
                  <a:lnTo>
                    <a:pt x="1778" y="0"/>
                  </a:lnTo>
                  <a:lnTo>
                    <a:pt x="1607" y="25"/>
                  </a:lnTo>
                  <a:lnTo>
                    <a:pt x="1437" y="49"/>
                  </a:lnTo>
                  <a:lnTo>
                    <a:pt x="1266" y="98"/>
                  </a:lnTo>
                  <a:lnTo>
                    <a:pt x="1096" y="147"/>
                  </a:lnTo>
                  <a:lnTo>
                    <a:pt x="925" y="220"/>
                  </a:lnTo>
                  <a:lnTo>
                    <a:pt x="779" y="317"/>
                  </a:lnTo>
                  <a:lnTo>
                    <a:pt x="658" y="414"/>
                  </a:lnTo>
                  <a:lnTo>
                    <a:pt x="536" y="536"/>
                  </a:lnTo>
                  <a:lnTo>
                    <a:pt x="414" y="658"/>
                  </a:lnTo>
                  <a:lnTo>
                    <a:pt x="317" y="804"/>
                  </a:lnTo>
                  <a:lnTo>
                    <a:pt x="219" y="950"/>
                  </a:lnTo>
                  <a:lnTo>
                    <a:pt x="146" y="1096"/>
                  </a:lnTo>
                  <a:lnTo>
                    <a:pt x="73" y="1267"/>
                  </a:lnTo>
                  <a:lnTo>
                    <a:pt x="49" y="1437"/>
                  </a:lnTo>
                  <a:lnTo>
                    <a:pt x="24" y="1608"/>
                  </a:lnTo>
                  <a:lnTo>
                    <a:pt x="0" y="1803"/>
                  </a:lnTo>
                  <a:lnTo>
                    <a:pt x="0" y="1803"/>
                  </a:lnTo>
                  <a:lnTo>
                    <a:pt x="24" y="2071"/>
                  </a:lnTo>
                  <a:lnTo>
                    <a:pt x="97" y="2339"/>
                  </a:lnTo>
                  <a:lnTo>
                    <a:pt x="195" y="2582"/>
                  </a:lnTo>
                  <a:lnTo>
                    <a:pt x="317" y="2801"/>
                  </a:lnTo>
                </a:path>
              </a:pathLst>
            </a:custGeom>
            <a:noFill/>
            <a:ln w="12175" cap="rnd" cmpd="sng">
              <a:solidFill>
                <a:srgbClr val="111111"/>
              </a:solidFill>
              <a:prstDash val="solid"/>
              <a:round/>
              <a:headEnd type="none" w="sm" len="sm"/>
              <a:tailEnd type="none" w="sm" len="sm"/>
            </a:ln>
          </p:spPr>
          <p:txBody>
            <a:bodyPr spcFirstLastPara="1" wrap="square" lIns="91425" tIns="91425" rIns="91425" bIns="91425" anchor="ctr" anchorCtr="0">
              <a:noAutofit/>
            </a:bodyPr>
            <a:lstStyle/>
            <a:p>
              <a:pPr marL="0" lvl="0" indent="0">
                <a:spcBef>
                  <a:spcPts val="0"/>
                </a:spcBef>
                <a:spcAft>
                  <a:spcPts val="0"/>
                </a:spcAft>
                <a:buNone/>
              </a:pPr>
              <a:endParaRPr/>
            </a:p>
          </p:txBody>
        </p:sp>
        <p:sp>
          <p:nvSpPr>
            <p:cNvPr id="819" name="Shape 819"/>
            <p:cNvSpPr/>
            <p:nvPr/>
          </p:nvSpPr>
          <p:spPr>
            <a:xfrm>
              <a:off x="5323025" y="4980625"/>
              <a:ext cx="88925" cy="88925"/>
            </a:xfrm>
            <a:custGeom>
              <a:avLst/>
              <a:gdLst/>
              <a:ahLst/>
              <a:cxnLst/>
              <a:rect l="0" t="0" r="0" b="0"/>
              <a:pathLst>
                <a:path w="3557" h="3557" fill="none" extrusionOk="0">
                  <a:moveTo>
                    <a:pt x="3191" y="2850"/>
                  </a:moveTo>
                  <a:lnTo>
                    <a:pt x="3191" y="2850"/>
                  </a:lnTo>
                  <a:lnTo>
                    <a:pt x="3313" y="2680"/>
                  </a:lnTo>
                  <a:lnTo>
                    <a:pt x="3410" y="2509"/>
                  </a:lnTo>
                  <a:lnTo>
                    <a:pt x="3483" y="2314"/>
                  </a:lnTo>
                  <a:lnTo>
                    <a:pt x="3532" y="2095"/>
                  </a:lnTo>
                  <a:lnTo>
                    <a:pt x="3532" y="2095"/>
                  </a:lnTo>
                  <a:lnTo>
                    <a:pt x="3556" y="1925"/>
                  </a:lnTo>
                  <a:lnTo>
                    <a:pt x="3556" y="1730"/>
                  </a:lnTo>
                  <a:lnTo>
                    <a:pt x="3556" y="1559"/>
                  </a:lnTo>
                  <a:lnTo>
                    <a:pt x="3508" y="1389"/>
                  </a:lnTo>
                  <a:lnTo>
                    <a:pt x="3459" y="1218"/>
                  </a:lnTo>
                  <a:lnTo>
                    <a:pt x="3410" y="1072"/>
                  </a:lnTo>
                  <a:lnTo>
                    <a:pt x="3337" y="902"/>
                  </a:lnTo>
                  <a:lnTo>
                    <a:pt x="3240" y="756"/>
                  </a:lnTo>
                  <a:lnTo>
                    <a:pt x="3142" y="634"/>
                  </a:lnTo>
                  <a:lnTo>
                    <a:pt x="3021" y="512"/>
                  </a:lnTo>
                  <a:lnTo>
                    <a:pt x="2899" y="390"/>
                  </a:lnTo>
                  <a:lnTo>
                    <a:pt x="2753" y="293"/>
                  </a:lnTo>
                  <a:lnTo>
                    <a:pt x="2606" y="196"/>
                  </a:lnTo>
                  <a:lnTo>
                    <a:pt x="2436" y="122"/>
                  </a:lnTo>
                  <a:lnTo>
                    <a:pt x="2266" y="74"/>
                  </a:lnTo>
                  <a:lnTo>
                    <a:pt x="2095" y="25"/>
                  </a:lnTo>
                  <a:lnTo>
                    <a:pt x="2095" y="25"/>
                  </a:lnTo>
                  <a:lnTo>
                    <a:pt x="1925" y="1"/>
                  </a:lnTo>
                  <a:lnTo>
                    <a:pt x="1730" y="1"/>
                  </a:lnTo>
                  <a:lnTo>
                    <a:pt x="1559" y="1"/>
                  </a:lnTo>
                  <a:lnTo>
                    <a:pt x="1389" y="25"/>
                  </a:lnTo>
                  <a:lnTo>
                    <a:pt x="1218" y="74"/>
                  </a:lnTo>
                  <a:lnTo>
                    <a:pt x="1072" y="147"/>
                  </a:lnTo>
                  <a:lnTo>
                    <a:pt x="902" y="220"/>
                  </a:lnTo>
                  <a:lnTo>
                    <a:pt x="756" y="317"/>
                  </a:lnTo>
                  <a:lnTo>
                    <a:pt x="634" y="415"/>
                  </a:lnTo>
                  <a:lnTo>
                    <a:pt x="512" y="537"/>
                  </a:lnTo>
                  <a:lnTo>
                    <a:pt x="390" y="658"/>
                  </a:lnTo>
                  <a:lnTo>
                    <a:pt x="293" y="804"/>
                  </a:lnTo>
                  <a:lnTo>
                    <a:pt x="195" y="951"/>
                  </a:lnTo>
                  <a:lnTo>
                    <a:pt x="122" y="1097"/>
                  </a:lnTo>
                  <a:lnTo>
                    <a:pt x="74" y="1267"/>
                  </a:lnTo>
                  <a:lnTo>
                    <a:pt x="25" y="1462"/>
                  </a:lnTo>
                  <a:lnTo>
                    <a:pt x="25" y="1462"/>
                  </a:lnTo>
                  <a:lnTo>
                    <a:pt x="1" y="1633"/>
                  </a:lnTo>
                  <a:lnTo>
                    <a:pt x="1" y="1803"/>
                  </a:lnTo>
                  <a:lnTo>
                    <a:pt x="1" y="1998"/>
                  </a:lnTo>
                  <a:lnTo>
                    <a:pt x="25" y="2168"/>
                  </a:lnTo>
                  <a:lnTo>
                    <a:pt x="74" y="2339"/>
                  </a:lnTo>
                  <a:lnTo>
                    <a:pt x="147" y="2485"/>
                  </a:lnTo>
                  <a:lnTo>
                    <a:pt x="220" y="2655"/>
                  </a:lnTo>
                  <a:lnTo>
                    <a:pt x="317" y="2777"/>
                  </a:lnTo>
                  <a:lnTo>
                    <a:pt x="415" y="2923"/>
                  </a:lnTo>
                  <a:lnTo>
                    <a:pt x="536" y="3045"/>
                  </a:lnTo>
                  <a:lnTo>
                    <a:pt x="658" y="3167"/>
                  </a:lnTo>
                  <a:lnTo>
                    <a:pt x="804" y="3264"/>
                  </a:lnTo>
                  <a:lnTo>
                    <a:pt x="950" y="3362"/>
                  </a:lnTo>
                  <a:lnTo>
                    <a:pt x="1096" y="3435"/>
                  </a:lnTo>
                  <a:lnTo>
                    <a:pt x="1267" y="3483"/>
                  </a:lnTo>
                  <a:lnTo>
                    <a:pt x="1462" y="3532"/>
                  </a:lnTo>
                  <a:lnTo>
                    <a:pt x="1462" y="3532"/>
                  </a:lnTo>
                  <a:lnTo>
                    <a:pt x="1705" y="3557"/>
                  </a:lnTo>
                  <a:lnTo>
                    <a:pt x="1973" y="3557"/>
                  </a:lnTo>
                  <a:lnTo>
                    <a:pt x="2217" y="3508"/>
                  </a:lnTo>
                  <a:lnTo>
                    <a:pt x="2460" y="3435"/>
                  </a:lnTo>
                </a:path>
              </a:pathLst>
            </a:custGeom>
            <a:noFill/>
            <a:ln w="12175" cap="rnd" cmpd="sng">
              <a:solidFill>
                <a:srgbClr val="111111"/>
              </a:solidFill>
              <a:prstDash val="solid"/>
              <a:round/>
              <a:headEnd type="none" w="sm" len="sm"/>
              <a:tailEnd type="none" w="sm" len="sm"/>
            </a:ln>
          </p:spPr>
          <p:txBody>
            <a:bodyPr spcFirstLastPara="1" wrap="square" lIns="91425" tIns="91425" rIns="91425" bIns="91425" anchor="ctr" anchorCtr="0">
              <a:noAutofit/>
            </a:bodyPr>
            <a:lstStyle/>
            <a:p>
              <a:pPr marL="0" lvl="0" indent="0">
                <a:spcBef>
                  <a:spcPts val="0"/>
                </a:spcBef>
                <a:spcAft>
                  <a:spcPts val="0"/>
                </a:spcAft>
                <a:buNone/>
              </a:pPr>
              <a:endParaRPr/>
            </a:p>
          </p:txBody>
        </p:sp>
        <p:sp>
          <p:nvSpPr>
            <p:cNvPr id="820" name="Shape 820"/>
            <p:cNvSpPr/>
            <p:nvPr/>
          </p:nvSpPr>
          <p:spPr>
            <a:xfrm>
              <a:off x="5233525" y="5255225"/>
              <a:ext cx="89525" cy="89525"/>
            </a:xfrm>
            <a:custGeom>
              <a:avLst/>
              <a:gdLst/>
              <a:ahLst/>
              <a:cxnLst/>
              <a:rect l="0" t="0" r="0" b="0"/>
              <a:pathLst>
                <a:path w="3581" h="3581" fill="none" extrusionOk="0">
                  <a:moveTo>
                    <a:pt x="3215" y="707"/>
                  </a:moveTo>
                  <a:lnTo>
                    <a:pt x="3215" y="707"/>
                  </a:lnTo>
                  <a:lnTo>
                    <a:pt x="3093" y="585"/>
                  </a:lnTo>
                  <a:lnTo>
                    <a:pt x="2972" y="464"/>
                  </a:lnTo>
                  <a:lnTo>
                    <a:pt x="2850" y="342"/>
                  </a:lnTo>
                  <a:lnTo>
                    <a:pt x="2679" y="244"/>
                  </a:lnTo>
                  <a:lnTo>
                    <a:pt x="2679" y="244"/>
                  </a:lnTo>
                  <a:lnTo>
                    <a:pt x="2533" y="171"/>
                  </a:lnTo>
                  <a:lnTo>
                    <a:pt x="2363" y="98"/>
                  </a:lnTo>
                  <a:lnTo>
                    <a:pt x="2192" y="50"/>
                  </a:lnTo>
                  <a:lnTo>
                    <a:pt x="2022" y="25"/>
                  </a:lnTo>
                  <a:lnTo>
                    <a:pt x="1851" y="1"/>
                  </a:lnTo>
                  <a:lnTo>
                    <a:pt x="1681" y="25"/>
                  </a:lnTo>
                  <a:lnTo>
                    <a:pt x="1510" y="25"/>
                  </a:lnTo>
                  <a:lnTo>
                    <a:pt x="1340" y="74"/>
                  </a:lnTo>
                  <a:lnTo>
                    <a:pt x="1169" y="123"/>
                  </a:lnTo>
                  <a:lnTo>
                    <a:pt x="1023" y="196"/>
                  </a:lnTo>
                  <a:lnTo>
                    <a:pt x="877" y="269"/>
                  </a:lnTo>
                  <a:lnTo>
                    <a:pt x="731" y="366"/>
                  </a:lnTo>
                  <a:lnTo>
                    <a:pt x="585" y="488"/>
                  </a:lnTo>
                  <a:lnTo>
                    <a:pt x="463" y="610"/>
                  </a:lnTo>
                  <a:lnTo>
                    <a:pt x="341" y="731"/>
                  </a:lnTo>
                  <a:lnTo>
                    <a:pt x="244" y="902"/>
                  </a:lnTo>
                  <a:lnTo>
                    <a:pt x="244" y="902"/>
                  </a:lnTo>
                  <a:lnTo>
                    <a:pt x="171" y="1048"/>
                  </a:lnTo>
                  <a:lnTo>
                    <a:pt x="98" y="1219"/>
                  </a:lnTo>
                  <a:lnTo>
                    <a:pt x="49" y="1389"/>
                  </a:lnTo>
                  <a:lnTo>
                    <a:pt x="25" y="1560"/>
                  </a:lnTo>
                  <a:lnTo>
                    <a:pt x="0" y="1730"/>
                  </a:lnTo>
                  <a:lnTo>
                    <a:pt x="0" y="1900"/>
                  </a:lnTo>
                  <a:lnTo>
                    <a:pt x="25" y="2071"/>
                  </a:lnTo>
                  <a:lnTo>
                    <a:pt x="73" y="2241"/>
                  </a:lnTo>
                  <a:lnTo>
                    <a:pt x="122" y="2412"/>
                  </a:lnTo>
                  <a:lnTo>
                    <a:pt x="195" y="2558"/>
                  </a:lnTo>
                  <a:lnTo>
                    <a:pt x="268" y="2729"/>
                  </a:lnTo>
                  <a:lnTo>
                    <a:pt x="366" y="2850"/>
                  </a:lnTo>
                  <a:lnTo>
                    <a:pt x="463" y="2996"/>
                  </a:lnTo>
                  <a:lnTo>
                    <a:pt x="609" y="3118"/>
                  </a:lnTo>
                  <a:lnTo>
                    <a:pt x="731" y="3240"/>
                  </a:lnTo>
                  <a:lnTo>
                    <a:pt x="901" y="3337"/>
                  </a:lnTo>
                  <a:lnTo>
                    <a:pt x="901" y="3337"/>
                  </a:lnTo>
                  <a:lnTo>
                    <a:pt x="1048" y="3410"/>
                  </a:lnTo>
                  <a:lnTo>
                    <a:pt x="1218" y="3484"/>
                  </a:lnTo>
                  <a:lnTo>
                    <a:pt x="1389" y="3532"/>
                  </a:lnTo>
                  <a:lnTo>
                    <a:pt x="1559" y="3557"/>
                  </a:lnTo>
                  <a:lnTo>
                    <a:pt x="1730" y="3581"/>
                  </a:lnTo>
                  <a:lnTo>
                    <a:pt x="1900" y="3581"/>
                  </a:lnTo>
                  <a:lnTo>
                    <a:pt x="2071" y="3557"/>
                  </a:lnTo>
                  <a:lnTo>
                    <a:pt x="2241" y="3508"/>
                  </a:lnTo>
                  <a:lnTo>
                    <a:pt x="2411" y="3459"/>
                  </a:lnTo>
                  <a:lnTo>
                    <a:pt x="2558" y="3410"/>
                  </a:lnTo>
                  <a:lnTo>
                    <a:pt x="2704" y="3313"/>
                  </a:lnTo>
                  <a:lnTo>
                    <a:pt x="2850" y="3216"/>
                  </a:lnTo>
                  <a:lnTo>
                    <a:pt x="2996" y="3118"/>
                  </a:lnTo>
                  <a:lnTo>
                    <a:pt x="3118" y="2996"/>
                  </a:lnTo>
                  <a:lnTo>
                    <a:pt x="3240" y="2850"/>
                  </a:lnTo>
                  <a:lnTo>
                    <a:pt x="3337" y="2704"/>
                  </a:lnTo>
                  <a:lnTo>
                    <a:pt x="3337" y="2704"/>
                  </a:lnTo>
                  <a:lnTo>
                    <a:pt x="3459" y="2412"/>
                  </a:lnTo>
                  <a:lnTo>
                    <a:pt x="3532" y="2144"/>
                  </a:lnTo>
                  <a:lnTo>
                    <a:pt x="3581" y="1852"/>
                  </a:lnTo>
                  <a:lnTo>
                    <a:pt x="3556" y="1560"/>
                  </a:lnTo>
                </a:path>
              </a:pathLst>
            </a:custGeom>
            <a:noFill/>
            <a:ln w="12175" cap="rnd" cmpd="sng">
              <a:solidFill>
                <a:srgbClr val="111111"/>
              </a:solidFill>
              <a:prstDash val="solid"/>
              <a:round/>
              <a:headEnd type="none" w="sm" len="sm"/>
              <a:tailEnd type="none" w="sm" len="sm"/>
            </a:ln>
          </p:spPr>
          <p:txBody>
            <a:bodyPr spcFirstLastPara="1" wrap="square" lIns="91425" tIns="91425" rIns="91425" bIns="91425" anchor="ctr" anchorCtr="0">
              <a:noAutofit/>
            </a:bodyPr>
            <a:lstStyle/>
            <a:p>
              <a:pPr marL="0" lvl="0" indent="0">
                <a:spcBef>
                  <a:spcPts val="0"/>
                </a:spcBef>
                <a:spcAft>
                  <a:spcPts val="0"/>
                </a:spcAft>
                <a:buNone/>
              </a:pPr>
              <a:endParaRPr/>
            </a:p>
          </p:txBody>
        </p:sp>
        <p:sp>
          <p:nvSpPr>
            <p:cNvPr id="821" name="Shape 821"/>
            <p:cNvSpPr/>
            <p:nvPr/>
          </p:nvSpPr>
          <p:spPr>
            <a:xfrm>
              <a:off x="5453325" y="5382475"/>
              <a:ext cx="88925" cy="88325"/>
            </a:xfrm>
            <a:custGeom>
              <a:avLst/>
              <a:gdLst/>
              <a:ahLst/>
              <a:cxnLst/>
              <a:rect l="0" t="0" r="0" b="0"/>
              <a:pathLst>
                <a:path w="3557" h="3533" fill="none" extrusionOk="0">
                  <a:moveTo>
                    <a:pt x="1389" y="1"/>
                  </a:moveTo>
                  <a:lnTo>
                    <a:pt x="1389" y="1"/>
                  </a:lnTo>
                  <a:lnTo>
                    <a:pt x="1194" y="50"/>
                  </a:lnTo>
                  <a:lnTo>
                    <a:pt x="999" y="147"/>
                  </a:lnTo>
                  <a:lnTo>
                    <a:pt x="804" y="245"/>
                  </a:lnTo>
                  <a:lnTo>
                    <a:pt x="634" y="366"/>
                  </a:lnTo>
                  <a:lnTo>
                    <a:pt x="634" y="366"/>
                  </a:lnTo>
                  <a:lnTo>
                    <a:pt x="488" y="488"/>
                  </a:lnTo>
                  <a:lnTo>
                    <a:pt x="390" y="634"/>
                  </a:lnTo>
                  <a:lnTo>
                    <a:pt x="268" y="780"/>
                  </a:lnTo>
                  <a:lnTo>
                    <a:pt x="195" y="926"/>
                  </a:lnTo>
                  <a:lnTo>
                    <a:pt x="122" y="1073"/>
                  </a:lnTo>
                  <a:lnTo>
                    <a:pt x="74" y="1243"/>
                  </a:lnTo>
                  <a:lnTo>
                    <a:pt x="25" y="1414"/>
                  </a:lnTo>
                  <a:lnTo>
                    <a:pt x="0" y="1584"/>
                  </a:lnTo>
                  <a:lnTo>
                    <a:pt x="0" y="1755"/>
                  </a:lnTo>
                  <a:lnTo>
                    <a:pt x="0" y="1925"/>
                  </a:lnTo>
                  <a:lnTo>
                    <a:pt x="25" y="2096"/>
                  </a:lnTo>
                  <a:lnTo>
                    <a:pt x="74" y="2266"/>
                  </a:lnTo>
                  <a:lnTo>
                    <a:pt x="122" y="2412"/>
                  </a:lnTo>
                  <a:lnTo>
                    <a:pt x="195" y="2583"/>
                  </a:lnTo>
                  <a:lnTo>
                    <a:pt x="293" y="2729"/>
                  </a:lnTo>
                  <a:lnTo>
                    <a:pt x="415" y="2875"/>
                  </a:lnTo>
                  <a:lnTo>
                    <a:pt x="415" y="2875"/>
                  </a:lnTo>
                  <a:lnTo>
                    <a:pt x="536" y="3021"/>
                  </a:lnTo>
                  <a:lnTo>
                    <a:pt x="658" y="3143"/>
                  </a:lnTo>
                  <a:lnTo>
                    <a:pt x="804" y="3240"/>
                  </a:lnTo>
                  <a:lnTo>
                    <a:pt x="950" y="3313"/>
                  </a:lnTo>
                  <a:lnTo>
                    <a:pt x="1121" y="3386"/>
                  </a:lnTo>
                  <a:lnTo>
                    <a:pt x="1267" y="3459"/>
                  </a:lnTo>
                  <a:lnTo>
                    <a:pt x="1437" y="3484"/>
                  </a:lnTo>
                  <a:lnTo>
                    <a:pt x="1608" y="3508"/>
                  </a:lnTo>
                  <a:lnTo>
                    <a:pt x="1778" y="3532"/>
                  </a:lnTo>
                  <a:lnTo>
                    <a:pt x="1949" y="3508"/>
                  </a:lnTo>
                  <a:lnTo>
                    <a:pt x="2119" y="3484"/>
                  </a:lnTo>
                  <a:lnTo>
                    <a:pt x="2290" y="3435"/>
                  </a:lnTo>
                  <a:lnTo>
                    <a:pt x="2460" y="3386"/>
                  </a:lnTo>
                  <a:lnTo>
                    <a:pt x="2606" y="3313"/>
                  </a:lnTo>
                  <a:lnTo>
                    <a:pt x="2777" y="3216"/>
                  </a:lnTo>
                  <a:lnTo>
                    <a:pt x="2923" y="3118"/>
                  </a:lnTo>
                  <a:lnTo>
                    <a:pt x="2923" y="3118"/>
                  </a:lnTo>
                  <a:lnTo>
                    <a:pt x="3045" y="2997"/>
                  </a:lnTo>
                  <a:lnTo>
                    <a:pt x="3167" y="2851"/>
                  </a:lnTo>
                  <a:lnTo>
                    <a:pt x="3264" y="2704"/>
                  </a:lnTo>
                  <a:lnTo>
                    <a:pt x="3361" y="2558"/>
                  </a:lnTo>
                  <a:lnTo>
                    <a:pt x="3435" y="2412"/>
                  </a:lnTo>
                  <a:lnTo>
                    <a:pt x="3483" y="2242"/>
                  </a:lnTo>
                  <a:lnTo>
                    <a:pt x="3532" y="2071"/>
                  </a:lnTo>
                  <a:lnTo>
                    <a:pt x="3556" y="1901"/>
                  </a:lnTo>
                  <a:lnTo>
                    <a:pt x="3556" y="1730"/>
                  </a:lnTo>
                  <a:lnTo>
                    <a:pt x="3556" y="1560"/>
                  </a:lnTo>
                  <a:lnTo>
                    <a:pt x="3532" y="1389"/>
                  </a:lnTo>
                  <a:lnTo>
                    <a:pt x="3483" y="1219"/>
                  </a:lnTo>
                  <a:lnTo>
                    <a:pt x="3410" y="1048"/>
                  </a:lnTo>
                  <a:lnTo>
                    <a:pt x="3337" y="902"/>
                  </a:lnTo>
                  <a:lnTo>
                    <a:pt x="3264" y="756"/>
                  </a:lnTo>
                  <a:lnTo>
                    <a:pt x="3142" y="610"/>
                  </a:lnTo>
                  <a:lnTo>
                    <a:pt x="3142" y="610"/>
                  </a:lnTo>
                  <a:lnTo>
                    <a:pt x="2972" y="415"/>
                  </a:lnTo>
                  <a:lnTo>
                    <a:pt x="2753" y="245"/>
                  </a:lnTo>
                  <a:lnTo>
                    <a:pt x="2533" y="123"/>
                  </a:lnTo>
                  <a:lnTo>
                    <a:pt x="2314" y="50"/>
                  </a:lnTo>
                </a:path>
              </a:pathLst>
            </a:custGeom>
            <a:noFill/>
            <a:ln w="12175" cap="rnd" cmpd="sng">
              <a:solidFill>
                <a:srgbClr val="111111"/>
              </a:solidFill>
              <a:prstDash val="solid"/>
              <a:round/>
              <a:headEnd type="none" w="sm" len="sm"/>
              <a:tailEnd type="none" w="sm" len="sm"/>
            </a:ln>
          </p:spPr>
          <p:txBody>
            <a:bodyPr spcFirstLastPara="1" wrap="square" lIns="91425" tIns="91425" rIns="91425" bIns="91425" anchor="ctr" anchorCtr="0">
              <a:noAutofit/>
            </a:bodyPr>
            <a:lstStyle/>
            <a:p>
              <a:pPr marL="0" lvl="0" indent="0">
                <a:spcBef>
                  <a:spcPts val="0"/>
                </a:spcBef>
                <a:spcAft>
                  <a:spcPts val="0"/>
                </a:spcAft>
                <a:buNone/>
              </a:pPr>
              <a:endParaRPr/>
            </a:p>
          </p:txBody>
        </p:sp>
        <p:sp>
          <p:nvSpPr>
            <p:cNvPr id="822" name="Shape 822"/>
            <p:cNvSpPr/>
            <p:nvPr/>
          </p:nvSpPr>
          <p:spPr>
            <a:xfrm>
              <a:off x="5682875" y="5188875"/>
              <a:ext cx="88925" cy="89525"/>
            </a:xfrm>
            <a:custGeom>
              <a:avLst/>
              <a:gdLst/>
              <a:ahLst/>
              <a:cxnLst/>
              <a:rect l="0" t="0" r="0" b="0"/>
              <a:pathLst>
                <a:path w="3557" h="3581" fill="none" extrusionOk="0">
                  <a:moveTo>
                    <a:pt x="0" y="2022"/>
                  </a:moveTo>
                  <a:lnTo>
                    <a:pt x="0" y="2022"/>
                  </a:lnTo>
                  <a:lnTo>
                    <a:pt x="25" y="2216"/>
                  </a:lnTo>
                  <a:lnTo>
                    <a:pt x="98" y="2411"/>
                  </a:lnTo>
                  <a:lnTo>
                    <a:pt x="98" y="2411"/>
                  </a:lnTo>
                  <a:lnTo>
                    <a:pt x="171" y="2557"/>
                  </a:lnTo>
                  <a:lnTo>
                    <a:pt x="244" y="2728"/>
                  </a:lnTo>
                  <a:lnTo>
                    <a:pt x="341" y="2874"/>
                  </a:lnTo>
                  <a:lnTo>
                    <a:pt x="463" y="2996"/>
                  </a:lnTo>
                  <a:lnTo>
                    <a:pt x="585" y="3118"/>
                  </a:lnTo>
                  <a:lnTo>
                    <a:pt x="707" y="3239"/>
                  </a:lnTo>
                  <a:lnTo>
                    <a:pt x="853" y="3337"/>
                  </a:lnTo>
                  <a:lnTo>
                    <a:pt x="999" y="3410"/>
                  </a:lnTo>
                  <a:lnTo>
                    <a:pt x="1169" y="3483"/>
                  </a:lnTo>
                  <a:lnTo>
                    <a:pt x="1340" y="3532"/>
                  </a:lnTo>
                  <a:lnTo>
                    <a:pt x="1510" y="3556"/>
                  </a:lnTo>
                  <a:lnTo>
                    <a:pt x="1681" y="3580"/>
                  </a:lnTo>
                  <a:lnTo>
                    <a:pt x="1851" y="3580"/>
                  </a:lnTo>
                  <a:lnTo>
                    <a:pt x="2022" y="3556"/>
                  </a:lnTo>
                  <a:lnTo>
                    <a:pt x="2192" y="3532"/>
                  </a:lnTo>
                  <a:lnTo>
                    <a:pt x="2363" y="3459"/>
                  </a:lnTo>
                  <a:lnTo>
                    <a:pt x="2363" y="3459"/>
                  </a:lnTo>
                  <a:lnTo>
                    <a:pt x="2533" y="3410"/>
                  </a:lnTo>
                  <a:lnTo>
                    <a:pt x="2704" y="3312"/>
                  </a:lnTo>
                  <a:lnTo>
                    <a:pt x="2850" y="3215"/>
                  </a:lnTo>
                  <a:lnTo>
                    <a:pt x="2972" y="3093"/>
                  </a:lnTo>
                  <a:lnTo>
                    <a:pt x="3093" y="2971"/>
                  </a:lnTo>
                  <a:lnTo>
                    <a:pt x="3215" y="2850"/>
                  </a:lnTo>
                  <a:lnTo>
                    <a:pt x="3288" y="2704"/>
                  </a:lnTo>
                  <a:lnTo>
                    <a:pt x="3386" y="2557"/>
                  </a:lnTo>
                  <a:lnTo>
                    <a:pt x="3434" y="2387"/>
                  </a:lnTo>
                  <a:lnTo>
                    <a:pt x="3483" y="2216"/>
                  </a:lnTo>
                  <a:lnTo>
                    <a:pt x="3532" y="2070"/>
                  </a:lnTo>
                  <a:lnTo>
                    <a:pt x="3556" y="1875"/>
                  </a:lnTo>
                  <a:lnTo>
                    <a:pt x="3556" y="1705"/>
                  </a:lnTo>
                  <a:lnTo>
                    <a:pt x="3532" y="1534"/>
                  </a:lnTo>
                  <a:lnTo>
                    <a:pt x="3507" y="1364"/>
                  </a:lnTo>
                  <a:lnTo>
                    <a:pt x="3434" y="1194"/>
                  </a:lnTo>
                  <a:lnTo>
                    <a:pt x="3434" y="1194"/>
                  </a:lnTo>
                  <a:lnTo>
                    <a:pt x="3361" y="1023"/>
                  </a:lnTo>
                  <a:lnTo>
                    <a:pt x="3288" y="853"/>
                  </a:lnTo>
                  <a:lnTo>
                    <a:pt x="3191" y="706"/>
                  </a:lnTo>
                  <a:lnTo>
                    <a:pt x="3069" y="585"/>
                  </a:lnTo>
                  <a:lnTo>
                    <a:pt x="2947" y="463"/>
                  </a:lnTo>
                  <a:lnTo>
                    <a:pt x="2825" y="341"/>
                  </a:lnTo>
                  <a:lnTo>
                    <a:pt x="2679" y="268"/>
                  </a:lnTo>
                  <a:lnTo>
                    <a:pt x="2533" y="171"/>
                  </a:lnTo>
                  <a:lnTo>
                    <a:pt x="2363" y="122"/>
                  </a:lnTo>
                  <a:lnTo>
                    <a:pt x="2192" y="73"/>
                  </a:lnTo>
                  <a:lnTo>
                    <a:pt x="2022" y="24"/>
                  </a:lnTo>
                  <a:lnTo>
                    <a:pt x="1851" y="24"/>
                  </a:lnTo>
                  <a:lnTo>
                    <a:pt x="1681" y="0"/>
                  </a:lnTo>
                  <a:lnTo>
                    <a:pt x="1510" y="24"/>
                  </a:lnTo>
                  <a:lnTo>
                    <a:pt x="1340" y="73"/>
                  </a:lnTo>
                  <a:lnTo>
                    <a:pt x="1169" y="122"/>
                  </a:lnTo>
                  <a:lnTo>
                    <a:pt x="1169" y="122"/>
                  </a:lnTo>
                  <a:lnTo>
                    <a:pt x="974" y="195"/>
                  </a:lnTo>
                  <a:lnTo>
                    <a:pt x="804" y="292"/>
                  </a:lnTo>
                  <a:lnTo>
                    <a:pt x="658" y="390"/>
                  </a:lnTo>
                  <a:lnTo>
                    <a:pt x="512" y="512"/>
                  </a:lnTo>
                  <a:lnTo>
                    <a:pt x="390" y="658"/>
                  </a:lnTo>
                  <a:lnTo>
                    <a:pt x="293" y="804"/>
                  </a:lnTo>
                  <a:lnTo>
                    <a:pt x="195" y="950"/>
                  </a:lnTo>
                  <a:lnTo>
                    <a:pt x="122" y="1120"/>
                  </a:lnTo>
                </a:path>
              </a:pathLst>
            </a:custGeom>
            <a:noFill/>
            <a:ln w="12175" cap="rnd" cmpd="sng">
              <a:solidFill>
                <a:srgbClr val="111111"/>
              </a:solidFill>
              <a:prstDash val="solid"/>
              <a:round/>
              <a:headEnd type="none" w="sm" len="sm"/>
              <a:tailEnd type="none" w="sm" len="sm"/>
            </a:ln>
          </p:spPr>
          <p:txBody>
            <a:bodyPr spcFirstLastPara="1" wrap="square" lIns="91425" tIns="91425" rIns="91425" bIns="91425" anchor="ctr" anchorCtr="0">
              <a:noAutofit/>
            </a:bodyPr>
            <a:lstStyle/>
            <a:p>
              <a:pPr marL="0" lvl="0" indent="0">
                <a:spcBef>
                  <a:spcPts val="0"/>
                </a:spcBef>
                <a:spcAft>
                  <a:spcPts val="0"/>
                </a:spcAft>
                <a:buNone/>
              </a:pPr>
              <a:endParaRPr/>
            </a:p>
          </p:txBody>
        </p:sp>
        <p:sp>
          <p:nvSpPr>
            <p:cNvPr id="823" name="Shape 823"/>
            <p:cNvSpPr/>
            <p:nvPr/>
          </p:nvSpPr>
          <p:spPr>
            <a:xfrm>
              <a:off x="5411925" y="5110925"/>
              <a:ext cx="188775" cy="189400"/>
            </a:xfrm>
            <a:custGeom>
              <a:avLst/>
              <a:gdLst/>
              <a:ahLst/>
              <a:cxnLst/>
              <a:rect l="0" t="0" r="0" b="0"/>
              <a:pathLst>
                <a:path w="7551" h="7576" fill="none" extrusionOk="0">
                  <a:moveTo>
                    <a:pt x="0" y="3776"/>
                  </a:moveTo>
                  <a:lnTo>
                    <a:pt x="0" y="3776"/>
                  </a:lnTo>
                  <a:lnTo>
                    <a:pt x="25" y="3410"/>
                  </a:lnTo>
                  <a:lnTo>
                    <a:pt x="73" y="3021"/>
                  </a:lnTo>
                  <a:lnTo>
                    <a:pt x="171" y="2655"/>
                  </a:lnTo>
                  <a:lnTo>
                    <a:pt x="293" y="2314"/>
                  </a:lnTo>
                  <a:lnTo>
                    <a:pt x="463" y="1973"/>
                  </a:lnTo>
                  <a:lnTo>
                    <a:pt x="658" y="1681"/>
                  </a:lnTo>
                  <a:lnTo>
                    <a:pt x="877" y="1389"/>
                  </a:lnTo>
                  <a:lnTo>
                    <a:pt x="1121" y="1121"/>
                  </a:lnTo>
                  <a:lnTo>
                    <a:pt x="1389" y="877"/>
                  </a:lnTo>
                  <a:lnTo>
                    <a:pt x="1656" y="658"/>
                  </a:lnTo>
                  <a:lnTo>
                    <a:pt x="1973" y="463"/>
                  </a:lnTo>
                  <a:lnTo>
                    <a:pt x="2314" y="293"/>
                  </a:lnTo>
                  <a:lnTo>
                    <a:pt x="2655" y="171"/>
                  </a:lnTo>
                  <a:lnTo>
                    <a:pt x="3020" y="74"/>
                  </a:lnTo>
                  <a:lnTo>
                    <a:pt x="3386" y="25"/>
                  </a:lnTo>
                  <a:lnTo>
                    <a:pt x="3775" y="1"/>
                  </a:lnTo>
                  <a:lnTo>
                    <a:pt x="3775" y="1"/>
                  </a:lnTo>
                  <a:lnTo>
                    <a:pt x="4165" y="25"/>
                  </a:lnTo>
                  <a:lnTo>
                    <a:pt x="4555" y="74"/>
                  </a:lnTo>
                  <a:lnTo>
                    <a:pt x="4896" y="171"/>
                  </a:lnTo>
                  <a:lnTo>
                    <a:pt x="5261" y="293"/>
                  </a:lnTo>
                  <a:lnTo>
                    <a:pt x="5578" y="463"/>
                  </a:lnTo>
                  <a:lnTo>
                    <a:pt x="5894" y="658"/>
                  </a:lnTo>
                  <a:lnTo>
                    <a:pt x="6186" y="877"/>
                  </a:lnTo>
                  <a:lnTo>
                    <a:pt x="6454" y="1121"/>
                  </a:lnTo>
                  <a:lnTo>
                    <a:pt x="6698" y="1389"/>
                  </a:lnTo>
                  <a:lnTo>
                    <a:pt x="6917" y="1681"/>
                  </a:lnTo>
                  <a:lnTo>
                    <a:pt x="7112" y="1973"/>
                  </a:lnTo>
                  <a:lnTo>
                    <a:pt x="7258" y="2314"/>
                  </a:lnTo>
                  <a:lnTo>
                    <a:pt x="7404" y="2655"/>
                  </a:lnTo>
                  <a:lnTo>
                    <a:pt x="7477" y="3021"/>
                  </a:lnTo>
                  <a:lnTo>
                    <a:pt x="7550" y="3410"/>
                  </a:lnTo>
                  <a:lnTo>
                    <a:pt x="7550" y="3776"/>
                  </a:lnTo>
                  <a:lnTo>
                    <a:pt x="7550" y="3776"/>
                  </a:lnTo>
                  <a:lnTo>
                    <a:pt x="7550" y="4165"/>
                  </a:lnTo>
                  <a:lnTo>
                    <a:pt x="7477" y="4555"/>
                  </a:lnTo>
                  <a:lnTo>
                    <a:pt x="7404" y="4920"/>
                  </a:lnTo>
                  <a:lnTo>
                    <a:pt x="7258" y="5261"/>
                  </a:lnTo>
                  <a:lnTo>
                    <a:pt x="7112" y="5578"/>
                  </a:lnTo>
                  <a:lnTo>
                    <a:pt x="6917" y="5895"/>
                  </a:lnTo>
                  <a:lnTo>
                    <a:pt x="6698" y="6187"/>
                  </a:lnTo>
                  <a:lnTo>
                    <a:pt x="6454" y="6455"/>
                  </a:lnTo>
                  <a:lnTo>
                    <a:pt x="6186" y="6698"/>
                  </a:lnTo>
                  <a:lnTo>
                    <a:pt x="5894" y="6917"/>
                  </a:lnTo>
                  <a:lnTo>
                    <a:pt x="5578" y="7112"/>
                  </a:lnTo>
                  <a:lnTo>
                    <a:pt x="5261" y="7258"/>
                  </a:lnTo>
                  <a:lnTo>
                    <a:pt x="4896" y="7405"/>
                  </a:lnTo>
                  <a:lnTo>
                    <a:pt x="4555" y="7478"/>
                  </a:lnTo>
                  <a:lnTo>
                    <a:pt x="4165" y="7551"/>
                  </a:lnTo>
                  <a:lnTo>
                    <a:pt x="3775" y="7575"/>
                  </a:lnTo>
                  <a:lnTo>
                    <a:pt x="3775" y="7575"/>
                  </a:lnTo>
                  <a:lnTo>
                    <a:pt x="3386" y="7551"/>
                  </a:lnTo>
                  <a:lnTo>
                    <a:pt x="3020" y="7478"/>
                  </a:lnTo>
                  <a:lnTo>
                    <a:pt x="2655" y="7405"/>
                  </a:lnTo>
                  <a:lnTo>
                    <a:pt x="2314" y="7258"/>
                  </a:lnTo>
                  <a:lnTo>
                    <a:pt x="1973" y="7112"/>
                  </a:lnTo>
                  <a:lnTo>
                    <a:pt x="1656" y="6917"/>
                  </a:lnTo>
                  <a:lnTo>
                    <a:pt x="1389" y="6698"/>
                  </a:lnTo>
                  <a:lnTo>
                    <a:pt x="1121" y="6455"/>
                  </a:lnTo>
                  <a:lnTo>
                    <a:pt x="877" y="6187"/>
                  </a:lnTo>
                  <a:lnTo>
                    <a:pt x="658" y="5895"/>
                  </a:lnTo>
                  <a:lnTo>
                    <a:pt x="463" y="5578"/>
                  </a:lnTo>
                  <a:lnTo>
                    <a:pt x="293" y="5261"/>
                  </a:lnTo>
                  <a:lnTo>
                    <a:pt x="171" y="4920"/>
                  </a:lnTo>
                  <a:lnTo>
                    <a:pt x="73" y="4555"/>
                  </a:lnTo>
                  <a:lnTo>
                    <a:pt x="25" y="4165"/>
                  </a:lnTo>
                  <a:lnTo>
                    <a:pt x="0" y="3776"/>
                  </a:lnTo>
                  <a:lnTo>
                    <a:pt x="0" y="3776"/>
                  </a:lnTo>
                  <a:close/>
                </a:path>
              </a:pathLst>
            </a:custGeom>
            <a:noFill/>
            <a:ln w="12175" cap="rnd" cmpd="sng">
              <a:solidFill>
                <a:srgbClr val="111111"/>
              </a:solidFill>
              <a:prstDash val="solid"/>
              <a:round/>
              <a:headEnd type="none" w="sm" len="sm"/>
              <a:tailEnd type="none" w="sm" len="sm"/>
            </a:ln>
          </p:spPr>
          <p:txBody>
            <a:bodyPr spcFirstLastPara="1" wrap="square" lIns="91425" tIns="91425" rIns="91425" bIns="91425" anchor="ctr" anchorCtr="0">
              <a:noAutofit/>
            </a:bodyPr>
            <a:lstStyle/>
            <a:p>
              <a:pPr marL="0" lvl="0" indent="0">
                <a:spcBef>
                  <a:spcPts val="0"/>
                </a:spcBef>
                <a:spcAft>
                  <a:spcPts val="0"/>
                </a:spcAft>
                <a:buNone/>
              </a:pPr>
              <a:endParaRPr/>
            </a:p>
          </p:txBody>
        </p:sp>
        <p:sp>
          <p:nvSpPr>
            <p:cNvPr id="824" name="Shape 824"/>
            <p:cNvSpPr/>
            <p:nvPr/>
          </p:nvSpPr>
          <p:spPr>
            <a:xfrm>
              <a:off x="5367475" y="5025075"/>
              <a:ext cx="81600" cy="105975"/>
            </a:xfrm>
            <a:custGeom>
              <a:avLst/>
              <a:gdLst/>
              <a:ahLst/>
              <a:cxnLst/>
              <a:rect l="0" t="0" r="0" b="0"/>
              <a:pathLst>
                <a:path w="3264" h="4239" fill="none" extrusionOk="0">
                  <a:moveTo>
                    <a:pt x="0" y="1"/>
                  </a:moveTo>
                  <a:lnTo>
                    <a:pt x="3264" y="4238"/>
                  </a:lnTo>
                </a:path>
              </a:pathLst>
            </a:custGeom>
            <a:noFill/>
            <a:ln w="12175" cap="rnd" cmpd="sng">
              <a:solidFill>
                <a:srgbClr val="111111"/>
              </a:solidFill>
              <a:prstDash val="solid"/>
              <a:round/>
              <a:headEnd type="none" w="sm" len="sm"/>
              <a:tailEnd type="none" w="sm" len="sm"/>
            </a:ln>
          </p:spPr>
          <p:txBody>
            <a:bodyPr spcFirstLastPara="1" wrap="square" lIns="91425" tIns="91425" rIns="91425" bIns="91425" anchor="ctr" anchorCtr="0">
              <a:noAutofit/>
            </a:bodyPr>
            <a:lstStyle/>
            <a:p>
              <a:pPr marL="0" lvl="0" indent="0">
                <a:spcBef>
                  <a:spcPts val="0"/>
                </a:spcBef>
                <a:spcAft>
                  <a:spcPts val="0"/>
                </a:spcAft>
                <a:buNone/>
              </a:pPr>
              <a:endParaRPr/>
            </a:p>
          </p:txBody>
        </p:sp>
        <p:sp>
          <p:nvSpPr>
            <p:cNvPr id="825" name="Shape 825"/>
            <p:cNvSpPr/>
            <p:nvPr/>
          </p:nvSpPr>
          <p:spPr>
            <a:xfrm>
              <a:off x="5567800" y="4999500"/>
              <a:ext cx="115100" cy="133975"/>
            </a:xfrm>
            <a:custGeom>
              <a:avLst/>
              <a:gdLst/>
              <a:ahLst/>
              <a:cxnLst/>
              <a:rect l="0" t="0" r="0" b="0"/>
              <a:pathLst>
                <a:path w="4604" h="5359" fill="none" extrusionOk="0">
                  <a:moveTo>
                    <a:pt x="0" y="5359"/>
                  </a:moveTo>
                  <a:lnTo>
                    <a:pt x="4603" y="1"/>
                  </a:lnTo>
                </a:path>
              </a:pathLst>
            </a:custGeom>
            <a:noFill/>
            <a:ln w="12175" cap="rnd" cmpd="sng">
              <a:solidFill>
                <a:srgbClr val="111111"/>
              </a:solidFill>
              <a:prstDash val="solid"/>
              <a:round/>
              <a:headEnd type="none" w="sm" len="sm"/>
              <a:tailEnd type="none" w="sm" len="sm"/>
            </a:ln>
          </p:spPr>
          <p:txBody>
            <a:bodyPr spcFirstLastPara="1" wrap="square" lIns="91425" tIns="91425" rIns="91425" bIns="91425" anchor="ctr" anchorCtr="0">
              <a:noAutofit/>
            </a:bodyPr>
            <a:lstStyle/>
            <a:p>
              <a:pPr marL="0" lvl="0" indent="0">
                <a:spcBef>
                  <a:spcPts val="0"/>
                </a:spcBef>
                <a:spcAft>
                  <a:spcPts val="0"/>
                </a:spcAft>
                <a:buNone/>
              </a:pPr>
              <a:endParaRPr/>
            </a:p>
          </p:txBody>
        </p:sp>
        <p:sp>
          <p:nvSpPr>
            <p:cNvPr id="826" name="Shape 826"/>
            <p:cNvSpPr/>
            <p:nvPr/>
          </p:nvSpPr>
          <p:spPr>
            <a:xfrm>
              <a:off x="5600075" y="5217475"/>
              <a:ext cx="127275" cy="16475"/>
            </a:xfrm>
            <a:custGeom>
              <a:avLst/>
              <a:gdLst/>
              <a:ahLst/>
              <a:cxnLst/>
              <a:rect l="0" t="0" r="0" b="0"/>
              <a:pathLst>
                <a:path w="5091" h="659" fill="none" extrusionOk="0">
                  <a:moveTo>
                    <a:pt x="5090" y="658"/>
                  </a:moveTo>
                  <a:lnTo>
                    <a:pt x="0" y="1"/>
                  </a:lnTo>
                </a:path>
              </a:pathLst>
            </a:custGeom>
            <a:noFill/>
            <a:ln w="12175" cap="rnd" cmpd="sng">
              <a:solidFill>
                <a:srgbClr val="111111"/>
              </a:solidFill>
              <a:prstDash val="solid"/>
              <a:round/>
              <a:headEnd type="none" w="sm" len="sm"/>
              <a:tailEnd type="none" w="sm" len="sm"/>
            </a:ln>
          </p:spPr>
          <p:txBody>
            <a:bodyPr spcFirstLastPara="1" wrap="square" lIns="91425" tIns="91425" rIns="91425" bIns="91425" anchor="ctr" anchorCtr="0">
              <a:noAutofit/>
            </a:bodyPr>
            <a:lstStyle/>
            <a:p>
              <a:pPr marL="0" lvl="0" indent="0">
                <a:spcBef>
                  <a:spcPts val="0"/>
                </a:spcBef>
                <a:spcAft>
                  <a:spcPts val="0"/>
                </a:spcAft>
                <a:buNone/>
              </a:pPr>
              <a:endParaRPr/>
            </a:p>
          </p:txBody>
        </p:sp>
        <p:sp>
          <p:nvSpPr>
            <p:cNvPr id="827" name="Shape 827"/>
            <p:cNvSpPr/>
            <p:nvPr/>
          </p:nvSpPr>
          <p:spPr>
            <a:xfrm>
              <a:off x="5497775" y="5299675"/>
              <a:ext cx="4900" cy="126675"/>
            </a:xfrm>
            <a:custGeom>
              <a:avLst/>
              <a:gdLst/>
              <a:ahLst/>
              <a:cxnLst/>
              <a:rect l="0" t="0" r="0" b="0"/>
              <a:pathLst>
                <a:path w="196" h="5067" fill="none" extrusionOk="0">
                  <a:moveTo>
                    <a:pt x="0" y="5067"/>
                  </a:moveTo>
                  <a:lnTo>
                    <a:pt x="195" y="1"/>
                  </a:lnTo>
                </a:path>
              </a:pathLst>
            </a:custGeom>
            <a:noFill/>
            <a:ln w="12175" cap="rnd" cmpd="sng">
              <a:solidFill>
                <a:srgbClr val="111111"/>
              </a:solidFill>
              <a:prstDash val="solid"/>
              <a:round/>
              <a:headEnd type="none" w="sm" len="sm"/>
              <a:tailEnd type="none" w="sm" len="sm"/>
            </a:ln>
          </p:spPr>
          <p:txBody>
            <a:bodyPr spcFirstLastPara="1" wrap="square" lIns="91425" tIns="91425" rIns="91425" bIns="91425" anchor="ctr" anchorCtr="0">
              <a:noAutofit/>
            </a:bodyPr>
            <a:lstStyle/>
            <a:p>
              <a:pPr marL="0" lvl="0" indent="0">
                <a:spcBef>
                  <a:spcPts val="0"/>
                </a:spcBef>
                <a:spcAft>
                  <a:spcPts val="0"/>
                </a:spcAft>
                <a:buNone/>
              </a:pPr>
              <a:endParaRPr/>
            </a:p>
          </p:txBody>
        </p:sp>
        <p:sp>
          <p:nvSpPr>
            <p:cNvPr id="828" name="Shape 828"/>
            <p:cNvSpPr/>
            <p:nvPr/>
          </p:nvSpPr>
          <p:spPr>
            <a:xfrm>
              <a:off x="5277975" y="5241825"/>
              <a:ext cx="141275" cy="58500"/>
            </a:xfrm>
            <a:custGeom>
              <a:avLst/>
              <a:gdLst/>
              <a:ahLst/>
              <a:cxnLst/>
              <a:rect l="0" t="0" r="0" b="0"/>
              <a:pathLst>
                <a:path w="5651" h="2340" fill="none" extrusionOk="0">
                  <a:moveTo>
                    <a:pt x="0" y="2339"/>
                  </a:moveTo>
                  <a:lnTo>
                    <a:pt x="5651" y="1"/>
                  </a:lnTo>
                </a:path>
              </a:pathLst>
            </a:custGeom>
            <a:noFill/>
            <a:ln w="12175" cap="rnd" cmpd="sng">
              <a:solidFill>
                <a:srgbClr val="111111"/>
              </a:solidFill>
              <a:prstDash val="solid"/>
              <a:round/>
              <a:headEnd type="none" w="sm" len="sm"/>
              <a:tailEnd type="none" w="sm" len="sm"/>
            </a:ln>
          </p:spPr>
          <p:txBody>
            <a:bodyPr spcFirstLastPara="1" wrap="square" lIns="91425" tIns="91425" rIns="91425" bIns="91425" anchor="ctr" anchorCtr="0">
              <a:noAutofit/>
            </a:bodyPr>
            <a:lstStyle/>
            <a:p>
              <a:pPr marL="0" lvl="0" indent="0">
                <a:spcBef>
                  <a:spcPts val="0"/>
                </a:spcBef>
                <a:spcAft>
                  <a:spcPts val="0"/>
                </a:spcAft>
                <a:buNone/>
              </a:pPr>
              <a:endParaRPr/>
            </a:p>
          </p:txBody>
        </p:sp>
      </p:grpSp>
      <p:grpSp>
        <p:nvGrpSpPr>
          <p:cNvPr id="829" name="Shape 829"/>
          <p:cNvGrpSpPr/>
          <p:nvPr/>
        </p:nvGrpSpPr>
        <p:grpSpPr>
          <a:xfrm>
            <a:off x="3739113" y="4347817"/>
            <a:ext cx="408662" cy="371433"/>
            <a:chOff x="4556450" y="4963575"/>
            <a:chExt cx="548025" cy="498100"/>
          </a:xfrm>
        </p:grpSpPr>
        <p:sp>
          <p:nvSpPr>
            <p:cNvPr id="830" name="Shape 830"/>
            <p:cNvSpPr/>
            <p:nvPr/>
          </p:nvSpPr>
          <p:spPr>
            <a:xfrm>
              <a:off x="4611850" y="5222350"/>
              <a:ext cx="436600" cy="239325"/>
            </a:xfrm>
            <a:custGeom>
              <a:avLst/>
              <a:gdLst/>
              <a:ahLst/>
              <a:cxnLst/>
              <a:rect l="0" t="0" r="0" b="0"/>
              <a:pathLst>
                <a:path w="17464" h="9573" fill="none" extrusionOk="0">
                  <a:moveTo>
                    <a:pt x="1" y="1"/>
                  </a:moveTo>
                  <a:lnTo>
                    <a:pt x="1" y="4677"/>
                  </a:lnTo>
                  <a:lnTo>
                    <a:pt x="8720" y="9572"/>
                  </a:lnTo>
                  <a:lnTo>
                    <a:pt x="17463" y="4677"/>
                  </a:lnTo>
                  <a:lnTo>
                    <a:pt x="17463" y="1"/>
                  </a:lnTo>
                </a:path>
              </a:pathLst>
            </a:custGeom>
            <a:noFill/>
            <a:ln w="12175" cap="rnd" cmpd="sng">
              <a:solidFill>
                <a:srgbClr val="111111"/>
              </a:solidFill>
              <a:prstDash val="solid"/>
              <a:round/>
              <a:headEnd type="none" w="sm" len="sm"/>
              <a:tailEnd type="none" w="sm" len="sm"/>
            </a:ln>
          </p:spPr>
          <p:txBody>
            <a:bodyPr spcFirstLastPara="1" wrap="square" lIns="91425" tIns="91425" rIns="91425" bIns="91425" anchor="ctr" anchorCtr="0">
              <a:noAutofit/>
            </a:bodyPr>
            <a:lstStyle/>
            <a:p>
              <a:pPr marL="0" lvl="0" indent="0">
                <a:spcBef>
                  <a:spcPts val="0"/>
                </a:spcBef>
                <a:spcAft>
                  <a:spcPts val="0"/>
                </a:spcAft>
                <a:buNone/>
              </a:pPr>
              <a:endParaRPr/>
            </a:p>
          </p:txBody>
        </p:sp>
        <p:sp>
          <p:nvSpPr>
            <p:cNvPr id="831" name="Shape 831"/>
            <p:cNvSpPr/>
            <p:nvPr/>
          </p:nvSpPr>
          <p:spPr>
            <a:xfrm>
              <a:off x="4612475" y="4963575"/>
              <a:ext cx="435975" cy="125450"/>
            </a:xfrm>
            <a:custGeom>
              <a:avLst/>
              <a:gdLst/>
              <a:ahLst/>
              <a:cxnLst/>
              <a:rect l="0" t="0" r="0" b="0"/>
              <a:pathLst>
                <a:path w="17439" h="5018" fill="none" extrusionOk="0">
                  <a:moveTo>
                    <a:pt x="17438" y="5018"/>
                  </a:moveTo>
                  <a:lnTo>
                    <a:pt x="8671" y="1"/>
                  </a:lnTo>
                  <a:lnTo>
                    <a:pt x="0" y="5018"/>
                  </a:lnTo>
                </a:path>
              </a:pathLst>
            </a:custGeom>
            <a:noFill/>
            <a:ln w="12175" cap="rnd" cmpd="sng">
              <a:solidFill>
                <a:srgbClr val="111111"/>
              </a:solidFill>
              <a:prstDash val="solid"/>
              <a:round/>
              <a:headEnd type="none" w="sm" len="sm"/>
              <a:tailEnd type="none" w="sm" len="sm"/>
            </a:ln>
          </p:spPr>
          <p:txBody>
            <a:bodyPr spcFirstLastPara="1" wrap="square" lIns="91425" tIns="91425" rIns="91425" bIns="91425" anchor="ctr" anchorCtr="0">
              <a:noAutofit/>
            </a:bodyPr>
            <a:lstStyle/>
            <a:p>
              <a:pPr marL="0" lvl="0" indent="0">
                <a:spcBef>
                  <a:spcPts val="0"/>
                </a:spcBef>
                <a:spcAft>
                  <a:spcPts val="0"/>
                </a:spcAft>
                <a:buNone/>
              </a:pPr>
              <a:endParaRPr/>
            </a:p>
          </p:txBody>
        </p:sp>
        <p:sp>
          <p:nvSpPr>
            <p:cNvPr id="832" name="Shape 832"/>
            <p:cNvSpPr/>
            <p:nvPr/>
          </p:nvSpPr>
          <p:spPr>
            <a:xfrm>
              <a:off x="4556450" y="5089000"/>
              <a:ext cx="274025" cy="225925"/>
            </a:xfrm>
            <a:custGeom>
              <a:avLst/>
              <a:gdLst/>
              <a:ahLst/>
              <a:cxnLst/>
              <a:rect l="0" t="0" r="0" b="0"/>
              <a:pathLst>
                <a:path w="10961" h="9037" fill="none" extrusionOk="0">
                  <a:moveTo>
                    <a:pt x="8720" y="9037"/>
                  </a:moveTo>
                  <a:lnTo>
                    <a:pt x="1" y="4068"/>
                  </a:lnTo>
                  <a:lnTo>
                    <a:pt x="2241" y="1"/>
                  </a:lnTo>
                  <a:lnTo>
                    <a:pt x="10960" y="4969"/>
                  </a:lnTo>
                  <a:lnTo>
                    <a:pt x="8720" y="9037"/>
                  </a:lnTo>
                  <a:close/>
                </a:path>
              </a:pathLst>
            </a:custGeom>
            <a:noFill/>
            <a:ln w="12175" cap="rnd" cmpd="sng">
              <a:solidFill>
                <a:srgbClr val="111111"/>
              </a:solidFill>
              <a:prstDash val="solid"/>
              <a:round/>
              <a:headEnd type="none" w="sm" len="sm"/>
              <a:tailEnd type="none" w="sm" len="sm"/>
            </a:ln>
          </p:spPr>
          <p:txBody>
            <a:bodyPr spcFirstLastPara="1" wrap="square" lIns="91425" tIns="91425" rIns="91425" bIns="91425" anchor="ctr" anchorCtr="0">
              <a:noAutofit/>
            </a:bodyPr>
            <a:lstStyle/>
            <a:p>
              <a:pPr marL="0" lvl="0" indent="0">
                <a:spcBef>
                  <a:spcPts val="0"/>
                </a:spcBef>
                <a:spcAft>
                  <a:spcPts val="0"/>
                </a:spcAft>
                <a:buNone/>
              </a:pPr>
              <a:endParaRPr/>
            </a:p>
          </p:txBody>
        </p:sp>
        <p:sp>
          <p:nvSpPr>
            <p:cNvPr id="833" name="Shape 833"/>
            <p:cNvSpPr/>
            <p:nvPr/>
          </p:nvSpPr>
          <p:spPr>
            <a:xfrm>
              <a:off x="4830450" y="5089000"/>
              <a:ext cx="274025" cy="225925"/>
            </a:xfrm>
            <a:custGeom>
              <a:avLst/>
              <a:gdLst/>
              <a:ahLst/>
              <a:cxnLst/>
              <a:rect l="0" t="0" r="0" b="0"/>
              <a:pathLst>
                <a:path w="10961" h="9037" fill="none" extrusionOk="0">
                  <a:moveTo>
                    <a:pt x="2241" y="9037"/>
                  </a:moveTo>
                  <a:lnTo>
                    <a:pt x="10960" y="4068"/>
                  </a:lnTo>
                  <a:lnTo>
                    <a:pt x="8719" y="1"/>
                  </a:lnTo>
                  <a:lnTo>
                    <a:pt x="0" y="4969"/>
                  </a:lnTo>
                  <a:lnTo>
                    <a:pt x="2241" y="9037"/>
                  </a:lnTo>
                  <a:close/>
                </a:path>
              </a:pathLst>
            </a:custGeom>
            <a:noFill/>
            <a:ln w="12175" cap="rnd" cmpd="sng">
              <a:solidFill>
                <a:srgbClr val="111111"/>
              </a:solidFill>
              <a:prstDash val="solid"/>
              <a:round/>
              <a:headEnd type="none" w="sm" len="sm"/>
              <a:tailEnd type="none" w="sm" len="sm"/>
            </a:ln>
          </p:spPr>
          <p:txBody>
            <a:bodyPr spcFirstLastPara="1" wrap="square" lIns="91425" tIns="91425" rIns="91425" bIns="91425" anchor="ctr" anchorCtr="0">
              <a:noAutofit/>
            </a:bodyPr>
            <a:lstStyle/>
            <a:p>
              <a:pPr marL="0" lvl="0" indent="0">
                <a:spcBef>
                  <a:spcPts val="0"/>
                </a:spcBef>
                <a:spcAft>
                  <a:spcPts val="0"/>
                </a:spcAft>
                <a:buNone/>
              </a:pPr>
              <a:endParaRPr/>
            </a:p>
          </p:txBody>
        </p:sp>
        <p:sp>
          <p:nvSpPr>
            <p:cNvPr id="834" name="Shape 834"/>
            <p:cNvSpPr/>
            <p:nvPr/>
          </p:nvSpPr>
          <p:spPr>
            <a:xfrm>
              <a:off x="4830450" y="5213225"/>
              <a:ext cx="25" cy="248450"/>
            </a:xfrm>
            <a:custGeom>
              <a:avLst/>
              <a:gdLst/>
              <a:ahLst/>
              <a:cxnLst/>
              <a:rect l="0" t="0" r="0" b="0"/>
              <a:pathLst>
                <a:path w="1" h="9938" fill="none" extrusionOk="0">
                  <a:moveTo>
                    <a:pt x="0" y="0"/>
                  </a:moveTo>
                  <a:lnTo>
                    <a:pt x="0" y="9937"/>
                  </a:lnTo>
                </a:path>
              </a:pathLst>
            </a:custGeom>
            <a:noFill/>
            <a:ln w="12175" cap="rnd" cmpd="sng">
              <a:solidFill>
                <a:srgbClr val="111111"/>
              </a:solidFill>
              <a:prstDash val="solid"/>
              <a:round/>
              <a:headEnd type="none" w="sm" len="sm"/>
              <a:tailEnd type="none" w="sm" len="sm"/>
            </a:ln>
          </p:spPr>
          <p:txBody>
            <a:bodyPr spcFirstLastPara="1" wrap="square" lIns="91425" tIns="91425" rIns="91425" bIns="91425" anchor="ctr" anchorCtr="0">
              <a:noAutofit/>
            </a:bodyPr>
            <a:lstStyle/>
            <a:p>
              <a:pPr marL="0" lvl="0" indent="0">
                <a:spcBef>
                  <a:spcPts val="0"/>
                </a:spcBef>
                <a:spcAft>
                  <a:spcPts val="0"/>
                </a:spcAft>
                <a:buNone/>
              </a:pPr>
              <a:endParaRPr/>
            </a:p>
          </p:txBody>
        </p:sp>
      </p:grpSp>
      <p:grpSp>
        <p:nvGrpSpPr>
          <p:cNvPr id="835" name="Shape 835"/>
          <p:cNvGrpSpPr/>
          <p:nvPr/>
        </p:nvGrpSpPr>
        <p:grpSpPr>
          <a:xfrm>
            <a:off x="737932" y="4428184"/>
            <a:ext cx="395035" cy="218416"/>
            <a:chOff x="531800" y="5071350"/>
            <a:chExt cx="529750" cy="292900"/>
          </a:xfrm>
        </p:grpSpPr>
        <p:sp>
          <p:nvSpPr>
            <p:cNvPr id="836" name="Shape 836"/>
            <p:cNvSpPr/>
            <p:nvPr/>
          </p:nvSpPr>
          <p:spPr>
            <a:xfrm>
              <a:off x="632875" y="5077450"/>
              <a:ext cx="272200" cy="185725"/>
            </a:xfrm>
            <a:custGeom>
              <a:avLst/>
              <a:gdLst/>
              <a:ahLst/>
              <a:cxnLst/>
              <a:rect l="0" t="0" r="0" b="0"/>
              <a:pathLst>
                <a:path w="10888" h="7429" fill="none" extrusionOk="0">
                  <a:moveTo>
                    <a:pt x="2947" y="0"/>
                  </a:moveTo>
                  <a:lnTo>
                    <a:pt x="6406" y="7428"/>
                  </a:lnTo>
                  <a:lnTo>
                    <a:pt x="10887" y="2314"/>
                  </a:lnTo>
                  <a:lnTo>
                    <a:pt x="4019" y="2314"/>
                  </a:lnTo>
                  <a:lnTo>
                    <a:pt x="0" y="7428"/>
                  </a:lnTo>
                  <a:lnTo>
                    <a:pt x="6406" y="7428"/>
                  </a:lnTo>
                </a:path>
              </a:pathLst>
            </a:custGeom>
            <a:noFill/>
            <a:ln w="12175" cap="rnd" cmpd="sng">
              <a:solidFill>
                <a:srgbClr val="111111"/>
              </a:solidFill>
              <a:prstDash val="solid"/>
              <a:round/>
              <a:headEnd type="none" w="sm" len="sm"/>
              <a:tailEnd type="none" w="sm" len="sm"/>
            </a:ln>
          </p:spPr>
          <p:txBody>
            <a:bodyPr spcFirstLastPara="1" wrap="square" lIns="91425" tIns="91425" rIns="91425" bIns="91425" anchor="ctr" anchorCtr="0">
              <a:noAutofit/>
            </a:bodyPr>
            <a:lstStyle/>
            <a:p>
              <a:pPr marL="0" lvl="0" indent="0">
                <a:spcBef>
                  <a:spcPts val="0"/>
                </a:spcBef>
                <a:spcAft>
                  <a:spcPts val="0"/>
                </a:spcAft>
                <a:buNone/>
              </a:pPr>
              <a:endParaRPr/>
            </a:p>
          </p:txBody>
        </p:sp>
        <p:sp>
          <p:nvSpPr>
            <p:cNvPr id="837" name="Shape 837"/>
            <p:cNvSpPr/>
            <p:nvPr/>
          </p:nvSpPr>
          <p:spPr>
            <a:xfrm>
              <a:off x="886175" y="5071350"/>
              <a:ext cx="74300" cy="191825"/>
            </a:xfrm>
            <a:custGeom>
              <a:avLst/>
              <a:gdLst/>
              <a:ahLst/>
              <a:cxnLst/>
              <a:rect l="0" t="0" r="0" b="0"/>
              <a:pathLst>
                <a:path w="2972" h="7673" fill="none" extrusionOk="0">
                  <a:moveTo>
                    <a:pt x="2971" y="7672"/>
                  </a:moveTo>
                  <a:lnTo>
                    <a:pt x="0" y="1"/>
                  </a:lnTo>
                  <a:lnTo>
                    <a:pt x="1364" y="1"/>
                  </a:lnTo>
                  <a:lnTo>
                    <a:pt x="1364" y="1"/>
                  </a:lnTo>
                  <a:lnTo>
                    <a:pt x="1534" y="25"/>
                  </a:lnTo>
                  <a:lnTo>
                    <a:pt x="1681" y="49"/>
                  </a:lnTo>
                  <a:lnTo>
                    <a:pt x="1827" y="147"/>
                  </a:lnTo>
                  <a:lnTo>
                    <a:pt x="1875" y="195"/>
                  </a:lnTo>
                  <a:lnTo>
                    <a:pt x="1900" y="244"/>
                  </a:lnTo>
                  <a:lnTo>
                    <a:pt x="1924" y="342"/>
                  </a:lnTo>
                  <a:lnTo>
                    <a:pt x="1900" y="439"/>
                  </a:lnTo>
                  <a:lnTo>
                    <a:pt x="1851" y="536"/>
                  </a:lnTo>
                  <a:lnTo>
                    <a:pt x="1778" y="658"/>
                  </a:lnTo>
                  <a:lnTo>
                    <a:pt x="1656" y="804"/>
                  </a:lnTo>
                  <a:lnTo>
                    <a:pt x="1486" y="975"/>
                  </a:lnTo>
                </a:path>
              </a:pathLst>
            </a:custGeom>
            <a:noFill/>
            <a:ln w="12175" cap="rnd" cmpd="sng">
              <a:solidFill>
                <a:srgbClr val="111111"/>
              </a:solidFill>
              <a:prstDash val="solid"/>
              <a:round/>
              <a:headEnd type="none" w="sm" len="sm"/>
              <a:tailEnd type="none" w="sm" len="sm"/>
            </a:ln>
          </p:spPr>
          <p:txBody>
            <a:bodyPr spcFirstLastPara="1" wrap="square" lIns="91425" tIns="91425" rIns="91425" bIns="91425" anchor="ctr" anchorCtr="0">
              <a:noAutofit/>
            </a:bodyPr>
            <a:lstStyle/>
            <a:p>
              <a:pPr marL="0" lvl="0" indent="0">
                <a:spcBef>
                  <a:spcPts val="0"/>
                </a:spcBef>
                <a:spcAft>
                  <a:spcPts val="0"/>
                </a:spcAft>
                <a:buNone/>
              </a:pPr>
              <a:endParaRPr/>
            </a:p>
          </p:txBody>
        </p:sp>
        <p:sp>
          <p:nvSpPr>
            <p:cNvPr id="838" name="Shape 838"/>
            <p:cNvSpPr/>
            <p:nvPr/>
          </p:nvSpPr>
          <p:spPr>
            <a:xfrm>
              <a:off x="531800" y="5162075"/>
              <a:ext cx="202175" cy="202175"/>
            </a:xfrm>
            <a:custGeom>
              <a:avLst/>
              <a:gdLst/>
              <a:ahLst/>
              <a:cxnLst/>
              <a:rect l="0" t="0" r="0" b="0"/>
              <a:pathLst>
                <a:path w="8087" h="8087" fill="none" extrusionOk="0">
                  <a:moveTo>
                    <a:pt x="1" y="4043"/>
                  </a:moveTo>
                  <a:lnTo>
                    <a:pt x="1" y="4043"/>
                  </a:lnTo>
                  <a:lnTo>
                    <a:pt x="25" y="3629"/>
                  </a:lnTo>
                  <a:lnTo>
                    <a:pt x="74" y="3215"/>
                  </a:lnTo>
                  <a:lnTo>
                    <a:pt x="171" y="2826"/>
                  </a:lnTo>
                  <a:lnTo>
                    <a:pt x="317" y="2460"/>
                  </a:lnTo>
                  <a:lnTo>
                    <a:pt x="488" y="2119"/>
                  </a:lnTo>
                  <a:lnTo>
                    <a:pt x="682" y="1778"/>
                  </a:lnTo>
                  <a:lnTo>
                    <a:pt x="926" y="1462"/>
                  </a:lnTo>
                  <a:lnTo>
                    <a:pt x="1194" y="1170"/>
                  </a:lnTo>
                  <a:lnTo>
                    <a:pt x="1462" y="926"/>
                  </a:lnTo>
                  <a:lnTo>
                    <a:pt x="1778" y="682"/>
                  </a:lnTo>
                  <a:lnTo>
                    <a:pt x="2119" y="488"/>
                  </a:lnTo>
                  <a:lnTo>
                    <a:pt x="2460" y="317"/>
                  </a:lnTo>
                  <a:lnTo>
                    <a:pt x="2850" y="171"/>
                  </a:lnTo>
                  <a:lnTo>
                    <a:pt x="3240" y="74"/>
                  </a:lnTo>
                  <a:lnTo>
                    <a:pt x="3629" y="25"/>
                  </a:lnTo>
                  <a:lnTo>
                    <a:pt x="4043" y="0"/>
                  </a:lnTo>
                  <a:lnTo>
                    <a:pt x="4043" y="0"/>
                  </a:lnTo>
                  <a:lnTo>
                    <a:pt x="4458" y="25"/>
                  </a:lnTo>
                  <a:lnTo>
                    <a:pt x="4872" y="74"/>
                  </a:lnTo>
                  <a:lnTo>
                    <a:pt x="5237" y="171"/>
                  </a:lnTo>
                  <a:lnTo>
                    <a:pt x="5627" y="317"/>
                  </a:lnTo>
                  <a:lnTo>
                    <a:pt x="5968" y="488"/>
                  </a:lnTo>
                  <a:lnTo>
                    <a:pt x="6308" y="682"/>
                  </a:lnTo>
                  <a:lnTo>
                    <a:pt x="6625" y="926"/>
                  </a:lnTo>
                  <a:lnTo>
                    <a:pt x="6917" y="1170"/>
                  </a:lnTo>
                  <a:lnTo>
                    <a:pt x="7161" y="1462"/>
                  </a:lnTo>
                  <a:lnTo>
                    <a:pt x="7404" y="1778"/>
                  </a:lnTo>
                  <a:lnTo>
                    <a:pt x="7599" y="2119"/>
                  </a:lnTo>
                  <a:lnTo>
                    <a:pt x="7770" y="2460"/>
                  </a:lnTo>
                  <a:lnTo>
                    <a:pt x="7916" y="2826"/>
                  </a:lnTo>
                  <a:lnTo>
                    <a:pt x="8013" y="3215"/>
                  </a:lnTo>
                  <a:lnTo>
                    <a:pt x="8062" y="3629"/>
                  </a:lnTo>
                  <a:lnTo>
                    <a:pt x="8086" y="4043"/>
                  </a:lnTo>
                  <a:lnTo>
                    <a:pt x="8086" y="4043"/>
                  </a:lnTo>
                  <a:lnTo>
                    <a:pt x="8062" y="4457"/>
                  </a:lnTo>
                  <a:lnTo>
                    <a:pt x="8013" y="4847"/>
                  </a:lnTo>
                  <a:lnTo>
                    <a:pt x="7916" y="5237"/>
                  </a:lnTo>
                  <a:lnTo>
                    <a:pt x="7770" y="5626"/>
                  </a:lnTo>
                  <a:lnTo>
                    <a:pt x="7599" y="5967"/>
                  </a:lnTo>
                  <a:lnTo>
                    <a:pt x="7404" y="6308"/>
                  </a:lnTo>
                  <a:lnTo>
                    <a:pt x="7161" y="6625"/>
                  </a:lnTo>
                  <a:lnTo>
                    <a:pt x="6917" y="6893"/>
                  </a:lnTo>
                  <a:lnTo>
                    <a:pt x="6625" y="7161"/>
                  </a:lnTo>
                  <a:lnTo>
                    <a:pt x="6308" y="7404"/>
                  </a:lnTo>
                  <a:lnTo>
                    <a:pt x="5968" y="7599"/>
                  </a:lnTo>
                  <a:lnTo>
                    <a:pt x="5627" y="7770"/>
                  </a:lnTo>
                  <a:lnTo>
                    <a:pt x="5237" y="7916"/>
                  </a:lnTo>
                  <a:lnTo>
                    <a:pt x="4872" y="8013"/>
                  </a:lnTo>
                  <a:lnTo>
                    <a:pt x="4458" y="8062"/>
                  </a:lnTo>
                  <a:lnTo>
                    <a:pt x="4043" y="8086"/>
                  </a:lnTo>
                  <a:lnTo>
                    <a:pt x="4043" y="8086"/>
                  </a:lnTo>
                  <a:lnTo>
                    <a:pt x="3629" y="8062"/>
                  </a:lnTo>
                  <a:lnTo>
                    <a:pt x="3240" y="8013"/>
                  </a:lnTo>
                  <a:lnTo>
                    <a:pt x="2850" y="7916"/>
                  </a:lnTo>
                  <a:lnTo>
                    <a:pt x="2460" y="7770"/>
                  </a:lnTo>
                  <a:lnTo>
                    <a:pt x="2119" y="7599"/>
                  </a:lnTo>
                  <a:lnTo>
                    <a:pt x="1778" y="7404"/>
                  </a:lnTo>
                  <a:lnTo>
                    <a:pt x="1462" y="7161"/>
                  </a:lnTo>
                  <a:lnTo>
                    <a:pt x="1194" y="6893"/>
                  </a:lnTo>
                  <a:lnTo>
                    <a:pt x="926" y="6625"/>
                  </a:lnTo>
                  <a:lnTo>
                    <a:pt x="682" y="6308"/>
                  </a:lnTo>
                  <a:lnTo>
                    <a:pt x="488" y="5967"/>
                  </a:lnTo>
                  <a:lnTo>
                    <a:pt x="317" y="5626"/>
                  </a:lnTo>
                  <a:lnTo>
                    <a:pt x="171" y="5237"/>
                  </a:lnTo>
                  <a:lnTo>
                    <a:pt x="74" y="4847"/>
                  </a:lnTo>
                  <a:lnTo>
                    <a:pt x="25" y="4457"/>
                  </a:lnTo>
                  <a:lnTo>
                    <a:pt x="1" y="4043"/>
                  </a:lnTo>
                  <a:lnTo>
                    <a:pt x="1" y="4043"/>
                  </a:lnTo>
                  <a:close/>
                </a:path>
              </a:pathLst>
            </a:custGeom>
            <a:noFill/>
            <a:ln w="12175" cap="rnd" cmpd="sng">
              <a:solidFill>
                <a:srgbClr val="111111"/>
              </a:solidFill>
              <a:prstDash val="solid"/>
              <a:round/>
              <a:headEnd type="none" w="sm" len="sm"/>
              <a:tailEnd type="none" w="sm" len="sm"/>
            </a:ln>
          </p:spPr>
          <p:txBody>
            <a:bodyPr spcFirstLastPara="1" wrap="square" lIns="91425" tIns="91425" rIns="91425" bIns="91425" anchor="ctr" anchorCtr="0">
              <a:noAutofit/>
            </a:bodyPr>
            <a:lstStyle/>
            <a:p>
              <a:pPr marL="0" lvl="0" indent="0">
                <a:spcBef>
                  <a:spcPts val="0"/>
                </a:spcBef>
                <a:spcAft>
                  <a:spcPts val="0"/>
                </a:spcAft>
                <a:buNone/>
              </a:pPr>
              <a:endParaRPr/>
            </a:p>
          </p:txBody>
        </p:sp>
        <p:sp>
          <p:nvSpPr>
            <p:cNvPr id="839" name="Shape 839"/>
            <p:cNvSpPr/>
            <p:nvPr/>
          </p:nvSpPr>
          <p:spPr>
            <a:xfrm>
              <a:off x="859375" y="5162075"/>
              <a:ext cx="202175" cy="202175"/>
            </a:xfrm>
            <a:custGeom>
              <a:avLst/>
              <a:gdLst/>
              <a:ahLst/>
              <a:cxnLst/>
              <a:rect l="0" t="0" r="0" b="0"/>
              <a:pathLst>
                <a:path w="8087" h="8087" fill="none" extrusionOk="0">
                  <a:moveTo>
                    <a:pt x="1" y="4043"/>
                  </a:moveTo>
                  <a:lnTo>
                    <a:pt x="1" y="4043"/>
                  </a:lnTo>
                  <a:lnTo>
                    <a:pt x="1" y="3629"/>
                  </a:lnTo>
                  <a:lnTo>
                    <a:pt x="74" y="3215"/>
                  </a:lnTo>
                  <a:lnTo>
                    <a:pt x="171" y="2826"/>
                  </a:lnTo>
                  <a:lnTo>
                    <a:pt x="317" y="2460"/>
                  </a:lnTo>
                  <a:lnTo>
                    <a:pt x="488" y="2119"/>
                  </a:lnTo>
                  <a:lnTo>
                    <a:pt x="682" y="1778"/>
                  </a:lnTo>
                  <a:lnTo>
                    <a:pt x="926" y="1462"/>
                  </a:lnTo>
                  <a:lnTo>
                    <a:pt x="1170" y="1170"/>
                  </a:lnTo>
                  <a:lnTo>
                    <a:pt x="1462" y="926"/>
                  </a:lnTo>
                  <a:lnTo>
                    <a:pt x="1778" y="682"/>
                  </a:lnTo>
                  <a:lnTo>
                    <a:pt x="2119" y="488"/>
                  </a:lnTo>
                  <a:lnTo>
                    <a:pt x="2460" y="317"/>
                  </a:lnTo>
                  <a:lnTo>
                    <a:pt x="2826" y="171"/>
                  </a:lnTo>
                  <a:lnTo>
                    <a:pt x="3215" y="74"/>
                  </a:lnTo>
                  <a:lnTo>
                    <a:pt x="3629" y="25"/>
                  </a:lnTo>
                  <a:lnTo>
                    <a:pt x="4043" y="0"/>
                  </a:lnTo>
                  <a:lnTo>
                    <a:pt x="4043" y="0"/>
                  </a:lnTo>
                  <a:lnTo>
                    <a:pt x="4457" y="25"/>
                  </a:lnTo>
                  <a:lnTo>
                    <a:pt x="4847" y="74"/>
                  </a:lnTo>
                  <a:lnTo>
                    <a:pt x="5237" y="171"/>
                  </a:lnTo>
                  <a:lnTo>
                    <a:pt x="5602" y="317"/>
                  </a:lnTo>
                  <a:lnTo>
                    <a:pt x="5967" y="488"/>
                  </a:lnTo>
                  <a:lnTo>
                    <a:pt x="6308" y="682"/>
                  </a:lnTo>
                  <a:lnTo>
                    <a:pt x="6601" y="926"/>
                  </a:lnTo>
                  <a:lnTo>
                    <a:pt x="6893" y="1170"/>
                  </a:lnTo>
                  <a:lnTo>
                    <a:pt x="7161" y="1462"/>
                  </a:lnTo>
                  <a:lnTo>
                    <a:pt x="7380" y="1778"/>
                  </a:lnTo>
                  <a:lnTo>
                    <a:pt x="7599" y="2119"/>
                  </a:lnTo>
                  <a:lnTo>
                    <a:pt x="7770" y="2460"/>
                  </a:lnTo>
                  <a:lnTo>
                    <a:pt x="7892" y="2826"/>
                  </a:lnTo>
                  <a:lnTo>
                    <a:pt x="7989" y="3215"/>
                  </a:lnTo>
                  <a:lnTo>
                    <a:pt x="8062" y="3629"/>
                  </a:lnTo>
                  <a:lnTo>
                    <a:pt x="8086" y="4043"/>
                  </a:lnTo>
                  <a:lnTo>
                    <a:pt x="8086" y="4043"/>
                  </a:lnTo>
                  <a:lnTo>
                    <a:pt x="8062" y="4457"/>
                  </a:lnTo>
                  <a:lnTo>
                    <a:pt x="7989" y="4847"/>
                  </a:lnTo>
                  <a:lnTo>
                    <a:pt x="7892" y="5237"/>
                  </a:lnTo>
                  <a:lnTo>
                    <a:pt x="7770" y="5626"/>
                  </a:lnTo>
                  <a:lnTo>
                    <a:pt x="7599" y="5967"/>
                  </a:lnTo>
                  <a:lnTo>
                    <a:pt x="7380" y="6308"/>
                  </a:lnTo>
                  <a:lnTo>
                    <a:pt x="7161" y="6625"/>
                  </a:lnTo>
                  <a:lnTo>
                    <a:pt x="6893" y="6893"/>
                  </a:lnTo>
                  <a:lnTo>
                    <a:pt x="6601" y="7161"/>
                  </a:lnTo>
                  <a:lnTo>
                    <a:pt x="6308" y="7404"/>
                  </a:lnTo>
                  <a:lnTo>
                    <a:pt x="5967" y="7599"/>
                  </a:lnTo>
                  <a:lnTo>
                    <a:pt x="5602" y="7770"/>
                  </a:lnTo>
                  <a:lnTo>
                    <a:pt x="5237" y="7916"/>
                  </a:lnTo>
                  <a:lnTo>
                    <a:pt x="4847" y="8013"/>
                  </a:lnTo>
                  <a:lnTo>
                    <a:pt x="4457" y="8062"/>
                  </a:lnTo>
                  <a:lnTo>
                    <a:pt x="4043" y="8086"/>
                  </a:lnTo>
                  <a:lnTo>
                    <a:pt x="4043" y="8086"/>
                  </a:lnTo>
                  <a:lnTo>
                    <a:pt x="3629" y="8062"/>
                  </a:lnTo>
                  <a:lnTo>
                    <a:pt x="3215" y="8013"/>
                  </a:lnTo>
                  <a:lnTo>
                    <a:pt x="2826" y="7916"/>
                  </a:lnTo>
                  <a:lnTo>
                    <a:pt x="2460" y="7770"/>
                  </a:lnTo>
                  <a:lnTo>
                    <a:pt x="2119" y="7599"/>
                  </a:lnTo>
                  <a:lnTo>
                    <a:pt x="1778" y="7404"/>
                  </a:lnTo>
                  <a:lnTo>
                    <a:pt x="1462" y="7161"/>
                  </a:lnTo>
                  <a:lnTo>
                    <a:pt x="1170" y="6893"/>
                  </a:lnTo>
                  <a:lnTo>
                    <a:pt x="926" y="6625"/>
                  </a:lnTo>
                  <a:lnTo>
                    <a:pt x="682" y="6308"/>
                  </a:lnTo>
                  <a:lnTo>
                    <a:pt x="488" y="5967"/>
                  </a:lnTo>
                  <a:lnTo>
                    <a:pt x="317" y="5626"/>
                  </a:lnTo>
                  <a:lnTo>
                    <a:pt x="171" y="5237"/>
                  </a:lnTo>
                  <a:lnTo>
                    <a:pt x="74" y="4847"/>
                  </a:lnTo>
                  <a:lnTo>
                    <a:pt x="1" y="4457"/>
                  </a:lnTo>
                  <a:lnTo>
                    <a:pt x="1" y="4043"/>
                  </a:lnTo>
                  <a:lnTo>
                    <a:pt x="1" y="4043"/>
                  </a:lnTo>
                  <a:close/>
                </a:path>
              </a:pathLst>
            </a:custGeom>
            <a:noFill/>
            <a:ln w="12175" cap="rnd" cmpd="sng">
              <a:solidFill>
                <a:srgbClr val="111111"/>
              </a:solidFill>
              <a:prstDash val="solid"/>
              <a:round/>
              <a:headEnd type="none" w="sm" len="sm"/>
              <a:tailEnd type="none" w="sm" len="sm"/>
            </a:ln>
          </p:spPr>
          <p:txBody>
            <a:bodyPr spcFirstLastPara="1" wrap="square" lIns="91425" tIns="91425" rIns="91425" bIns="91425" anchor="ctr" anchorCtr="0">
              <a:noAutofit/>
            </a:bodyPr>
            <a:lstStyle/>
            <a:p>
              <a:pPr marL="0" lvl="0" indent="0">
                <a:spcBef>
                  <a:spcPts val="0"/>
                </a:spcBef>
                <a:spcAft>
                  <a:spcPts val="0"/>
                </a:spcAft>
                <a:buNone/>
              </a:pPr>
              <a:endParaRPr/>
            </a:p>
          </p:txBody>
        </p:sp>
        <p:sp>
          <p:nvSpPr>
            <p:cNvPr id="840" name="Shape 840"/>
            <p:cNvSpPr/>
            <p:nvPr/>
          </p:nvSpPr>
          <p:spPr>
            <a:xfrm>
              <a:off x="676100" y="5071350"/>
              <a:ext cx="86500" cy="7325"/>
            </a:xfrm>
            <a:custGeom>
              <a:avLst/>
              <a:gdLst/>
              <a:ahLst/>
              <a:cxnLst/>
              <a:rect l="0" t="0" r="0" b="0"/>
              <a:pathLst>
                <a:path w="3460" h="293" fill="none" extrusionOk="0">
                  <a:moveTo>
                    <a:pt x="1" y="1"/>
                  </a:moveTo>
                  <a:lnTo>
                    <a:pt x="3459" y="293"/>
                  </a:lnTo>
                </a:path>
              </a:pathLst>
            </a:custGeom>
            <a:noFill/>
            <a:ln w="12175" cap="rnd" cmpd="sng">
              <a:solidFill>
                <a:srgbClr val="111111"/>
              </a:solidFill>
              <a:prstDash val="solid"/>
              <a:round/>
              <a:headEnd type="none" w="sm" len="sm"/>
              <a:tailEnd type="none" w="sm" len="sm"/>
            </a:ln>
          </p:spPr>
          <p:txBody>
            <a:bodyPr spcFirstLastPara="1" wrap="square" lIns="91425" tIns="91425" rIns="91425" bIns="91425" anchor="ctr" anchorCtr="0">
              <a:noAutofit/>
            </a:bodyPr>
            <a:lstStyle/>
            <a:p>
              <a:pPr marL="0" lvl="0" indent="0">
                <a:spcBef>
                  <a:spcPts val="0"/>
                </a:spcBef>
                <a:spcAft>
                  <a:spcPts val="0"/>
                </a:spcAft>
                <a:buNone/>
              </a:pPr>
              <a:endParaRPr/>
            </a:p>
          </p:txBody>
        </p:sp>
        <p:sp>
          <p:nvSpPr>
            <p:cNvPr id="841" name="Shape 841"/>
            <p:cNvSpPr/>
            <p:nvPr/>
          </p:nvSpPr>
          <p:spPr>
            <a:xfrm>
              <a:off x="941575" y="5244275"/>
              <a:ext cx="37175" cy="37175"/>
            </a:xfrm>
            <a:custGeom>
              <a:avLst/>
              <a:gdLst/>
              <a:ahLst/>
              <a:cxnLst/>
              <a:rect l="0" t="0" r="0" b="0"/>
              <a:pathLst>
                <a:path w="1487" h="1487" fill="none" extrusionOk="0">
                  <a:moveTo>
                    <a:pt x="0" y="755"/>
                  </a:moveTo>
                  <a:lnTo>
                    <a:pt x="0" y="755"/>
                  </a:lnTo>
                  <a:lnTo>
                    <a:pt x="25" y="609"/>
                  </a:lnTo>
                  <a:lnTo>
                    <a:pt x="73" y="463"/>
                  </a:lnTo>
                  <a:lnTo>
                    <a:pt x="122" y="341"/>
                  </a:lnTo>
                  <a:lnTo>
                    <a:pt x="220" y="220"/>
                  </a:lnTo>
                  <a:lnTo>
                    <a:pt x="341" y="147"/>
                  </a:lnTo>
                  <a:lnTo>
                    <a:pt x="463" y="73"/>
                  </a:lnTo>
                  <a:lnTo>
                    <a:pt x="609" y="25"/>
                  </a:lnTo>
                  <a:lnTo>
                    <a:pt x="755" y="0"/>
                  </a:lnTo>
                  <a:lnTo>
                    <a:pt x="755" y="0"/>
                  </a:lnTo>
                  <a:lnTo>
                    <a:pt x="902" y="25"/>
                  </a:lnTo>
                  <a:lnTo>
                    <a:pt x="1048" y="73"/>
                  </a:lnTo>
                  <a:lnTo>
                    <a:pt x="1169" y="147"/>
                  </a:lnTo>
                  <a:lnTo>
                    <a:pt x="1267" y="220"/>
                  </a:lnTo>
                  <a:lnTo>
                    <a:pt x="1364" y="341"/>
                  </a:lnTo>
                  <a:lnTo>
                    <a:pt x="1437" y="463"/>
                  </a:lnTo>
                  <a:lnTo>
                    <a:pt x="1486" y="609"/>
                  </a:lnTo>
                  <a:lnTo>
                    <a:pt x="1486" y="755"/>
                  </a:lnTo>
                  <a:lnTo>
                    <a:pt x="1486" y="755"/>
                  </a:lnTo>
                  <a:lnTo>
                    <a:pt x="1486" y="902"/>
                  </a:lnTo>
                  <a:lnTo>
                    <a:pt x="1437" y="1048"/>
                  </a:lnTo>
                  <a:lnTo>
                    <a:pt x="1364" y="1169"/>
                  </a:lnTo>
                  <a:lnTo>
                    <a:pt x="1267" y="1267"/>
                  </a:lnTo>
                  <a:lnTo>
                    <a:pt x="1169" y="1364"/>
                  </a:lnTo>
                  <a:lnTo>
                    <a:pt x="1048" y="1437"/>
                  </a:lnTo>
                  <a:lnTo>
                    <a:pt x="902" y="1486"/>
                  </a:lnTo>
                  <a:lnTo>
                    <a:pt x="755" y="1486"/>
                  </a:lnTo>
                  <a:lnTo>
                    <a:pt x="755" y="1486"/>
                  </a:lnTo>
                  <a:lnTo>
                    <a:pt x="609" y="1486"/>
                  </a:lnTo>
                  <a:lnTo>
                    <a:pt x="463" y="1437"/>
                  </a:lnTo>
                  <a:lnTo>
                    <a:pt x="341" y="1364"/>
                  </a:lnTo>
                  <a:lnTo>
                    <a:pt x="220" y="1267"/>
                  </a:lnTo>
                  <a:lnTo>
                    <a:pt x="122" y="1169"/>
                  </a:lnTo>
                  <a:lnTo>
                    <a:pt x="73" y="1048"/>
                  </a:lnTo>
                  <a:lnTo>
                    <a:pt x="25" y="902"/>
                  </a:lnTo>
                  <a:lnTo>
                    <a:pt x="0" y="755"/>
                  </a:lnTo>
                  <a:lnTo>
                    <a:pt x="0" y="755"/>
                  </a:lnTo>
                  <a:close/>
                </a:path>
              </a:pathLst>
            </a:custGeom>
            <a:noFill/>
            <a:ln w="12175" cap="rnd" cmpd="sng">
              <a:solidFill>
                <a:srgbClr val="111111"/>
              </a:solidFill>
              <a:prstDash val="solid"/>
              <a:round/>
              <a:headEnd type="none" w="sm" len="sm"/>
              <a:tailEnd type="none" w="sm" len="sm"/>
            </a:ln>
          </p:spPr>
          <p:txBody>
            <a:bodyPr spcFirstLastPara="1" wrap="square" lIns="91425" tIns="91425" rIns="91425" bIns="91425" anchor="ctr" anchorCtr="0">
              <a:noAutofit/>
            </a:bodyPr>
            <a:lstStyle/>
            <a:p>
              <a:pPr marL="0" lvl="0" indent="0">
                <a:spcBef>
                  <a:spcPts val="0"/>
                </a:spcBef>
                <a:spcAft>
                  <a:spcPts val="0"/>
                </a:spcAft>
                <a:buNone/>
              </a:pPr>
              <a:endParaRPr/>
            </a:p>
          </p:txBody>
        </p:sp>
        <p:sp>
          <p:nvSpPr>
            <p:cNvPr id="842" name="Shape 842"/>
            <p:cNvSpPr/>
            <p:nvPr/>
          </p:nvSpPr>
          <p:spPr>
            <a:xfrm>
              <a:off x="614600" y="5244275"/>
              <a:ext cx="37175" cy="37175"/>
            </a:xfrm>
            <a:custGeom>
              <a:avLst/>
              <a:gdLst/>
              <a:ahLst/>
              <a:cxnLst/>
              <a:rect l="0" t="0" r="0" b="0"/>
              <a:pathLst>
                <a:path w="1487" h="1487" fill="none" extrusionOk="0">
                  <a:moveTo>
                    <a:pt x="1" y="755"/>
                  </a:moveTo>
                  <a:lnTo>
                    <a:pt x="1" y="755"/>
                  </a:lnTo>
                  <a:lnTo>
                    <a:pt x="1" y="609"/>
                  </a:lnTo>
                  <a:lnTo>
                    <a:pt x="50" y="463"/>
                  </a:lnTo>
                  <a:lnTo>
                    <a:pt x="123" y="341"/>
                  </a:lnTo>
                  <a:lnTo>
                    <a:pt x="220" y="220"/>
                  </a:lnTo>
                  <a:lnTo>
                    <a:pt x="317" y="147"/>
                  </a:lnTo>
                  <a:lnTo>
                    <a:pt x="439" y="73"/>
                  </a:lnTo>
                  <a:lnTo>
                    <a:pt x="585" y="25"/>
                  </a:lnTo>
                  <a:lnTo>
                    <a:pt x="731" y="0"/>
                  </a:lnTo>
                  <a:lnTo>
                    <a:pt x="731" y="0"/>
                  </a:lnTo>
                  <a:lnTo>
                    <a:pt x="878" y="25"/>
                  </a:lnTo>
                  <a:lnTo>
                    <a:pt x="1024" y="73"/>
                  </a:lnTo>
                  <a:lnTo>
                    <a:pt x="1146" y="147"/>
                  </a:lnTo>
                  <a:lnTo>
                    <a:pt x="1267" y="220"/>
                  </a:lnTo>
                  <a:lnTo>
                    <a:pt x="1340" y="341"/>
                  </a:lnTo>
                  <a:lnTo>
                    <a:pt x="1413" y="463"/>
                  </a:lnTo>
                  <a:lnTo>
                    <a:pt x="1462" y="609"/>
                  </a:lnTo>
                  <a:lnTo>
                    <a:pt x="1486" y="755"/>
                  </a:lnTo>
                  <a:lnTo>
                    <a:pt x="1486" y="755"/>
                  </a:lnTo>
                  <a:lnTo>
                    <a:pt x="1462" y="902"/>
                  </a:lnTo>
                  <a:lnTo>
                    <a:pt x="1413" y="1048"/>
                  </a:lnTo>
                  <a:lnTo>
                    <a:pt x="1340" y="1169"/>
                  </a:lnTo>
                  <a:lnTo>
                    <a:pt x="1267" y="1267"/>
                  </a:lnTo>
                  <a:lnTo>
                    <a:pt x="1146" y="1364"/>
                  </a:lnTo>
                  <a:lnTo>
                    <a:pt x="1024" y="1437"/>
                  </a:lnTo>
                  <a:lnTo>
                    <a:pt x="878" y="1486"/>
                  </a:lnTo>
                  <a:lnTo>
                    <a:pt x="731" y="1486"/>
                  </a:lnTo>
                  <a:lnTo>
                    <a:pt x="731" y="1486"/>
                  </a:lnTo>
                  <a:lnTo>
                    <a:pt x="585" y="1486"/>
                  </a:lnTo>
                  <a:lnTo>
                    <a:pt x="439" y="1437"/>
                  </a:lnTo>
                  <a:lnTo>
                    <a:pt x="317" y="1364"/>
                  </a:lnTo>
                  <a:lnTo>
                    <a:pt x="220" y="1267"/>
                  </a:lnTo>
                  <a:lnTo>
                    <a:pt x="123" y="1169"/>
                  </a:lnTo>
                  <a:lnTo>
                    <a:pt x="50" y="1048"/>
                  </a:lnTo>
                  <a:lnTo>
                    <a:pt x="1" y="902"/>
                  </a:lnTo>
                  <a:lnTo>
                    <a:pt x="1" y="755"/>
                  </a:lnTo>
                  <a:lnTo>
                    <a:pt x="1" y="755"/>
                  </a:lnTo>
                  <a:close/>
                </a:path>
              </a:pathLst>
            </a:custGeom>
            <a:noFill/>
            <a:ln w="12175" cap="rnd" cmpd="sng">
              <a:solidFill>
                <a:srgbClr val="111111"/>
              </a:solidFill>
              <a:prstDash val="solid"/>
              <a:round/>
              <a:headEnd type="none" w="sm" len="sm"/>
              <a:tailEnd type="none" w="sm" len="sm"/>
            </a:ln>
          </p:spPr>
          <p:txBody>
            <a:bodyPr spcFirstLastPara="1" wrap="square" lIns="91425" tIns="91425" rIns="91425" bIns="91425" anchor="ctr" anchorCtr="0">
              <a:noAutofit/>
            </a:bodyPr>
            <a:lstStyle/>
            <a:p>
              <a:pPr marL="0" lvl="0" indent="0">
                <a:spcBef>
                  <a:spcPts val="0"/>
                </a:spcBef>
                <a:spcAft>
                  <a:spcPts val="0"/>
                </a:spcAft>
                <a:buNone/>
              </a:pPr>
              <a:endParaRPr/>
            </a:p>
          </p:txBody>
        </p:sp>
      </p:grpSp>
      <p:sp>
        <p:nvSpPr>
          <p:cNvPr id="853" name="Shape 853"/>
          <p:cNvSpPr/>
          <p:nvPr/>
        </p:nvSpPr>
        <p:spPr>
          <a:xfrm>
            <a:off x="5701474" y="857094"/>
            <a:ext cx="402263" cy="227229"/>
          </a:xfrm>
          <a:custGeom>
            <a:avLst/>
            <a:gdLst/>
            <a:ahLst/>
            <a:cxnLst/>
            <a:rect l="0" t="0" r="0" b="0"/>
            <a:pathLst>
              <a:path w="19144" h="10814" fill="none" extrusionOk="0">
                <a:moveTo>
                  <a:pt x="16124" y="4774"/>
                </a:moveTo>
                <a:lnTo>
                  <a:pt x="15369" y="4774"/>
                </a:lnTo>
                <a:lnTo>
                  <a:pt x="15369" y="4774"/>
                </a:lnTo>
                <a:lnTo>
                  <a:pt x="15393" y="4482"/>
                </a:lnTo>
                <a:lnTo>
                  <a:pt x="15393" y="4482"/>
                </a:lnTo>
                <a:lnTo>
                  <a:pt x="15369" y="4189"/>
                </a:lnTo>
                <a:lnTo>
                  <a:pt x="15344" y="3921"/>
                </a:lnTo>
                <a:lnTo>
                  <a:pt x="15271" y="3654"/>
                </a:lnTo>
                <a:lnTo>
                  <a:pt x="15174" y="3410"/>
                </a:lnTo>
                <a:lnTo>
                  <a:pt x="15052" y="3166"/>
                </a:lnTo>
                <a:lnTo>
                  <a:pt x="14930" y="2947"/>
                </a:lnTo>
                <a:lnTo>
                  <a:pt x="14760" y="2728"/>
                </a:lnTo>
                <a:lnTo>
                  <a:pt x="14589" y="2533"/>
                </a:lnTo>
                <a:lnTo>
                  <a:pt x="14394" y="2363"/>
                </a:lnTo>
                <a:lnTo>
                  <a:pt x="14175" y="2192"/>
                </a:lnTo>
                <a:lnTo>
                  <a:pt x="13956" y="2070"/>
                </a:lnTo>
                <a:lnTo>
                  <a:pt x="13712" y="1949"/>
                </a:lnTo>
                <a:lnTo>
                  <a:pt x="13469" y="1851"/>
                </a:lnTo>
                <a:lnTo>
                  <a:pt x="13201" y="1778"/>
                </a:lnTo>
                <a:lnTo>
                  <a:pt x="12933" y="1754"/>
                </a:lnTo>
                <a:lnTo>
                  <a:pt x="12641" y="1729"/>
                </a:lnTo>
                <a:lnTo>
                  <a:pt x="12641" y="1729"/>
                </a:lnTo>
                <a:lnTo>
                  <a:pt x="12300" y="1754"/>
                </a:lnTo>
                <a:lnTo>
                  <a:pt x="11959" y="1827"/>
                </a:lnTo>
                <a:lnTo>
                  <a:pt x="11618" y="1924"/>
                </a:lnTo>
                <a:lnTo>
                  <a:pt x="11326" y="2070"/>
                </a:lnTo>
                <a:lnTo>
                  <a:pt x="11326" y="2070"/>
                </a:lnTo>
                <a:lnTo>
                  <a:pt x="11155" y="1851"/>
                </a:lnTo>
                <a:lnTo>
                  <a:pt x="10985" y="1632"/>
                </a:lnTo>
                <a:lnTo>
                  <a:pt x="10814" y="1413"/>
                </a:lnTo>
                <a:lnTo>
                  <a:pt x="10619" y="1218"/>
                </a:lnTo>
                <a:lnTo>
                  <a:pt x="10425" y="1048"/>
                </a:lnTo>
                <a:lnTo>
                  <a:pt x="10205" y="877"/>
                </a:lnTo>
                <a:lnTo>
                  <a:pt x="9962" y="707"/>
                </a:lnTo>
                <a:lnTo>
                  <a:pt x="9718" y="560"/>
                </a:lnTo>
                <a:lnTo>
                  <a:pt x="9475" y="439"/>
                </a:lnTo>
                <a:lnTo>
                  <a:pt x="9231" y="317"/>
                </a:lnTo>
                <a:lnTo>
                  <a:pt x="8963" y="219"/>
                </a:lnTo>
                <a:lnTo>
                  <a:pt x="8695" y="146"/>
                </a:lnTo>
                <a:lnTo>
                  <a:pt x="8403" y="73"/>
                </a:lnTo>
                <a:lnTo>
                  <a:pt x="8135" y="25"/>
                </a:lnTo>
                <a:lnTo>
                  <a:pt x="7843" y="0"/>
                </a:lnTo>
                <a:lnTo>
                  <a:pt x="7551" y="0"/>
                </a:lnTo>
                <a:lnTo>
                  <a:pt x="7551" y="0"/>
                </a:lnTo>
                <a:lnTo>
                  <a:pt x="7088" y="25"/>
                </a:lnTo>
                <a:lnTo>
                  <a:pt x="6650" y="98"/>
                </a:lnTo>
                <a:lnTo>
                  <a:pt x="6211" y="195"/>
                </a:lnTo>
                <a:lnTo>
                  <a:pt x="5797" y="341"/>
                </a:lnTo>
                <a:lnTo>
                  <a:pt x="5407" y="536"/>
                </a:lnTo>
                <a:lnTo>
                  <a:pt x="5042" y="755"/>
                </a:lnTo>
                <a:lnTo>
                  <a:pt x="4701" y="1023"/>
                </a:lnTo>
                <a:lnTo>
                  <a:pt x="4385" y="1315"/>
                </a:lnTo>
                <a:lnTo>
                  <a:pt x="4092" y="1632"/>
                </a:lnTo>
                <a:lnTo>
                  <a:pt x="3824" y="1973"/>
                </a:lnTo>
                <a:lnTo>
                  <a:pt x="3605" y="2338"/>
                </a:lnTo>
                <a:lnTo>
                  <a:pt x="3410" y="2728"/>
                </a:lnTo>
                <a:lnTo>
                  <a:pt x="3264" y="3142"/>
                </a:lnTo>
                <a:lnTo>
                  <a:pt x="3142" y="3580"/>
                </a:lnTo>
                <a:lnTo>
                  <a:pt x="3094" y="4019"/>
                </a:lnTo>
                <a:lnTo>
                  <a:pt x="3069" y="4482"/>
                </a:lnTo>
                <a:lnTo>
                  <a:pt x="3069" y="4482"/>
                </a:lnTo>
                <a:lnTo>
                  <a:pt x="3069" y="4774"/>
                </a:lnTo>
                <a:lnTo>
                  <a:pt x="3021" y="4774"/>
                </a:lnTo>
                <a:lnTo>
                  <a:pt x="3021" y="4774"/>
                </a:lnTo>
                <a:lnTo>
                  <a:pt x="2704" y="4774"/>
                </a:lnTo>
                <a:lnTo>
                  <a:pt x="2412" y="4823"/>
                </a:lnTo>
                <a:lnTo>
                  <a:pt x="2120" y="4896"/>
                </a:lnTo>
                <a:lnTo>
                  <a:pt x="1827" y="5017"/>
                </a:lnTo>
                <a:lnTo>
                  <a:pt x="1584" y="5139"/>
                </a:lnTo>
                <a:lnTo>
                  <a:pt x="1316" y="5285"/>
                </a:lnTo>
                <a:lnTo>
                  <a:pt x="1097" y="5456"/>
                </a:lnTo>
                <a:lnTo>
                  <a:pt x="877" y="5651"/>
                </a:lnTo>
                <a:lnTo>
                  <a:pt x="683" y="5870"/>
                </a:lnTo>
                <a:lnTo>
                  <a:pt x="512" y="6113"/>
                </a:lnTo>
                <a:lnTo>
                  <a:pt x="366" y="6357"/>
                </a:lnTo>
                <a:lnTo>
                  <a:pt x="220" y="6625"/>
                </a:lnTo>
                <a:lnTo>
                  <a:pt x="122" y="6893"/>
                </a:lnTo>
                <a:lnTo>
                  <a:pt x="49" y="7185"/>
                </a:lnTo>
                <a:lnTo>
                  <a:pt x="1" y="7477"/>
                </a:lnTo>
                <a:lnTo>
                  <a:pt x="1" y="7794"/>
                </a:lnTo>
                <a:lnTo>
                  <a:pt x="1" y="7794"/>
                </a:lnTo>
                <a:lnTo>
                  <a:pt x="1" y="8110"/>
                </a:lnTo>
                <a:lnTo>
                  <a:pt x="49" y="8403"/>
                </a:lnTo>
                <a:lnTo>
                  <a:pt x="122" y="8695"/>
                </a:lnTo>
                <a:lnTo>
                  <a:pt x="220" y="8963"/>
                </a:lnTo>
                <a:lnTo>
                  <a:pt x="366" y="9231"/>
                </a:lnTo>
                <a:lnTo>
                  <a:pt x="512" y="9474"/>
                </a:lnTo>
                <a:lnTo>
                  <a:pt x="683" y="9718"/>
                </a:lnTo>
                <a:lnTo>
                  <a:pt x="877" y="9937"/>
                </a:lnTo>
                <a:lnTo>
                  <a:pt x="1097" y="10132"/>
                </a:lnTo>
                <a:lnTo>
                  <a:pt x="1316" y="10302"/>
                </a:lnTo>
                <a:lnTo>
                  <a:pt x="1584" y="10449"/>
                </a:lnTo>
                <a:lnTo>
                  <a:pt x="1827" y="10570"/>
                </a:lnTo>
                <a:lnTo>
                  <a:pt x="2120" y="10692"/>
                </a:lnTo>
                <a:lnTo>
                  <a:pt x="2412" y="10765"/>
                </a:lnTo>
                <a:lnTo>
                  <a:pt x="2704" y="10814"/>
                </a:lnTo>
                <a:lnTo>
                  <a:pt x="3021" y="10814"/>
                </a:lnTo>
                <a:lnTo>
                  <a:pt x="16124" y="10814"/>
                </a:lnTo>
                <a:lnTo>
                  <a:pt x="16124" y="10814"/>
                </a:lnTo>
                <a:lnTo>
                  <a:pt x="16440" y="10814"/>
                </a:lnTo>
                <a:lnTo>
                  <a:pt x="16732" y="10765"/>
                </a:lnTo>
                <a:lnTo>
                  <a:pt x="17025" y="10692"/>
                </a:lnTo>
                <a:lnTo>
                  <a:pt x="17317" y="10570"/>
                </a:lnTo>
                <a:lnTo>
                  <a:pt x="17561" y="10449"/>
                </a:lnTo>
                <a:lnTo>
                  <a:pt x="17828" y="10302"/>
                </a:lnTo>
                <a:lnTo>
                  <a:pt x="18048" y="10132"/>
                </a:lnTo>
                <a:lnTo>
                  <a:pt x="18267" y="9937"/>
                </a:lnTo>
                <a:lnTo>
                  <a:pt x="18462" y="9718"/>
                </a:lnTo>
                <a:lnTo>
                  <a:pt x="18632" y="9474"/>
                </a:lnTo>
                <a:lnTo>
                  <a:pt x="18778" y="9231"/>
                </a:lnTo>
                <a:lnTo>
                  <a:pt x="18924" y="8963"/>
                </a:lnTo>
                <a:lnTo>
                  <a:pt x="19022" y="8695"/>
                </a:lnTo>
                <a:lnTo>
                  <a:pt x="19095" y="8403"/>
                </a:lnTo>
                <a:lnTo>
                  <a:pt x="19144" y="8110"/>
                </a:lnTo>
                <a:lnTo>
                  <a:pt x="19144" y="7794"/>
                </a:lnTo>
                <a:lnTo>
                  <a:pt x="19144" y="7794"/>
                </a:lnTo>
                <a:lnTo>
                  <a:pt x="19144" y="7477"/>
                </a:lnTo>
                <a:lnTo>
                  <a:pt x="19095" y="7185"/>
                </a:lnTo>
                <a:lnTo>
                  <a:pt x="19022" y="6893"/>
                </a:lnTo>
                <a:lnTo>
                  <a:pt x="18924" y="6625"/>
                </a:lnTo>
                <a:lnTo>
                  <a:pt x="18778" y="6357"/>
                </a:lnTo>
                <a:lnTo>
                  <a:pt x="18632" y="6113"/>
                </a:lnTo>
                <a:lnTo>
                  <a:pt x="18462" y="5870"/>
                </a:lnTo>
                <a:lnTo>
                  <a:pt x="18267" y="5651"/>
                </a:lnTo>
                <a:lnTo>
                  <a:pt x="18048" y="5456"/>
                </a:lnTo>
                <a:lnTo>
                  <a:pt x="17828" y="5285"/>
                </a:lnTo>
                <a:lnTo>
                  <a:pt x="17561" y="5139"/>
                </a:lnTo>
                <a:lnTo>
                  <a:pt x="17317" y="5017"/>
                </a:lnTo>
                <a:lnTo>
                  <a:pt x="17025" y="4896"/>
                </a:lnTo>
                <a:lnTo>
                  <a:pt x="16732" y="4823"/>
                </a:lnTo>
                <a:lnTo>
                  <a:pt x="16440" y="4774"/>
                </a:lnTo>
                <a:lnTo>
                  <a:pt x="16124" y="4774"/>
                </a:lnTo>
                <a:lnTo>
                  <a:pt x="16124" y="4774"/>
                </a:lnTo>
                <a:close/>
              </a:path>
            </a:pathLst>
          </a:custGeom>
          <a:noFill/>
          <a:ln w="12175" cap="rnd" cmpd="sng">
            <a:solidFill>
              <a:srgbClr val="6D9EEB"/>
            </a:solidFill>
            <a:prstDash val="solid"/>
            <a:round/>
            <a:headEnd type="none" w="sm" len="sm"/>
            <a:tailEnd type="none" w="sm" len="sm"/>
          </a:ln>
        </p:spPr>
        <p:txBody>
          <a:bodyPr spcFirstLastPara="1" wrap="square" lIns="91425" tIns="91425" rIns="91425" bIns="91425" anchor="ctr" anchorCtr="0">
            <a:noAutofit/>
          </a:bodyPr>
          <a:lstStyle/>
          <a:p>
            <a:pPr marL="0" lvl="0" indent="0">
              <a:spcBef>
                <a:spcPts val="0"/>
              </a:spcBef>
              <a:spcAft>
                <a:spcPts val="0"/>
              </a:spcAft>
              <a:buNone/>
            </a:pPr>
            <a:endParaRPr/>
          </a:p>
        </p:txBody>
      </p:sp>
      <p:sp>
        <p:nvSpPr>
          <p:cNvPr id="854" name="Shape 854"/>
          <p:cNvSpPr/>
          <p:nvPr/>
        </p:nvSpPr>
        <p:spPr>
          <a:xfrm>
            <a:off x="5802485" y="1266086"/>
            <a:ext cx="1000561" cy="565194"/>
          </a:xfrm>
          <a:custGeom>
            <a:avLst/>
            <a:gdLst/>
            <a:ahLst/>
            <a:cxnLst/>
            <a:rect l="0" t="0" r="0" b="0"/>
            <a:pathLst>
              <a:path w="19144" h="10814" fill="none" extrusionOk="0">
                <a:moveTo>
                  <a:pt x="16124" y="4774"/>
                </a:moveTo>
                <a:lnTo>
                  <a:pt x="15369" y="4774"/>
                </a:lnTo>
                <a:lnTo>
                  <a:pt x="15369" y="4774"/>
                </a:lnTo>
                <a:lnTo>
                  <a:pt x="15393" y="4482"/>
                </a:lnTo>
                <a:lnTo>
                  <a:pt x="15393" y="4482"/>
                </a:lnTo>
                <a:lnTo>
                  <a:pt x="15369" y="4189"/>
                </a:lnTo>
                <a:lnTo>
                  <a:pt x="15344" y="3921"/>
                </a:lnTo>
                <a:lnTo>
                  <a:pt x="15271" y="3654"/>
                </a:lnTo>
                <a:lnTo>
                  <a:pt x="15174" y="3410"/>
                </a:lnTo>
                <a:lnTo>
                  <a:pt x="15052" y="3166"/>
                </a:lnTo>
                <a:lnTo>
                  <a:pt x="14930" y="2947"/>
                </a:lnTo>
                <a:lnTo>
                  <a:pt x="14760" y="2728"/>
                </a:lnTo>
                <a:lnTo>
                  <a:pt x="14589" y="2533"/>
                </a:lnTo>
                <a:lnTo>
                  <a:pt x="14394" y="2363"/>
                </a:lnTo>
                <a:lnTo>
                  <a:pt x="14175" y="2192"/>
                </a:lnTo>
                <a:lnTo>
                  <a:pt x="13956" y="2070"/>
                </a:lnTo>
                <a:lnTo>
                  <a:pt x="13712" y="1949"/>
                </a:lnTo>
                <a:lnTo>
                  <a:pt x="13469" y="1851"/>
                </a:lnTo>
                <a:lnTo>
                  <a:pt x="13201" y="1778"/>
                </a:lnTo>
                <a:lnTo>
                  <a:pt x="12933" y="1754"/>
                </a:lnTo>
                <a:lnTo>
                  <a:pt x="12641" y="1729"/>
                </a:lnTo>
                <a:lnTo>
                  <a:pt x="12641" y="1729"/>
                </a:lnTo>
                <a:lnTo>
                  <a:pt x="12300" y="1754"/>
                </a:lnTo>
                <a:lnTo>
                  <a:pt x="11959" y="1827"/>
                </a:lnTo>
                <a:lnTo>
                  <a:pt x="11618" y="1924"/>
                </a:lnTo>
                <a:lnTo>
                  <a:pt x="11326" y="2070"/>
                </a:lnTo>
                <a:lnTo>
                  <a:pt x="11326" y="2070"/>
                </a:lnTo>
                <a:lnTo>
                  <a:pt x="11155" y="1851"/>
                </a:lnTo>
                <a:lnTo>
                  <a:pt x="10985" y="1632"/>
                </a:lnTo>
                <a:lnTo>
                  <a:pt x="10814" y="1413"/>
                </a:lnTo>
                <a:lnTo>
                  <a:pt x="10619" y="1218"/>
                </a:lnTo>
                <a:lnTo>
                  <a:pt x="10425" y="1048"/>
                </a:lnTo>
                <a:lnTo>
                  <a:pt x="10205" y="877"/>
                </a:lnTo>
                <a:lnTo>
                  <a:pt x="9962" y="707"/>
                </a:lnTo>
                <a:lnTo>
                  <a:pt x="9718" y="560"/>
                </a:lnTo>
                <a:lnTo>
                  <a:pt x="9475" y="439"/>
                </a:lnTo>
                <a:lnTo>
                  <a:pt x="9231" y="317"/>
                </a:lnTo>
                <a:lnTo>
                  <a:pt x="8963" y="219"/>
                </a:lnTo>
                <a:lnTo>
                  <a:pt x="8695" y="146"/>
                </a:lnTo>
                <a:lnTo>
                  <a:pt x="8403" y="73"/>
                </a:lnTo>
                <a:lnTo>
                  <a:pt x="8135" y="25"/>
                </a:lnTo>
                <a:lnTo>
                  <a:pt x="7843" y="0"/>
                </a:lnTo>
                <a:lnTo>
                  <a:pt x="7551" y="0"/>
                </a:lnTo>
                <a:lnTo>
                  <a:pt x="7551" y="0"/>
                </a:lnTo>
                <a:lnTo>
                  <a:pt x="7088" y="25"/>
                </a:lnTo>
                <a:lnTo>
                  <a:pt x="6650" y="98"/>
                </a:lnTo>
                <a:lnTo>
                  <a:pt x="6211" y="195"/>
                </a:lnTo>
                <a:lnTo>
                  <a:pt x="5797" y="341"/>
                </a:lnTo>
                <a:lnTo>
                  <a:pt x="5407" y="536"/>
                </a:lnTo>
                <a:lnTo>
                  <a:pt x="5042" y="755"/>
                </a:lnTo>
                <a:lnTo>
                  <a:pt x="4701" y="1023"/>
                </a:lnTo>
                <a:lnTo>
                  <a:pt x="4385" y="1315"/>
                </a:lnTo>
                <a:lnTo>
                  <a:pt x="4092" y="1632"/>
                </a:lnTo>
                <a:lnTo>
                  <a:pt x="3824" y="1973"/>
                </a:lnTo>
                <a:lnTo>
                  <a:pt x="3605" y="2338"/>
                </a:lnTo>
                <a:lnTo>
                  <a:pt x="3410" y="2728"/>
                </a:lnTo>
                <a:lnTo>
                  <a:pt x="3264" y="3142"/>
                </a:lnTo>
                <a:lnTo>
                  <a:pt x="3142" y="3580"/>
                </a:lnTo>
                <a:lnTo>
                  <a:pt x="3094" y="4019"/>
                </a:lnTo>
                <a:lnTo>
                  <a:pt x="3069" y="4482"/>
                </a:lnTo>
                <a:lnTo>
                  <a:pt x="3069" y="4482"/>
                </a:lnTo>
                <a:lnTo>
                  <a:pt x="3069" y="4774"/>
                </a:lnTo>
                <a:lnTo>
                  <a:pt x="3021" y="4774"/>
                </a:lnTo>
                <a:lnTo>
                  <a:pt x="3021" y="4774"/>
                </a:lnTo>
                <a:lnTo>
                  <a:pt x="2704" y="4774"/>
                </a:lnTo>
                <a:lnTo>
                  <a:pt x="2412" y="4823"/>
                </a:lnTo>
                <a:lnTo>
                  <a:pt x="2120" y="4896"/>
                </a:lnTo>
                <a:lnTo>
                  <a:pt x="1827" y="5017"/>
                </a:lnTo>
                <a:lnTo>
                  <a:pt x="1584" y="5139"/>
                </a:lnTo>
                <a:lnTo>
                  <a:pt x="1316" y="5285"/>
                </a:lnTo>
                <a:lnTo>
                  <a:pt x="1097" y="5456"/>
                </a:lnTo>
                <a:lnTo>
                  <a:pt x="877" y="5651"/>
                </a:lnTo>
                <a:lnTo>
                  <a:pt x="683" y="5870"/>
                </a:lnTo>
                <a:lnTo>
                  <a:pt x="512" y="6113"/>
                </a:lnTo>
                <a:lnTo>
                  <a:pt x="366" y="6357"/>
                </a:lnTo>
                <a:lnTo>
                  <a:pt x="220" y="6625"/>
                </a:lnTo>
                <a:lnTo>
                  <a:pt x="122" y="6893"/>
                </a:lnTo>
                <a:lnTo>
                  <a:pt x="49" y="7185"/>
                </a:lnTo>
                <a:lnTo>
                  <a:pt x="1" y="7477"/>
                </a:lnTo>
                <a:lnTo>
                  <a:pt x="1" y="7794"/>
                </a:lnTo>
                <a:lnTo>
                  <a:pt x="1" y="7794"/>
                </a:lnTo>
                <a:lnTo>
                  <a:pt x="1" y="8110"/>
                </a:lnTo>
                <a:lnTo>
                  <a:pt x="49" y="8403"/>
                </a:lnTo>
                <a:lnTo>
                  <a:pt x="122" y="8695"/>
                </a:lnTo>
                <a:lnTo>
                  <a:pt x="220" y="8963"/>
                </a:lnTo>
                <a:lnTo>
                  <a:pt x="366" y="9231"/>
                </a:lnTo>
                <a:lnTo>
                  <a:pt x="512" y="9474"/>
                </a:lnTo>
                <a:lnTo>
                  <a:pt x="683" y="9718"/>
                </a:lnTo>
                <a:lnTo>
                  <a:pt x="877" y="9937"/>
                </a:lnTo>
                <a:lnTo>
                  <a:pt x="1097" y="10132"/>
                </a:lnTo>
                <a:lnTo>
                  <a:pt x="1316" y="10302"/>
                </a:lnTo>
                <a:lnTo>
                  <a:pt x="1584" y="10449"/>
                </a:lnTo>
                <a:lnTo>
                  <a:pt x="1827" y="10570"/>
                </a:lnTo>
                <a:lnTo>
                  <a:pt x="2120" y="10692"/>
                </a:lnTo>
                <a:lnTo>
                  <a:pt x="2412" y="10765"/>
                </a:lnTo>
                <a:lnTo>
                  <a:pt x="2704" y="10814"/>
                </a:lnTo>
                <a:lnTo>
                  <a:pt x="3021" y="10814"/>
                </a:lnTo>
                <a:lnTo>
                  <a:pt x="16124" y="10814"/>
                </a:lnTo>
                <a:lnTo>
                  <a:pt x="16124" y="10814"/>
                </a:lnTo>
                <a:lnTo>
                  <a:pt x="16440" y="10814"/>
                </a:lnTo>
                <a:lnTo>
                  <a:pt x="16732" y="10765"/>
                </a:lnTo>
                <a:lnTo>
                  <a:pt x="17025" y="10692"/>
                </a:lnTo>
                <a:lnTo>
                  <a:pt x="17317" y="10570"/>
                </a:lnTo>
                <a:lnTo>
                  <a:pt x="17561" y="10449"/>
                </a:lnTo>
                <a:lnTo>
                  <a:pt x="17828" y="10302"/>
                </a:lnTo>
                <a:lnTo>
                  <a:pt x="18048" y="10132"/>
                </a:lnTo>
                <a:lnTo>
                  <a:pt x="18267" y="9937"/>
                </a:lnTo>
                <a:lnTo>
                  <a:pt x="18462" y="9718"/>
                </a:lnTo>
                <a:lnTo>
                  <a:pt x="18632" y="9474"/>
                </a:lnTo>
                <a:lnTo>
                  <a:pt x="18778" y="9231"/>
                </a:lnTo>
                <a:lnTo>
                  <a:pt x="18924" y="8963"/>
                </a:lnTo>
                <a:lnTo>
                  <a:pt x="19022" y="8695"/>
                </a:lnTo>
                <a:lnTo>
                  <a:pt x="19095" y="8403"/>
                </a:lnTo>
                <a:lnTo>
                  <a:pt x="19144" y="8110"/>
                </a:lnTo>
                <a:lnTo>
                  <a:pt x="19144" y="7794"/>
                </a:lnTo>
                <a:lnTo>
                  <a:pt x="19144" y="7794"/>
                </a:lnTo>
                <a:lnTo>
                  <a:pt x="19144" y="7477"/>
                </a:lnTo>
                <a:lnTo>
                  <a:pt x="19095" y="7185"/>
                </a:lnTo>
                <a:lnTo>
                  <a:pt x="19022" y="6893"/>
                </a:lnTo>
                <a:lnTo>
                  <a:pt x="18924" y="6625"/>
                </a:lnTo>
                <a:lnTo>
                  <a:pt x="18778" y="6357"/>
                </a:lnTo>
                <a:lnTo>
                  <a:pt x="18632" y="6113"/>
                </a:lnTo>
                <a:lnTo>
                  <a:pt x="18462" y="5870"/>
                </a:lnTo>
                <a:lnTo>
                  <a:pt x="18267" y="5651"/>
                </a:lnTo>
                <a:lnTo>
                  <a:pt x="18048" y="5456"/>
                </a:lnTo>
                <a:lnTo>
                  <a:pt x="17828" y="5285"/>
                </a:lnTo>
                <a:lnTo>
                  <a:pt x="17561" y="5139"/>
                </a:lnTo>
                <a:lnTo>
                  <a:pt x="17317" y="5017"/>
                </a:lnTo>
                <a:lnTo>
                  <a:pt x="17025" y="4896"/>
                </a:lnTo>
                <a:lnTo>
                  <a:pt x="16732" y="4823"/>
                </a:lnTo>
                <a:lnTo>
                  <a:pt x="16440" y="4774"/>
                </a:lnTo>
                <a:lnTo>
                  <a:pt x="16124" y="4774"/>
                </a:lnTo>
                <a:lnTo>
                  <a:pt x="16124" y="4774"/>
                </a:lnTo>
                <a:close/>
              </a:path>
            </a:pathLst>
          </a:custGeom>
          <a:noFill/>
          <a:ln w="9525" cap="rnd" cmpd="sng">
            <a:solidFill>
              <a:srgbClr val="6D9EEB"/>
            </a:solidFill>
            <a:prstDash val="dash"/>
            <a:round/>
            <a:headEnd type="none" w="sm" len="sm"/>
            <a:tailEnd type="none" w="sm" len="sm"/>
          </a:ln>
        </p:spPr>
        <p:txBody>
          <a:bodyPr spcFirstLastPara="1" wrap="square" lIns="91425" tIns="91425" rIns="91425" bIns="91425" anchor="ctr" anchorCtr="0">
            <a:noAutofit/>
          </a:bodyPr>
          <a:lstStyle/>
          <a:p>
            <a:pPr marL="0" lvl="0" indent="0">
              <a:spcBef>
                <a:spcPts val="0"/>
              </a:spcBef>
              <a:spcAft>
                <a:spcPts val="0"/>
              </a:spcAft>
              <a:buNone/>
            </a:pPr>
            <a:endParaRPr/>
          </a:p>
        </p:txBody>
      </p:sp>
      <p:sp>
        <p:nvSpPr>
          <p:cNvPr id="855" name="Shape 855"/>
          <p:cNvSpPr txBox="1">
            <a:spLocks noGrp="1"/>
          </p:cNvSpPr>
          <p:nvPr>
            <p:ph type="sldNum" idx="12"/>
          </p:nvPr>
        </p:nvSpPr>
        <p:spPr>
          <a:xfrm>
            <a:off x="593575" y="4813750"/>
            <a:ext cx="7956600" cy="329700"/>
          </a:xfrm>
          <a:prstGeom prst="rect">
            <a:avLst/>
          </a:prstGeom>
        </p:spPr>
        <p:txBody>
          <a:bodyPr spcFirstLastPara="1" wrap="square" lIns="91425" tIns="91425" rIns="91425" bIns="91425" anchor="ctr" anchorCtr="0">
            <a:noAutofit/>
          </a:bodyPr>
          <a:lstStyle/>
          <a:p>
            <a:pPr marL="0" lvl="0" indent="0">
              <a:spcBef>
                <a:spcPts val="0"/>
              </a:spcBef>
              <a:spcAft>
                <a:spcPts val="0"/>
              </a:spcAft>
              <a:buNone/>
            </a:pPr>
            <a:fld id="{00000000-1234-1234-1234-123412341234}" type="slidenum">
              <a:rPr lang="en"/>
              <a:t>34</a:t>
            </a:fld>
            <a:endParaRPr/>
          </a:p>
        </p:txBody>
      </p:sp>
      <p:sp>
        <p:nvSpPr>
          <p:cNvPr id="2" name="Rectangle 1">
            <a:extLst>
              <a:ext uri="{FF2B5EF4-FFF2-40B4-BE49-F238E27FC236}">
                <a16:creationId xmlns:a16="http://schemas.microsoft.com/office/drawing/2014/main" id="{DD414317-E9D2-464B-8292-F0BF6B80CBCC}"/>
              </a:ext>
            </a:extLst>
          </p:cNvPr>
          <p:cNvSpPr/>
          <p:nvPr/>
        </p:nvSpPr>
        <p:spPr>
          <a:xfrm>
            <a:off x="5851858" y="1618610"/>
            <a:ext cx="2558836" cy="954107"/>
          </a:xfrm>
          <a:prstGeom prst="rect">
            <a:avLst/>
          </a:prstGeom>
        </p:spPr>
        <p:txBody>
          <a:bodyPr wrap="square">
            <a:spAutoFit/>
          </a:bodyPr>
          <a:lstStyle/>
          <a:p>
            <a:r>
              <a:rPr lang="en" sz="2800" dirty="0"/>
              <a:t>Thanks!</a:t>
            </a:r>
          </a:p>
          <a:p>
            <a:endParaRPr lang="en-IN" sz="2800" dirty="0"/>
          </a:p>
        </p:txBody>
      </p:sp>
    </p:spTree>
  </p:cSld>
  <p:clrMapOvr>
    <a:masterClrMapping/>
  </p:clrMapOvr>
</p:sld>
</file>

<file path=ppt/theme/theme1.xml><?xml version="1.0" encoding="utf-8"?>
<a:theme xmlns:a="http://schemas.openxmlformats.org/drawingml/2006/main" name="Isabella template">
  <a:themeElements>
    <a:clrScheme name="Custom 347">
      <a:dk1>
        <a:srgbClr val="000000"/>
      </a:dk1>
      <a:lt1>
        <a:srgbClr val="FFFFFF"/>
      </a:lt1>
      <a:dk2>
        <a:srgbClr val="666666"/>
      </a:dk2>
      <a:lt2>
        <a:srgbClr val="CCCCCC"/>
      </a:lt2>
      <a:accent1>
        <a:srgbClr val="3A81BA"/>
      </a:accent1>
      <a:accent2>
        <a:srgbClr val="D89F39"/>
      </a:accent2>
      <a:accent3>
        <a:srgbClr val="8BAB42"/>
      </a:accent3>
      <a:accent4>
        <a:srgbClr val="57A7B5"/>
      </a:accent4>
      <a:accent5>
        <a:srgbClr val="8B81D2"/>
      </a:accent5>
      <a:accent6>
        <a:srgbClr val="963334"/>
      </a:accent6>
      <a:hlink>
        <a:srgbClr val="1155CC"/>
      </a:hlink>
      <a:folHlink>
        <a:srgbClr val="6611CC"/>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838</TotalTime>
  <Words>2033</Words>
  <Application>Microsoft Office PowerPoint</Application>
  <PresentationFormat>On-screen Show (16:9)</PresentationFormat>
  <Paragraphs>385</Paragraphs>
  <Slides>34</Slides>
  <Notes>15</Notes>
  <HiddenSlides>0</HiddenSlides>
  <MMClips>0</MMClips>
  <ScaleCrop>false</ScaleCrop>
  <HeadingPairs>
    <vt:vector size="6" baseType="variant">
      <vt:variant>
        <vt:lpstr>Fonts Used</vt:lpstr>
      </vt:variant>
      <vt:variant>
        <vt:i4>8</vt:i4>
      </vt:variant>
      <vt:variant>
        <vt:lpstr>Theme</vt:lpstr>
      </vt:variant>
      <vt:variant>
        <vt:i4>1</vt:i4>
      </vt:variant>
      <vt:variant>
        <vt:lpstr>Slide Titles</vt:lpstr>
      </vt:variant>
      <vt:variant>
        <vt:i4>34</vt:i4>
      </vt:variant>
    </vt:vector>
  </HeadingPairs>
  <TitlesOfParts>
    <vt:vector size="43" baseType="lpstr">
      <vt:lpstr>Times New Roman</vt:lpstr>
      <vt:lpstr>Raleway Light</vt:lpstr>
      <vt:lpstr>Playfair Display</vt:lpstr>
      <vt:lpstr>Symbol</vt:lpstr>
      <vt:lpstr>Arial</vt:lpstr>
      <vt:lpstr>Gautami</vt:lpstr>
      <vt:lpstr>Calibri</vt:lpstr>
      <vt:lpstr>Wingdings</vt:lpstr>
      <vt:lpstr>Isabella template</vt:lpstr>
      <vt:lpstr>     Patterns of Acute Poisoning among Patients in the Emergency Wards of a Tertiary Care Hospital </vt:lpstr>
      <vt:lpstr>PowerPoint Presentation</vt:lpstr>
      <vt:lpstr>INTRODUCTION </vt:lpstr>
      <vt:lpstr>PowerPoint Presentation</vt:lpstr>
      <vt:lpstr>PowerPoint Presentation</vt:lpstr>
      <vt:lpstr>PowerPoint Presentation</vt:lpstr>
      <vt:lpstr>METHODOLOGY </vt:lpstr>
      <vt:lpstr> STUDY CRITERIA  </vt:lpstr>
      <vt:lpstr>STUDY PROCEDURE </vt:lpstr>
      <vt:lpstr>STUDY PROFORMA </vt:lpstr>
      <vt:lpstr>DATA ANALYSIS </vt:lpstr>
      <vt:lpstr>RESULTS </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DISCUSSION </vt:lpstr>
      <vt:lpstr>PowerPoint Presentation</vt:lpstr>
      <vt:lpstr>SOCIO-DEMOGRAPHIC CHARACTERISTICS </vt:lpstr>
      <vt:lpstr>PATTERNS OF POISONING </vt:lpstr>
      <vt:lpstr>HOSPITAL ATTENDANCE PATTERNS </vt:lpstr>
      <vt:lpstr>PowerPoint Presentation</vt:lpstr>
      <vt:lpstr>PowerPoint Presentation</vt:lpstr>
      <vt:lpstr>PowerPoint Presentation</vt:lpstr>
      <vt:lpstr>FUTURE INSIGHTS </vt:lpstr>
      <vt:lpstr>PowerPoint Presentation</vt:lpstr>
      <vt:lpstr>REFERENCES </vt:lpstr>
      <vt:lpstr>PowerPoint Presentation</vt:lpstr>
      <vt:lpstr>ACKNOWLEDGEMENT </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Patterns of Acute poisoning amongst Patients Treated in the Emergency Wards of a Tertiary Care Hospital</dc:title>
  <dc:creator>sathvika reddy</dc:creator>
  <cp:lastModifiedBy>sathvika reddy</cp:lastModifiedBy>
  <cp:revision>84</cp:revision>
  <dcterms:modified xsi:type="dcterms:W3CDTF">2018-03-07T07:35:25Z</dcterms:modified>
</cp:coreProperties>
</file>