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3" r:id="rId6"/>
    <p:sldId id="258" r:id="rId7"/>
    <p:sldId id="261" r:id="rId8"/>
    <p:sldId id="273" r:id="rId9"/>
    <p:sldId id="274" r:id="rId10"/>
    <p:sldId id="275" r:id="rId11"/>
    <p:sldId id="262" r:id="rId12"/>
    <p:sldId id="264" r:id="rId13"/>
    <p:sldId id="266" r:id="rId14"/>
    <p:sldId id="271" r:id="rId15"/>
    <p:sldId id="272" r:id="rId16"/>
    <p:sldId id="268" r:id="rId17"/>
    <p:sldId id="265" r:id="rId18"/>
    <p:sldId id="267" r:id="rId19"/>
    <p:sldId id="270" r:id="rId20"/>
    <p:sldId id="276" r:id="rId21"/>
    <p:sldId id="269" r:id="rId22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5"/>
  </p:normalViewPr>
  <p:slideViewPr>
    <p:cSldViewPr snapToGrid="0" snapToObjects="1">
      <p:cViewPr varScale="1">
        <p:scale>
          <a:sx n="67" d="100"/>
          <a:sy n="67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B12C6-3C24-3448-8ED7-AF4048BBFA77}" type="datetimeFigureOut">
              <a:rPr lang="en-US" smtClean="0"/>
              <a:t>7/29/2016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85E2-E735-0949-877C-F94CA5D15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16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B12C6-3C24-3448-8ED7-AF4048BBFA77}" type="datetimeFigureOut">
              <a:rPr lang="en-US" smtClean="0"/>
              <a:t>7/29/2016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85E2-E735-0949-877C-F94CA5D15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993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B12C6-3C24-3448-8ED7-AF4048BBFA77}" type="datetimeFigureOut">
              <a:rPr lang="en-US" smtClean="0"/>
              <a:t>7/29/2016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85E2-E735-0949-877C-F94CA5D15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946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B12C6-3C24-3448-8ED7-AF4048BBFA77}" type="datetimeFigureOut">
              <a:rPr lang="en-US" smtClean="0"/>
              <a:t>7/29/2016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85E2-E735-0949-877C-F94CA5D15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624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B12C6-3C24-3448-8ED7-AF4048BBFA77}" type="datetimeFigureOut">
              <a:rPr lang="en-US" smtClean="0"/>
              <a:t>7/29/2016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85E2-E735-0949-877C-F94CA5D15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484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B12C6-3C24-3448-8ED7-AF4048BBFA77}" type="datetimeFigureOut">
              <a:rPr lang="en-US" smtClean="0"/>
              <a:t>7/29/2016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85E2-E735-0949-877C-F94CA5D15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273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B12C6-3C24-3448-8ED7-AF4048BBFA77}" type="datetimeFigureOut">
              <a:rPr lang="en-US" smtClean="0"/>
              <a:t>7/29/2016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85E2-E735-0949-877C-F94CA5D15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387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B12C6-3C24-3448-8ED7-AF4048BBFA77}" type="datetimeFigureOut">
              <a:rPr lang="en-US" smtClean="0"/>
              <a:t>7/29/2016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85E2-E735-0949-877C-F94CA5D15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882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B12C6-3C24-3448-8ED7-AF4048BBFA77}" type="datetimeFigureOut">
              <a:rPr lang="en-US" smtClean="0"/>
              <a:t>7/29/2016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85E2-E735-0949-877C-F94CA5D15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58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B12C6-3C24-3448-8ED7-AF4048BBFA77}" type="datetimeFigureOut">
              <a:rPr lang="en-US" smtClean="0"/>
              <a:t>7/29/2016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85E2-E735-0949-877C-F94CA5D15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322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B12C6-3C24-3448-8ED7-AF4048BBFA77}" type="datetimeFigureOut">
              <a:rPr lang="en-US" smtClean="0"/>
              <a:t>7/29/2016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85E2-E735-0949-877C-F94CA5D15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953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B12C6-3C24-3448-8ED7-AF4048BBFA77}" type="datetimeFigureOut">
              <a:rPr lang="en-US" smtClean="0"/>
              <a:t>7/29/2016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585E2-E735-0949-877C-F94CA5D15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986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1232" y="3525148"/>
            <a:ext cx="7772400" cy="1470025"/>
          </a:xfrm>
        </p:spPr>
        <p:txBody>
          <a:bodyPr/>
          <a:lstStyle/>
          <a:p>
            <a:r>
              <a:rPr lang="en-US" dirty="0" smtClean="0"/>
              <a:t>ISEE-3 Reboot Project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47824"/>
            <a:ext cx="6400800" cy="1752600"/>
          </a:xfrm>
        </p:spPr>
        <p:txBody>
          <a:bodyPr/>
          <a:lstStyle/>
          <a:p>
            <a:r>
              <a:rPr lang="en-US" dirty="0" smtClean="0"/>
              <a:t>Dennis Ray Wingo</a:t>
            </a:r>
          </a:p>
          <a:p>
            <a:r>
              <a:rPr lang="en-US" dirty="0" smtClean="0"/>
              <a:t>CEO</a:t>
            </a:r>
          </a:p>
          <a:p>
            <a:r>
              <a:rPr lang="en-US" dirty="0" smtClean="0"/>
              <a:t>Skycorp Incorporated</a:t>
            </a:r>
            <a:endParaRPr lang="en-US" dirty="0"/>
          </a:p>
        </p:txBody>
      </p:sp>
      <p:pic>
        <p:nvPicPr>
          <p:cNvPr id="4" name="Picture 3" descr="REBOOTROUNDFINAL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5287" y="0"/>
            <a:ext cx="3951580" cy="3951580"/>
          </a:xfrm>
          <a:prstGeom prst="rect">
            <a:avLst/>
          </a:prstGeom>
        </p:spPr>
      </p:pic>
      <p:pic>
        <p:nvPicPr>
          <p:cNvPr id="5" name="Picture 4" descr="skycorplogofin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814" y="311606"/>
            <a:ext cx="2794635" cy="573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6867" y="130318"/>
            <a:ext cx="2567133" cy="9386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9910" y="1328657"/>
            <a:ext cx="1474583" cy="1871865"/>
          </a:xfrm>
          <a:prstGeom prst="rect">
            <a:avLst/>
          </a:prstGeom>
        </p:spPr>
      </p:pic>
      <p:pic>
        <p:nvPicPr>
          <p:cNvPr id="9" name="Picture 8" descr="Screen Shot 2014-07-15 at 11.03.34 AM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40351"/>
            <a:ext cx="2625287" cy="119467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1613" y="1068264"/>
            <a:ext cx="2305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www.spacecollege.org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928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SEE-3_schema.pn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30" r="3619"/>
          <a:stretch/>
        </p:blipFill>
        <p:spPr>
          <a:xfrm>
            <a:off x="477158" y="114778"/>
            <a:ext cx="8008914" cy="669989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1516" y="311342"/>
            <a:ext cx="3330701" cy="1143000"/>
          </a:xfrm>
        </p:spPr>
        <p:txBody>
          <a:bodyPr/>
          <a:lstStyle/>
          <a:p>
            <a:r>
              <a:rPr lang="en-US" dirty="0" smtClean="0"/>
              <a:t>ISEE-3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641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Spacecraft</a:t>
            </a:r>
            <a:endParaRPr lang="en-US" dirty="0"/>
          </a:p>
        </p:txBody>
      </p:sp>
      <p:pic>
        <p:nvPicPr>
          <p:cNvPr id="4" name="Content Placeholder 3" descr="Screen Shot 2014-04-27 at 9.53.54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18" b="791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47765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Spacecraft Prior to Launch</a:t>
            </a:r>
            <a:endParaRPr lang="en-US" dirty="0"/>
          </a:p>
        </p:txBody>
      </p:sp>
      <p:pic>
        <p:nvPicPr>
          <p:cNvPr id="4" name="Content Placeholder 3" descr="Screen Shot 2014-07-15 at 11.00.04 AM.pn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836" b="148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06015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 Mission</a:t>
            </a:r>
            <a:endParaRPr lang="en-US" dirty="0"/>
          </a:p>
        </p:txBody>
      </p:sp>
      <p:pic>
        <p:nvPicPr>
          <p:cNvPr id="4" name="Content Placeholder 6" descr="Screen Shot 2014-05-21 at 11.08.23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9" r="-580"/>
          <a:stretch/>
        </p:blipFill>
        <p:spPr>
          <a:xfrm>
            <a:off x="917613" y="1246873"/>
            <a:ext cx="7230778" cy="5524254"/>
          </a:xfrm>
        </p:spPr>
      </p:pic>
    </p:spTree>
    <p:extLst>
      <p:ext uri="{BB962C8B-B14F-4D97-AF65-F5344CB8AC3E}">
        <p14:creationId xmlns:p14="http://schemas.microsoft.com/office/powerpoint/2010/main" val="246540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ISEE-3 Mission</a:t>
            </a:r>
            <a:endParaRPr lang="en-US" dirty="0"/>
          </a:p>
        </p:txBody>
      </p:sp>
      <p:pic>
        <p:nvPicPr>
          <p:cNvPr id="5" name="Content Placeholder 4" descr="Screen Shot 2014-04-24 at 4.23.25 PM.pn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6" r="206"/>
          <a:stretch>
            <a:fillRect/>
          </a:stretch>
        </p:blipFill>
        <p:spPr>
          <a:xfrm>
            <a:off x="3383" y="1600200"/>
            <a:ext cx="9140617" cy="5026988"/>
          </a:xfrm>
        </p:spPr>
      </p:pic>
    </p:spTree>
    <p:extLst>
      <p:ext uri="{BB962C8B-B14F-4D97-AF65-F5344CB8AC3E}">
        <p14:creationId xmlns:p14="http://schemas.microsoft.com/office/powerpoint/2010/main" val="2660272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Newton Hates Us, The Time Crunch</a:t>
            </a:r>
            <a:endParaRPr lang="en-US" dirty="0"/>
          </a:p>
        </p:txBody>
      </p:sp>
      <p:pic>
        <p:nvPicPr>
          <p:cNvPr id="4" name="Content Placeholder 3" descr="Screen Shot 2014-04-30 at 1.25.27 PM.pn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801" r="-1180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31639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Milestones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Project</a:t>
            </a:r>
          </a:p>
          <a:p>
            <a:pPr lvl="1"/>
            <a:r>
              <a:rPr lang="en-US" dirty="0" smtClean="0"/>
              <a:t>Began 4-12-14</a:t>
            </a:r>
          </a:p>
          <a:p>
            <a:pPr lvl="1"/>
            <a:r>
              <a:rPr lang="en-US" dirty="0" smtClean="0"/>
              <a:t>Crowd Funding Goal Met 5-18-14</a:t>
            </a:r>
          </a:p>
          <a:p>
            <a:pPr lvl="1"/>
            <a:r>
              <a:rPr lang="en-US" dirty="0" smtClean="0"/>
              <a:t>Space Act Agreement Signed 5-21-14</a:t>
            </a:r>
          </a:p>
          <a:p>
            <a:pPr lvl="1"/>
            <a:r>
              <a:rPr lang="en-US" dirty="0" smtClean="0"/>
              <a:t>ATP-E4.1 Completed and Approved 5-29-14</a:t>
            </a:r>
          </a:p>
          <a:p>
            <a:pPr lvl="1"/>
            <a:r>
              <a:rPr lang="en-US" dirty="0" smtClean="0"/>
              <a:t>ATP E4.2 In Progress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Technical</a:t>
            </a:r>
          </a:p>
          <a:p>
            <a:pPr lvl="1"/>
            <a:r>
              <a:rPr lang="en-US" dirty="0" smtClean="0"/>
              <a:t>Document Acquisition 4-12-5-21</a:t>
            </a:r>
          </a:p>
          <a:p>
            <a:pPr lvl="1"/>
            <a:r>
              <a:rPr lang="en-US" dirty="0" smtClean="0"/>
              <a:t>Software Radio Delivered 5-05-14</a:t>
            </a:r>
          </a:p>
          <a:p>
            <a:pPr lvl="1"/>
            <a:r>
              <a:rPr lang="en-US" dirty="0" smtClean="0"/>
              <a:t>Arecibo Trip 5-17-30</a:t>
            </a:r>
          </a:p>
          <a:p>
            <a:pPr lvl="1"/>
            <a:r>
              <a:rPr lang="en-US" dirty="0" smtClean="0"/>
              <a:t>S Band Power Amp Delivered Arecibo 5-21-14</a:t>
            </a:r>
          </a:p>
          <a:p>
            <a:pPr lvl="1"/>
            <a:r>
              <a:rPr lang="en-US" dirty="0" smtClean="0"/>
              <a:t>First Commanding Successful 5-29-14</a:t>
            </a:r>
          </a:p>
          <a:p>
            <a:pPr lvl="1"/>
            <a:r>
              <a:rPr lang="en-US" dirty="0" smtClean="0"/>
              <a:t>Preliminary Telemetry Evaluation Complete</a:t>
            </a:r>
          </a:p>
          <a:p>
            <a:pPr lvl="1"/>
            <a:r>
              <a:rPr lang="en-US" dirty="0" smtClean="0"/>
              <a:t>Maneuver Plan Development In 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88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Technical Approach I Software Radio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Software Defined Radio (SDR) Used For Modulation and Demodulation of ISEE-3 Signals</a:t>
            </a:r>
          </a:p>
          <a:p>
            <a:r>
              <a:rPr lang="en-US" dirty="0" smtClean="0"/>
              <a:t>GNU Radio Software Used to Turn Bits into Signal</a:t>
            </a:r>
          </a:p>
          <a:p>
            <a:r>
              <a:rPr lang="en-US" dirty="0" smtClean="0"/>
              <a:t>Reduced Mod/</a:t>
            </a:r>
            <a:r>
              <a:rPr lang="en-US" dirty="0" err="1" smtClean="0"/>
              <a:t>Demod</a:t>
            </a:r>
            <a:r>
              <a:rPr lang="en-US" dirty="0" smtClean="0"/>
              <a:t> Development Time to Weeks</a:t>
            </a:r>
            <a:endParaRPr lang="en-US" dirty="0"/>
          </a:p>
        </p:txBody>
      </p:sp>
      <p:pic>
        <p:nvPicPr>
          <p:cNvPr id="5" name="Content Placeholder 4" descr="Screen Shot 2014-06-04 at 5.59.33 PM.png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" b="-2159"/>
          <a:stretch/>
        </p:blipFill>
        <p:spPr>
          <a:xfrm>
            <a:off x="4648200" y="2735465"/>
            <a:ext cx="4038600" cy="2303979"/>
          </a:xfrm>
        </p:spPr>
      </p:pic>
    </p:spTree>
    <p:extLst>
      <p:ext uri="{BB962C8B-B14F-4D97-AF65-F5344CB8AC3E}">
        <p14:creationId xmlns:p14="http://schemas.microsoft.com/office/powerpoint/2010/main" val="42970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Approach II Arecibo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Limited Availability of Ground Stations to Transmit S Band to Interplanetary Space</a:t>
            </a:r>
          </a:p>
          <a:p>
            <a:r>
              <a:rPr lang="en-US" dirty="0" smtClean="0"/>
              <a:t>No Time to Acquire High Power Amps</a:t>
            </a:r>
          </a:p>
          <a:p>
            <a:r>
              <a:rPr lang="en-US" dirty="0" smtClean="0"/>
              <a:t>Arecibo not back to full schedule after earthquake.</a:t>
            </a:r>
          </a:p>
          <a:p>
            <a:r>
              <a:rPr lang="en-US" dirty="0" smtClean="0"/>
              <a:t>Arecibo ideal for Project</a:t>
            </a:r>
            <a:endParaRPr lang="en-US" dirty="0"/>
          </a:p>
        </p:txBody>
      </p:sp>
      <p:pic>
        <p:nvPicPr>
          <p:cNvPr id="5" name="Content Placeholder 4" descr="Screen Shot 2014-05-23 at 12.02.03 PM.pn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073" b="80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5803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Arecibo</a:t>
            </a:r>
            <a:endParaRPr lang="en-US" dirty="0"/>
          </a:p>
        </p:txBody>
      </p:sp>
      <p:pic>
        <p:nvPicPr>
          <p:cNvPr id="9" name="Content Placeholder 8" descr="Screen Shot 2014-05-22 at 4.24.11 PM.png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94" b="-305"/>
          <a:stretch/>
        </p:blipFill>
        <p:spPr>
          <a:xfrm>
            <a:off x="4531421" y="2040700"/>
            <a:ext cx="4554374" cy="3435423"/>
          </a:xfrm>
        </p:spPr>
      </p:pic>
      <p:pic>
        <p:nvPicPr>
          <p:cNvPr id="12" name="Content Placeholder 5" descr="Screen Shot 2014-05-23 at 12.03.25 PM.png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80" r="16480"/>
          <a:stretch>
            <a:fillRect/>
          </a:stretch>
        </p:blipFill>
        <p:spPr>
          <a:xfrm>
            <a:off x="212886" y="1600200"/>
            <a:ext cx="4282914" cy="479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531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Success!</a:t>
            </a:r>
            <a:endParaRPr lang="en-US" dirty="0"/>
          </a:p>
        </p:txBody>
      </p:sp>
      <p:pic>
        <p:nvPicPr>
          <p:cNvPr id="8" name="Content Placeholder 7" descr="Screen Shot 2014-06-02 at 2.15.06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6931" b="-169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85198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7-15 at 11.16.21 A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250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997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5738"/>
            <a:ext cx="8229600" cy="7731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Operational Communications Status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8750" y="1009651"/>
            <a:ext cx="8528050" cy="180339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6-9-14</a:t>
            </a:r>
          </a:p>
          <a:p>
            <a:pPr lvl="1"/>
            <a:r>
              <a:rPr lang="en-US" dirty="0" smtClean="0"/>
              <a:t>Testing Spacecraft Telecom, Commanding Different Data Rates (64, 512, 2048 bits/sec). Test Backup ROM Successful. Commanding ~50% Successful. Frequency Offset Between +-5-15 kHz. 9.4 and 7.5 kHz Successful.  Test Coherent Ranging, First Thought Unsuccessful, Then.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91" b="471"/>
          <a:stretch/>
        </p:blipFill>
        <p:spPr>
          <a:xfrm>
            <a:off x="76200" y="3124200"/>
            <a:ext cx="5109505" cy="28067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03200" y="6397020"/>
            <a:ext cx="88328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Waveform Similar to 1978</a:t>
            </a:r>
            <a:r>
              <a:rPr lang="en-US" dirty="0"/>
              <a:t>-02_compatibility_test_report_isee-c_flight_model (page 162)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pic>
        <p:nvPicPr>
          <p:cNvPr id="8" name="Picture 7" descr="Screen Shot 2014-06-20 at 7.29.44 A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5752" y="3124200"/>
            <a:ext cx="3730298" cy="265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167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Solar Array Temperatures (2014)</a:t>
            </a:r>
            <a:endParaRPr lang="en-US" dirty="0"/>
          </a:p>
        </p:txBody>
      </p:sp>
      <p:pic>
        <p:nvPicPr>
          <p:cNvPr id="4" name="Content Placeholder 3" descr="Screen Shot 2014-06-25 at 8.43.17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9" b="620"/>
          <a:stretch/>
        </p:blipFill>
        <p:spPr>
          <a:xfrm>
            <a:off x="457200" y="1676399"/>
            <a:ext cx="8229600" cy="2527301"/>
          </a:xfrm>
        </p:spPr>
      </p:pic>
      <p:sp>
        <p:nvSpPr>
          <p:cNvPr id="5" name="TextBox 4"/>
          <p:cNvSpPr txBox="1"/>
          <p:nvPr/>
        </p:nvSpPr>
        <p:spPr>
          <a:xfrm>
            <a:off x="596900" y="4508500"/>
            <a:ext cx="72378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Solar Array is Thermally Isolated from the Spacecraft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Solar Array Thermal Design Nominal Value is 10-15c (conflicting sources)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Solar Cell Test Nominal Temperature is 15 c.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4350" y="5962650"/>
            <a:ext cx="7612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AIAA 80-9207 “Design and Performance of the International Sun-Earth Explorer </a:t>
            </a:r>
          </a:p>
          <a:p>
            <a:r>
              <a:rPr lang="en-US" dirty="0" smtClean="0"/>
              <a:t>Power Systems” </a:t>
            </a:r>
            <a:r>
              <a:rPr lang="en-US" dirty="0" err="1" smtClean="0"/>
              <a:t>Obenschain</a:t>
            </a:r>
            <a:r>
              <a:rPr lang="en-US" dirty="0" smtClean="0"/>
              <a:t>, A.F, </a:t>
            </a:r>
            <a:r>
              <a:rPr lang="en-US" dirty="0" err="1" smtClean="0"/>
              <a:t>Ruitberg</a:t>
            </a:r>
            <a:r>
              <a:rPr lang="en-US" dirty="0" smtClean="0"/>
              <a:t>, A.P, NASA GSFC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23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Operations at </a:t>
            </a:r>
            <a:r>
              <a:rPr lang="en-US" dirty="0" err="1" smtClean="0"/>
              <a:t>McMoons</a:t>
            </a:r>
            <a:endParaRPr lang="en-US" dirty="0"/>
          </a:p>
        </p:txBody>
      </p:sp>
      <p:pic>
        <p:nvPicPr>
          <p:cNvPr id="6" name="Content Placeholder 5" descr="Screen Shot 2014-07-09 at 10.26.36 AM.pn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587" r="16587"/>
          <a:stretch>
            <a:fillRect/>
          </a:stretch>
        </p:blipFill>
        <p:spPr/>
      </p:pic>
      <p:pic>
        <p:nvPicPr>
          <p:cNvPr id="7" name="Content Placeholder 6" descr="Screen Shot 2014-07-15 at 11.21.10 AM.png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80" r="1648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47076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Agony of Defeat (temporary)</a:t>
            </a:r>
            <a:endParaRPr lang="en-US" dirty="0"/>
          </a:p>
        </p:txBody>
      </p:sp>
      <p:pic>
        <p:nvPicPr>
          <p:cNvPr id="4" name="Content Placeholder 3" descr="Screen Shot 2014-07-08 at 5.12.32 PM.pn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32" b="83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891110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825"/>
            <a:ext cx="4086813" cy="855822"/>
          </a:xfrm>
        </p:spPr>
        <p:txBody>
          <a:bodyPr/>
          <a:lstStyle/>
          <a:p>
            <a:r>
              <a:rPr lang="en-US" dirty="0" smtClean="0"/>
              <a:t>ISEE-3 Science</a:t>
            </a:r>
            <a:endParaRPr lang="en-US" dirty="0"/>
          </a:p>
        </p:txBody>
      </p:sp>
      <p:pic>
        <p:nvPicPr>
          <p:cNvPr id="4" name="Content Placeholder 3" descr="Screen Shot 2014-07-09 at 2.20.41 PM.pn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38" r="455"/>
          <a:stretch/>
        </p:blipFill>
        <p:spPr>
          <a:xfrm>
            <a:off x="626698" y="983647"/>
            <a:ext cx="8374730" cy="5782045"/>
          </a:xfrm>
        </p:spPr>
      </p:pic>
    </p:spTree>
    <p:extLst>
      <p:ext uri="{BB962C8B-B14F-4D97-AF65-F5344CB8AC3E}">
        <p14:creationId xmlns:p14="http://schemas.microsoft.com/office/powerpoint/2010/main" val="1265937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Data….</a:t>
            </a:r>
            <a:endParaRPr lang="en-US" dirty="0"/>
          </a:p>
        </p:txBody>
      </p:sp>
      <p:pic>
        <p:nvPicPr>
          <p:cNvPr id="4" name="Content Placeholder 3" descr="Screen Shot 2015-04-11 at 10.17.58 AM.pn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968" b="896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25421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ISEE-3 Project Firsts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Private Entity to Recover and Successfully Command an Abandoned Spacecraft in Interplanetary Space</a:t>
            </a:r>
          </a:p>
          <a:p>
            <a:r>
              <a:rPr lang="en-US" dirty="0" smtClean="0"/>
              <a:t>First Use of Software Defined Radio in Real Time Spacecraft Command and Control</a:t>
            </a:r>
          </a:p>
          <a:p>
            <a:r>
              <a:rPr lang="en-US" dirty="0" smtClean="0"/>
              <a:t>First NASA Space Act Agreement To Utilize Abandoned NASA Assets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5347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Next?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2300064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335</Words>
  <Application>Microsoft Office PowerPoint</Application>
  <PresentationFormat>On-screen Show (4:3)</PresentationFormat>
  <Paragraphs>56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ISEE-3 Reboot Project</vt:lpstr>
      <vt:lpstr>ISEE-3</vt:lpstr>
      <vt:lpstr>Spacecraft</vt:lpstr>
      <vt:lpstr>Spacecraft Prior to Launch</vt:lpstr>
      <vt:lpstr>Original Mission</vt:lpstr>
      <vt:lpstr>ISEE-3 Mission</vt:lpstr>
      <vt:lpstr>Newton Hates Us, The Time Crunch</vt:lpstr>
      <vt:lpstr>Project Milestones</vt:lpstr>
      <vt:lpstr>Technical Approach I Software Radio</vt:lpstr>
      <vt:lpstr>Technical Approach II Arecibo</vt:lpstr>
      <vt:lpstr>At Arecibo</vt:lpstr>
      <vt:lpstr>Success!</vt:lpstr>
      <vt:lpstr>PowerPoint Presentation</vt:lpstr>
      <vt:lpstr>Operational Communications Status</vt:lpstr>
      <vt:lpstr>Solar Array Temperatures (2014)</vt:lpstr>
      <vt:lpstr>Operations at McMoons</vt:lpstr>
      <vt:lpstr>The Agony of Defeat (temporary)</vt:lpstr>
      <vt:lpstr>ISEE-3 Science</vt:lpstr>
      <vt:lpstr>Data….</vt:lpstr>
      <vt:lpstr>ISEE-3 Project Firsts</vt:lpstr>
      <vt:lpstr>Where Next?</vt:lpstr>
    </vt:vector>
  </TitlesOfParts>
  <Company>SkyCorp Incorporated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ISEE-3 Reboot Project</dc:title>
  <dc:creator>Dennis Ray Wingo</dc:creator>
  <cp:lastModifiedBy>Geetha Vengaladasu</cp:lastModifiedBy>
  <cp:revision>8</cp:revision>
  <dcterms:created xsi:type="dcterms:W3CDTF">2014-07-15T17:46:31Z</dcterms:created>
  <dcterms:modified xsi:type="dcterms:W3CDTF">2016-07-29T13:12:39Z</dcterms:modified>
</cp:coreProperties>
</file>