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1"/>
    <p:sldMasterId id="2147483672" r:id="rId2"/>
    <p:sldMasterId id="2147483689" r:id="rId3"/>
    <p:sldMasterId id="2147483696" r:id="rId4"/>
    <p:sldMasterId id="2147483703" r:id="rId5"/>
    <p:sldMasterId id="2147483710" r:id="rId6"/>
    <p:sldMasterId id="2147483757" r:id="rId7"/>
  </p:sldMasterIdLst>
  <p:notesMasterIdLst>
    <p:notesMasterId r:id="rId41"/>
  </p:notesMasterIdLst>
  <p:handoutMasterIdLst>
    <p:handoutMasterId r:id="rId42"/>
  </p:handoutMasterIdLst>
  <p:sldIdLst>
    <p:sldId id="469" r:id="rId8"/>
    <p:sldId id="470" r:id="rId9"/>
    <p:sldId id="472" r:id="rId10"/>
    <p:sldId id="438" r:id="rId11"/>
    <p:sldId id="439" r:id="rId12"/>
    <p:sldId id="440" r:id="rId13"/>
    <p:sldId id="441" r:id="rId14"/>
    <p:sldId id="442" r:id="rId15"/>
    <p:sldId id="443" r:id="rId16"/>
    <p:sldId id="444" r:id="rId17"/>
    <p:sldId id="445" r:id="rId18"/>
    <p:sldId id="446" r:id="rId19"/>
    <p:sldId id="447" r:id="rId20"/>
    <p:sldId id="448" r:id="rId21"/>
    <p:sldId id="449" r:id="rId22"/>
    <p:sldId id="452" r:id="rId23"/>
    <p:sldId id="450" r:id="rId24"/>
    <p:sldId id="451" r:id="rId25"/>
    <p:sldId id="453" r:id="rId26"/>
    <p:sldId id="454" r:id="rId27"/>
    <p:sldId id="455" r:id="rId28"/>
    <p:sldId id="456" r:id="rId29"/>
    <p:sldId id="457" r:id="rId30"/>
    <p:sldId id="458" r:id="rId31"/>
    <p:sldId id="459" r:id="rId32"/>
    <p:sldId id="460" r:id="rId33"/>
    <p:sldId id="461" r:id="rId34"/>
    <p:sldId id="462" r:id="rId35"/>
    <p:sldId id="464" r:id="rId36"/>
    <p:sldId id="465" r:id="rId37"/>
    <p:sldId id="466" r:id="rId38"/>
    <p:sldId id="467" r:id="rId39"/>
    <p:sldId id="473" r:id="rId40"/>
  </p:sldIdLst>
  <p:sldSz cx="9906000" cy="6858000" type="A4"/>
  <p:notesSz cx="7102475" cy="9388475"/>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744" userDrawn="1">
          <p15:clr>
            <a:srgbClr val="A4A3A4"/>
          </p15:clr>
        </p15:guide>
        <p15:guide id="2" orient="horz" pos="1200" userDrawn="1">
          <p15:clr>
            <a:srgbClr val="A4A3A4"/>
          </p15:clr>
        </p15:guide>
        <p15:guide id="3" pos="3158"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guide id="3" orient="horz" pos="2957">
          <p15:clr>
            <a:srgbClr val="A4A3A4"/>
          </p15:clr>
        </p15:guide>
        <p15:guide id="4"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a Hall" initials="MH" lastIdx="7" clrIdx="0">
    <p:extLst/>
  </p:cmAuthor>
  <p:cmAuthor id="2" name="Mona Hall" initials="MH [2]" lastIdx="1" clrIdx="1">
    <p:extLst/>
  </p:cmAuthor>
  <p:cmAuthor id="3" name="Business &amp; Decision. " initials="B&amp;D"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a:srgbClr val="565653"/>
    <a:srgbClr val="3391BE"/>
    <a:srgbClr val="022D3D"/>
    <a:srgbClr val="022A8C"/>
    <a:srgbClr val="92BE4B"/>
    <a:srgbClr val="7172A9"/>
    <a:srgbClr val="A8CB6F"/>
    <a:srgbClr val="4E4F93"/>
    <a:srgbClr val="D7204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17292A2E-F333-43FB-9621-5CBBE7FDCDCB}" styleName="Style léger 2 - Accentuation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D27102A9-8310-4765-A935-A1911B00CA55}" styleName="Style léger 1 - Accentuation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B9631B5-78F2-41C9-869B-9F39066F8104}" styleName="Style moyen 3 - Accentuation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987" autoAdjust="0"/>
    <p:restoredTop sz="57982" autoAdjust="0"/>
  </p:normalViewPr>
  <p:slideViewPr>
    <p:cSldViewPr snapToGrid="0" snapToObjects="1">
      <p:cViewPr varScale="1">
        <p:scale>
          <a:sx n="41" d="100"/>
          <a:sy n="41" d="100"/>
        </p:scale>
        <p:origin x="-2112" y="-96"/>
      </p:cViewPr>
      <p:guideLst>
        <p:guide orient="horz" pos="3744"/>
        <p:guide orient="horz" pos="1200"/>
        <p:guide pos="3158"/>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25" d="100"/>
        <a:sy n="125" d="100"/>
      </p:scale>
      <p:origin x="0" y="29868"/>
    </p:cViewPr>
  </p:sorterViewPr>
  <p:notesViewPr>
    <p:cSldViewPr snapToGrid="0" snapToObjects="1">
      <p:cViewPr varScale="1">
        <p:scale>
          <a:sx n="80" d="100"/>
          <a:sy n="80" d="100"/>
        </p:scale>
        <p:origin x="-1458" y="-84"/>
      </p:cViewPr>
      <p:guideLst>
        <p:guide orient="horz" pos="2880"/>
        <p:guide orient="horz" pos="2957"/>
        <p:guide pos="2160"/>
        <p:guide pos="223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fr-FR" dirty="0"/>
          </a:p>
        </p:txBody>
      </p:sp>
      <p:sp>
        <p:nvSpPr>
          <p:cNvPr id="3" name="Espace réservé de la date 2"/>
          <p:cNvSpPr>
            <a:spLocks noGrp="1"/>
          </p:cNvSpPr>
          <p:nvPr>
            <p:ph type="dt" sz="quarter" idx="1"/>
          </p:nvPr>
        </p:nvSpPr>
        <p:spPr>
          <a:xfrm>
            <a:off x="4023092" y="0"/>
            <a:ext cx="3077739" cy="469424"/>
          </a:xfrm>
          <a:prstGeom prst="rect">
            <a:avLst/>
          </a:prstGeom>
        </p:spPr>
        <p:txBody>
          <a:bodyPr vert="horz" lIns="94229" tIns="47114" rIns="94229" bIns="47114" rtlCol="0"/>
          <a:lstStyle>
            <a:lvl1pPr algn="r">
              <a:defRPr sz="1200"/>
            </a:lvl1pPr>
          </a:lstStyle>
          <a:p>
            <a:fld id="{8BC9F975-458B-4D47-A293-49404D93BE68}" type="datetime1">
              <a:rPr lang="fr-FR" smtClean="0"/>
              <a:pPr/>
              <a:t>26/09/2014</a:t>
            </a:fld>
            <a:endParaRPr lang="fr-FR" dirty="0"/>
          </a:p>
        </p:txBody>
      </p:sp>
      <p:sp>
        <p:nvSpPr>
          <p:cNvPr id="4" name="Espace réservé du pied de page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4023092" y="8917422"/>
            <a:ext cx="3077739" cy="469424"/>
          </a:xfrm>
          <a:prstGeom prst="rect">
            <a:avLst/>
          </a:prstGeom>
        </p:spPr>
        <p:txBody>
          <a:bodyPr vert="horz" lIns="94229" tIns="47114" rIns="94229" bIns="47114" rtlCol="0" anchor="b"/>
          <a:lstStyle>
            <a:lvl1pPr algn="r">
              <a:defRPr sz="1200"/>
            </a:lvl1pPr>
          </a:lstStyle>
          <a:p>
            <a:fld id="{EC171CE8-F216-3947-B6F9-690499E2BE92}" type="slidenum">
              <a:rPr lang="fr-FR" smtClean="0"/>
              <a:pPr/>
              <a:t>‹#›</a:t>
            </a:fld>
            <a:endParaRPr lang="fr-FR" dirty="0"/>
          </a:p>
        </p:txBody>
      </p:sp>
    </p:spTree>
    <p:extLst>
      <p:ext uri="{BB962C8B-B14F-4D97-AF65-F5344CB8AC3E}">
        <p14:creationId xmlns:p14="http://schemas.microsoft.com/office/powerpoint/2010/main" xmlns="" val="30770894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fr-FR" dirty="0"/>
          </a:p>
        </p:txBody>
      </p:sp>
      <p:sp>
        <p:nvSpPr>
          <p:cNvPr id="3" name="Espace réservé de la date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1695FF7D-6456-3345-B789-AD27C731C96C}" type="datetime1">
              <a:rPr lang="fr-FR" smtClean="0"/>
              <a:pPr/>
              <a:t>26/09/2014</a:t>
            </a:fld>
            <a:endParaRPr lang="fr-FR" dirty="0"/>
          </a:p>
        </p:txBody>
      </p:sp>
      <p:sp>
        <p:nvSpPr>
          <p:cNvPr id="4" name="Espace réservé de l'image des diapositives 3"/>
          <p:cNvSpPr>
            <a:spLocks noGrp="1" noRot="1" noChangeAspect="1"/>
          </p:cNvSpPr>
          <p:nvPr>
            <p:ph type="sldImg" idx="2"/>
          </p:nvPr>
        </p:nvSpPr>
        <p:spPr>
          <a:xfrm>
            <a:off x="1009650" y="704850"/>
            <a:ext cx="5083175" cy="3519488"/>
          </a:xfrm>
          <a:prstGeom prst="rect">
            <a:avLst/>
          </a:prstGeom>
          <a:noFill/>
          <a:ln w="12700">
            <a:solidFill>
              <a:prstClr val="black"/>
            </a:solidFill>
          </a:ln>
        </p:spPr>
        <p:txBody>
          <a:bodyPr vert="horz" lIns="94229" tIns="47114" rIns="94229" bIns="47114" rtlCol="0" anchor="ctr"/>
          <a:lstStyle/>
          <a:p>
            <a:endParaRPr lang="fr-FR" dirty="0"/>
          </a:p>
        </p:txBody>
      </p:sp>
      <p:sp>
        <p:nvSpPr>
          <p:cNvPr id="5" name="Espace réservé des commentaires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1807A17E-A87F-FB4F-959B-15A890DB46CA}" type="slidenum">
              <a:rPr lang="fr-FR" smtClean="0"/>
              <a:pPr/>
              <a:t>‹#›</a:t>
            </a:fld>
            <a:endParaRPr lang="fr-FR" dirty="0"/>
          </a:p>
        </p:txBody>
      </p:sp>
    </p:spTree>
    <p:extLst>
      <p:ext uri="{BB962C8B-B14F-4D97-AF65-F5344CB8AC3E}">
        <p14:creationId xmlns:p14="http://schemas.microsoft.com/office/powerpoint/2010/main" xmlns="" val="313590007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1807A17E-A87F-FB4F-959B-15A890DB46CA}" type="slidenum">
              <a:rPr lang="fr-FR" smtClean="0"/>
              <a:pPr/>
              <a:t>3</a:t>
            </a:fld>
            <a:endParaRPr lang="fr-FR" dirty="0"/>
          </a:p>
        </p:txBody>
      </p:sp>
    </p:spTree>
    <p:extLst>
      <p:ext uri="{BB962C8B-B14F-4D97-AF65-F5344CB8AC3E}">
        <p14:creationId xmlns:p14="http://schemas.microsoft.com/office/powerpoint/2010/main" xmlns="" val="1609191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If you were present for my keynote speech you’ll be aware that the use of cloud services by Life Sciences companies is something that interests me a great deal.</a:t>
            </a:r>
            <a:r>
              <a:rPr lang="en-US" baseline="0" dirty="0" smtClean="0"/>
              <a:t>  It’s a real buzzword at the moment but there is still a lot of confusion as to what it actually is . </a:t>
            </a:r>
            <a:endParaRPr lang="en-US" dirty="0" smtClean="0"/>
          </a:p>
          <a:p>
            <a:pPr marL="171450" indent="-171450">
              <a:buFont typeface="Arial" pitchFamily="34" charset="0"/>
              <a:buChar char="•"/>
            </a:pPr>
            <a:endParaRPr lang="en-US" dirty="0" smtClean="0"/>
          </a:p>
          <a:p>
            <a:pPr marL="171450" indent="-171450">
              <a:buFont typeface="Arial" pitchFamily="34" charset="0"/>
              <a:buChar char="•"/>
            </a:pPr>
            <a:r>
              <a:rPr lang="en-US" dirty="0" smtClean="0"/>
              <a:t> It took me only a few minutes to find these headlines</a:t>
            </a:r>
          </a:p>
          <a:p>
            <a:pPr marL="171450" indent="-171450">
              <a:buFont typeface="Arial" pitchFamily="34" charset="0"/>
              <a:buChar char="•"/>
            </a:pPr>
            <a:r>
              <a:rPr lang="en-US" dirty="0" smtClean="0"/>
              <a:t>I don’t like the term “The cloud” it implies that there’s only one. 	</a:t>
            </a:r>
          </a:p>
          <a:p>
            <a:pPr marL="171450" indent="-171450">
              <a:buFont typeface="Arial" pitchFamily="34" charset="0"/>
              <a:buChar char="•"/>
            </a:pPr>
            <a:r>
              <a:rPr lang="en-US" dirty="0" smtClean="0"/>
              <a:t>Or</a:t>
            </a:r>
            <a:r>
              <a:rPr lang="en-US" baseline="0" dirty="0" smtClean="0"/>
              <a:t> at least that we’re dealing with a single technology or a single kind of service which we’re not really. </a:t>
            </a:r>
          </a:p>
          <a:p>
            <a:pPr marL="171450" indent="-171450">
              <a:buFont typeface="Arial" pitchFamily="34" charset="0"/>
              <a:buChar char="•"/>
            </a:pPr>
            <a:r>
              <a:rPr lang="en-US" baseline="0" dirty="0" smtClean="0"/>
              <a:t>To avoid confusion I’m going to use some definitions first. They’re not my definitions they com from the American National Institute of Standards and Technology the NIST. I think they’re pretty good and I’m going to stick to them.</a:t>
            </a:r>
            <a:endParaRPr lang="en-US" dirty="0" smtClean="0"/>
          </a:p>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EDACEC50-282E-4884-A341-07D067AC6C6D}" type="slidenum">
              <a:rPr lang="en-US" smtClean="0"/>
              <a:pPr/>
              <a:t>4</a:t>
            </a:fld>
            <a:endParaRPr lang="en-US" dirty="0"/>
          </a:p>
        </p:txBody>
      </p:sp>
    </p:spTree>
    <p:extLst>
      <p:ext uri="{BB962C8B-B14F-4D97-AF65-F5344CB8AC3E}">
        <p14:creationId xmlns:p14="http://schemas.microsoft.com/office/powerpoint/2010/main" xmlns="" val="495538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r>
              <a:rPr lang="en-US" dirty="0" smtClean="0"/>
              <a:t>This in itself is a bit of a mouthful</a:t>
            </a:r>
            <a:r>
              <a:rPr lang="en-US" baseline="0" dirty="0" smtClean="0"/>
              <a:t> which says more about what it does than what it is but I’d draw your attention to this phrase here. </a:t>
            </a:r>
          </a:p>
          <a:p>
            <a:endParaRPr lang="en-US" baseline="0" dirty="0" smtClean="0"/>
          </a:p>
          <a:p>
            <a:r>
              <a:rPr lang="en-US" baseline="0" dirty="0" smtClean="0"/>
              <a:t>I’m IT infrastructure person or used to be and we’re getting closer to something that I can understand here, but it’s still not very precise. You really need to look at the different kinds of cloud model to understand them, so lets do a quick review.</a:t>
            </a:r>
          </a:p>
          <a:p>
            <a:endParaRPr lang="en-US" baseline="0" dirty="0" smtClean="0"/>
          </a:p>
          <a:p>
            <a:r>
              <a:rPr lang="en-US" baseline="0" dirty="0" smtClean="0"/>
              <a:t>I’d have used the word “provided” rather than “Provisioned” but I didn’t write the definition. </a:t>
            </a:r>
            <a:endParaRPr lang="en-US" dirty="0"/>
          </a:p>
        </p:txBody>
      </p:sp>
      <p:sp>
        <p:nvSpPr>
          <p:cNvPr id="4" name="Slide Number Placeholder 3"/>
          <p:cNvSpPr>
            <a:spLocks noGrp="1"/>
          </p:cNvSpPr>
          <p:nvPr>
            <p:ph type="sldNum" sz="quarter" idx="10"/>
          </p:nvPr>
        </p:nvSpPr>
        <p:spPr/>
        <p:txBody>
          <a:bodyPr/>
          <a:lstStyle/>
          <a:p>
            <a:fld id="{EDACEC50-282E-4884-A341-07D067AC6C6D}" type="slidenum">
              <a:rPr lang="en-US" smtClean="0"/>
              <a:pPr/>
              <a:t>5</a:t>
            </a:fld>
            <a:endParaRPr lang="en-US" dirty="0"/>
          </a:p>
        </p:txBody>
      </p:sp>
    </p:spTree>
    <p:extLst>
      <p:ext uri="{BB962C8B-B14F-4D97-AF65-F5344CB8AC3E}">
        <p14:creationId xmlns:p14="http://schemas.microsoft.com/office/powerpoint/2010/main" xmlns="" val="1070190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r>
              <a:rPr lang="en-GB" sz="1200" b="0" dirty="0" smtClean="0"/>
              <a:t>NIST still</a:t>
            </a:r>
            <a:r>
              <a:rPr lang="en-GB" sz="1200" b="0" baseline="0" dirty="0" smtClean="0"/>
              <a:t> defines three different service models, Each with its own definition.  I’m going to work from the inside, outwards as it were based on the diagram above an quickly cover the definitions. </a:t>
            </a:r>
          </a:p>
          <a:p>
            <a:endParaRPr lang="en-GB" sz="1200" b="0" baseline="0" dirty="0" smtClean="0"/>
          </a:p>
          <a:p>
            <a:endParaRPr lang="en-US" dirty="0"/>
          </a:p>
        </p:txBody>
      </p:sp>
      <p:sp>
        <p:nvSpPr>
          <p:cNvPr id="4" name="Slide Number Placeholder 3"/>
          <p:cNvSpPr>
            <a:spLocks noGrp="1"/>
          </p:cNvSpPr>
          <p:nvPr>
            <p:ph type="sldNum" sz="quarter" idx="10"/>
          </p:nvPr>
        </p:nvSpPr>
        <p:spPr/>
        <p:txBody>
          <a:bodyPr/>
          <a:lstStyle/>
          <a:p>
            <a:fld id="{EDACEC50-282E-4884-A341-07D067AC6C6D}" type="slidenum">
              <a:rPr lang="en-US" smtClean="0"/>
              <a:pPr/>
              <a:t>6</a:t>
            </a:fld>
            <a:endParaRPr lang="en-US" dirty="0"/>
          </a:p>
        </p:txBody>
      </p:sp>
    </p:spTree>
    <p:extLst>
      <p:ext uri="{BB962C8B-B14F-4D97-AF65-F5344CB8AC3E}">
        <p14:creationId xmlns:p14="http://schemas.microsoft.com/office/powerpoint/2010/main" xmlns="" val="493933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r>
              <a:rPr lang="en-GB" sz="1200" b="0" dirty="0" smtClean="0"/>
              <a:t>Read</a:t>
            </a:r>
            <a:r>
              <a:rPr lang="en-GB" sz="1200" b="0" baseline="0" dirty="0" smtClean="0"/>
              <a:t> Definition </a:t>
            </a:r>
          </a:p>
          <a:p>
            <a:endParaRPr lang="en-GB" sz="1200" b="0" baseline="0" dirty="0" smtClean="0"/>
          </a:p>
          <a:p>
            <a:r>
              <a:rPr lang="en-GB" sz="1200" b="0" baseline="0" dirty="0" smtClean="0"/>
              <a:t>I’ve highlighted the most important parts here again – in the Infrastructure as a service model the customer only cedes control over the basic components of the platform to the cloud provider. </a:t>
            </a:r>
          </a:p>
          <a:p>
            <a:endParaRPr lang="en-GB" sz="1200" b="0" baseline="0" dirty="0" smtClean="0"/>
          </a:p>
          <a:p>
            <a:endParaRPr lang="en-GB" sz="1200" b="0" baseline="0" dirty="0" smtClean="0"/>
          </a:p>
          <a:p>
            <a:endParaRPr lang="en-US" dirty="0"/>
          </a:p>
        </p:txBody>
      </p:sp>
      <p:sp>
        <p:nvSpPr>
          <p:cNvPr id="4" name="Slide Number Placeholder 3"/>
          <p:cNvSpPr>
            <a:spLocks noGrp="1"/>
          </p:cNvSpPr>
          <p:nvPr>
            <p:ph type="sldNum" sz="quarter" idx="10"/>
          </p:nvPr>
        </p:nvSpPr>
        <p:spPr/>
        <p:txBody>
          <a:bodyPr/>
          <a:lstStyle/>
          <a:p>
            <a:fld id="{EDACEC50-282E-4884-A341-07D067AC6C6D}" type="slidenum">
              <a:rPr lang="en-US" smtClean="0"/>
              <a:pPr/>
              <a:t>7</a:t>
            </a:fld>
            <a:endParaRPr lang="en-US" dirty="0"/>
          </a:p>
        </p:txBody>
      </p:sp>
    </p:spTree>
    <p:extLst>
      <p:ext uri="{BB962C8B-B14F-4D97-AF65-F5344CB8AC3E}">
        <p14:creationId xmlns:p14="http://schemas.microsoft.com/office/powerpoint/2010/main" xmlns="" val="1058301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r>
              <a:rPr lang="en-GB" sz="1200" b="0" dirty="0" smtClean="0"/>
              <a:t>Read definition</a:t>
            </a:r>
          </a:p>
          <a:p>
            <a:endParaRPr lang="en-GB" sz="1200" b="0" dirty="0" smtClean="0"/>
          </a:p>
          <a:p>
            <a:r>
              <a:rPr lang="en-GB" sz="1200" b="0" baseline="0" dirty="0" smtClean="0"/>
              <a:t>The essential difference here between IaaS and PaaS is that in PaaS you giving the service provider control over the operating system and often the underlying database in addition to the fundamental physical infrastructure.</a:t>
            </a:r>
          </a:p>
          <a:p>
            <a:endParaRPr lang="en-GB" sz="1200"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b="0" baseline="0" dirty="0" smtClean="0"/>
              <a:t>I’m going to say a bit more about how GAMP views infrastructure in a moment as it doesn’t really align precisely with these definitions, as those of you who’ve read the GAMP good practice guide to infrastructure Qualification will know.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baseline="0" dirty="0" smtClean="0"/>
          </a:p>
          <a:p>
            <a:endParaRPr lang="en-GB" sz="1200" b="0" baseline="0" dirty="0" smtClean="0"/>
          </a:p>
          <a:p>
            <a:endParaRPr lang="en-US" dirty="0"/>
          </a:p>
        </p:txBody>
      </p:sp>
      <p:sp>
        <p:nvSpPr>
          <p:cNvPr id="4" name="Slide Number Placeholder 3"/>
          <p:cNvSpPr>
            <a:spLocks noGrp="1"/>
          </p:cNvSpPr>
          <p:nvPr>
            <p:ph type="sldNum" sz="quarter" idx="10"/>
          </p:nvPr>
        </p:nvSpPr>
        <p:spPr/>
        <p:txBody>
          <a:bodyPr/>
          <a:lstStyle/>
          <a:p>
            <a:fld id="{EDACEC50-282E-4884-A341-07D067AC6C6D}" type="slidenum">
              <a:rPr lang="en-US" smtClean="0"/>
              <a:pPr/>
              <a:t>8</a:t>
            </a:fld>
            <a:endParaRPr lang="en-US" dirty="0"/>
          </a:p>
        </p:txBody>
      </p:sp>
    </p:spTree>
    <p:extLst>
      <p:ext uri="{BB962C8B-B14F-4D97-AF65-F5344CB8AC3E}">
        <p14:creationId xmlns:p14="http://schemas.microsoft.com/office/powerpoint/2010/main" xmlns="" val="1372840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r>
              <a:rPr lang="en-GB" sz="1200" b="0" baseline="0" dirty="0" smtClean="0"/>
              <a:t>Read definition. </a:t>
            </a:r>
          </a:p>
          <a:p>
            <a:endParaRPr lang="en-GB" sz="1200" b="0" baseline="0" dirty="0" smtClean="0"/>
          </a:p>
          <a:p>
            <a:r>
              <a:rPr lang="en-GB" sz="1200" b="0" baseline="0" dirty="0" smtClean="0"/>
              <a:t>This is possibly close to what most people think of as being a cloud model, and its one which we’ve used for years though it hasn’t always been known as a cloud model.  A good example is Hotmail which has been around on one form another for decades.  It certainly pre-dates Gmail which is another cloud based system. We don’t have much control over these, we just use them and do a certain amount of configuration. </a:t>
            </a:r>
          </a:p>
          <a:p>
            <a:endParaRPr lang="en-GB" sz="1200" b="0" baseline="0" dirty="0" smtClean="0"/>
          </a:p>
          <a:p>
            <a:endParaRPr lang="en-GB" sz="1200" b="0" baseline="0" dirty="0" smtClean="0"/>
          </a:p>
          <a:p>
            <a:endParaRPr lang="en-GB" sz="1200" b="0" baseline="0" dirty="0" smtClean="0"/>
          </a:p>
          <a:p>
            <a:endParaRPr lang="en-US" dirty="0"/>
          </a:p>
        </p:txBody>
      </p:sp>
      <p:sp>
        <p:nvSpPr>
          <p:cNvPr id="4" name="Slide Number Placeholder 3"/>
          <p:cNvSpPr>
            <a:spLocks noGrp="1"/>
          </p:cNvSpPr>
          <p:nvPr>
            <p:ph type="sldNum" sz="quarter" idx="10"/>
          </p:nvPr>
        </p:nvSpPr>
        <p:spPr/>
        <p:txBody>
          <a:bodyPr/>
          <a:lstStyle/>
          <a:p>
            <a:fld id="{EDACEC50-282E-4884-A341-07D067AC6C6D}" type="slidenum">
              <a:rPr lang="en-US" smtClean="0"/>
              <a:pPr/>
              <a:t>9</a:t>
            </a:fld>
            <a:endParaRPr lang="en-US" dirty="0"/>
          </a:p>
        </p:txBody>
      </p:sp>
    </p:spTree>
    <p:extLst>
      <p:ext uri="{BB962C8B-B14F-4D97-AF65-F5344CB8AC3E}">
        <p14:creationId xmlns:p14="http://schemas.microsoft.com/office/powerpoint/2010/main" xmlns="" val="999890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r>
              <a:rPr lang="en-GB" sz="1200" b="0" baseline="0" dirty="0" smtClean="0"/>
              <a:t>There are a couple of things to note here. The first is that in the GAMP definition of IT Infrastructure the Operating System and utilities are included, while in the NIST Cloud Infrastructure as a Service model the Operating System is </a:t>
            </a:r>
            <a:r>
              <a:rPr lang="en-GB" sz="1200" b="0" u="sng" baseline="0" dirty="0" smtClean="0"/>
              <a:t>not</a:t>
            </a:r>
            <a:r>
              <a:rPr lang="en-GB" sz="1200" b="0" baseline="0" dirty="0" smtClean="0"/>
              <a:t> provisioned as part of the service. When looking at the qualification and control of IT Infrastructure it is therefore very important to understand who provisions, manages and controls each layer and component of the IT infrastructure – we’ll pick that up later.</a:t>
            </a:r>
          </a:p>
          <a:p>
            <a:pPr eaLnBrk="1" hangingPunct="1">
              <a:spcBef>
                <a:spcPct val="0"/>
              </a:spcBef>
              <a:defRPr/>
            </a:pPr>
            <a:endParaRPr lang="en-GB" sz="1200" b="0" baseline="0" dirty="0" smtClean="0"/>
          </a:p>
          <a:p>
            <a:pPr eaLnBrk="1" hangingPunct="1">
              <a:spcBef>
                <a:spcPct val="0"/>
              </a:spcBef>
              <a:defRPr/>
            </a:pPr>
            <a:r>
              <a:rPr lang="en-GB" sz="1200" b="0" baseline="0" dirty="0" smtClean="0"/>
              <a:t>The second thing to highlight is that while at first glance the NIST definition may seem contradictory, this is because it distinguishes between who provisions, manages and controls the infrastructure. It’s important to note the use of these terms (which is why we underlined them on the previous slide) and we’ll again be looking at that later</a:t>
            </a:r>
          </a:p>
        </p:txBody>
      </p:sp>
      <p:sp>
        <p:nvSpPr>
          <p:cNvPr id="4" name="Slide Number Placeholder 3"/>
          <p:cNvSpPr>
            <a:spLocks noGrp="1"/>
          </p:cNvSpPr>
          <p:nvPr>
            <p:ph type="sldNum" sz="quarter" idx="10"/>
          </p:nvPr>
        </p:nvSpPr>
        <p:spPr/>
        <p:txBody>
          <a:bodyPr/>
          <a:lstStyle/>
          <a:p>
            <a:fld id="{EDACEC50-282E-4884-A341-07D067AC6C6D}" type="slidenum">
              <a:rPr lang="en-US" smtClean="0"/>
              <a:pPr/>
              <a:t>10</a:t>
            </a:fld>
            <a:endParaRPr lang="en-US" dirty="0"/>
          </a:p>
        </p:txBody>
      </p:sp>
    </p:spTree>
    <p:extLst>
      <p:ext uri="{BB962C8B-B14F-4D97-AF65-F5344CB8AC3E}">
        <p14:creationId xmlns:p14="http://schemas.microsoft.com/office/powerpoint/2010/main" xmlns="" val="2591556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r>
              <a:rPr lang="en-GB" sz="1200" b="0" dirty="0" smtClean="0"/>
              <a:t>What we’ve been asking about so far is Service models.</a:t>
            </a:r>
            <a:r>
              <a:rPr lang="en-GB" sz="1200" b="0" baseline="0" dirty="0" smtClean="0"/>
              <a:t> There are also deployment model to consider and again I’m going to use the NIST definitions. </a:t>
            </a:r>
          </a:p>
          <a:p>
            <a:pPr eaLnBrk="1" hangingPunct="1">
              <a:spcBef>
                <a:spcPct val="0"/>
              </a:spcBef>
              <a:defRPr/>
            </a:pPr>
            <a:endParaRPr lang="en-GB" sz="1200" b="0" baseline="0" dirty="0" smtClean="0"/>
          </a:p>
          <a:p>
            <a:pPr eaLnBrk="1" hangingPunct="1">
              <a:spcBef>
                <a:spcPct val="0"/>
              </a:spcBef>
              <a:defRPr/>
            </a:pPr>
            <a:endParaRPr lang="en-GB" sz="1200" b="0" baseline="0" dirty="0" smtClean="0"/>
          </a:p>
          <a:p>
            <a:pPr eaLnBrk="1" hangingPunct="1">
              <a:spcBef>
                <a:spcPct val="0"/>
              </a:spcBef>
              <a:defRPr/>
            </a:pPr>
            <a:r>
              <a:rPr lang="en-GB" sz="1200" b="0" baseline="0" dirty="0" smtClean="0"/>
              <a:t>There are also various deployment models which include the Private Cloud, Community Cloud, Public Cloud or Hybrid Cloud.</a:t>
            </a:r>
          </a:p>
          <a:p>
            <a:pPr eaLnBrk="1" hangingPunct="1">
              <a:spcBef>
                <a:spcPct val="0"/>
              </a:spcBef>
              <a:defRPr/>
            </a:pPr>
            <a:endParaRPr lang="en-GB" sz="1200" b="0" baseline="0" dirty="0" smtClean="0"/>
          </a:p>
          <a:p>
            <a:pPr eaLnBrk="1" hangingPunct="1">
              <a:spcBef>
                <a:spcPct val="0"/>
              </a:spcBef>
              <a:defRPr/>
            </a:pPr>
            <a:r>
              <a:rPr lang="en-GB" sz="1200" b="0" baseline="0" dirty="0" smtClean="0"/>
              <a:t>The Private Cloud and Community Cloud may be either on the owner’s premises or off-premise and managed by a third party, with the Public and Hybrid Cloud generally being off-premise.</a:t>
            </a:r>
          </a:p>
        </p:txBody>
      </p:sp>
      <p:sp>
        <p:nvSpPr>
          <p:cNvPr id="4" name="Slide Number Placeholder 3"/>
          <p:cNvSpPr>
            <a:spLocks noGrp="1"/>
          </p:cNvSpPr>
          <p:nvPr>
            <p:ph type="sldNum" sz="quarter" idx="10"/>
          </p:nvPr>
        </p:nvSpPr>
        <p:spPr/>
        <p:txBody>
          <a:bodyPr/>
          <a:lstStyle/>
          <a:p>
            <a:fld id="{EDACEC50-282E-4884-A341-07D067AC6C6D}" type="slidenum">
              <a:rPr lang="en-US" smtClean="0"/>
              <a:pPr/>
              <a:t>11</a:t>
            </a:fld>
            <a:endParaRPr lang="en-US" dirty="0"/>
          </a:p>
        </p:txBody>
      </p:sp>
    </p:spTree>
    <p:extLst>
      <p:ext uri="{BB962C8B-B14F-4D97-AF65-F5344CB8AC3E}">
        <p14:creationId xmlns:p14="http://schemas.microsoft.com/office/powerpoint/2010/main" xmlns="" val="410213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r>
              <a:rPr lang="en-GB" sz="1200" b="0" dirty="0" smtClean="0"/>
              <a:t>What we’ve been asking about so far is Service models.</a:t>
            </a:r>
            <a:r>
              <a:rPr lang="en-GB" sz="1200" b="0" baseline="0" dirty="0" smtClean="0"/>
              <a:t> There are also deployment model to consider and again I’m going to use the NIST definitions. </a:t>
            </a:r>
          </a:p>
          <a:p>
            <a:pPr eaLnBrk="1" hangingPunct="1">
              <a:spcBef>
                <a:spcPct val="0"/>
              </a:spcBef>
              <a:defRPr/>
            </a:pPr>
            <a:endParaRPr lang="en-GB" sz="1200" b="0" baseline="0" dirty="0" smtClean="0"/>
          </a:p>
          <a:p>
            <a:pPr eaLnBrk="1" hangingPunct="1">
              <a:spcBef>
                <a:spcPct val="0"/>
              </a:spcBef>
              <a:defRPr/>
            </a:pPr>
            <a:r>
              <a:rPr lang="en-GB" sz="1200" b="0" baseline="0" dirty="0" smtClean="0"/>
              <a:t>There are also various deployment models which include the Private Cloud, Community Cloud, Public Cloud or Hybrid Cloud.</a:t>
            </a:r>
          </a:p>
          <a:p>
            <a:pPr eaLnBrk="1" hangingPunct="1">
              <a:spcBef>
                <a:spcPct val="0"/>
              </a:spcBef>
              <a:defRPr/>
            </a:pPr>
            <a:endParaRPr lang="en-GB" sz="1200" b="0" baseline="0" dirty="0" smtClean="0"/>
          </a:p>
          <a:p>
            <a:pPr eaLnBrk="1" hangingPunct="1">
              <a:spcBef>
                <a:spcPct val="0"/>
              </a:spcBef>
              <a:defRPr/>
            </a:pPr>
            <a:r>
              <a:rPr lang="en-GB" sz="1200" b="0" baseline="0" dirty="0" smtClean="0"/>
              <a:t>The Private Cloud and Community Cloud may be either on the owner’s premises or off-premise and managed by a third party, with the Public and Hybrid Cloud generally being off-premise.</a:t>
            </a:r>
          </a:p>
        </p:txBody>
      </p:sp>
      <p:sp>
        <p:nvSpPr>
          <p:cNvPr id="4" name="Slide Number Placeholder 3"/>
          <p:cNvSpPr>
            <a:spLocks noGrp="1"/>
          </p:cNvSpPr>
          <p:nvPr>
            <p:ph type="sldNum" sz="quarter" idx="10"/>
          </p:nvPr>
        </p:nvSpPr>
        <p:spPr/>
        <p:txBody>
          <a:bodyPr/>
          <a:lstStyle/>
          <a:p>
            <a:fld id="{EDACEC50-282E-4884-A341-07D067AC6C6D}" type="slidenum">
              <a:rPr lang="en-US" smtClean="0"/>
              <a:pPr/>
              <a:t>12</a:t>
            </a:fld>
            <a:endParaRPr lang="en-US" dirty="0"/>
          </a:p>
        </p:txBody>
      </p:sp>
    </p:spTree>
    <p:extLst>
      <p:ext uri="{BB962C8B-B14F-4D97-AF65-F5344CB8AC3E}">
        <p14:creationId xmlns:p14="http://schemas.microsoft.com/office/powerpoint/2010/main" xmlns="" val="3025102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endParaRPr lang="en-GB" sz="1200" b="0" baseline="0" dirty="0" smtClean="0"/>
          </a:p>
        </p:txBody>
      </p:sp>
      <p:sp>
        <p:nvSpPr>
          <p:cNvPr id="4" name="Slide Number Placeholder 3"/>
          <p:cNvSpPr>
            <a:spLocks noGrp="1"/>
          </p:cNvSpPr>
          <p:nvPr>
            <p:ph type="sldNum" sz="quarter" idx="10"/>
          </p:nvPr>
        </p:nvSpPr>
        <p:spPr/>
        <p:txBody>
          <a:bodyPr/>
          <a:lstStyle/>
          <a:p>
            <a:fld id="{EDACEC50-282E-4884-A341-07D067AC6C6D}" type="slidenum">
              <a:rPr lang="en-US" smtClean="0"/>
              <a:pPr/>
              <a:t>13</a:t>
            </a:fld>
            <a:endParaRPr lang="en-US" dirty="0"/>
          </a:p>
        </p:txBody>
      </p:sp>
    </p:spTree>
    <p:extLst>
      <p:ext uri="{BB962C8B-B14F-4D97-AF65-F5344CB8AC3E}">
        <p14:creationId xmlns:p14="http://schemas.microsoft.com/office/powerpoint/2010/main" xmlns="" val="3114691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r>
              <a:rPr lang="en-GB" sz="1200" b="0" dirty="0" smtClean="0"/>
              <a:t>What we actually and up with is a pretty complex picture of different</a:t>
            </a:r>
            <a:r>
              <a:rPr lang="en-GB" sz="1200" b="0" baseline="0" dirty="0" smtClean="0"/>
              <a:t> models, used by one or more organisations that can be private public, hybrid, on premise or off premise, so you see it’s pretty much impossible to talk about levels of control in “the cloud unless you know which one of these models you’re dealing with.  </a:t>
            </a:r>
          </a:p>
          <a:p>
            <a:pPr eaLnBrk="1" hangingPunct="1">
              <a:spcBef>
                <a:spcPct val="0"/>
              </a:spcBef>
              <a:defRPr/>
            </a:pPr>
            <a:endParaRPr lang="en-GB" sz="1200" b="0" baseline="0" dirty="0" smtClean="0"/>
          </a:p>
          <a:p>
            <a:pPr eaLnBrk="1" hangingPunct="1">
              <a:spcBef>
                <a:spcPct val="0"/>
              </a:spcBef>
              <a:defRPr/>
            </a:pPr>
            <a:r>
              <a:rPr lang="en-GB" sz="1200" b="0" baseline="0" dirty="0" smtClean="0"/>
              <a:t>Starting to look like a weather map of Scotland</a:t>
            </a:r>
          </a:p>
        </p:txBody>
      </p:sp>
      <p:sp>
        <p:nvSpPr>
          <p:cNvPr id="4" name="Slide Number Placeholder 3"/>
          <p:cNvSpPr>
            <a:spLocks noGrp="1"/>
          </p:cNvSpPr>
          <p:nvPr>
            <p:ph type="sldNum" sz="quarter" idx="10"/>
          </p:nvPr>
        </p:nvSpPr>
        <p:spPr/>
        <p:txBody>
          <a:bodyPr/>
          <a:lstStyle/>
          <a:p>
            <a:fld id="{EDACEC50-282E-4884-A341-07D067AC6C6D}" type="slidenum">
              <a:rPr lang="en-US" smtClean="0"/>
              <a:pPr/>
              <a:t>14</a:t>
            </a:fld>
            <a:endParaRPr lang="en-US" dirty="0"/>
          </a:p>
        </p:txBody>
      </p:sp>
    </p:spTree>
    <p:extLst>
      <p:ext uri="{BB962C8B-B14F-4D97-AF65-F5344CB8AC3E}">
        <p14:creationId xmlns:p14="http://schemas.microsoft.com/office/powerpoint/2010/main" xmlns="" val="2773735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r>
              <a:rPr lang="en-GB" sz="1200" b="0" baseline="0" dirty="0" smtClean="0"/>
              <a:t>Going to go over this quickly as I want to spend more time on SaaS</a:t>
            </a:r>
          </a:p>
        </p:txBody>
      </p:sp>
      <p:sp>
        <p:nvSpPr>
          <p:cNvPr id="4" name="Slide Number Placeholder 3"/>
          <p:cNvSpPr>
            <a:spLocks noGrp="1"/>
          </p:cNvSpPr>
          <p:nvPr>
            <p:ph type="sldNum" sz="quarter" idx="10"/>
          </p:nvPr>
        </p:nvSpPr>
        <p:spPr/>
        <p:txBody>
          <a:bodyPr/>
          <a:lstStyle/>
          <a:p>
            <a:fld id="{EDACEC50-282E-4884-A341-07D067AC6C6D}" type="slidenum">
              <a:rPr lang="en-US" smtClean="0"/>
              <a:pPr/>
              <a:t>15</a:t>
            </a:fld>
            <a:endParaRPr lang="en-US" dirty="0"/>
          </a:p>
        </p:txBody>
      </p:sp>
    </p:spTree>
    <p:extLst>
      <p:ext uri="{BB962C8B-B14F-4D97-AF65-F5344CB8AC3E}">
        <p14:creationId xmlns:p14="http://schemas.microsoft.com/office/powerpoint/2010/main" xmlns="" val="3270476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r>
              <a:rPr lang="en-GB" sz="1200" b="0" baseline="0" dirty="0" smtClean="0"/>
              <a:t>Going to go over this quickly as I want to spend more time on SaaS</a:t>
            </a:r>
          </a:p>
        </p:txBody>
      </p:sp>
      <p:sp>
        <p:nvSpPr>
          <p:cNvPr id="4" name="Slide Number Placeholder 3"/>
          <p:cNvSpPr>
            <a:spLocks noGrp="1"/>
          </p:cNvSpPr>
          <p:nvPr>
            <p:ph type="sldNum" sz="quarter" idx="10"/>
          </p:nvPr>
        </p:nvSpPr>
        <p:spPr/>
        <p:txBody>
          <a:bodyPr/>
          <a:lstStyle/>
          <a:p>
            <a:fld id="{EDACEC50-282E-4884-A341-07D067AC6C6D}" type="slidenum">
              <a:rPr lang="en-US" smtClean="0"/>
              <a:pPr/>
              <a:t>16</a:t>
            </a:fld>
            <a:endParaRPr lang="en-US" dirty="0"/>
          </a:p>
        </p:txBody>
      </p:sp>
    </p:spTree>
    <p:extLst>
      <p:ext uri="{BB962C8B-B14F-4D97-AF65-F5344CB8AC3E}">
        <p14:creationId xmlns:p14="http://schemas.microsoft.com/office/powerpoint/2010/main" xmlns="" val="2410570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r>
              <a:rPr lang="en-GB" sz="1200" b="0" baseline="0" dirty="0" smtClean="0"/>
              <a:t>Going to go over this quickly as I want to spend more time on SaaS</a:t>
            </a:r>
          </a:p>
        </p:txBody>
      </p:sp>
      <p:sp>
        <p:nvSpPr>
          <p:cNvPr id="4" name="Slide Number Placeholder 3"/>
          <p:cNvSpPr>
            <a:spLocks noGrp="1"/>
          </p:cNvSpPr>
          <p:nvPr>
            <p:ph type="sldNum" sz="quarter" idx="10"/>
          </p:nvPr>
        </p:nvSpPr>
        <p:spPr/>
        <p:txBody>
          <a:bodyPr/>
          <a:lstStyle/>
          <a:p>
            <a:fld id="{EDACEC50-282E-4884-A341-07D067AC6C6D}" type="slidenum">
              <a:rPr lang="en-US" smtClean="0"/>
              <a:pPr/>
              <a:t>17</a:t>
            </a:fld>
            <a:endParaRPr lang="en-US" dirty="0"/>
          </a:p>
        </p:txBody>
      </p:sp>
    </p:spTree>
    <p:extLst>
      <p:ext uri="{BB962C8B-B14F-4D97-AF65-F5344CB8AC3E}">
        <p14:creationId xmlns:p14="http://schemas.microsoft.com/office/powerpoint/2010/main" xmlns="" val="2319853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r>
              <a:rPr lang="en-GB" sz="1200" b="0" baseline="0" dirty="0" smtClean="0"/>
              <a:t>Going to go over this quickly as I want to spend more time on SaaS</a:t>
            </a:r>
          </a:p>
        </p:txBody>
      </p:sp>
      <p:sp>
        <p:nvSpPr>
          <p:cNvPr id="4" name="Slide Number Placeholder 3"/>
          <p:cNvSpPr>
            <a:spLocks noGrp="1"/>
          </p:cNvSpPr>
          <p:nvPr>
            <p:ph type="sldNum" sz="quarter" idx="10"/>
          </p:nvPr>
        </p:nvSpPr>
        <p:spPr/>
        <p:txBody>
          <a:bodyPr/>
          <a:lstStyle/>
          <a:p>
            <a:fld id="{EDACEC50-282E-4884-A341-07D067AC6C6D}" type="slidenum">
              <a:rPr lang="en-US" smtClean="0"/>
              <a:pPr/>
              <a:t>18</a:t>
            </a:fld>
            <a:endParaRPr lang="en-US" dirty="0"/>
          </a:p>
        </p:txBody>
      </p:sp>
    </p:spTree>
    <p:extLst>
      <p:ext uri="{BB962C8B-B14F-4D97-AF65-F5344CB8AC3E}">
        <p14:creationId xmlns:p14="http://schemas.microsoft.com/office/powerpoint/2010/main" xmlns="" val="15249579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endParaRPr lang="en-GB" sz="1200" b="0" baseline="0" dirty="0" smtClean="0"/>
          </a:p>
        </p:txBody>
      </p:sp>
      <p:sp>
        <p:nvSpPr>
          <p:cNvPr id="4" name="Slide Number Placeholder 3"/>
          <p:cNvSpPr>
            <a:spLocks noGrp="1"/>
          </p:cNvSpPr>
          <p:nvPr>
            <p:ph type="sldNum" sz="quarter" idx="10"/>
          </p:nvPr>
        </p:nvSpPr>
        <p:spPr/>
        <p:txBody>
          <a:bodyPr/>
          <a:lstStyle/>
          <a:p>
            <a:fld id="{EDACEC50-282E-4884-A341-07D067AC6C6D}" type="slidenum">
              <a:rPr lang="en-US" smtClean="0"/>
              <a:pPr/>
              <a:t>19</a:t>
            </a:fld>
            <a:endParaRPr lang="en-US" dirty="0"/>
          </a:p>
        </p:txBody>
      </p:sp>
    </p:spTree>
    <p:extLst>
      <p:ext uri="{BB962C8B-B14F-4D97-AF65-F5344CB8AC3E}">
        <p14:creationId xmlns:p14="http://schemas.microsoft.com/office/powerpoint/2010/main" xmlns="" val="16646953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r>
              <a:rPr lang="en-GB" sz="1200" b="0" baseline="0" dirty="0" smtClean="0"/>
              <a:t>I’</a:t>
            </a:r>
          </a:p>
        </p:txBody>
      </p:sp>
      <p:sp>
        <p:nvSpPr>
          <p:cNvPr id="4" name="Slide Number Placeholder 3"/>
          <p:cNvSpPr>
            <a:spLocks noGrp="1"/>
          </p:cNvSpPr>
          <p:nvPr>
            <p:ph type="sldNum" sz="quarter" idx="10"/>
          </p:nvPr>
        </p:nvSpPr>
        <p:spPr/>
        <p:txBody>
          <a:bodyPr/>
          <a:lstStyle/>
          <a:p>
            <a:fld id="{EDACEC50-282E-4884-A341-07D067AC6C6D}" type="slidenum">
              <a:rPr lang="en-US" smtClean="0"/>
              <a:pPr/>
              <a:t>20</a:t>
            </a:fld>
            <a:endParaRPr lang="en-US" dirty="0"/>
          </a:p>
        </p:txBody>
      </p:sp>
    </p:spTree>
    <p:extLst>
      <p:ext uri="{BB962C8B-B14F-4D97-AF65-F5344CB8AC3E}">
        <p14:creationId xmlns:p14="http://schemas.microsoft.com/office/powerpoint/2010/main" xmlns="" val="544047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r>
              <a:rPr lang="en-GB" sz="1200" b="0" baseline="0" dirty="0" smtClean="0"/>
              <a:t>How may companies here do an IQ on the client workstations?</a:t>
            </a:r>
          </a:p>
          <a:p>
            <a:pPr eaLnBrk="1" hangingPunct="1">
              <a:spcBef>
                <a:spcPct val="0"/>
              </a:spcBef>
              <a:defRPr/>
            </a:pPr>
            <a:r>
              <a:rPr lang="en-GB" sz="1200" b="0" baseline="0" dirty="0" smtClean="0"/>
              <a:t>Browsers can radically alter the way information is displayed and transmitted. </a:t>
            </a:r>
          </a:p>
        </p:txBody>
      </p:sp>
      <p:sp>
        <p:nvSpPr>
          <p:cNvPr id="4" name="Slide Number Placeholder 3"/>
          <p:cNvSpPr>
            <a:spLocks noGrp="1"/>
          </p:cNvSpPr>
          <p:nvPr>
            <p:ph type="sldNum" sz="quarter" idx="10"/>
          </p:nvPr>
        </p:nvSpPr>
        <p:spPr/>
        <p:txBody>
          <a:bodyPr/>
          <a:lstStyle/>
          <a:p>
            <a:fld id="{EDACEC50-282E-4884-A341-07D067AC6C6D}" type="slidenum">
              <a:rPr lang="en-US" smtClean="0"/>
              <a:pPr/>
              <a:t>21</a:t>
            </a:fld>
            <a:endParaRPr lang="en-US" dirty="0"/>
          </a:p>
        </p:txBody>
      </p:sp>
    </p:spTree>
    <p:extLst>
      <p:ext uri="{BB962C8B-B14F-4D97-AF65-F5344CB8AC3E}">
        <p14:creationId xmlns:p14="http://schemas.microsoft.com/office/powerpoint/2010/main" xmlns="" val="40261991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r>
              <a:rPr lang="en-GB" sz="1200" b="0" baseline="0" dirty="0" smtClean="0"/>
              <a:t>How may companies here do an IQ on the client workstations?</a:t>
            </a:r>
          </a:p>
          <a:p>
            <a:pPr eaLnBrk="1" hangingPunct="1">
              <a:spcBef>
                <a:spcPct val="0"/>
              </a:spcBef>
              <a:defRPr/>
            </a:pPr>
            <a:r>
              <a:rPr lang="en-GB" sz="1200" b="0" baseline="0" dirty="0" smtClean="0"/>
              <a:t>Browsers can radically alter the way information is displayed and transmitted. </a:t>
            </a:r>
          </a:p>
        </p:txBody>
      </p:sp>
      <p:sp>
        <p:nvSpPr>
          <p:cNvPr id="4" name="Slide Number Placeholder 3"/>
          <p:cNvSpPr>
            <a:spLocks noGrp="1"/>
          </p:cNvSpPr>
          <p:nvPr>
            <p:ph type="sldNum" sz="quarter" idx="10"/>
          </p:nvPr>
        </p:nvSpPr>
        <p:spPr/>
        <p:txBody>
          <a:bodyPr/>
          <a:lstStyle/>
          <a:p>
            <a:fld id="{EDACEC50-282E-4884-A341-07D067AC6C6D}" type="slidenum">
              <a:rPr lang="en-US" smtClean="0"/>
              <a:pPr/>
              <a:t>22</a:t>
            </a:fld>
            <a:endParaRPr lang="en-US" dirty="0"/>
          </a:p>
        </p:txBody>
      </p:sp>
    </p:spTree>
    <p:extLst>
      <p:ext uri="{BB962C8B-B14F-4D97-AF65-F5344CB8AC3E}">
        <p14:creationId xmlns:p14="http://schemas.microsoft.com/office/powerpoint/2010/main" xmlns="" val="2182863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r>
              <a:rPr lang="en-GB" sz="1200" b="0" baseline="0" dirty="0" smtClean="0"/>
              <a:t>How may companies here do an IQ on the client workstations?</a:t>
            </a:r>
          </a:p>
          <a:p>
            <a:pPr eaLnBrk="1" hangingPunct="1">
              <a:spcBef>
                <a:spcPct val="0"/>
              </a:spcBef>
              <a:defRPr/>
            </a:pPr>
            <a:r>
              <a:rPr lang="en-GB" sz="1200" b="0" baseline="0" dirty="0" smtClean="0"/>
              <a:t>Browsers can radically alter the way information is displayed and transmitted. </a:t>
            </a:r>
          </a:p>
        </p:txBody>
      </p:sp>
      <p:sp>
        <p:nvSpPr>
          <p:cNvPr id="4" name="Slide Number Placeholder 3"/>
          <p:cNvSpPr>
            <a:spLocks noGrp="1"/>
          </p:cNvSpPr>
          <p:nvPr>
            <p:ph type="sldNum" sz="quarter" idx="10"/>
          </p:nvPr>
        </p:nvSpPr>
        <p:spPr/>
        <p:txBody>
          <a:bodyPr/>
          <a:lstStyle/>
          <a:p>
            <a:fld id="{EDACEC50-282E-4884-A341-07D067AC6C6D}" type="slidenum">
              <a:rPr lang="en-US" smtClean="0"/>
              <a:pPr/>
              <a:t>23</a:t>
            </a:fld>
            <a:endParaRPr lang="en-US" dirty="0"/>
          </a:p>
        </p:txBody>
      </p:sp>
    </p:spTree>
    <p:extLst>
      <p:ext uri="{BB962C8B-B14F-4D97-AF65-F5344CB8AC3E}">
        <p14:creationId xmlns:p14="http://schemas.microsoft.com/office/powerpoint/2010/main" xmlns="" val="3575203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endParaRPr lang="en-GB" sz="1200" b="0" baseline="0" dirty="0" smtClean="0"/>
          </a:p>
        </p:txBody>
      </p:sp>
      <p:sp>
        <p:nvSpPr>
          <p:cNvPr id="4" name="Slide Number Placeholder 3"/>
          <p:cNvSpPr>
            <a:spLocks noGrp="1"/>
          </p:cNvSpPr>
          <p:nvPr>
            <p:ph type="sldNum" sz="quarter" idx="10"/>
          </p:nvPr>
        </p:nvSpPr>
        <p:spPr/>
        <p:txBody>
          <a:bodyPr/>
          <a:lstStyle/>
          <a:p>
            <a:fld id="{EDACEC50-282E-4884-A341-07D067AC6C6D}" type="slidenum">
              <a:rPr lang="en-US" smtClean="0"/>
              <a:pPr/>
              <a:t>24</a:t>
            </a:fld>
            <a:endParaRPr lang="en-US" dirty="0"/>
          </a:p>
        </p:txBody>
      </p:sp>
    </p:spTree>
    <p:extLst>
      <p:ext uri="{BB962C8B-B14F-4D97-AF65-F5344CB8AC3E}">
        <p14:creationId xmlns:p14="http://schemas.microsoft.com/office/powerpoint/2010/main" xmlns="" val="2604004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endParaRPr lang="en-GB" sz="1200" b="0" baseline="0" dirty="0" smtClean="0"/>
          </a:p>
        </p:txBody>
      </p:sp>
      <p:sp>
        <p:nvSpPr>
          <p:cNvPr id="4" name="Slide Number Placeholder 3"/>
          <p:cNvSpPr>
            <a:spLocks noGrp="1"/>
          </p:cNvSpPr>
          <p:nvPr>
            <p:ph type="sldNum" sz="quarter" idx="10"/>
          </p:nvPr>
        </p:nvSpPr>
        <p:spPr/>
        <p:txBody>
          <a:bodyPr/>
          <a:lstStyle/>
          <a:p>
            <a:fld id="{EDACEC50-282E-4884-A341-07D067AC6C6D}" type="slidenum">
              <a:rPr lang="en-US" smtClean="0"/>
              <a:pPr/>
              <a:t>25</a:t>
            </a:fld>
            <a:endParaRPr lang="en-US" dirty="0"/>
          </a:p>
        </p:txBody>
      </p:sp>
    </p:spTree>
    <p:extLst>
      <p:ext uri="{BB962C8B-B14F-4D97-AF65-F5344CB8AC3E}">
        <p14:creationId xmlns:p14="http://schemas.microsoft.com/office/powerpoint/2010/main" xmlns="" val="4648069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endParaRPr lang="en-GB" sz="1200" b="0" baseline="0" dirty="0" smtClean="0"/>
          </a:p>
        </p:txBody>
      </p:sp>
      <p:sp>
        <p:nvSpPr>
          <p:cNvPr id="4" name="Slide Number Placeholder 3"/>
          <p:cNvSpPr>
            <a:spLocks noGrp="1"/>
          </p:cNvSpPr>
          <p:nvPr>
            <p:ph type="sldNum" sz="quarter" idx="10"/>
          </p:nvPr>
        </p:nvSpPr>
        <p:spPr/>
        <p:txBody>
          <a:bodyPr/>
          <a:lstStyle/>
          <a:p>
            <a:fld id="{EDACEC50-282E-4884-A341-07D067AC6C6D}" type="slidenum">
              <a:rPr lang="en-US" smtClean="0"/>
              <a:pPr/>
              <a:t>26</a:t>
            </a:fld>
            <a:endParaRPr lang="en-US" dirty="0"/>
          </a:p>
        </p:txBody>
      </p:sp>
    </p:spTree>
    <p:extLst>
      <p:ext uri="{BB962C8B-B14F-4D97-AF65-F5344CB8AC3E}">
        <p14:creationId xmlns:p14="http://schemas.microsoft.com/office/powerpoint/2010/main" xmlns="" val="18784460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endParaRPr lang="en-GB" sz="1200" b="0" baseline="0" dirty="0" smtClean="0"/>
          </a:p>
        </p:txBody>
      </p:sp>
      <p:sp>
        <p:nvSpPr>
          <p:cNvPr id="4" name="Slide Number Placeholder 3"/>
          <p:cNvSpPr>
            <a:spLocks noGrp="1"/>
          </p:cNvSpPr>
          <p:nvPr>
            <p:ph type="sldNum" sz="quarter" idx="10"/>
          </p:nvPr>
        </p:nvSpPr>
        <p:spPr/>
        <p:txBody>
          <a:bodyPr/>
          <a:lstStyle/>
          <a:p>
            <a:fld id="{EDACEC50-282E-4884-A341-07D067AC6C6D}" type="slidenum">
              <a:rPr lang="en-US" smtClean="0"/>
              <a:pPr/>
              <a:t>27</a:t>
            </a:fld>
            <a:endParaRPr lang="en-US" dirty="0"/>
          </a:p>
        </p:txBody>
      </p:sp>
    </p:spTree>
    <p:extLst>
      <p:ext uri="{BB962C8B-B14F-4D97-AF65-F5344CB8AC3E}">
        <p14:creationId xmlns:p14="http://schemas.microsoft.com/office/powerpoint/2010/main" xmlns="" val="573202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endParaRPr lang="en-GB" sz="1200" b="0" baseline="0" dirty="0" smtClean="0"/>
          </a:p>
        </p:txBody>
      </p:sp>
      <p:sp>
        <p:nvSpPr>
          <p:cNvPr id="4" name="Slide Number Placeholder 3"/>
          <p:cNvSpPr>
            <a:spLocks noGrp="1"/>
          </p:cNvSpPr>
          <p:nvPr>
            <p:ph type="sldNum" sz="quarter" idx="10"/>
          </p:nvPr>
        </p:nvSpPr>
        <p:spPr/>
        <p:txBody>
          <a:bodyPr/>
          <a:lstStyle/>
          <a:p>
            <a:fld id="{EDACEC50-282E-4884-A341-07D067AC6C6D}" type="slidenum">
              <a:rPr lang="en-US" smtClean="0"/>
              <a:pPr/>
              <a:t>28</a:t>
            </a:fld>
            <a:endParaRPr lang="en-US" dirty="0"/>
          </a:p>
        </p:txBody>
      </p:sp>
    </p:spTree>
    <p:extLst>
      <p:ext uri="{BB962C8B-B14F-4D97-AF65-F5344CB8AC3E}">
        <p14:creationId xmlns:p14="http://schemas.microsoft.com/office/powerpoint/2010/main" xmlns="" val="39234164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endParaRPr lang="en-GB" sz="1200" b="0" baseline="0" dirty="0" smtClean="0"/>
          </a:p>
        </p:txBody>
      </p:sp>
      <p:sp>
        <p:nvSpPr>
          <p:cNvPr id="4" name="Slide Number Placeholder 3"/>
          <p:cNvSpPr>
            <a:spLocks noGrp="1"/>
          </p:cNvSpPr>
          <p:nvPr>
            <p:ph type="sldNum" sz="quarter" idx="10"/>
          </p:nvPr>
        </p:nvSpPr>
        <p:spPr/>
        <p:txBody>
          <a:bodyPr/>
          <a:lstStyle/>
          <a:p>
            <a:fld id="{EDACEC50-282E-4884-A341-07D067AC6C6D}" type="slidenum">
              <a:rPr lang="en-US" smtClean="0"/>
              <a:pPr/>
              <a:t>29</a:t>
            </a:fld>
            <a:endParaRPr lang="en-US" dirty="0"/>
          </a:p>
        </p:txBody>
      </p:sp>
    </p:spTree>
    <p:extLst>
      <p:ext uri="{BB962C8B-B14F-4D97-AF65-F5344CB8AC3E}">
        <p14:creationId xmlns:p14="http://schemas.microsoft.com/office/powerpoint/2010/main" xmlns="" val="6288906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endParaRPr lang="en-GB" sz="1200" b="0" baseline="0" dirty="0" smtClean="0"/>
          </a:p>
        </p:txBody>
      </p:sp>
      <p:sp>
        <p:nvSpPr>
          <p:cNvPr id="4" name="Slide Number Placeholder 3"/>
          <p:cNvSpPr>
            <a:spLocks noGrp="1"/>
          </p:cNvSpPr>
          <p:nvPr>
            <p:ph type="sldNum" sz="quarter" idx="10"/>
          </p:nvPr>
        </p:nvSpPr>
        <p:spPr/>
        <p:txBody>
          <a:bodyPr/>
          <a:lstStyle/>
          <a:p>
            <a:fld id="{EDACEC50-282E-4884-A341-07D067AC6C6D}" type="slidenum">
              <a:rPr lang="en-US" smtClean="0"/>
              <a:pPr/>
              <a:t>30</a:t>
            </a:fld>
            <a:endParaRPr lang="en-US" dirty="0"/>
          </a:p>
        </p:txBody>
      </p:sp>
    </p:spTree>
    <p:extLst>
      <p:ext uri="{BB962C8B-B14F-4D97-AF65-F5344CB8AC3E}">
        <p14:creationId xmlns:p14="http://schemas.microsoft.com/office/powerpoint/2010/main" xmlns="" val="18930491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endParaRPr lang="en-GB" sz="1200" b="0" baseline="0" dirty="0" smtClean="0"/>
          </a:p>
        </p:txBody>
      </p:sp>
      <p:sp>
        <p:nvSpPr>
          <p:cNvPr id="4" name="Slide Number Placeholder 3"/>
          <p:cNvSpPr>
            <a:spLocks noGrp="1"/>
          </p:cNvSpPr>
          <p:nvPr>
            <p:ph type="sldNum" sz="quarter" idx="10"/>
          </p:nvPr>
        </p:nvSpPr>
        <p:spPr/>
        <p:txBody>
          <a:bodyPr/>
          <a:lstStyle/>
          <a:p>
            <a:fld id="{EDACEC50-282E-4884-A341-07D067AC6C6D}" type="slidenum">
              <a:rPr lang="en-US" smtClean="0"/>
              <a:pPr/>
              <a:t>31</a:t>
            </a:fld>
            <a:endParaRPr lang="en-US" dirty="0"/>
          </a:p>
        </p:txBody>
      </p:sp>
    </p:spTree>
    <p:extLst>
      <p:ext uri="{BB962C8B-B14F-4D97-AF65-F5344CB8AC3E}">
        <p14:creationId xmlns:p14="http://schemas.microsoft.com/office/powerpoint/2010/main" xmlns="" val="22285449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9650" y="704850"/>
            <a:ext cx="5083175" cy="3519488"/>
          </a:xfrm>
        </p:spPr>
      </p:sp>
      <p:sp>
        <p:nvSpPr>
          <p:cNvPr id="3" name="Notes Placeholder 2"/>
          <p:cNvSpPr>
            <a:spLocks noGrp="1"/>
          </p:cNvSpPr>
          <p:nvPr>
            <p:ph type="body" idx="1"/>
          </p:nvPr>
        </p:nvSpPr>
        <p:spPr/>
        <p:txBody>
          <a:bodyPr/>
          <a:lstStyle/>
          <a:p>
            <a:pPr eaLnBrk="1" hangingPunct="1">
              <a:spcBef>
                <a:spcPct val="0"/>
              </a:spcBef>
              <a:defRPr/>
            </a:pPr>
            <a:endParaRPr lang="en-GB" sz="1200" b="0" baseline="0" dirty="0" smtClean="0"/>
          </a:p>
        </p:txBody>
      </p:sp>
      <p:sp>
        <p:nvSpPr>
          <p:cNvPr id="4" name="Slide Number Placeholder 3"/>
          <p:cNvSpPr>
            <a:spLocks noGrp="1"/>
          </p:cNvSpPr>
          <p:nvPr>
            <p:ph type="sldNum" sz="quarter" idx="10"/>
          </p:nvPr>
        </p:nvSpPr>
        <p:spPr/>
        <p:txBody>
          <a:bodyPr/>
          <a:lstStyle/>
          <a:p>
            <a:fld id="{EDACEC50-282E-4884-A341-07D067AC6C6D}" type="slidenum">
              <a:rPr lang="en-US" smtClean="0"/>
              <a:pPr/>
              <a:t>32</a:t>
            </a:fld>
            <a:endParaRPr lang="en-US" dirty="0"/>
          </a:p>
        </p:txBody>
      </p:sp>
    </p:spTree>
    <p:extLst>
      <p:ext uri="{BB962C8B-B14F-4D97-AF65-F5344CB8AC3E}">
        <p14:creationId xmlns:p14="http://schemas.microsoft.com/office/powerpoint/2010/main" xmlns="" val="10995369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988008" y="3630446"/>
            <a:ext cx="6096969" cy="406505"/>
          </a:xfrm>
          <a:prstGeom prst="rect">
            <a:avLst/>
          </a:prstGeom>
        </p:spPr>
        <p:txBody>
          <a:bodyPr tIns="0" bIns="0" anchor="ctr"/>
          <a:lstStyle>
            <a:lvl1pPr algn="l">
              <a:defRPr sz="3200" b="1" i="0" baseline="0">
                <a:solidFill>
                  <a:schemeClr val="tx2">
                    <a:lumMod val="75000"/>
                    <a:lumOff val="25000"/>
                  </a:schemeClr>
                </a:solidFill>
                <a:latin typeface="Arial"/>
                <a:cs typeface="Arial"/>
              </a:defRPr>
            </a:lvl1pPr>
          </a:lstStyle>
          <a:p>
            <a:r>
              <a:rPr lang="en-US" noProof="0" dirty="0" smtClean="0"/>
              <a:t>Title: Arial Bold, 32 </a:t>
            </a:r>
            <a:r>
              <a:rPr lang="en-US" noProof="0" dirty="0" err="1" smtClean="0"/>
              <a:t>pt</a:t>
            </a:r>
            <a:endParaRPr lang="en-US" noProof="0" dirty="0"/>
          </a:p>
        </p:txBody>
      </p:sp>
      <p:sp>
        <p:nvSpPr>
          <p:cNvPr id="3" name="Sous-titre 2"/>
          <p:cNvSpPr>
            <a:spLocks noGrp="1"/>
          </p:cNvSpPr>
          <p:nvPr>
            <p:ph type="subTitle" idx="1" hasCustomPrompt="1"/>
          </p:nvPr>
        </p:nvSpPr>
        <p:spPr>
          <a:xfrm>
            <a:off x="1988008" y="4018647"/>
            <a:ext cx="6096969" cy="310174"/>
          </a:xfrm>
          <a:prstGeom prst="rect">
            <a:avLst/>
          </a:prstGeom>
        </p:spPr>
        <p:txBody>
          <a:bodyPr tIns="0" bIns="0" anchor="ctr"/>
          <a:lstStyle>
            <a:lvl1pPr marL="0" indent="0" algn="l">
              <a:buNone/>
              <a:defRPr sz="1800">
                <a:solidFill>
                  <a:schemeClr val="tx2">
                    <a:lumMod val="75000"/>
                    <a:lumOff val="25000"/>
                  </a:schemeClr>
                </a:solidFill>
                <a:latin typeface="Arial"/>
                <a:cs typeface="Arial"/>
              </a:defRPr>
            </a:lvl1pPr>
            <a:lvl2pPr marL="457197" indent="0" algn="ctr">
              <a:buNone/>
              <a:defRPr>
                <a:solidFill>
                  <a:schemeClr val="tx1">
                    <a:tint val="75000"/>
                  </a:schemeClr>
                </a:solidFill>
              </a:defRPr>
            </a:lvl2pPr>
            <a:lvl3pPr marL="914395" indent="0" algn="ctr">
              <a:buNone/>
              <a:defRPr>
                <a:solidFill>
                  <a:schemeClr val="tx1">
                    <a:tint val="75000"/>
                  </a:schemeClr>
                </a:solidFill>
              </a:defRPr>
            </a:lvl3pPr>
            <a:lvl4pPr marL="1371592" indent="0" algn="ctr">
              <a:buNone/>
              <a:defRPr>
                <a:solidFill>
                  <a:schemeClr val="tx1">
                    <a:tint val="75000"/>
                  </a:schemeClr>
                </a:solidFill>
              </a:defRPr>
            </a:lvl4pPr>
            <a:lvl5pPr marL="1828789" indent="0" algn="ctr">
              <a:buNone/>
              <a:defRPr>
                <a:solidFill>
                  <a:schemeClr val="tx1">
                    <a:tint val="75000"/>
                  </a:schemeClr>
                </a:solidFill>
              </a:defRPr>
            </a:lvl5pPr>
            <a:lvl6pPr marL="2285987" indent="0" algn="ctr">
              <a:buNone/>
              <a:defRPr>
                <a:solidFill>
                  <a:schemeClr val="tx1">
                    <a:tint val="75000"/>
                  </a:schemeClr>
                </a:solidFill>
              </a:defRPr>
            </a:lvl6pPr>
            <a:lvl7pPr marL="2743184" indent="0" algn="ctr">
              <a:buNone/>
              <a:defRPr>
                <a:solidFill>
                  <a:schemeClr val="tx1">
                    <a:tint val="75000"/>
                  </a:schemeClr>
                </a:solidFill>
              </a:defRPr>
            </a:lvl7pPr>
            <a:lvl8pPr marL="3200381" indent="0" algn="ctr">
              <a:buNone/>
              <a:defRPr>
                <a:solidFill>
                  <a:schemeClr val="tx1">
                    <a:tint val="75000"/>
                  </a:schemeClr>
                </a:solidFill>
              </a:defRPr>
            </a:lvl8pPr>
            <a:lvl9pPr marL="3657579" indent="0" algn="ctr">
              <a:buNone/>
              <a:defRPr>
                <a:solidFill>
                  <a:schemeClr val="tx1">
                    <a:tint val="75000"/>
                  </a:schemeClr>
                </a:solidFill>
              </a:defRPr>
            </a:lvl9pPr>
          </a:lstStyle>
          <a:p>
            <a:r>
              <a:rPr lang="en-US" noProof="0" dirty="0" smtClean="0"/>
              <a:t>Subtitle: Arial regular, 18 </a:t>
            </a:r>
            <a:r>
              <a:rPr lang="en-US" noProof="0" dirty="0" err="1" smtClean="0"/>
              <a:t>pt</a:t>
            </a:r>
            <a:endParaRPr lang="en-US" noProof="0" dirty="0"/>
          </a:p>
        </p:txBody>
      </p:sp>
      <p:sp>
        <p:nvSpPr>
          <p:cNvPr id="6" name="Espace réservé du texte 5"/>
          <p:cNvSpPr>
            <a:spLocks noGrp="1"/>
          </p:cNvSpPr>
          <p:nvPr>
            <p:ph type="body" sz="quarter" idx="10" hasCustomPrompt="1"/>
          </p:nvPr>
        </p:nvSpPr>
        <p:spPr>
          <a:xfrm>
            <a:off x="1988005" y="3408432"/>
            <a:ext cx="4618122" cy="201997"/>
          </a:xfrm>
          <a:prstGeom prst="rect">
            <a:avLst/>
          </a:prstGeom>
        </p:spPr>
        <p:txBody>
          <a:bodyPr vert="horz" tIns="0" bIns="0" anchor="ctr"/>
          <a:lstStyle>
            <a:lvl1pPr marL="0" indent="0">
              <a:buNone/>
              <a:defRPr sz="1000">
                <a:solidFill>
                  <a:schemeClr val="tx2">
                    <a:lumMod val="75000"/>
                    <a:lumOff val="25000"/>
                  </a:schemeClr>
                </a:solidFill>
                <a:latin typeface="Arial"/>
                <a:cs typeface="Arial"/>
              </a:defRPr>
            </a:lvl1pPr>
          </a:lstStyle>
          <a:p>
            <a:pPr lvl="0"/>
            <a:r>
              <a:rPr lang="en-US" noProof="0" dirty="0" smtClean="0"/>
              <a:t>Date: Arial, 10 </a:t>
            </a:r>
            <a:r>
              <a:rPr lang="en-US" noProof="0" dirty="0" err="1" smtClean="0"/>
              <a:t>pt</a:t>
            </a:r>
            <a:endParaRPr lang="en-US" noProof="0" dirty="0"/>
          </a:p>
        </p:txBody>
      </p:sp>
      <p:cxnSp>
        <p:nvCxnSpPr>
          <p:cNvPr id="10" name="Connecteur droit 9"/>
          <p:cNvCxnSpPr/>
          <p:nvPr userDrawn="1"/>
        </p:nvCxnSpPr>
        <p:spPr>
          <a:xfrm>
            <a:off x="1884107" y="3468688"/>
            <a:ext cx="0" cy="804862"/>
          </a:xfrm>
          <a:prstGeom prst="line">
            <a:avLst/>
          </a:prstGeom>
          <a:ln w="76200" cmpd="sng">
            <a:solidFill>
              <a:schemeClr val="tx2">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10"/>
          <p:cNvSpPr/>
          <p:nvPr userDrawn="1"/>
        </p:nvSpPr>
        <p:spPr>
          <a:xfrm>
            <a:off x="0" y="0"/>
            <a:ext cx="9906000" cy="180234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noProof="0" dirty="0">
              <a:solidFill>
                <a:schemeClr val="accent4"/>
              </a:solidFill>
            </a:endParaRPr>
          </a:p>
        </p:txBody>
      </p:sp>
      <p:pic>
        <p:nvPicPr>
          <p:cNvPr id="13" name="Image 12"/>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1788163" y="638473"/>
            <a:ext cx="6329681" cy="569639"/>
          </a:xfrm>
          <a:prstGeom prst="rect">
            <a:avLst/>
          </a:prstGeom>
        </p:spPr>
      </p:pic>
    </p:spTree>
    <p:extLst>
      <p:ext uri="{BB962C8B-B14F-4D97-AF65-F5344CB8AC3E}">
        <p14:creationId xmlns:p14="http://schemas.microsoft.com/office/powerpoint/2010/main" xmlns="" val="337401809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 Headers">
    <p:spTree>
      <p:nvGrpSpPr>
        <p:cNvPr id="1" name=""/>
        <p:cNvGrpSpPr/>
        <p:nvPr/>
      </p:nvGrpSpPr>
      <p:grpSpPr>
        <a:xfrm>
          <a:off x="0" y="0"/>
          <a:ext cx="0" cy="0"/>
          <a:chOff x="0" y="0"/>
          <a:chExt cx="0" cy="0"/>
        </a:xfrm>
      </p:grpSpPr>
      <p:pic>
        <p:nvPicPr>
          <p:cNvPr id="13" name="Image 12" descr="bandeau_orang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0" y="1231082"/>
            <a:ext cx="9906000" cy="972000"/>
          </a:xfrm>
          <a:prstGeom prst="rect">
            <a:avLst/>
          </a:prstGeom>
        </p:spPr>
      </p:pic>
      <p:pic>
        <p:nvPicPr>
          <p:cNvPr id="15" name="Image 14"/>
          <p:cNvPicPr>
            <a:picLocks noChangeAspect="1"/>
          </p:cNvPicPr>
          <p:nvPr userDrawn="1"/>
        </p:nvPicPr>
        <p:blipFill>
          <a:blip r:embed="rId3" cstate="screen">
            <a:extLst>
              <a:ext uri="{28A0092B-C50C-407E-A947-70E740481C1C}">
                <a14:useLocalDpi xmlns:a14="http://schemas.microsoft.com/office/drawing/2010/main" xmlns=""/>
              </a:ext>
            </a:extLst>
          </a:blip>
          <a:stretch>
            <a:fillRect/>
          </a:stretch>
        </p:blipFill>
        <p:spPr>
          <a:xfrm>
            <a:off x="0" y="101609"/>
            <a:ext cx="9906000" cy="972000"/>
          </a:xfrm>
          <a:prstGeom prst="rect">
            <a:avLst/>
          </a:prstGeom>
          <a:ln>
            <a:solidFill>
              <a:srgbClr val="7172A9"/>
            </a:solidFill>
          </a:ln>
        </p:spPr>
      </p:pic>
      <p:pic>
        <p:nvPicPr>
          <p:cNvPr id="16" name="Image 15" descr="bandeau_vert.png"/>
          <p:cNvPicPr>
            <a:picLocks noChangeAspect="1"/>
          </p:cNvPicPr>
          <p:nvPr userDrawn="1"/>
        </p:nvPicPr>
        <p:blipFill>
          <a:blip r:embed="rId4" cstate="screen">
            <a:extLst>
              <a:ext uri="{28A0092B-C50C-407E-A947-70E740481C1C}">
                <a14:useLocalDpi xmlns:a14="http://schemas.microsoft.com/office/drawing/2010/main" xmlns=""/>
              </a:ext>
            </a:extLst>
          </a:blip>
          <a:stretch>
            <a:fillRect/>
          </a:stretch>
        </p:blipFill>
        <p:spPr>
          <a:xfrm>
            <a:off x="0" y="2360555"/>
            <a:ext cx="9906000" cy="972000"/>
          </a:xfrm>
          <a:prstGeom prst="rect">
            <a:avLst/>
          </a:prstGeom>
        </p:spPr>
      </p:pic>
      <p:pic>
        <p:nvPicPr>
          <p:cNvPr id="17" name="Image 16" descr="bandeau_bleu_fonce.png"/>
          <p:cNvPicPr>
            <a:picLocks noChangeAspect="1"/>
          </p:cNvPicPr>
          <p:nvPr userDrawn="1"/>
        </p:nvPicPr>
        <p:blipFill>
          <a:blip r:embed="rId5" cstate="screen">
            <a:extLst>
              <a:ext uri="{28A0092B-C50C-407E-A947-70E740481C1C}">
                <a14:useLocalDpi xmlns:a14="http://schemas.microsoft.com/office/drawing/2010/main" xmlns=""/>
              </a:ext>
            </a:extLst>
          </a:blip>
          <a:stretch>
            <a:fillRect/>
          </a:stretch>
        </p:blipFill>
        <p:spPr>
          <a:xfrm>
            <a:off x="0" y="3490028"/>
            <a:ext cx="9906000" cy="972000"/>
          </a:xfrm>
          <a:prstGeom prst="rect">
            <a:avLst/>
          </a:prstGeom>
        </p:spPr>
      </p:pic>
      <p:pic>
        <p:nvPicPr>
          <p:cNvPr id="18" name="Image 17" descr="bandeau_rose.png"/>
          <p:cNvPicPr>
            <a:picLocks noChangeAspect="1"/>
          </p:cNvPicPr>
          <p:nvPr userDrawn="1"/>
        </p:nvPicPr>
        <p:blipFill>
          <a:blip r:embed="rId6" cstate="screen">
            <a:extLst>
              <a:ext uri="{28A0092B-C50C-407E-A947-70E740481C1C}">
                <a14:useLocalDpi xmlns:a14="http://schemas.microsoft.com/office/drawing/2010/main" xmlns=""/>
              </a:ext>
            </a:extLst>
          </a:blip>
          <a:stretch>
            <a:fillRect/>
          </a:stretch>
        </p:blipFill>
        <p:spPr>
          <a:xfrm>
            <a:off x="0" y="4619501"/>
            <a:ext cx="9906000" cy="972000"/>
          </a:xfrm>
          <a:prstGeom prst="rect">
            <a:avLst/>
          </a:prstGeom>
        </p:spPr>
      </p:pic>
      <p:pic>
        <p:nvPicPr>
          <p:cNvPr id="19" name="Image 18" descr="bandeau_violet.png"/>
          <p:cNvPicPr>
            <a:picLocks noChangeAspect="1"/>
          </p:cNvPicPr>
          <p:nvPr userDrawn="1"/>
        </p:nvPicPr>
        <p:blipFill>
          <a:blip r:embed="rId7" cstate="screen">
            <a:extLst>
              <a:ext uri="{28A0092B-C50C-407E-A947-70E740481C1C}">
                <a14:useLocalDpi xmlns:a14="http://schemas.microsoft.com/office/drawing/2010/main" xmlns=""/>
              </a:ext>
            </a:extLst>
          </a:blip>
          <a:stretch>
            <a:fillRect/>
          </a:stretch>
        </p:blipFill>
        <p:spPr>
          <a:xfrm>
            <a:off x="0" y="5748973"/>
            <a:ext cx="9906000" cy="972000"/>
          </a:xfrm>
          <a:prstGeom prst="rect">
            <a:avLst/>
          </a:prstGeom>
        </p:spPr>
      </p:pic>
    </p:spTree>
    <p:extLst>
      <p:ext uri="{BB962C8B-B14F-4D97-AF65-F5344CB8AC3E}">
        <p14:creationId xmlns:p14="http://schemas.microsoft.com/office/powerpoint/2010/main" xmlns="" val="5217041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6" name="Espace réservé du texte 25"/>
          <p:cNvSpPr>
            <a:spLocks noGrp="1"/>
          </p:cNvSpPr>
          <p:nvPr>
            <p:ph type="body" sz="quarter" idx="10" hasCustomPrompt="1"/>
          </p:nvPr>
        </p:nvSpPr>
        <p:spPr>
          <a:xfrm>
            <a:off x="781665" y="1404938"/>
            <a:ext cx="8760269" cy="4883150"/>
          </a:xfrm>
          <a:prstGeom prst="rect">
            <a:avLst/>
          </a:prstGeom>
        </p:spPr>
        <p:txBody>
          <a:bodyPr vert="horz" anchor="ctr"/>
          <a:lstStyle>
            <a:lvl1pPr marL="433385" indent="-342898">
              <a:lnSpc>
                <a:spcPct val="150000"/>
              </a:lnSpc>
              <a:buClr>
                <a:schemeClr val="accent1"/>
              </a:buClr>
              <a:buSzPct val="140000"/>
              <a:buFont typeface="+mj-lt"/>
              <a:buAutoNum type="arabicPeriod"/>
              <a:defRPr sz="1800" b="0" i="0" baseline="0">
                <a:solidFill>
                  <a:schemeClr val="tx2">
                    <a:lumMod val="50000"/>
                    <a:lumOff val="50000"/>
                  </a:schemeClr>
                </a:solidFill>
                <a:latin typeface="Arial"/>
                <a:cs typeface="Arial"/>
              </a:defRPr>
            </a:lvl1pPr>
            <a:lvl2pPr marL="623884" indent="-177799">
              <a:lnSpc>
                <a:spcPct val="150000"/>
              </a:lnSpc>
              <a:buSzPct val="80000"/>
              <a:buFont typeface="+mj-lt"/>
              <a:buAutoNum type="alphaLcParenR"/>
              <a:tabLst>
                <a:tab pos="623884" algn="l"/>
              </a:tabLst>
              <a:defRPr sz="1400" b="0" i="0">
                <a:solidFill>
                  <a:schemeClr val="tx2">
                    <a:lumMod val="90000"/>
                    <a:lumOff val="10000"/>
                  </a:schemeClr>
                </a:solidFill>
                <a:latin typeface="Arial"/>
                <a:cs typeface="Arial"/>
              </a:defRPr>
            </a:lvl2pPr>
          </a:lstStyle>
          <a:p>
            <a:pPr lvl="0"/>
            <a:r>
              <a:rPr lang="en-US" noProof="0" dirty="0" smtClean="0"/>
              <a:t>Chapter: Arial bold, 18pt</a:t>
            </a:r>
            <a:endParaRPr lang="en-US" sz="2400" noProof="0" dirty="0" smtClean="0"/>
          </a:p>
          <a:p>
            <a:pPr lvl="1"/>
            <a:r>
              <a:rPr lang="en-US" noProof="0" dirty="0" smtClean="0"/>
              <a:t>Sub-chapter: Arial regular, 14pt</a:t>
            </a:r>
          </a:p>
        </p:txBody>
      </p:sp>
      <p:sp>
        <p:nvSpPr>
          <p:cNvPr id="35"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7"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88792754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text - 3 level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26571" y="1404939"/>
            <a:ext cx="9215362" cy="4883150"/>
          </a:xfrm>
          <a:prstGeom prst="rect">
            <a:avLst/>
          </a:prstGeom>
        </p:spPr>
        <p:txBody>
          <a:bodyPr vert="horz" lIns="0" tIns="0" rIns="0" bIns="0" anchor="ctr">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405417464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text - 2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3" y="2045988"/>
            <a:ext cx="4191000"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baseline="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3" name="Espace réservé du texte 25"/>
          <p:cNvSpPr>
            <a:spLocks noGrp="1"/>
          </p:cNvSpPr>
          <p:nvPr>
            <p:ph type="body" sz="quarter" idx="29" hasCustomPrompt="1"/>
          </p:nvPr>
        </p:nvSpPr>
        <p:spPr>
          <a:xfrm>
            <a:off x="5350935" y="2045988"/>
            <a:ext cx="4191000"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6"/>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6"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98184532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text - 3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3" y="2054048"/>
            <a:ext cx="2947004" cy="4234040"/>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13007"/>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9" name="Espace réservé du texte 25"/>
          <p:cNvSpPr>
            <a:spLocks noGrp="1"/>
          </p:cNvSpPr>
          <p:nvPr>
            <p:ph type="body" sz="quarter" idx="31" hasCustomPrompt="1"/>
          </p:nvPr>
        </p:nvSpPr>
        <p:spPr>
          <a:xfrm>
            <a:off x="3553582" y="2054048"/>
            <a:ext cx="2947004" cy="4234040"/>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20" name="Espace réservé du texte 25"/>
          <p:cNvSpPr>
            <a:spLocks noGrp="1"/>
          </p:cNvSpPr>
          <p:nvPr>
            <p:ph type="body" sz="quarter" idx="32" hasCustomPrompt="1"/>
          </p:nvPr>
        </p:nvSpPr>
        <p:spPr>
          <a:xfrm>
            <a:off x="6788451" y="2054048"/>
            <a:ext cx="2947004" cy="4234040"/>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7"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26427235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4"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20018131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6" name="Espace réservé du texte 25"/>
          <p:cNvSpPr>
            <a:spLocks noGrp="1"/>
          </p:cNvSpPr>
          <p:nvPr>
            <p:ph type="body" sz="quarter" idx="10" hasCustomPrompt="1"/>
          </p:nvPr>
        </p:nvSpPr>
        <p:spPr>
          <a:xfrm>
            <a:off x="781665" y="1404938"/>
            <a:ext cx="8760269" cy="4883150"/>
          </a:xfrm>
          <a:prstGeom prst="rect">
            <a:avLst/>
          </a:prstGeom>
        </p:spPr>
        <p:txBody>
          <a:bodyPr vert="horz" anchor="ctr"/>
          <a:lstStyle>
            <a:lvl1pPr marL="433385" indent="-342898">
              <a:lnSpc>
                <a:spcPct val="150000"/>
              </a:lnSpc>
              <a:buClr>
                <a:schemeClr val="accent2"/>
              </a:buClr>
              <a:buSzPct val="140000"/>
              <a:buFont typeface="+mj-lt"/>
              <a:buAutoNum type="arabicPeriod"/>
              <a:defRPr sz="1800" b="0" i="0" baseline="0">
                <a:solidFill>
                  <a:schemeClr val="tx2">
                    <a:lumMod val="50000"/>
                    <a:lumOff val="50000"/>
                  </a:schemeClr>
                </a:solidFill>
                <a:latin typeface="Arial"/>
                <a:cs typeface="Arial"/>
              </a:defRPr>
            </a:lvl1pPr>
            <a:lvl2pPr marL="623884" indent="-177799">
              <a:lnSpc>
                <a:spcPct val="150000"/>
              </a:lnSpc>
              <a:buSzPct val="80000"/>
              <a:buFont typeface="+mj-lt"/>
              <a:buAutoNum type="alphaLcParenR"/>
              <a:tabLst>
                <a:tab pos="623884" algn="l"/>
              </a:tabLst>
              <a:defRPr sz="1400" b="0" i="0">
                <a:solidFill>
                  <a:schemeClr val="tx2">
                    <a:lumMod val="90000"/>
                    <a:lumOff val="10000"/>
                  </a:schemeClr>
                </a:solidFill>
                <a:latin typeface="Arial"/>
                <a:cs typeface="Arial"/>
              </a:defRPr>
            </a:lvl2pPr>
          </a:lstStyle>
          <a:p>
            <a:pPr lvl="0"/>
            <a:r>
              <a:rPr lang="en-US" noProof="0" dirty="0" smtClean="0"/>
              <a:t>Chapter: Arial bold, 18pt</a:t>
            </a:r>
            <a:endParaRPr lang="en-US" sz="2400" noProof="0" dirty="0" smtClean="0"/>
          </a:p>
          <a:p>
            <a:pPr lvl="1"/>
            <a:r>
              <a:rPr lang="en-US" noProof="0" dirty="0" smtClean="0"/>
              <a:t>Subchapter: Arial regular, 14pt</a:t>
            </a:r>
          </a:p>
        </p:txBody>
      </p:sp>
      <p:sp>
        <p:nvSpPr>
          <p:cNvPr id="35"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7"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21366464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text - 3 level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26571" y="1404939"/>
            <a:ext cx="9215362" cy="4883150"/>
          </a:xfrm>
          <a:prstGeom prst="rect">
            <a:avLst/>
          </a:prstGeom>
        </p:spPr>
        <p:txBody>
          <a:bodyPr vert="horz" lIns="0" tIns="0" rIns="0" bIns="0" anchor="ctr">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baseline="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428784293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text - 2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3" y="2045990"/>
            <a:ext cx="4191000" cy="4056743"/>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baseline="0">
                <a:solidFill>
                  <a:schemeClr val="tx2">
                    <a:lumMod val="90000"/>
                    <a:lumOff val="10000"/>
                  </a:schemeClr>
                </a:solidFill>
                <a:latin typeface="Arial"/>
                <a:cs typeface="Arial"/>
              </a:defRPr>
            </a:lvl2pPr>
            <a:lvl3pPr marL="720721" indent="-179387">
              <a:buFont typeface="Aldo SemiBold"/>
              <a:buChar char="−"/>
              <a:defRPr sz="1200" baseline="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3" name="Espace réservé du texte 25"/>
          <p:cNvSpPr>
            <a:spLocks noGrp="1"/>
          </p:cNvSpPr>
          <p:nvPr>
            <p:ph type="body" sz="quarter" idx="29" hasCustomPrompt="1"/>
          </p:nvPr>
        </p:nvSpPr>
        <p:spPr>
          <a:xfrm>
            <a:off x="5350935" y="2045990"/>
            <a:ext cx="4191000" cy="4056743"/>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baseline="0">
                <a:solidFill>
                  <a:srgbClr val="333331"/>
                </a:solidFill>
                <a:latin typeface="Arial"/>
                <a:cs typeface="Arial"/>
              </a:defRPr>
            </a:lvl2pPr>
            <a:lvl3pPr marL="720721" indent="-179387">
              <a:buFont typeface="Aldo SemiBold"/>
              <a:buChar char="−"/>
              <a:defRPr sz="1200" baseline="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6"/>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6"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53929691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text - 3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3" y="2063456"/>
            <a:ext cx="2947004" cy="4224632"/>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22415"/>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9" name="Espace réservé du texte 25"/>
          <p:cNvSpPr>
            <a:spLocks noGrp="1"/>
          </p:cNvSpPr>
          <p:nvPr>
            <p:ph type="body" sz="quarter" idx="31" hasCustomPrompt="1"/>
          </p:nvPr>
        </p:nvSpPr>
        <p:spPr>
          <a:xfrm>
            <a:off x="3553582" y="2063456"/>
            <a:ext cx="2947004" cy="4224632"/>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20" name="Espace réservé du texte 25"/>
          <p:cNvSpPr>
            <a:spLocks noGrp="1"/>
          </p:cNvSpPr>
          <p:nvPr>
            <p:ph type="body" sz="quarter" idx="32" hasCustomPrompt="1"/>
          </p:nvPr>
        </p:nvSpPr>
        <p:spPr>
          <a:xfrm>
            <a:off x="6788451" y="2063456"/>
            <a:ext cx="2947004" cy="4224632"/>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7"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7880544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4"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267849471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6" name="Espace réservé du texte 25"/>
          <p:cNvSpPr>
            <a:spLocks noGrp="1"/>
          </p:cNvSpPr>
          <p:nvPr>
            <p:ph type="body" sz="quarter" idx="10" hasCustomPrompt="1"/>
          </p:nvPr>
        </p:nvSpPr>
        <p:spPr>
          <a:xfrm>
            <a:off x="781665" y="1404938"/>
            <a:ext cx="8760269" cy="4883150"/>
          </a:xfrm>
          <a:prstGeom prst="rect">
            <a:avLst/>
          </a:prstGeom>
        </p:spPr>
        <p:txBody>
          <a:bodyPr vert="horz" anchor="ctr"/>
          <a:lstStyle>
            <a:lvl1pPr marL="433385" indent="-342898">
              <a:lnSpc>
                <a:spcPct val="150000"/>
              </a:lnSpc>
              <a:buClr>
                <a:schemeClr val="accent3">
                  <a:lumMod val="90000"/>
                  <a:lumOff val="10000"/>
                </a:schemeClr>
              </a:buClr>
              <a:buSzPct val="140000"/>
              <a:buFont typeface="+mj-lt"/>
              <a:buAutoNum type="arabicPeriod"/>
              <a:defRPr sz="1800" b="0" i="0" baseline="0">
                <a:solidFill>
                  <a:schemeClr val="tx2">
                    <a:lumMod val="50000"/>
                    <a:lumOff val="50000"/>
                  </a:schemeClr>
                </a:solidFill>
                <a:latin typeface="Arial"/>
                <a:cs typeface="Arial"/>
              </a:defRPr>
            </a:lvl1pPr>
            <a:lvl2pPr marL="623884" indent="-177799">
              <a:lnSpc>
                <a:spcPct val="150000"/>
              </a:lnSpc>
              <a:buSzPct val="80000"/>
              <a:buFont typeface="+mj-lt"/>
              <a:buAutoNum type="alphaLcParenR"/>
              <a:tabLst>
                <a:tab pos="623884" algn="l"/>
              </a:tabLst>
              <a:defRPr sz="1400" b="0" i="0">
                <a:solidFill>
                  <a:schemeClr val="tx2">
                    <a:lumMod val="90000"/>
                    <a:lumOff val="10000"/>
                  </a:schemeClr>
                </a:solidFill>
                <a:latin typeface="Arial"/>
                <a:cs typeface="Arial"/>
              </a:defRPr>
            </a:lvl2pPr>
          </a:lstStyle>
          <a:p>
            <a:pPr lvl="0"/>
            <a:r>
              <a:rPr lang="en-US" noProof="0" dirty="0" smtClean="0"/>
              <a:t>Chapter: Arial bold, 18pt</a:t>
            </a:r>
            <a:endParaRPr lang="en-US" sz="2400" noProof="0" dirty="0" smtClean="0"/>
          </a:p>
          <a:p>
            <a:pPr lvl="1"/>
            <a:r>
              <a:rPr lang="en-US" noProof="0" dirty="0" smtClean="0"/>
              <a:t>Subchapter: Arial regular, 14pt</a:t>
            </a:r>
          </a:p>
        </p:txBody>
      </p:sp>
      <p:sp>
        <p:nvSpPr>
          <p:cNvPr id="35"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7"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296985582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text - 3 level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26571" y="1404939"/>
            <a:ext cx="9215362" cy="4883150"/>
          </a:xfrm>
          <a:prstGeom prst="rect">
            <a:avLst/>
          </a:prstGeom>
        </p:spPr>
        <p:txBody>
          <a:bodyPr vert="horz" lIns="0" tIns="0" rIns="0" bIns="0" anchor="ctr">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96412814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text - 2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3" y="2045988"/>
            <a:ext cx="4191000"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baseline="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3" name="Espace réservé du texte 25"/>
          <p:cNvSpPr>
            <a:spLocks noGrp="1"/>
          </p:cNvSpPr>
          <p:nvPr>
            <p:ph type="body" sz="quarter" idx="29" hasCustomPrompt="1"/>
          </p:nvPr>
        </p:nvSpPr>
        <p:spPr>
          <a:xfrm>
            <a:off x="5350935" y="2045988"/>
            <a:ext cx="4191000"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6"/>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6"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4605494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text - 3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3" y="2045987"/>
            <a:ext cx="2947004" cy="4224632"/>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6"/>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9" name="Espace réservé du texte 25"/>
          <p:cNvSpPr>
            <a:spLocks noGrp="1"/>
          </p:cNvSpPr>
          <p:nvPr>
            <p:ph type="body" sz="quarter" idx="31" hasCustomPrompt="1"/>
          </p:nvPr>
        </p:nvSpPr>
        <p:spPr>
          <a:xfrm>
            <a:off x="3553582" y="2045987"/>
            <a:ext cx="2947004" cy="4224632"/>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20" name="Espace réservé du texte 25"/>
          <p:cNvSpPr>
            <a:spLocks noGrp="1"/>
          </p:cNvSpPr>
          <p:nvPr>
            <p:ph type="body" sz="quarter" idx="32" hasCustomPrompt="1"/>
          </p:nvPr>
        </p:nvSpPr>
        <p:spPr>
          <a:xfrm>
            <a:off x="6788451" y="2045987"/>
            <a:ext cx="2947004" cy="4224632"/>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7"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265268776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4"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26360368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6" name="Espace réservé du texte 25"/>
          <p:cNvSpPr>
            <a:spLocks noGrp="1"/>
          </p:cNvSpPr>
          <p:nvPr>
            <p:ph type="body" sz="quarter" idx="10" hasCustomPrompt="1"/>
          </p:nvPr>
        </p:nvSpPr>
        <p:spPr>
          <a:xfrm>
            <a:off x="781665" y="1404938"/>
            <a:ext cx="8760269" cy="4883150"/>
          </a:xfrm>
          <a:prstGeom prst="rect">
            <a:avLst/>
          </a:prstGeom>
        </p:spPr>
        <p:txBody>
          <a:bodyPr vert="horz" anchor="ctr"/>
          <a:lstStyle>
            <a:lvl1pPr marL="433385" indent="-342898">
              <a:lnSpc>
                <a:spcPct val="150000"/>
              </a:lnSpc>
              <a:buClr>
                <a:schemeClr val="accent5"/>
              </a:buClr>
              <a:buSzPct val="140000"/>
              <a:buFont typeface="+mj-lt"/>
              <a:buAutoNum type="arabicPeriod"/>
              <a:defRPr sz="1800" b="0" i="0" baseline="0">
                <a:solidFill>
                  <a:schemeClr val="tx2">
                    <a:lumMod val="50000"/>
                    <a:lumOff val="50000"/>
                  </a:schemeClr>
                </a:solidFill>
                <a:latin typeface="Arial"/>
                <a:cs typeface="Arial"/>
              </a:defRPr>
            </a:lvl1pPr>
            <a:lvl2pPr marL="623884" indent="-177799">
              <a:lnSpc>
                <a:spcPct val="150000"/>
              </a:lnSpc>
              <a:buSzPct val="80000"/>
              <a:buFont typeface="+mj-lt"/>
              <a:buAutoNum type="alphaLcParenR"/>
              <a:tabLst>
                <a:tab pos="623884" algn="l"/>
              </a:tabLst>
              <a:defRPr sz="1400" b="0" i="0">
                <a:solidFill>
                  <a:schemeClr val="tx2">
                    <a:lumMod val="90000"/>
                    <a:lumOff val="10000"/>
                  </a:schemeClr>
                </a:solidFill>
                <a:latin typeface="Arial"/>
                <a:cs typeface="Arial"/>
              </a:defRPr>
            </a:lvl2pPr>
          </a:lstStyle>
          <a:p>
            <a:pPr lvl="0"/>
            <a:r>
              <a:rPr lang="en-US" noProof="0" dirty="0" smtClean="0"/>
              <a:t>Chapter: Arial bold, 18pt</a:t>
            </a:r>
            <a:endParaRPr lang="en-US" sz="2400" noProof="0" dirty="0" smtClean="0"/>
          </a:p>
          <a:p>
            <a:pPr lvl="1"/>
            <a:r>
              <a:rPr lang="en-US" noProof="0" dirty="0" smtClean="0"/>
              <a:t>Subchapter: Arial regular, 14pt</a:t>
            </a:r>
          </a:p>
        </p:txBody>
      </p:sp>
      <p:sp>
        <p:nvSpPr>
          <p:cNvPr id="35"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7"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74935577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text - 3 level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26571" y="1404939"/>
            <a:ext cx="9215362" cy="4883150"/>
          </a:xfrm>
          <a:prstGeom prst="rect">
            <a:avLst/>
          </a:prstGeom>
        </p:spPr>
        <p:txBody>
          <a:bodyPr vert="horz" lIns="0" tIns="0" rIns="0" bIns="0" anchor="ctr">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55792063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text - 2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3" y="2045988"/>
            <a:ext cx="4191000"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baseline="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3" name="Espace réservé du texte 25"/>
          <p:cNvSpPr>
            <a:spLocks noGrp="1"/>
          </p:cNvSpPr>
          <p:nvPr>
            <p:ph type="body" sz="quarter" idx="29" hasCustomPrompt="1"/>
          </p:nvPr>
        </p:nvSpPr>
        <p:spPr>
          <a:xfrm>
            <a:off x="5350935" y="2045988"/>
            <a:ext cx="4191000"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6"/>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6"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169094138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text - 3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3" y="2045988"/>
            <a:ext cx="2947004"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6"/>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9" name="Espace réservé du texte 25"/>
          <p:cNvSpPr>
            <a:spLocks noGrp="1"/>
          </p:cNvSpPr>
          <p:nvPr>
            <p:ph type="body" sz="quarter" idx="31" hasCustomPrompt="1"/>
          </p:nvPr>
        </p:nvSpPr>
        <p:spPr>
          <a:xfrm>
            <a:off x="3553582" y="2045988"/>
            <a:ext cx="2947004"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20" name="Espace réservé du texte 25"/>
          <p:cNvSpPr>
            <a:spLocks noGrp="1"/>
          </p:cNvSpPr>
          <p:nvPr>
            <p:ph type="body" sz="quarter" idx="32" hasCustomPrompt="1"/>
          </p:nvPr>
        </p:nvSpPr>
        <p:spPr>
          <a:xfrm>
            <a:off x="6788451" y="2045988"/>
            <a:ext cx="2947004"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7"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27066808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4"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153103960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6" name="Espace réservé du texte 25"/>
          <p:cNvSpPr>
            <a:spLocks noGrp="1"/>
          </p:cNvSpPr>
          <p:nvPr>
            <p:ph type="body" sz="quarter" idx="10" hasCustomPrompt="1"/>
          </p:nvPr>
        </p:nvSpPr>
        <p:spPr>
          <a:xfrm>
            <a:off x="781665" y="1404938"/>
            <a:ext cx="8760269" cy="4883150"/>
          </a:xfrm>
          <a:prstGeom prst="rect">
            <a:avLst/>
          </a:prstGeom>
        </p:spPr>
        <p:txBody>
          <a:bodyPr vert="horz" anchor="ctr"/>
          <a:lstStyle>
            <a:lvl1pPr marL="433385" indent="-342898">
              <a:lnSpc>
                <a:spcPct val="150000"/>
              </a:lnSpc>
              <a:buClr>
                <a:schemeClr val="accent6"/>
              </a:buClr>
              <a:buSzPct val="140000"/>
              <a:buFont typeface="+mj-lt"/>
              <a:buAutoNum type="arabicPeriod"/>
              <a:defRPr sz="1800" b="0" i="0" baseline="0">
                <a:solidFill>
                  <a:schemeClr val="tx2">
                    <a:lumMod val="50000"/>
                    <a:lumOff val="50000"/>
                  </a:schemeClr>
                </a:solidFill>
                <a:latin typeface="Arial"/>
                <a:cs typeface="Arial"/>
              </a:defRPr>
            </a:lvl1pPr>
            <a:lvl2pPr marL="623884" indent="-177799">
              <a:lnSpc>
                <a:spcPct val="150000"/>
              </a:lnSpc>
              <a:buSzPct val="80000"/>
              <a:buFont typeface="+mj-lt"/>
              <a:buAutoNum type="alphaLcParenR"/>
              <a:tabLst>
                <a:tab pos="623884" algn="l"/>
              </a:tabLst>
              <a:defRPr sz="1400" b="0" i="0">
                <a:solidFill>
                  <a:schemeClr val="tx2">
                    <a:lumMod val="90000"/>
                    <a:lumOff val="10000"/>
                  </a:schemeClr>
                </a:solidFill>
                <a:latin typeface="Arial"/>
                <a:cs typeface="Arial"/>
              </a:defRPr>
            </a:lvl2pPr>
          </a:lstStyle>
          <a:p>
            <a:pPr lvl="0"/>
            <a:r>
              <a:rPr lang="en-US" noProof="0" dirty="0" smtClean="0"/>
              <a:t>Chapter: Arial bold, 18pt</a:t>
            </a:r>
            <a:endParaRPr lang="en-US" sz="2400" noProof="0" dirty="0" smtClean="0"/>
          </a:p>
          <a:p>
            <a:pPr lvl="1"/>
            <a:r>
              <a:rPr lang="en-US" noProof="0" dirty="0" smtClean="0"/>
              <a:t>Subchapter: Arial regular, 14pt</a:t>
            </a:r>
          </a:p>
        </p:txBody>
      </p:sp>
      <p:sp>
        <p:nvSpPr>
          <p:cNvPr id="35"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7"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232802762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text - 3 level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fr-FR" smtClean="0"/>
              <a:pPr/>
              <a:t>‹#›</a:t>
            </a:fld>
            <a:endParaRPr lang="fr-FR" dirty="0"/>
          </a:p>
        </p:txBody>
      </p:sp>
      <p:sp>
        <p:nvSpPr>
          <p:cNvPr id="59" name="Espace réservé du texte 25"/>
          <p:cNvSpPr>
            <a:spLocks noGrp="1"/>
          </p:cNvSpPr>
          <p:nvPr>
            <p:ph type="body" sz="quarter" idx="10" hasCustomPrompt="1"/>
          </p:nvPr>
        </p:nvSpPr>
        <p:spPr>
          <a:xfrm>
            <a:off x="326571" y="1404941"/>
            <a:ext cx="9215362" cy="4937805"/>
          </a:xfrm>
          <a:prstGeom prst="rect">
            <a:avLst/>
          </a:prstGeom>
        </p:spPr>
        <p:txBody>
          <a:bodyPr vert="horz" lIns="0" tIns="0" rIns="0" bIns="0" anchor="ctr">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fr-FR" dirty="0"/>
          </a:p>
        </p:txBody>
      </p:sp>
    </p:spTree>
    <p:extLst>
      <p:ext uri="{BB962C8B-B14F-4D97-AF65-F5344CB8AC3E}">
        <p14:creationId xmlns:p14="http://schemas.microsoft.com/office/powerpoint/2010/main" xmlns="" val="61473205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text - 2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3" y="2045988"/>
            <a:ext cx="4191000"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3" name="Espace réservé du texte 25"/>
          <p:cNvSpPr>
            <a:spLocks noGrp="1"/>
          </p:cNvSpPr>
          <p:nvPr>
            <p:ph type="body" sz="quarter" idx="29" hasCustomPrompt="1"/>
          </p:nvPr>
        </p:nvSpPr>
        <p:spPr>
          <a:xfrm>
            <a:off x="5350935" y="2045988"/>
            <a:ext cx="4191000"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6"/>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6"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74831658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text - 3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3" y="2045988"/>
            <a:ext cx="2947004"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6"/>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9" name="Espace réservé du texte 25"/>
          <p:cNvSpPr>
            <a:spLocks noGrp="1"/>
          </p:cNvSpPr>
          <p:nvPr>
            <p:ph type="body" sz="quarter" idx="31" hasCustomPrompt="1"/>
          </p:nvPr>
        </p:nvSpPr>
        <p:spPr>
          <a:xfrm>
            <a:off x="3553582" y="2045988"/>
            <a:ext cx="2947004"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20" name="Espace réservé du texte 25"/>
          <p:cNvSpPr>
            <a:spLocks noGrp="1"/>
          </p:cNvSpPr>
          <p:nvPr>
            <p:ph type="body" sz="quarter" idx="32" hasCustomPrompt="1"/>
          </p:nvPr>
        </p:nvSpPr>
        <p:spPr>
          <a:xfrm>
            <a:off x="6788451" y="2045988"/>
            <a:ext cx="2947004" cy="4242101"/>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7"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78504413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4"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485750179"/>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30"/>
            <a:ext cx="8420100" cy="1470025"/>
          </a:xfrm>
        </p:spPr>
        <p:txBody>
          <a:bodyPr/>
          <a:lstStyle/>
          <a:p>
            <a:r>
              <a:rPr lang="en-US" altLang="ja-JP" smtClean="0"/>
              <a:t>Click to edit Master title style</a:t>
            </a:r>
            <a:endParaRPr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ja-JP" smtClean="0"/>
              <a:t>Click to edit Master subtitle style</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5EC3FAF9-656E-4F22-BA0E-C4950B70F13E}" type="datetime1">
              <a:rPr lang="ja-JP" altLang="en-US"/>
              <a:pPr>
                <a:defRPr/>
              </a:pPr>
              <a:t>2014/9/26</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40322D26-77CC-4830-B35D-F5C4C85E946B}" type="slidenum">
              <a:rPr lang="ja-JP" altLang="en-US"/>
              <a:pPr>
                <a:defRPr/>
              </a:pPr>
              <a:t>‹#›</a:t>
            </a:fld>
            <a:endParaRPr lang="ja-JP" altLang="en-US"/>
          </a:p>
        </p:txBody>
      </p:sp>
    </p:spTree>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Click to edit Master title style</a:t>
            </a:r>
            <a:endParaRPr lang="ja-JP" altLang="en-US"/>
          </a:p>
        </p:txBody>
      </p:sp>
      <p:sp>
        <p:nvSpPr>
          <p:cNvPr id="3" name="コンテンツ プレースホルダ 2"/>
          <p:cNvSpPr>
            <a:spLocks noGrp="1"/>
          </p:cNvSpPr>
          <p:nvPr>
            <p:ph idx="1"/>
          </p:nvPr>
        </p:nvSpPr>
        <p:spPr/>
        <p:txBody>
          <a:body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A233CF3A-CA60-45E3-BC79-092128BB38C3}" type="datetime1">
              <a:rPr lang="ja-JP" altLang="en-US"/>
              <a:pPr>
                <a:defRPr/>
              </a:pPr>
              <a:t>2014/9/26</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F3FEB38E-C739-4C13-9188-4F87A4D6D014}" type="slidenum">
              <a:rPr lang="ja-JP" altLang="en-US"/>
              <a:pPr>
                <a:defRPr/>
              </a:pPr>
              <a:t>‹#›</a:t>
            </a:fld>
            <a:endParaRPr lang="ja-JP" altLang="en-US"/>
          </a:p>
        </p:txBody>
      </p:sp>
    </p:spTree>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5"/>
            <a:ext cx="8420100" cy="1362075"/>
          </a:xfrm>
        </p:spPr>
        <p:txBody>
          <a:bodyPr anchor="t"/>
          <a:lstStyle>
            <a:lvl1pPr algn="l">
              <a:defRPr sz="4000" b="1" cap="all"/>
            </a:lvl1pPr>
          </a:lstStyle>
          <a:p>
            <a:r>
              <a:rPr lang="en-US" altLang="ja-JP" smtClean="0"/>
              <a:t>Click to edit Master title style</a:t>
            </a:r>
            <a:endParaRPr lang="ja-JP" altLang="en-US"/>
          </a:p>
        </p:txBody>
      </p:sp>
      <p:sp>
        <p:nvSpPr>
          <p:cNvPr id="3" name="テキスト プレースホルダ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ja-JP" smtClean="0"/>
              <a:t>Click to edit Master text styles</a:t>
            </a:r>
          </a:p>
        </p:txBody>
      </p:sp>
      <p:sp>
        <p:nvSpPr>
          <p:cNvPr id="4" name="日付プレースホルダ 3"/>
          <p:cNvSpPr>
            <a:spLocks noGrp="1"/>
          </p:cNvSpPr>
          <p:nvPr>
            <p:ph type="dt" sz="half" idx="10"/>
          </p:nvPr>
        </p:nvSpPr>
        <p:spPr/>
        <p:txBody>
          <a:bodyPr/>
          <a:lstStyle>
            <a:lvl1pPr>
              <a:defRPr/>
            </a:lvl1pPr>
          </a:lstStyle>
          <a:p>
            <a:pPr>
              <a:defRPr/>
            </a:pPr>
            <a:fld id="{7A11D9C2-ADF8-4BCA-B04A-27F8416B649F}" type="datetime1">
              <a:rPr lang="ja-JP" altLang="en-US"/>
              <a:pPr>
                <a:defRPr/>
              </a:pPr>
              <a:t>2014/9/26</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2C3287E9-EE9D-48F8-8907-864B580861C6}" type="slidenum">
              <a:rPr lang="ja-JP" altLang="en-US"/>
              <a:pPr>
                <a:defRPr/>
              </a:pPr>
              <a:t>‹#›</a:t>
            </a:fld>
            <a:endParaRPr lang="ja-JP" altLang="en-US"/>
          </a:p>
        </p:txBody>
      </p:sp>
    </p:spTree>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Click to edit Master title style</a:t>
            </a:r>
            <a:endParaRPr lang="ja-JP" altLang="en-US"/>
          </a:p>
        </p:txBody>
      </p:sp>
      <p:sp>
        <p:nvSpPr>
          <p:cNvPr id="3" name="コンテンツ プレースホルダ 2"/>
          <p:cNvSpPr>
            <a:spLocks noGrp="1"/>
          </p:cNvSpPr>
          <p:nvPr>
            <p:ph sz="half" idx="1"/>
          </p:nvPr>
        </p:nvSpPr>
        <p:spPr>
          <a:xfrm>
            <a:off x="495300" y="1600205"/>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コンテンツ プレースホルダ 3"/>
          <p:cNvSpPr>
            <a:spLocks noGrp="1"/>
          </p:cNvSpPr>
          <p:nvPr>
            <p:ph sz="half" idx="2"/>
          </p:nvPr>
        </p:nvSpPr>
        <p:spPr>
          <a:xfrm>
            <a:off x="5035550" y="1600205"/>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5" name="日付プレースホルダ 3"/>
          <p:cNvSpPr>
            <a:spLocks noGrp="1"/>
          </p:cNvSpPr>
          <p:nvPr>
            <p:ph type="dt" sz="half" idx="10"/>
          </p:nvPr>
        </p:nvSpPr>
        <p:spPr/>
        <p:txBody>
          <a:bodyPr/>
          <a:lstStyle>
            <a:lvl1pPr>
              <a:defRPr/>
            </a:lvl1pPr>
          </a:lstStyle>
          <a:p>
            <a:pPr>
              <a:defRPr/>
            </a:pPr>
            <a:fld id="{0F805250-9D98-4887-8801-3F3A3531C702}" type="datetime1">
              <a:rPr lang="ja-JP" altLang="en-US"/>
              <a:pPr>
                <a:defRPr/>
              </a:pPr>
              <a:t>2014/9/26</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66C88B80-C5DC-42A1-BC75-4710FA769A24}" type="slidenum">
              <a:rPr lang="ja-JP" altLang="en-US"/>
              <a:pPr>
                <a:defRPr/>
              </a:pPr>
              <a:t>‹#›</a:t>
            </a:fld>
            <a:endParaRPr lang="ja-JP" altLang="en-US"/>
          </a:p>
        </p:txBody>
      </p:sp>
    </p:spTree>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en-US" altLang="ja-JP" smtClean="0"/>
              <a:t>Click to edit Master title style</a:t>
            </a:r>
            <a:endParaRPr lang="ja-JP" altLang="en-US"/>
          </a:p>
        </p:txBody>
      </p:sp>
      <p:sp>
        <p:nvSpPr>
          <p:cNvPr id="3" name="テキスト プレースホルダ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4" name="コンテンツ プレースホルダ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5" name="テキスト プレースホルダ 4"/>
          <p:cNvSpPr>
            <a:spLocks noGrp="1"/>
          </p:cNvSpPr>
          <p:nvPr>
            <p:ph type="body" sz="quarter" idx="3"/>
          </p:nvPr>
        </p:nvSpPr>
        <p:spPr>
          <a:xfrm>
            <a:off x="5032113"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ja-JP" smtClean="0"/>
              <a:t>Click to edit Master text styles</a:t>
            </a:r>
          </a:p>
        </p:txBody>
      </p:sp>
      <p:sp>
        <p:nvSpPr>
          <p:cNvPr id="6" name="コンテンツ プレースホルダ 5"/>
          <p:cNvSpPr>
            <a:spLocks noGrp="1"/>
          </p:cNvSpPr>
          <p:nvPr>
            <p:ph sz="quarter" idx="4"/>
          </p:nvPr>
        </p:nvSpPr>
        <p:spPr>
          <a:xfrm>
            <a:off x="5032113"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7" name="日付プレースホルダ 3"/>
          <p:cNvSpPr>
            <a:spLocks noGrp="1"/>
          </p:cNvSpPr>
          <p:nvPr>
            <p:ph type="dt" sz="half" idx="10"/>
          </p:nvPr>
        </p:nvSpPr>
        <p:spPr/>
        <p:txBody>
          <a:bodyPr/>
          <a:lstStyle>
            <a:lvl1pPr>
              <a:defRPr/>
            </a:lvl1pPr>
          </a:lstStyle>
          <a:p>
            <a:pPr>
              <a:defRPr/>
            </a:pPr>
            <a:fld id="{18F11827-EF8A-4BD2-A36B-026B9A90E425}" type="datetime1">
              <a:rPr lang="ja-JP" altLang="en-US"/>
              <a:pPr>
                <a:defRPr/>
              </a:pPr>
              <a:t>2014/9/26</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pPr>
              <a:defRPr/>
            </a:pPr>
            <a:fld id="{1D7CB940-95CF-4B7D-99EB-CFD3F0BB4C56}" type="slidenum">
              <a:rPr lang="ja-JP" altLang="en-US"/>
              <a:pPr>
                <a:defRPr/>
              </a:pPr>
              <a:t>‹#›</a:t>
            </a:fld>
            <a:endParaRPr lang="ja-JP" altLang="en-US"/>
          </a:p>
        </p:txBody>
      </p:sp>
    </p:spTree>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Click to edit Master title style</a:t>
            </a:r>
            <a:endParaRPr lang="ja-JP" altLang="en-US"/>
          </a:p>
        </p:txBody>
      </p:sp>
      <p:sp>
        <p:nvSpPr>
          <p:cNvPr id="3" name="日付プレースホルダ 3"/>
          <p:cNvSpPr>
            <a:spLocks noGrp="1"/>
          </p:cNvSpPr>
          <p:nvPr>
            <p:ph type="dt" sz="half" idx="10"/>
          </p:nvPr>
        </p:nvSpPr>
        <p:spPr/>
        <p:txBody>
          <a:bodyPr/>
          <a:lstStyle>
            <a:lvl1pPr>
              <a:defRPr/>
            </a:lvl1pPr>
          </a:lstStyle>
          <a:p>
            <a:pPr>
              <a:defRPr/>
            </a:pPr>
            <a:fld id="{830949C5-BF84-40E3-B9B8-BE8C69C45C31}" type="datetime1">
              <a:rPr lang="ja-JP" altLang="en-US"/>
              <a:pPr>
                <a:defRPr/>
              </a:pPr>
              <a:t>2014/9/26</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pPr>
              <a:defRPr/>
            </a:pPr>
            <a:fld id="{77758F21-DB3A-45CD-9B20-CDD63FE00C17}" type="slidenum">
              <a:rPr lang="ja-JP" altLang="en-US"/>
              <a:pPr>
                <a:defRPr/>
              </a:pPr>
              <a:t>‹#›</a:t>
            </a:fld>
            <a:endParaRPr lang="ja-JP" altLang="en-US"/>
          </a:p>
        </p:txBody>
      </p:sp>
    </p:spTree>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CBC02CF7-AC1D-485A-9F5B-9EB1532A0035}" type="datetime1">
              <a:rPr lang="ja-JP" altLang="en-US"/>
              <a:pPr>
                <a:defRPr/>
              </a:pPr>
              <a:t>2014/9/26</a:t>
            </a:fld>
            <a:endParaRPr lang="ja-JP" altLang="en-US"/>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a:lvl1pPr>
          </a:lstStyle>
          <a:p>
            <a:pPr>
              <a:defRPr/>
            </a:pPr>
            <a:fld id="{9E2F9CA0-7213-4695-9E84-F76112EA743B}" type="slidenum">
              <a:rPr lang="ja-JP" altLang="en-US"/>
              <a:pPr>
                <a:defRPr/>
              </a:pPr>
              <a:t>‹#›</a:t>
            </a:fld>
            <a:endParaRPr lang="ja-JP" altLang="en-US"/>
          </a:p>
        </p:txBody>
      </p:sp>
    </p:spTree>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lang="en-US" altLang="ja-JP" smtClean="0"/>
              <a:t>Click to edit Master title style</a:t>
            </a:r>
            <a:endParaRPr lang="ja-JP" altLang="en-US"/>
          </a:p>
        </p:txBody>
      </p:sp>
      <p:sp>
        <p:nvSpPr>
          <p:cNvPr id="3" name="コンテンツ プレースホルダ 2"/>
          <p:cNvSpPr>
            <a:spLocks noGrp="1"/>
          </p:cNvSpPr>
          <p:nvPr>
            <p:ph idx="1"/>
          </p:nvPr>
        </p:nvSpPr>
        <p:spPr>
          <a:xfrm>
            <a:off x="3872972" y="273055"/>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テキスト プレースホルダ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日付プレースホルダ 3"/>
          <p:cNvSpPr>
            <a:spLocks noGrp="1"/>
          </p:cNvSpPr>
          <p:nvPr>
            <p:ph type="dt" sz="half" idx="10"/>
          </p:nvPr>
        </p:nvSpPr>
        <p:spPr/>
        <p:txBody>
          <a:bodyPr/>
          <a:lstStyle>
            <a:lvl1pPr>
              <a:defRPr/>
            </a:lvl1pPr>
          </a:lstStyle>
          <a:p>
            <a:pPr>
              <a:defRPr/>
            </a:pPr>
            <a:fld id="{59F2EC1B-0E99-4BBF-ADE1-AE849A9747EA}" type="datetime1">
              <a:rPr lang="ja-JP" altLang="en-US"/>
              <a:pPr>
                <a:defRPr/>
              </a:pPr>
              <a:t>2014/9/26</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7B0C69FE-3941-429B-9475-9677418117C4}" type="slidenum">
              <a:rPr lang="ja-JP" altLang="en-US"/>
              <a:pPr>
                <a:defRPr/>
              </a:pPr>
              <a:t>‹#›</a:t>
            </a:fld>
            <a:endParaRPr lang="ja-JP" altLang="en-US"/>
          </a:p>
        </p:txBody>
      </p:sp>
    </p:spTree>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lang="en-US" altLang="ja-JP" smtClean="0"/>
              <a:t>Click to edit Master title style</a:t>
            </a:r>
            <a:endParaRPr lang="ja-JP" altLang="en-US"/>
          </a:p>
        </p:txBody>
      </p:sp>
      <p:sp>
        <p:nvSpPr>
          <p:cNvPr id="3" name="図プレースホルダ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ja-JP" noProof="0" smtClean="0"/>
              <a:t>Click icon to add picture</a:t>
            </a:r>
            <a:endParaRPr lang="ja-JP" altLang="en-US" noProof="0"/>
          </a:p>
        </p:txBody>
      </p:sp>
      <p:sp>
        <p:nvSpPr>
          <p:cNvPr id="4" name="テキスト プレースホルダ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ja-JP" smtClean="0"/>
              <a:t>Click to edit Master text styles</a:t>
            </a:r>
          </a:p>
        </p:txBody>
      </p:sp>
      <p:sp>
        <p:nvSpPr>
          <p:cNvPr id="5" name="日付プレースホルダ 3"/>
          <p:cNvSpPr>
            <a:spLocks noGrp="1"/>
          </p:cNvSpPr>
          <p:nvPr>
            <p:ph type="dt" sz="half" idx="10"/>
          </p:nvPr>
        </p:nvSpPr>
        <p:spPr/>
        <p:txBody>
          <a:bodyPr/>
          <a:lstStyle>
            <a:lvl1pPr>
              <a:defRPr/>
            </a:lvl1pPr>
          </a:lstStyle>
          <a:p>
            <a:pPr>
              <a:defRPr/>
            </a:pPr>
            <a:fld id="{EB7C04CB-FF03-408C-812D-A56841E1BD6D}" type="datetime1">
              <a:rPr lang="ja-JP" altLang="en-US"/>
              <a:pPr>
                <a:defRPr/>
              </a:pPr>
              <a:t>2014/9/26</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E6B4CA89-703A-444E-B221-F06618B29053}" type="slidenum">
              <a:rPr lang="ja-JP" altLang="en-US"/>
              <a:pPr>
                <a:defRPr/>
              </a:pPr>
              <a:t>‹#›</a:t>
            </a:fld>
            <a:endParaRPr lang="ja-JP" altLang="en-US"/>
          </a:p>
        </p:txBody>
      </p:sp>
    </p:spTree>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Click to edit Master title style</a:t>
            </a:r>
            <a:endParaRPr lang="ja-JP" altLang="en-US"/>
          </a:p>
        </p:txBody>
      </p:sp>
      <p:sp>
        <p:nvSpPr>
          <p:cNvPr id="3" name="縦書きテキスト プレースホルダ 2"/>
          <p:cNvSpPr>
            <a:spLocks noGrp="1"/>
          </p:cNvSpPr>
          <p:nvPr>
            <p:ph type="body" orient="vert" idx="1"/>
          </p:nvPr>
        </p:nvSpPr>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D0435B24-263D-43F1-A907-A033CA424D4A}" type="datetime1">
              <a:rPr lang="ja-JP" altLang="en-US"/>
              <a:pPr>
                <a:defRPr/>
              </a:pPr>
              <a:t>2014/9/26</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4B08DFE8-98D8-4ED5-B151-C00318D8EF1D}" type="slidenum">
              <a:rPr lang="ja-JP" altLang="en-US"/>
              <a:pPr>
                <a:defRPr/>
              </a:pPr>
              <a:t>‹#›</a:t>
            </a:fld>
            <a:endParaRPr lang="ja-JP" altLang="en-US"/>
          </a:p>
        </p:txBody>
      </p:sp>
    </p:spTree>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3"/>
            <a:ext cx="2228850" cy="5851525"/>
          </a:xfrm>
        </p:spPr>
        <p:txBody>
          <a:bodyPr vert="eaVert"/>
          <a:lstStyle/>
          <a:p>
            <a:r>
              <a:rPr lang="en-US" altLang="ja-JP" smtClean="0"/>
              <a:t>Click to edit Master title style</a:t>
            </a:r>
            <a:endParaRPr lang="ja-JP" altLang="en-US"/>
          </a:p>
        </p:txBody>
      </p:sp>
      <p:sp>
        <p:nvSpPr>
          <p:cNvPr id="3" name="縦書きテキスト プレースホルダ 2"/>
          <p:cNvSpPr>
            <a:spLocks noGrp="1"/>
          </p:cNvSpPr>
          <p:nvPr>
            <p:ph type="body" orient="vert" idx="1"/>
          </p:nvPr>
        </p:nvSpPr>
        <p:spPr>
          <a:xfrm>
            <a:off x="495300" y="274643"/>
            <a:ext cx="6521450" cy="5851525"/>
          </a:xfrm>
        </p:spPr>
        <p:txBody>
          <a:bodyPr vert="eaVert"/>
          <a:lstStyle/>
          <a:p>
            <a:pPr lvl="0"/>
            <a:r>
              <a:rPr lang="en-US" altLang="ja-JP" smtClean="0"/>
              <a:t>Click to edit Master text styles</a:t>
            </a:r>
          </a:p>
          <a:p>
            <a:pPr lvl="1"/>
            <a:r>
              <a:rPr lang="en-US" altLang="ja-JP" smtClean="0"/>
              <a:t>Second level</a:t>
            </a:r>
          </a:p>
          <a:p>
            <a:pPr lvl="2"/>
            <a:r>
              <a:rPr lang="en-US" altLang="ja-JP" smtClean="0"/>
              <a:t>Third level</a:t>
            </a:r>
          </a:p>
          <a:p>
            <a:pPr lvl="3"/>
            <a:r>
              <a:rPr lang="en-US" altLang="ja-JP" smtClean="0"/>
              <a:t>Fourth level</a:t>
            </a:r>
          </a:p>
          <a:p>
            <a:pPr lvl="4"/>
            <a:r>
              <a:rPr lang="en-US" altLang="ja-JP" smtClean="0"/>
              <a:t>Fifth level</a:t>
            </a:r>
            <a:endParaRPr lang="ja-JP" altLang="en-US"/>
          </a:p>
        </p:txBody>
      </p:sp>
      <p:sp>
        <p:nvSpPr>
          <p:cNvPr id="4" name="日付プレースホルダ 3"/>
          <p:cNvSpPr>
            <a:spLocks noGrp="1"/>
          </p:cNvSpPr>
          <p:nvPr>
            <p:ph type="dt" sz="half" idx="10"/>
          </p:nvPr>
        </p:nvSpPr>
        <p:spPr/>
        <p:txBody>
          <a:bodyPr/>
          <a:lstStyle>
            <a:lvl1pPr>
              <a:defRPr/>
            </a:lvl1pPr>
          </a:lstStyle>
          <a:p>
            <a:pPr>
              <a:defRPr/>
            </a:pPr>
            <a:fld id="{CD6732D5-3B1E-45F6-9B59-1CF86D167380}" type="datetime1">
              <a:rPr lang="ja-JP" altLang="en-US"/>
              <a:pPr>
                <a:defRPr/>
              </a:pPr>
              <a:t>2014/9/26</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9F7E5837-E531-4853-A7AD-19BD6CECE1A8}" type="slidenum">
              <a:rPr lang="ja-JP" altLang="en-US"/>
              <a:pPr>
                <a:defRPr/>
              </a:pPr>
              <a:t>‹#›</a:t>
            </a:fld>
            <a:endParaRPr lang="ja-JP" altLang="en-US"/>
          </a:p>
        </p:txBody>
      </p:sp>
    </p:spTree>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pic>
        <p:nvPicPr>
          <p:cNvPr id="4" name="Image 3"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2747233" y="2866425"/>
            <a:ext cx="4510410" cy="1864540"/>
          </a:xfrm>
          <a:prstGeom prst="rect">
            <a:avLst/>
          </a:prstGeom>
        </p:spPr>
      </p:pic>
      <p:sp>
        <p:nvSpPr>
          <p:cNvPr id="9" name="Titre 1"/>
          <p:cNvSpPr>
            <a:spLocks noGrp="1"/>
          </p:cNvSpPr>
          <p:nvPr userDrawn="1">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
        <p:nvSpPr>
          <p:cNvPr id="23" name="Espace réservé du texte 5"/>
          <p:cNvSpPr>
            <a:spLocks noGrp="1"/>
          </p:cNvSpPr>
          <p:nvPr>
            <p:ph type="body" sz="quarter" idx="12" hasCustomPrompt="1"/>
          </p:nvPr>
        </p:nvSpPr>
        <p:spPr>
          <a:xfrm>
            <a:off x="3711394" y="3813995"/>
            <a:ext cx="3368321"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24" name="Espace réservé du texte 5"/>
          <p:cNvSpPr>
            <a:spLocks noGrp="1"/>
          </p:cNvSpPr>
          <p:nvPr>
            <p:ph type="body" sz="quarter" idx="13" hasCustomPrompt="1"/>
          </p:nvPr>
        </p:nvSpPr>
        <p:spPr>
          <a:xfrm>
            <a:off x="3711394" y="4065285"/>
            <a:ext cx="3368321"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22" name="Espace réservé du texte 5"/>
          <p:cNvSpPr>
            <a:spLocks noGrp="1"/>
          </p:cNvSpPr>
          <p:nvPr>
            <p:ph type="body" sz="quarter" idx="11" hasCustomPrompt="1"/>
          </p:nvPr>
        </p:nvSpPr>
        <p:spPr>
          <a:xfrm>
            <a:off x="3471174" y="3470725"/>
            <a:ext cx="3569218" cy="163458"/>
          </a:xfrm>
          <a:prstGeom prst="rect">
            <a:avLst/>
          </a:prstGeom>
        </p:spPr>
        <p:txBody>
          <a:bodyPr vert="horz" wrap="none" lIns="0" tIns="0" rIns="0" bIns="0" anchor="ctr"/>
          <a:lstStyle>
            <a:lvl1pPr marL="0" indent="0">
              <a:buNone/>
              <a:defRPr sz="1000" b="1" i="0" baseline="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21" name="Espace réservé du texte 5"/>
          <p:cNvSpPr>
            <a:spLocks noGrp="1"/>
          </p:cNvSpPr>
          <p:nvPr>
            <p:ph type="body" sz="quarter" idx="10" hasCustomPrompt="1"/>
          </p:nvPr>
        </p:nvSpPr>
        <p:spPr>
          <a:xfrm>
            <a:off x="3471171" y="3224716"/>
            <a:ext cx="3569219"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sp>
        <p:nvSpPr>
          <p:cNvPr id="38"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pic>
        <p:nvPicPr>
          <p:cNvPr id="26" name="Image 25" descr="silouhettes.png"/>
          <p:cNvPicPr>
            <a:picLocks noChangeAspect="1"/>
          </p:cNvPicPr>
          <p:nvPr userDrawn="1"/>
        </p:nvPicPr>
        <p:blipFill rotWithShape="1">
          <a:blip r:embed="rId3" cstate="screen">
            <a:extLst>
              <a:ext uri="{28A0092B-C50C-407E-A947-70E740481C1C}">
                <a14:useLocalDpi xmlns:a14="http://schemas.microsoft.com/office/drawing/2010/main" xmlns=""/>
              </a:ext>
            </a:extLst>
          </a:blip>
          <a:srcRect l="-5712" r="40463"/>
          <a:stretch/>
        </p:blipFill>
        <p:spPr>
          <a:xfrm>
            <a:off x="5472111" y="4575455"/>
            <a:ext cx="4433892" cy="1998469"/>
          </a:xfrm>
          <a:prstGeom prst="rect">
            <a:avLst/>
          </a:prstGeom>
        </p:spPr>
      </p:pic>
      <p:pic>
        <p:nvPicPr>
          <p:cNvPr id="27" name="Image 26" descr="silouhettes.png"/>
          <p:cNvPicPr>
            <a:picLocks noChangeAspect="1"/>
          </p:cNvPicPr>
          <p:nvPr userDrawn="1"/>
        </p:nvPicPr>
        <p:blipFill rotWithShape="1">
          <a:blip r:embed="rId3" cstate="screen">
            <a:extLst>
              <a:ext uri="{28A0092B-C50C-407E-A947-70E740481C1C}">
                <a14:useLocalDpi xmlns:a14="http://schemas.microsoft.com/office/drawing/2010/main" xmlns=""/>
              </a:ext>
            </a:extLst>
          </a:blip>
          <a:srcRect l="-5712" r="40463"/>
          <a:stretch/>
        </p:blipFill>
        <p:spPr>
          <a:xfrm flipH="1">
            <a:off x="0" y="4575455"/>
            <a:ext cx="4433892" cy="1998469"/>
          </a:xfrm>
          <a:prstGeom prst="rect">
            <a:avLst/>
          </a:prstGeom>
        </p:spPr>
      </p:pic>
    </p:spTree>
    <p:extLst>
      <p:ext uri="{BB962C8B-B14F-4D97-AF65-F5344CB8AC3E}">
        <p14:creationId xmlns:p14="http://schemas.microsoft.com/office/powerpoint/2010/main" xmlns="" val="2904333387"/>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 Contacts">
    <p:spTree>
      <p:nvGrpSpPr>
        <p:cNvPr id="1" name=""/>
        <p:cNvGrpSpPr/>
        <p:nvPr/>
      </p:nvGrpSpPr>
      <p:grpSpPr>
        <a:xfrm>
          <a:off x="0" y="0"/>
          <a:ext cx="0" cy="0"/>
          <a:chOff x="0" y="0"/>
          <a:chExt cx="0" cy="0"/>
        </a:xfrm>
      </p:grpSpPr>
      <p:pic>
        <p:nvPicPr>
          <p:cNvPr id="4" name="Image 3"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325929" y="3152303"/>
            <a:ext cx="3023854" cy="1428158"/>
          </a:xfrm>
          <a:prstGeom prst="rect">
            <a:avLst/>
          </a:prstGeom>
        </p:spPr>
      </p:pic>
      <p:sp>
        <p:nvSpPr>
          <p:cNvPr id="23" name="Espace réservé du texte 5"/>
          <p:cNvSpPr>
            <a:spLocks noGrp="1"/>
          </p:cNvSpPr>
          <p:nvPr>
            <p:ph type="body" sz="quarter" idx="12" hasCustomPrompt="1"/>
          </p:nvPr>
        </p:nvSpPr>
        <p:spPr>
          <a:xfrm>
            <a:off x="997062" y="3848236"/>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24" name="Espace réservé du texte 5"/>
          <p:cNvSpPr>
            <a:spLocks noGrp="1"/>
          </p:cNvSpPr>
          <p:nvPr>
            <p:ph type="body" sz="quarter" idx="13" hasCustomPrompt="1"/>
          </p:nvPr>
        </p:nvSpPr>
        <p:spPr>
          <a:xfrm>
            <a:off x="997062" y="4040257"/>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38"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cxnSp>
        <p:nvCxnSpPr>
          <p:cNvPr id="36" name="Connecteur droit 35"/>
          <p:cNvCxnSpPr/>
          <p:nvPr userDrawn="1"/>
        </p:nvCxnSpPr>
        <p:spPr>
          <a:xfrm>
            <a:off x="2680885" y="6649011"/>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pic>
        <p:nvPicPr>
          <p:cNvPr id="57" name="Image 56"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3454136" y="3155123"/>
            <a:ext cx="3023854" cy="1428158"/>
          </a:xfrm>
          <a:prstGeom prst="rect">
            <a:avLst/>
          </a:prstGeom>
        </p:spPr>
      </p:pic>
      <p:sp>
        <p:nvSpPr>
          <p:cNvPr id="58" name="Espace réservé du texte 5"/>
          <p:cNvSpPr>
            <a:spLocks noGrp="1"/>
          </p:cNvSpPr>
          <p:nvPr>
            <p:ph type="body" sz="quarter" idx="29" hasCustomPrompt="1"/>
          </p:nvPr>
        </p:nvSpPr>
        <p:spPr>
          <a:xfrm>
            <a:off x="4125270" y="3851056"/>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59" name="Espace réservé du texte 5"/>
          <p:cNvSpPr>
            <a:spLocks noGrp="1"/>
          </p:cNvSpPr>
          <p:nvPr>
            <p:ph type="body" sz="quarter" idx="30" hasCustomPrompt="1"/>
          </p:nvPr>
        </p:nvSpPr>
        <p:spPr>
          <a:xfrm>
            <a:off x="4125270" y="4043077"/>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cxnSp>
        <p:nvCxnSpPr>
          <p:cNvPr id="73" name="Connecteur droit 72"/>
          <p:cNvCxnSpPr/>
          <p:nvPr userDrawn="1"/>
        </p:nvCxnSpPr>
        <p:spPr>
          <a:xfrm>
            <a:off x="1726542" y="6649011"/>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74" name="ZoneTexte 73"/>
          <p:cNvSpPr txBox="1"/>
          <p:nvPr userDrawn="1"/>
        </p:nvSpPr>
        <p:spPr>
          <a:xfrm>
            <a:off x="1559236" y="6624416"/>
            <a:ext cx="75342" cy="122982"/>
          </a:xfrm>
          <a:prstGeom prst="rect">
            <a:avLst/>
          </a:prstGeom>
          <a:noFill/>
        </p:spPr>
        <p:txBody>
          <a:bodyPr wrap="none" lIns="0" tIns="0" rIns="0" bIns="0" rtlCol="0" anchor="ctr">
            <a:spAutoFit/>
          </a:bodyPr>
          <a:lstStyle/>
          <a:p>
            <a:pPr algn="ctr"/>
            <a:r>
              <a:rPr lang="en-US" sz="799" noProof="0" dirty="0" smtClean="0">
                <a:solidFill>
                  <a:schemeClr val="bg1"/>
                </a:solidFill>
                <a:latin typeface="Arial"/>
                <a:cs typeface="Arial"/>
              </a:rPr>
              <a:t>©</a:t>
            </a:r>
            <a:endParaRPr lang="en-US" sz="799" noProof="0" dirty="0">
              <a:solidFill>
                <a:schemeClr val="bg1"/>
              </a:solidFill>
              <a:latin typeface="Arial"/>
              <a:cs typeface="Arial"/>
            </a:endParaRPr>
          </a:p>
        </p:txBody>
      </p:sp>
      <p:pic>
        <p:nvPicPr>
          <p:cNvPr id="30" name="Image 29"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6574752" y="3152303"/>
            <a:ext cx="3023854" cy="1428158"/>
          </a:xfrm>
          <a:prstGeom prst="rect">
            <a:avLst/>
          </a:prstGeom>
        </p:spPr>
      </p:pic>
      <p:sp>
        <p:nvSpPr>
          <p:cNvPr id="31" name="Espace réservé du texte 5"/>
          <p:cNvSpPr>
            <a:spLocks noGrp="1"/>
          </p:cNvSpPr>
          <p:nvPr>
            <p:ph type="body" sz="quarter" idx="33" hasCustomPrompt="1"/>
          </p:nvPr>
        </p:nvSpPr>
        <p:spPr>
          <a:xfrm>
            <a:off x="7245886" y="3848236"/>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32" name="Espace réservé du texte 5"/>
          <p:cNvSpPr>
            <a:spLocks noGrp="1"/>
          </p:cNvSpPr>
          <p:nvPr>
            <p:ph type="body" sz="quarter" idx="34" hasCustomPrompt="1"/>
          </p:nvPr>
        </p:nvSpPr>
        <p:spPr>
          <a:xfrm>
            <a:off x="7245886" y="4040257"/>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pic>
        <p:nvPicPr>
          <p:cNvPr id="35" name="Image 34" descr="silouhettes.png"/>
          <p:cNvPicPr>
            <a:picLocks noChangeAspect="1"/>
          </p:cNvPicPr>
          <p:nvPr userDrawn="1"/>
        </p:nvPicPr>
        <p:blipFill rotWithShape="1">
          <a:blip r:embed="rId3" cstate="screen">
            <a:extLst>
              <a:ext uri="{28A0092B-C50C-407E-A947-70E740481C1C}">
                <a14:useLocalDpi xmlns:a14="http://schemas.microsoft.com/office/drawing/2010/main" xmlns=""/>
              </a:ext>
            </a:extLst>
          </a:blip>
          <a:srcRect l="-9594"/>
          <a:stretch/>
        </p:blipFill>
        <p:spPr>
          <a:xfrm>
            <a:off x="6206067" y="4906269"/>
            <a:ext cx="3699934" cy="1667655"/>
          </a:xfrm>
          <a:prstGeom prst="rect">
            <a:avLst/>
          </a:prstGeom>
        </p:spPr>
      </p:pic>
      <p:sp>
        <p:nvSpPr>
          <p:cNvPr id="29"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
        <p:nvSpPr>
          <p:cNvPr id="3" name="Rectangle 2"/>
          <p:cNvSpPr/>
          <p:nvPr userDrawn="1"/>
        </p:nvSpPr>
        <p:spPr>
          <a:xfrm>
            <a:off x="433139" y="3764009"/>
            <a:ext cx="2759242" cy="47408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Rectangle 25"/>
          <p:cNvSpPr/>
          <p:nvPr userDrawn="1"/>
        </p:nvSpPr>
        <p:spPr>
          <a:xfrm>
            <a:off x="3586444" y="3791445"/>
            <a:ext cx="2759242" cy="47408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Rectangle 26"/>
          <p:cNvSpPr/>
          <p:nvPr userDrawn="1"/>
        </p:nvSpPr>
        <p:spPr>
          <a:xfrm>
            <a:off x="6676415" y="3810465"/>
            <a:ext cx="2759242" cy="47408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Espace réservé du texte 5"/>
          <p:cNvSpPr>
            <a:spLocks noGrp="1"/>
          </p:cNvSpPr>
          <p:nvPr>
            <p:ph type="body" sz="quarter" idx="11" hasCustomPrompt="1"/>
          </p:nvPr>
        </p:nvSpPr>
        <p:spPr>
          <a:xfrm>
            <a:off x="602134" y="3857280"/>
            <a:ext cx="2418902" cy="163458"/>
          </a:xfrm>
          <a:prstGeom prst="rect">
            <a:avLst/>
          </a:prstGeom>
        </p:spPr>
        <p:txBody>
          <a:bodyPr vert="horz" wrap="none" lIns="0" tIns="0" rIns="0" bIns="0" anchor="ctr"/>
          <a:lstStyle>
            <a:lvl1pPr marL="0" indent="0">
              <a:buNone/>
              <a:defRPr sz="2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21" name="Espace réservé du texte 5"/>
          <p:cNvSpPr>
            <a:spLocks noGrp="1"/>
          </p:cNvSpPr>
          <p:nvPr>
            <p:ph type="body" sz="quarter" idx="10" hasCustomPrompt="1"/>
          </p:nvPr>
        </p:nvSpPr>
        <p:spPr>
          <a:xfrm>
            <a:off x="602134" y="3508538"/>
            <a:ext cx="2418902" cy="154394"/>
          </a:xfrm>
          <a:prstGeom prst="rect">
            <a:avLst/>
          </a:prstGeom>
        </p:spPr>
        <p:txBody>
          <a:bodyPr vert="horz" wrap="none" lIns="0" tIns="0" rIns="0" bIns="0" anchor="ctr"/>
          <a:lstStyle>
            <a:lvl1pPr marL="0" indent="0">
              <a:buNone/>
              <a:defRPr sz="2000" b="0" i="0" baseline="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sp>
        <p:nvSpPr>
          <p:cNvPr id="39" name="Espace réservé du texte 5"/>
          <p:cNvSpPr>
            <a:spLocks noGrp="1"/>
          </p:cNvSpPr>
          <p:nvPr>
            <p:ph type="body" sz="quarter" idx="37" hasCustomPrompt="1"/>
          </p:nvPr>
        </p:nvSpPr>
        <p:spPr>
          <a:xfrm>
            <a:off x="3731209" y="3857280"/>
            <a:ext cx="2418902" cy="163458"/>
          </a:xfrm>
          <a:prstGeom prst="rect">
            <a:avLst/>
          </a:prstGeom>
        </p:spPr>
        <p:txBody>
          <a:bodyPr vert="horz" wrap="none" lIns="0" tIns="0" rIns="0" bIns="0" anchor="ctr"/>
          <a:lstStyle>
            <a:lvl1pPr marL="0" indent="0">
              <a:buNone/>
              <a:defRPr sz="2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40" name="Espace réservé du texte 5"/>
          <p:cNvSpPr>
            <a:spLocks noGrp="1"/>
          </p:cNvSpPr>
          <p:nvPr>
            <p:ph type="body" sz="quarter" idx="38" hasCustomPrompt="1"/>
          </p:nvPr>
        </p:nvSpPr>
        <p:spPr>
          <a:xfrm>
            <a:off x="3731209" y="3508538"/>
            <a:ext cx="2418902" cy="154394"/>
          </a:xfrm>
          <a:prstGeom prst="rect">
            <a:avLst/>
          </a:prstGeom>
        </p:spPr>
        <p:txBody>
          <a:bodyPr vert="horz" wrap="none" lIns="0" tIns="0" rIns="0" bIns="0" anchor="ctr"/>
          <a:lstStyle>
            <a:lvl1pPr marL="0" indent="0">
              <a:buNone/>
              <a:defRPr sz="2000" b="0" i="0" baseline="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sp>
        <p:nvSpPr>
          <p:cNvPr id="41" name="Espace réservé du texte 5"/>
          <p:cNvSpPr>
            <a:spLocks noGrp="1"/>
          </p:cNvSpPr>
          <p:nvPr>
            <p:ph type="body" sz="quarter" idx="39" hasCustomPrompt="1"/>
          </p:nvPr>
        </p:nvSpPr>
        <p:spPr>
          <a:xfrm>
            <a:off x="6872053" y="3857280"/>
            <a:ext cx="2418902" cy="163458"/>
          </a:xfrm>
          <a:prstGeom prst="rect">
            <a:avLst/>
          </a:prstGeom>
        </p:spPr>
        <p:txBody>
          <a:bodyPr vert="horz" wrap="none" lIns="0" tIns="0" rIns="0" bIns="0" anchor="ctr"/>
          <a:lstStyle>
            <a:lvl1pPr marL="0" indent="0">
              <a:buNone/>
              <a:defRPr sz="2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42" name="Espace réservé du texte 5"/>
          <p:cNvSpPr>
            <a:spLocks noGrp="1"/>
          </p:cNvSpPr>
          <p:nvPr>
            <p:ph type="body" sz="quarter" idx="40" hasCustomPrompt="1"/>
          </p:nvPr>
        </p:nvSpPr>
        <p:spPr>
          <a:xfrm>
            <a:off x="6872053" y="3508538"/>
            <a:ext cx="2418902" cy="154394"/>
          </a:xfrm>
          <a:prstGeom prst="rect">
            <a:avLst/>
          </a:prstGeom>
        </p:spPr>
        <p:txBody>
          <a:bodyPr vert="horz" wrap="none" lIns="0" tIns="0" rIns="0" bIns="0" anchor="ctr"/>
          <a:lstStyle>
            <a:lvl1pPr marL="0" indent="0">
              <a:buNone/>
              <a:defRPr sz="2000" b="0" i="0" baseline="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spTree>
    <p:extLst>
      <p:ext uri="{BB962C8B-B14F-4D97-AF65-F5344CB8AC3E}">
        <p14:creationId xmlns:p14="http://schemas.microsoft.com/office/powerpoint/2010/main" xmlns="" val="3731422904"/>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 Contacts">
    <p:spTree>
      <p:nvGrpSpPr>
        <p:cNvPr id="1" name=""/>
        <p:cNvGrpSpPr/>
        <p:nvPr/>
      </p:nvGrpSpPr>
      <p:grpSpPr>
        <a:xfrm>
          <a:off x="0" y="0"/>
          <a:ext cx="0" cy="0"/>
          <a:chOff x="0" y="0"/>
          <a:chExt cx="0" cy="0"/>
        </a:xfrm>
      </p:grpSpPr>
      <p:pic>
        <p:nvPicPr>
          <p:cNvPr id="4" name="Image 3"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1193938" y="2188811"/>
            <a:ext cx="3454779" cy="1428157"/>
          </a:xfrm>
          <a:prstGeom prst="rect">
            <a:avLst/>
          </a:prstGeom>
        </p:spPr>
      </p:pic>
      <p:sp>
        <p:nvSpPr>
          <p:cNvPr id="23" name="Espace réservé du texte 5"/>
          <p:cNvSpPr>
            <a:spLocks noGrp="1"/>
          </p:cNvSpPr>
          <p:nvPr>
            <p:ph type="body" sz="quarter" idx="12" hasCustomPrompt="1"/>
          </p:nvPr>
        </p:nvSpPr>
        <p:spPr>
          <a:xfrm>
            <a:off x="1917875" y="2884735"/>
            <a:ext cx="2608062"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24" name="Espace réservé du texte 5"/>
          <p:cNvSpPr>
            <a:spLocks noGrp="1"/>
          </p:cNvSpPr>
          <p:nvPr>
            <p:ph type="body" sz="quarter" idx="13" hasCustomPrompt="1"/>
          </p:nvPr>
        </p:nvSpPr>
        <p:spPr>
          <a:xfrm>
            <a:off x="1917875" y="3076756"/>
            <a:ext cx="2608062"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22" name="Espace réservé du texte 5"/>
          <p:cNvSpPr>
            <a:spLocks noGrp="1"/>
          </p:cNvSpPr>
          <p:nvPr>
            <p:ph type="body" sz="quarter" idx="11" hasCustomPrompt="1"/>
          </p:nvPr>
        </p:nvSpPr>
        <p:spPr>
          <a:xfrm>
            <a:off x="1762324" y="2588546"/>
            <a:ext cx="2763615"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21" name="Espace réservé du texte 5"/>
          <p:cNvSpPr>
            <a:spLocks noGrp="1"/>
          </p:cNvSpPr>
          <p:nvPr>
            <p:ph type="body" sz="quarter" idx="10" hasCustomPrompt="1"/>
          </p:nvPr>
        </p:nvSpPr>
        <p:spPr>
          <a:xfrm>
            <a:off x="1762321" y="2424266"/>
            <a:ext cx="2763616"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sp>
        <p:nvSpPr>
          <p:cNvPr id="38"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cxnSp>
        <p:nvCxnSpPr>
          <p:cNvPr id="36" name="Connecteur droit 35"/>
          <p:cNvCxnSpPr/>
          <p:nvPr userDrawn="1"/>
        </p:nvCxnSpPr>
        <p:spPr>
          <a:xfrm>
            <a:off x="2680885" y="6649011"/>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pic>
        <p:nvPicPr>
          <p:cNvPr id="57" name="Image 56"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5365695" y="2188811"/>
            <a:ext cx="3454779" cy="1428157"/>
          </a:xfrm>
          <a:prstGeom prst="rect">
            <a:avLst/>
          </a:prstGeom>
        </p:spPr>
      </p:pic>
      <p:sp>
        <p:nvSpPr>
          <p:cNvPr id="58" name="Espace réservé du texte 5"/>
          <p:cNvSpPr>
            <a:spLocks noGrp="1"/>
          </p:cNvSpPr>
          <p:nvPr>
            <p:ph type="body" sz="quarter" idx="29" hasCustomPrompt="1"/>
          </p:nvPr>
        </p:nvSpPr>
        <p:spPr>
          <a:xfrm>
            <a:off x="6089633" y="2884735"/>
            <a:ext cx="2608062"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59" name="Espace réservé du texte 5"/>
          <p:cNvSpPr>
            <a:spLocks noGrp="1"/>
          </p:cNvSpPr>
          <p:nvPr>
            <p:ph type="body" sz="quarter" idx="30" hasCustomPrompt="1"/>
          </p:nvPr>
        </p:nvSpPr>
        <p:spPr>
          <a:xfrm>
            <a:off x="6089633" y="3076756"/>
            <a:ext cx="2608062"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60" name="Espace réservé du texte 5"/>
          <p:cNvSpPr>
            <a:spLocks noGrp="1"/>
          </p:cNvSpPr>
          <p:nvPr>
            <p:ph type="body" sz="quarter" idx="31" hasCustomPrompt="1"/>
          </p:nvPr>
        </p:nvSpPr>
        <p:spPr>
          <a:xfrm>
            <a:off x="5934083" y="2588546"/>
            <a:ext cx="2763615"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61" name="Espace réservé du texte 5"/>
          <p:cNvSpPr>
            <a:spLocks noGrp="1"/>
          </p:cNvSpPr>
          <p:nvPr>
            <p:ph type="body" sz="quarter" idx="32" hasCustomPrompt="1"/>
          </p:nvPr>
        </p:nvSpPr>
        <p:spPr>
          <a:xfrm>
            <a:off x="5934079" y="2424266"/>
            <a:ext cx="2763616"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pic>
        <p:nvPicPr>
          <p:cNvPr id="62" name="Image 61"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1193938" y="3943720"/>
            <a:ext cx="3454779" cy="1428157"/>
          </a:xfrm>
          <a:prstGeom prst="rect">
            <a:avLst/>
          </a:prstGeom>
        </p:spPr>
      </p:pic>
      <p:sp>
        <p:nvSpPr>
          <p:cNvPr id="63" name="Espace réservé du texte 5"/>
          <p:cNvSpPr>
            <a:spLocks noGrp="1"/>
          </p:cNvSpPr>
          <p:nvPr>
            <p:ph type="body" sz="quarter" idx="33" hasCustomPrompt="1"/>
          </p:nvPr>
        </p:nvSpPr>
        <p:spPr>
          <a:xfrm>
            <a:off x="1917875" y="4639644"/>
            <a:ext cx="2608062"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64" name="Espace réservé du texte 5"/>
          <p:cNvSpPr>
            <a:spLocks noGrp="1"/>
          </p:cNvSpPr>
          <p:nvPr>
            <p:ph type="body" sz="quarter" idx="34" hasCustomPrompt="1"/>
          </p:nvPr>
        </p:nvSpPr>
        <p:spPr>
          <a:xfrm>
            <a:off x="1917875" y="4831665"/>
            <a:ext cx="2608062"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65" name="Espace réservé du texte 5"/>
          <p:cNvSpPr>
            <a:spLocks noGrp="1"/>
          </p:cNvSpPr>
          <p:nvPr>
            <p:ph type="body" sz="quarter" idx="35" hasCustomPrompt="1"/>
          </p:nvPr>
        </p:nvSpPr>
        <p:spPr>
          <a:xfrm>
            <a:off x="1762324" y="4343455"/>
            <a:ext cx="2763615"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66" name="Espace réservé du texte 5"/>
          <p:cNvSpPr>
            <a:spLocks noGrp="1"/>
          </p:cNvSpPr>
          <p:nvPr>
            <p:ph type="body" sz="quarter" idx="36" hasCustomPrompt="1"/>
          </p:nvPr>
        </p:nvSpPr>
        <p:spPr>
          <a:xfrm>
            <a:off x="1762321" y="4179175"/>
            <a:ext cx="2763616"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pic>
        <p:nvPicPr>
          <p:cNvPr id="67" name="Image 66"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5365695" y="3943720"/>
            <a:ext cx="3454779" cy="1428157"/>
          </a:xfrm>
          <a:prstGeom prst="rect">
            <a:avLst/>
          </a:prstGeom>
        </p:spPr>
      </p:pic>
      <p:sp>
        <p:nvSpPr>
          <p:cNvPr id="68" name="Espace réservé du texte 5"/>
          <p:cNvSpPr>
            <a:spLocks noGrp="1"/>
          </p:cNvSpPr>
          <p:nvPr>
            <p:ph type="body" sz="quarter" idx="37" hasCustomPrompt="1"/>
          </p:nvPr>
        </p:nvSpPr>
        <p:spPr>
          <a:xfrm>
            <a:off x="6089633" y="4639644"/>
            <a:ext cx="2608062"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69" name="Espace réservé du texte 5"/>
          <p:cNvSpPr>
            <a:spLocks noGrp="1"/>
          </p:cNvSpPr>
          <p:nvPr>
            <p:ph type="body" sz="quarter" idx="38" hasCustomPrompt="1"/>
          </p:nvPr>
        </p:nvSpPr>
        <p:spPr>
          <a:xfrm>
            <a:off x="6089633" y="4831665"/>
            <a:ext cx="2608062"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70" name="Espace réservé du texte 5"/>
          <p:cNvSpPr>
            <a:spLocks noGrp="1"/>
          </p:cNvSpPr>
          <p:nvPr>
            <p:ph type="body" sz="quarter" idx="39" hasCustomPrompt="1"/>
          </p:nvPr>
        </p:nvSpPr>
        <p:spPr>
          <a:xfrm>
            <a:off x="5934083" y="4343455"/>
            <a:ext cx="2763615"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71" name="Espace réservé du texte 5"/>
          <p:cNvSpPr>
            <a:spLocks noGrp="1"/>
          </p:cNvSpPr>
          <p:nvPr>
            <p:ph type="body" sz="quarter" idx="40" hasCustomPrompt="1"/>
          </p:nvPr>
        </p:nvSpPr>
        <p:spPr>
          <a:xfrm>
            <a:off x="5934079" y="4179175"/>
            <a:ext cx="2763616"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cxnSp>
        <p:nvCxnSpPr>
          <p:cNvPr id="73" name="Connecteur droit 72"/>
          <p:cNvCxnSpPr/>
          <p:nvPr userDrawn="1"/>
        </p:nvCxnSpPr>
        <p:spPr>
          <a:xfrm>
            <a:off x="1726542" y="6649011"/>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74" name="ZoneTexte 73"/>
          <p:cNvSpPr txBox="1"/>
          <p:nvPr userDrawn="1"/>
        </p:nvSpPr>
        <p:spPr>
          <a:xfrm>
            <a:off x="1559236" y="6624416"/>
            <a:ext cx="75342" cy="122982"/>
          </a:xfrm>
          <a:prstGeom prst="rect">
            <a:avLst/>
          </a:prstGeom>
          <a:noFill/>
        </p:spPr>
        <p:txBody>
          <a:bodyPr wrap="none" lIns="0" tIns="0" rIns="0" bIns="0" rtlCol="0" anchor="ctr">
            <a:spAutoFit/>
          </a:bodyPr>
          <a:lstStyle/>
          <a:p>
            <a:pPr algn="ctr"/>
            <a:r>
              <a:rPr lang="en-US" sz="799" noProof="0" dirty="0" smtClean="0">
                <a:solidFill>
                  <a:schemeClr val="bg1"/>
                </a:solidFill>
                <a:latin typeface="Arial"/>
                <a:cs typeface="Arial"/>
              </a:rPr>
              <a:t>©</a:t>
            </a:r>
            <a:endParaRPr lang="en-US" sz="799" noProof="0" dirty="0">
              <a:solidFill>
                <a:schemeClr val="bg1"/>
              </a:solidFill>
              <a:latin typeface="Arial"/>
              <a:cs typeface="Arial"/>
            </a:endParaRPr>
          </a:p>
        </p:txBody>
      </p:sp>
      <p:pic>
        <p:nvPicPr>
          <p:cNvPr id="33" name="Image 32" descr="silouhettes.png"/>
          <p:cNvPicPr>
            <a:picLocks noChangeAspect="1"/>
          </p:cNvPicPr>
          <p:nvPr userDrawn="1"/>
        </p:nvPicPr>
        <p:blipFill rotWithShape="1">
          <a:blip r:embed="rId3" cstate="screen">
            <a:extLst>
              <a:ext uri="{28A0092B-C50C-407E-A947-70E740481C1C}">
                <a14:useLocalDpi xmlns:a14="http://schemas.microsoft.com/office/drawing/2010/main" xmlns=""/>
              </a:ext>
            </a:extLst>
          </a:blip>
          <a:srcRect l="-9594"/>
          <a:stretch/>
        </p:blipFill>
        <p:spPr>
          <a:xfrm>
            <a:off x="6574755" y="5072445"/>
            <a:ext cx="3331249" cy="1501479"/>
          </a:xfrm>
          <a:prstGeom prst="rect">
            <a:avLst/>
          </a:prstGeom>
        </p:spPr>
      </p:pic>
      <p:sp>
        <p:nvSpPr>
          <p:cNvPr id="40"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2442321175"/>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7 Contacts">
    <p:spTree>
      <p:nvGrpSpPr>
        <p:cNvPr id="1" name=""/>
        <p:cNvGrpSpPr/>
        <p:nvPr/>
      </p:nvGrpSpPr>
      <p:grpSpPr>
        <a:xfrm>
          <a:off x="0" y="0"/>
          <a:ext cx="0" cy="0"/>
          <a:chOff x="0" y="0"/>
          <a:chExt cx="0" cy="0"/>
        </a:xfrm>
      </p:grpSpPr>
      <p:pic>
        <p:nvPicPr>
          <p:cNvPr id="4" name="Image 3"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325929" y="1733643"/>
            <a:ext cx="3023854" cy="1428158"/>
          </a:xfrm>
          <a:prstGeom prst="rect">
            <a:avLst/>
          </a:prstGeom>
        </p:spPr>
      </p:pic>
      <p:sp>
        <p:nvSpPr>
          <p:cNvPr id="23" name="Espace réservé du texte 5"/>
          <p:cNvSpPr>
            <a:spLocks noGrp="1"/>
          </p:cNvSpPr>
          <p:nvPr>
            <p:ph type="body" sz="quarter" idx="12" hasCustomPrompt="1"/>
          </p:nvPr>
        </p:nvSpPr>
        <p:spPr>
          <a:xfrm>
            <a:off x="997062" y="2429576"/>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24" name="Espace réservé du texte 5"/>
          <p:cNvSpPr>
            <a:spLocks noGrp="1"/>
          </p:cNvSpPr>
          <p:nvPr>
            <p:ph type="body" sz="quarter" idx="13" hasCustomPrompt="1"/>
          </p:nvPr>
        </p:nvSpPr>
        <p:spPr>
          <a:xfrm>
            <a:off x="997062" y="2621597"/>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22" name="Espace réservé du texte 5"/>
          <p:cNvSpPr>
            <a:spLocks noGrp="1"/>
          </p:cNvSpPr>
          <p:nvPr>
            <p:ph type="body" sz="quarter" idx="11" hasCustomPrompt="1"/>
          </p:nvPr>
        </p:nvSpPr>
        <p:spPr>
          <a:xfrm>
            <a:off x="851209" y="2133387"/>
            <a:ext cx="2418902" cy="163458"/>
          </a:xfrm>
          <a:prstGeom prst="rect">
            <a:avLst/>
          </a:prstGeom>
        </p:spPr>
        <p:txBody>
          <a:bodyPr vert="horz" wrap="none" lIns="0" tIns="0" rIns="0" bIns="0" anchor="ctr"/>
          <a:lstStyle>
            <a:lvl1pPr marL="0" indent="0">
              <a:buNone/>
              <a:defRPr sz="1000" b="1" i="0" baseline="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21" name="Espace réservé du texte 5"/>
          <p:cNvSpPr>
            <a:spLocks noGrp="1"/>
          </p:cNvSpPr>
          <p:nvPr>
            <p:ph type="body" sz="quarter" idx="10" hasCustomPrompt="1"/>
          </p:nvPr>
        </p:nvSpPr>
        <p:spPr>
          <a:xfrm>
            <a:off x="851209" y="1969107"/>
            <a:ext cx="2418902"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sp>
        <p:nvSpPr>
          <p:cNvPr id="38"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pic>
        <p:nvPicPr>
          <p:cNvPr id="57" name="Image 56"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3454136" y="1736463"/>
            <a:ext cx="3023854" cy="1428158"/>
          </a:xfrm>
          <a:prstGeom prst="rect">
            <a:avLst/>
          </a:prstGeom>
        </p:spPr>
      </p:pic>
      <p:sp>
        <p:nvSpPr>
          <p:cNvPr id="58" name="Espace réservé du texte 5"/>
          <p:cNvSpPr>
            <a:spLocks noGrp="1"/>
          </p:cNvSpPr>
          <p:nvPr>
            <p:ph type="body" sz="quarter" idx="29" hasCustomPrompt="1"/>
          </p:nvPr>
        </p:nvSpPr>
        <p:spPr>
          <a:xfrm>
            <a:off x="4125270" y="2432396"/>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59" name="Espace réservé du texte 5"/>
          <p:cNvSpPr>
            <a:spLocks noGrp="1"/>
          </p:cNvSpPr>
          <p:nvPr>
            <p:ph type="body" sz="quarter" idx="30" hasCustomPrompt="1"/>
          </p:nvPr>
        </p:nvSpPr>
        <p:spPr>
          <a:xfrm>
            <a:off x="4125270" y="2624417"/>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60" name="Espace réservé du texte 5"/>
          <p:cNvSpPr>
            <a:spLocks noGrp="1"/>
          </p:cNvSpPr>
          <p:nvPr>
            <p:ph type="body" sz="quarter" idx="31" hasCustomPrompt="1"/>
          </p:nvPr>
        </p:nvSpPr>
        <p:spPr>
          <a:xfrm>
            <a:off x="3979420" y="2136207"/>
            <a:ext cx="2418902"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61" name="Espace réservé du texte 5"/>
          <p:cNvSpPr>
            <a:spLocks noGrp="1"/>
          </p:cNvSpPr>
          <p:nvPr>
            <p:ph type="body" sz="quarter" idx="32" hasCustomPrompt="1"/>
          </p:nvPr>
        </p:nvSpPr>
        <p:spPr>
          <a:xfrm>
            <a:off x="3979420" y="1971927"/>
            <a:ext cx="2418902"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pic>
        <p:nvPicPr>
          <p:cNvPr id="30" name="Image 29"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6574752" y="1733643"/>
            <a:ext cx="3023854" cy="1428158"/>
          </a:xfrm>
          <a:prstGeom prst="rect">
            <a:avLst/>
          </a:prstGeom>
        </p:spPr>
      </p:pic>
      <p:sp>
        <p:nvSpPr>
          <p:cNvPr id="31" name="Espace réservé du texte 5"/>
          <p:cNvSpPr>
            <a:spLocks noGrp="1"/>
          </p:cNvSpPr>
          <p:nvPr>
            <p:ph type="body" sz="quarter" idx="33" hasCustomPrompt="1"/>
          </p:nvPr>
        </p:nvSpPr>
        <p:spPr>
          <a:xfrm>
            <a:off x="7245886" y="2429576"/>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32" name="Espace réservé du texte 5"/>
          <p:cNvSpPr>
            <a:spLocks noGrp="1"/>
          </p:cNvSpPr>
          <p:nvPr>
            <p:ph type="body" sz="quarter" idx="34" hasCustomPrompt="1"/>
          </p:nvPr>
        </p:nvSpPr>
        <p:spPr>
          <a:xfrm>
            <a:off x="7245886" y="2621597"/>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33" name="Espace réservé du texte 5"/>
          <p:cNvSpPr>
            <a:spLocks noGrp="1"/>
          </p:cNvSpPr>
          <p:nvPr>
            <p:ph type="body" sz="quarter" idx="35" hasCustomPrompt="1"/>
          </p:nvPr>
        </p:nvSpPr>
        <p:spPr>
          <a:xfrm>
            <a:off x="7100033" y="2133387"/>
            <a:ext cx="2418902"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34" name="Espace réservé du texte 5"/>
          <p:cNvSpPr>
            <a:spLocks noGrp="1"/>
          </p:cNvSpPr>
          <p:nvPr>
            <p:ph type="body" sz="quarter" idx="36" hasCustomPrompt="1"/>
          </p:nvPr>
        </p:nvSpPr>
        <p:spPr>
          <a:xfrm>
            <a:off x="7100033" y="1969107"/>
            <a:ext cx="2418902"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pic>
        <p:nvPicPr>
          <p:cNvPr id="35" name="Image 34" descr="silouhettes.png"/>
          <p:cNvPicPr>
            <a:picLocks noChangeAspect="1"/>
          </p:cNvPicPr>
          <p:nvPr userDrawn="1"/>
        </p:nvPicPr>
        <p:blipFill rotWithShape="1">
          <a:blip r:embed="rId3" cstate="screen">
            <a:extLst>
              <a:ext uri="{28A0092B-C50C-407E-A947-70E740481C1C}">
                <a14:useLocalDpi xmlns:a14="http://schemas.microsoft.com/office/drawing/2010/main" xmlns=""/>
              </a:ext>
            </a:extLst>
          </a:blip>
          <a:srcRect l="-9594"/>
          <a:stretch/>
        </p:blipFill>
        <p:spPr>
          <a:xfrm>
            <a:off x="6574755" y="5072445"/>
            <a:ext cx="3331249" cy="1501479"/>
          </a:xfrm>
          <a:prstGeom prst="rect">
            <a:avLst/>
          </a:prstGeom>
        </p:spPr>
      </p:pic>
      <p:pic>
        <p:nvPicPr>
          <p:cNvPr id="47" name="Image 46"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325929" y="3285865"/>
            <a:ext cx="3023854" cy="1428158"/>
          </a:xfrm>
          <a:prstGeom prst="rect">
            <a:avLst/>
          </a:prstGeom>
        </p:spPr>
      </p:pic>
      <p:sp>
        <p:nvSpPr>
          <p:cNvPr id="48" name="Espace réservé du texte 5"/>
          <p:cNvSpPr>
            <a:spLocks noGrp="1"/>
          </p:cNvSpPr>
          <p:nvPr>
            <p:ph type="body" sz="quarter" idx="37" hasCustomPrompt="1"/>
          </p:nvPr>
        </p:nvSpPr>
        <p:spPr>
          <a:xfrm>
            <a:off x="997062" y="3981798"/>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49" name="Espace réservé du texte 5"/>
          <p:cNvSpPr>
            <a:spLocks noGrp="1"/>
          </p:cNvSpPr>
          <p:nvPr>
            <p:ph type="body" sz="quarter" idx="38" hasCustomPrompt="1"/>
          </p:nvPr>
        </p:nvSpPr>
        <p:spPr>
          <a:xfrm>
            <a:off x="997062" y="4173819"/>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50" name="Espace réservé du texte 5"/>
          <p:cNvSpPr>
            <a:spLocks noGrp="1"/>
          </p:cNvSpPr>
          <p:nvPr>
            <p:ph type="body" sz="quarter" idx="39" hasCustomPrompt="1"/>
          </p:nvPr>
        </p:nvSpPr>
        <p:spPr>
          <a:xfrm>
            <a:off x="851209" y="3685609"/>
            <a:ext cx="2418902"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51" name="Espace réservé du texte 5"/>
          <p:cNvSpPr>
            <a:spLocks noGrp="1"/>
          </p:cNvSpPr>
          <p:nvPr>
            <p:ph type="body" sz="quarter" idx="40" hasCustomPrompt="1"/>
          </p:nvPr>
        </p:nvSpPr>
        <p:spPr>
          <a:xfrm>
            <a:off x="851209" y="3521329"/>
            <a:ext cx="2418902"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pic>
        <p:nvPicPr>
          <p:cNvPr id="52" name="Image 51"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3454136" y="3288685"/>
            <a:ext cx="3023854" cy="1428158"/>
          </a:xfrm>
          <a:prstGeom prst="rect">
            <a:avLst/>
          </a:prstGeom>
        </p:spPr>
      </p:pic>
      <p:sp>
        <p:nvSpPr>
          <p:cNvPr id="53" name="Espace réservé du texte 5"/>
          <p:cNvSpPr>
            <a:spLocks noGrp="1"/>
          </p:cNvSpPr>
          <p:nvPr>
            <p:ph type="body" sz="quarter" idx="41" hasCustomPrompt="1"/>
          </p:nvPr>
        </p:nvSpPr>
        <p:spPr>
          <a:xfrm>
            <a:off x="4125270" y="3984618"/>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54" name="Espace réservé du texte 5"/>
          <p:cNvSpPr>
            <a:spLocks noGrp="1"/>
          </p:cNvSpPr>
          <p:nvPr>
            <p:ph type="body" sz="quarter" idx="42" hasCustomPrompt="1"/>
          </p:nvPr>
        </p:nvSpPr>
        <p:spPr>
          <a:xfrm>
            <a:off x="4125270" y="4176639"/>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56" name="Espace réservé du texte 5"/>
          <p:cNvSpPr>
            <a:spLocks noGrp="1"/>
          </p:cNvSpPr>
          <p:nvPr>
            <p:ph type="body" sz="quarter" idx="43" hasCustomPrompt="1"/>
          </p:nvPr>
        </p:nvSpPr>
        <p:spPr>
          <a:xfrm>
            <a:off x="3979420" y="3688429"/>
            <a:ext cx="2418902"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62" name="Espace réservé du texte 5"/>
          <p:cNvSpPr>
            <a:spLocks noGrp="1"/>
          </p:cNvSpPr>
          <p:nvPr>
            <p:ph type="body" sz="quarter" idx="44" hasCustomPrompt="1"/>
          </p:nvPr>
        </p:nvSpPr>
        <p:spPr>
          <a:xfrm>
            <a:off x="3979420" y="3524149"/>
            <a:ext cx="2418902"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pic>
        <p:nvPicPr>
          <p:cNvPr id="63" name="Image 62"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6574752" y="3285865"/>
            <a:ext cx="3023854" cy="1428158"/>
          </a:xfrm>
          <a:prstGeom prst="rect">
            <a:avLst/>
          </a:prstGeom>
        </p:spPr>
      </p:pic>
      <p:sp>
        <p:nvSpPr>
          <p:cNvPr id="64" name="Espace réservé du texte 5"/>
          <p:cNvSpPr>
            <a:spLocks noGrp="1"/>
          </p:cNvSpPr>
          <p:nvPr>
            <p:ph type="body" sz="quarter" idx="45" hasCustomPrompt="1"/>
          </p:nvPr>
        </p:nvSpPr>
        <p:spPr>
          <a:xfrm>
            <a:off x="7245886" y="3981798"/>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65" name="Espace réservé du texte 5"/>
          <p:cNvSpPr>
            <a:spLocks noGrp="1"/>
          </p:cNvSpPr>
          <p:nvPr>
            <p:ph type="body" sz="quarter" idx="46" hasCustomPrompt="1"/>
          </p:nvPr>
        </p:nvSpPr>
        <p:spPr>
          <a:xfrm>
            <a:off x="7245886" y="4173819"/>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66" name="Espace réservé du texte 5"/>
          <p:cNvSpPr>
            <a:spLocks noGrp="1"/>
          </p:cNvSpPr>
          <p:nvPr>
            <p:ph type="body" sz="quarter" idx="47" hasCustomPrompt="1"/>
          </p:nvPr>
        </p:nvSpPr>
        <p:spPr>
          <a:xfrm>
            <a:off x="7100033" y="3685609"/>
            <a:ext cx="2418902"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67" name="Espace réservé du texte 5"/>
          <p:cNvSpPr>
            <a:spLocks noGrp="1"/>
          </p:cNvSpPr>
          <p:nvPr>
            <p:ph type="body" sz="quarter" idx="48" hasCustomPrompt="1"/>
          </p:nvPr>
        </p:nvSpPr>
        <p:spPr>
          <a:xfrm>
            <a:off x="7100033" y="3521329"/>
            <a:ext cx="2418902"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pic>
        <p:nvPicPr>
          <p:cNvPr id="43" name="Image 42" descr="carte_visite.png"/>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3454136" y="4840907"/>
            <a:ext cx="3023854" cy="1428158"/>
          </a:xfrm>
          <a:prstGeom prst="rect">
            <a:avLst/>
          </a:prstGeom>
        </p:spPr>
      </p:pic>
      <p:sp>
        <p:nvSpPr>
          <p:cNvPr id="44" name="Espace réservé du texte 5"/>
          <p:cNvSpPr>
            <a:spLocks noGrp="1"/>
          </p:cNvSpPr>
          <p:nvPr>
            <p:ph type="body" sz="quarter" idx="49" hasCustomPrompt="1"/>
          </p:nvPr>
        </p:nvSpPr>
        <p:spPr>
          <a:xfrm>
            <a:off x="4125270" y="5536840"/>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email</a:t>
            </a:r>
            <a:endParaRPr lang="en-US" noProof="0" dirty="0"/>
          </a:p>
        </p:txBody>
      </p:sp>
      <p:sp>
        <p:nvSpPr>
          <p:cNvPr id="45" name="Espace réservé du texte 5"/>
          <p:cNvSpPr>
            <a:spLocks noGrp="1"/>
          </p:cNvSpPr>
          <p:nvPr>
            <p:ph type="body" sz="quarter" idx="50" hasCustomPrompt="1"/>
          </p:nvPr>
        </p:nvSpPr>
        <p:spPr>
          <a:xfrm>
            <a:off x="4125270" y="5728861"/>
            <a:ext cx="2282750" cy="144268"/>
          </a:xfrm>
          <a:prstGeom prst="rect">
            <a:avLst/>
          </a:prstGeom>
        </p:spPr>
        <p:txBody>
          <a:bodyPr vert="horz" wrap="none" lIns="0" tIns="0" rIns="0" bIns="0" anchor="ctr"/>
          <a:lstStyle>
            <a:lvl1pPr marL="0" indent="0">
              <a:buNone/>
              <a:defRPr sz="1000" b="0" i="0">
                <a:solidFill>
                  <a:schemeClr val="tx1">
                    <a:lumMod val="50000"/>
                    <a:lumOff val="50000"/>
                  </a:schemeClr>
                </a:solidFill>
                <a:latin typeface="Arial"/>
                <a:cs typeface="Arial"/>
              </a:defRPr>
            </a:lvl1pPr>
          </a:lstStyle>
          <a:p>
            <a:pPr lvl="0"/>
            <a:r>
              <a:rPr lang="en-US" noProof="0" dirty="0" smtClean="0"/>
              <a:t>phone</a:t>
            </a:r>
            <a:endParaRPr lang="en-US" noProof="0" dirty="0"/>
          </a:p>
        </p:txBody>
      </p:sp>
      <p:sp>
        <p:nvSpPr>
          <p:cNvPr id="46" name="Espace réservé du texte 5"/>
          <p:cNvSpPr>
            <a:spLocks noGrp="1"/>
          </p:cNvSpPr>
          <p:nvPr>
            <p:ph type="body" sz="quarter" idx="51" hasCustomPrompt="1"/>
          </p:nvPr>
        </p:nvSpPr>
        <p:spPr>
          <a:xfrm>
            <a:off x="3979420" y="5240651"/>
            <a:ext cx="2418902" cy="163458"/>
          </a:xfrm>
          <a:prstGeom prst="rect">
            <a:avLst/>
          </a:prstGeom>
        </p:spPr>
        <p:txBody>
          <a:bodyPr vert="horz" wrap="none" lIns="0" tIns="0" rIns="0" bIns="0" anchor="ctr"/>
          <a:lstStyle>
            <a:lvl1pPr marL="0" indent="0">
              <a:buNone/>
              <a:defRPr sz="1000" b="1" i="0">
                <a:solidFill>
                  <a:schemeClr val="tx1">
                    <a:lumMod val="50000"/>
                    <a:lumOff val="50000"/>
                  </a:schemeClr>
                </a:solidFill>
                <a:latin typeface="Arial"/>
                <a:cs typeface="Arial"/>
              </a:defRPr>
            </a:lvl1pPr>
          </a:lstStyle>
          <a:p>
            <a:pPr lvl="0"/>
            <a:r>
              <a:rPr lang="en-US" noProof="0" dirty="0" smtClean="0"/>
              <a:t>Job Title</a:t>
            </a:r>
            <a:endParaRPr lang="en-US" noProof="0" dirty="0"/>
          </a:p>
        </p:txBody>
      </p:sp>
      <p:sp>
        <p:nvSpPr>
          <p:cNvPr id="68" name="Espace réservé du texte 5"/>
          <p:cNvSpPr>
            <a:spLocks noGrp="1"/>
          </p:cNvSpPr>
          <p:nvPr>
            <p:ph type="body" sz="quarter" idx="52" hasCustomPrompt="1"/>
          </p:nvPr>
        </p:nvSpPr>
        <p:spPr>
          <a:xfrm>
            <a:off x="3979420" y="5076371"/>
            <a:ext cx="2418902" cy="154394"/>
          </a:xfrm>
          <a:prstGeom prst="rect">
            <a:avLst/>
          </a:prstGeom>
        </p:spPr>
        <p:txBody>
          <a:bodyPr vert="horz" wrap="none" lIns="0" tIns="0" rIns="0" bIns="0" anchor="ctr"/>
          <a:lstStyle>
            <a:lvl1pPr marL="0" indent="0">
              <a:buNone/>
              <a:defRPr sz="1000" b="0" i="0">
                <a:solidFill>
                  <a:schemeClr val="accent4"/>
                </a:solidFill>
                <a:latin typeface="Arial"/>
                <a:cs typeface="Arial"/>
              </a:defRPr>
            </a:lvl1pPr>
          </a:lstStyle>
          <a:p>
            <a:pPr lvl="0"/>
            <a:r>
              <a:rPr lang="en-US" noProof="0" dirty="0" err="1" smtClean="0"/>
              <a:t>Firstname</a:t>
            </a:r>
            <a:r>
              <a:rPr lang="en-US" noProof="0" dirty="0" smtClean="0"/>
              <a:t> LASTNAME</a:t>
            </a:r>
            <a:endParaRPr lang="en-US" noProof="0" dirty="0"/>
          </a:p>
        </p:txBody>
      </p:sp>
      <p:pic>
        <p:nvPicPr>
          <p:cNvPr id="69" name="Image 68" descr="silouhettes.png"/>
          <p:cNvPicPr>
            <a:picLocks noChangeAspect="1"/>
          </p:cNvPicPr>
          <p:nvPr userDrawn="1"/>
        </p:nvPicPr>
        <p:blipFill rotWithShape="1">
          <a:blip r:embed="rId3" cstate="screen">
            <a:extLst>
              <a:ext uri="{28A0092B-C50C-407E-A947-70E740481C1C}">
                <a14:useLocalDpi xmlns:a14="http://schemas.microsoft.com/office/drawing/2010/main" xmlns=""/>
              </a:ext>
            </a:extLst>
          </a:blip>
          <a:srcRect l="-9594"/>
          <a:stretch/>
        </p:blipFill>
        <p:spPr>
          <a:xfrm flipH="1">
            <a:off x="4" y="5072445"/>
            <a:ext cx="3331249" cy="1501479"/>
          </a:xfrm>
          <a:prstGeom prst="rect">
            <a:avLst/>
          </a:prstGeom>
        </p:spPr>
      </p:pic>
      <p:sp>
        <p:nvSpPr>
          <p:cNvPr id="71"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608650106"/>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6" name="Espace réservé du texte 25"/>
          <p:cNvSpPr>
            <a:spLocks noGrp="1"/>
          </p:cNvSpPr>
          <p:nvPr>
            <p:ph type="body" sz="quarter" idx="10" hasCustomPrompt="1"/>
          </p:nvPr>
        </p:nvSpPr>
        <p:spPr>
          <a:xfrm>
            <a:off x="781665" y="1416244"/>
            <a:ext cx="8760269" cy="4926061"/>
          </a:xfrm>
          <a:prstGeom prst="rect">
            <a:avLst/>
          </a:prstGeom>
        </p:spPr>
        <p:txBody>
          <a:bodyPr vert="horz" anchor="ctr"/>
          <a:lstStyle>
            <a:lvl1pPr marL="433385" indent="-342898">
              <a:lnSpc>
                <a:spcPct val="150000"/>
              </a:lnSpc>
              <a:buClr>
                <a:schemeClr val="accent4"/>
              </a:buClr>
              <a:buSzPct val="140000"/>
              <a:buFont typeface="+mj-lt"/>
              <a:buAutoNum type="arabicPeriod"/>
              <a:defRPr sz="1800" b="0" i="0" baseline="0">
                <a:solidFill>
                  <a:schemeClr val="tx2">
                    <a:lumMod val="50000"/>
                    <a:lumOff val="50000"/>
                  </a:schemeClr>
                </a:solidFill>
                <a:latin typeface="Arial"/>
                <a:cs typeface="Arial"/>
              </a:defRPr>
            </a:lvl1pPr>
            <a:lvl2pPr marL="623884" indent="-177799">
              <a:lnSpc>
                <a:spcPct val="150000"/>
              </a:lnSpc>
              <a:buSzPct val="80000"/>
              <a:buFont typeface="+mj-lt"/>
              <a:buAutoNum type="alphaLcParenR"/>
              <a:tabLst>
                <a:tab pos="623884" algn="l"/>
              </a:tabLst>
              <a:defRPr sz="1400" b="0" i="0">
                <a:solidFill>
                  <a:schemeClr val="tx2">
                    <a:lumMod val="90000"/>
                    <a:lumOff val="10000"/>
                  </a:schemeClr>
                </a:solidFill>
                <a:latin typeface="Arial"/>
                <a:cs typeface="Arial"/>
              </a:defRPr>
            </a:lvl2pPr>
          </a:lstStyle>
          <a:p>
            <a:pPr lvl="0"/>
            <a:r>
              <a:rPr lang="en-US" noProof="0" dirty="0" smtClean="0"/>
              <a:t>Chapter: Arial bold, 18pt</a:t>
            </a:r>
            <a:endParaRPr lang="en-US" sz="2400" noProof="0" dirty="0" smtClean="0"/>
          </a:p>
          <a:p>
            <a:pPr lvl="1"/>
            <a:r>
              <a:rPr lang="en-US" noProof="0" dirty="0" smtClean="0"/>
              <a:t>Subchapter: Arial regular, 14pt</a:t>
            </a:r>
          </a:p>
        </p:txBody>
      </p:sp>
      <p:sp>
        <p:nvSpPr>
          <p:cNvPr id="35"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7"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187952385"/>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text - 3 level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26571" y="1404938"/>
            <a:ext cx="9215362" cy="4709886"/>
          </a:xfrm>
          <a:prstGeom prst="rect">
            <a:avLst/>
          </a:prstGeom>
        </p:spPr>
        <p:txBody>
          <a:bodyPr vert="horz" lIns="0" tIns="0" rIns="0" bIns="0" anchor="ctr">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2: Arial regular, 12pt</a:t>
            </a:r>
            <a:br>
              <a:rPr lang="en-US" noProof="0" dirty="0" smtClean="0"/>
            </a:br>
            <a:endParaRPr lang="en-US" noProof="0" dirty="0" smtClean="0"/>
          </a:p>
        </p:txBody>
      </p:sp>
      <p:sp>
        <p:nvSpPr>
          <p:cNvPr id="14"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2127088064"/>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text - 2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3" y="2045990"/>
            <a:ext cx="4191000" cy="4056743"/>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1: Arial regular, 12pt</a:t>
            </a:r>
            <a:br>
              <a:rPr lang="en-US" noProof="0" dirty="0" smtClean="0"/>
            </a:br>
            <a:endParaRPr lang="en-US" noProof="0" dirty="0" smtClean="0"/>
          </a:p>
        </p:txBody>
      </p:sp>
      <p:sp>
        <p:nvSpPr>
          <p:cNvPr id="13" name="Espace réservé du texte 25"/>
          <p:cNvSpPr>
            <a:spLocks noGrp="1"/>
          </p:cNvSpPr>
          <p:nvPr>
            <p:ph type="body" sz="quarter" idx="29" hasCustomPrompt="1"/>
          </p:nvPr>
        </p:nvSpPr>
        <p:spPr>
          <a:xfrm>
            <a:off x="5350935" y="2045990"/>
            <a:ext cx="4191000" cy="4056743"/>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14pt</a:t>
            </a:r>
          </a:p>
          <a:p>
            <a:pPr lvl="2"/>
            <a:r>
              <a:rPr lang="en-US" noProof="0" dirty="0" smtClean="0"/>
              <a:t>Content level 1: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6"/>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6"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1321833994"/>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text - 3 columns">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59" name="Espace réservé du texte 25"/>
          <p:cNvSpPr>
            <a:spLocks noGrp="1"/>
          </p:cNvSpPr>
          <p:nvPr>
            <p:ph type="body" sz="quarter" idx="10" hasCustomPrompt="1"/>
          </p:nvPr>
        </p:nvSpPr>
        <p:spPr>
          <a:xfrm>
            <a:off x="318713" y="2045990"/>
            <a:ext cx="2947004" cy="4056743"/>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400" b="0" i="0">
                <a:solidFill>
                  <a:schemeClr val="tx2">
                    <a:lumMod val="90000"/>
                    <a:lumOff val="10000"/>
                  </a:schemeClr>
                </a:solidFill>
                <a:latin typeface="Arial"/>
                <a:cs typeface="Arial"/>
              </a:defRPr>
            </a:lvl2pPr>
            <a:lvl3pPr marL="720721" indent="-179387">
              <a:buFont typeface="Aldo SemiBold"/>
              <a:buChar char="−"/>
              <a:defRPr sz="1200" baseline="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4" name="Espace réservé du texte 25"/>
          <p:cNvSpPr>
            <a:spLocks noGrp="1"/>
          </p:cNvSpPr>
          <p:nvPr>
            <p:ph type="body" sz="quarter" idx="30" hasCustomPrompt="1"/>
          </p:nvPr>
        </p:nvSpPr>
        <p:spPr>
          <a:xfrm>
            <a:off x="312230" y="1404946"/>
            <a:ext cx="9423222" cy="558809"/>
          </a:xfrm>
          <a:prstGeom prst="rect">
            <a:avLst/>
          </a:prstGeom>
        </p:spPr>
        <p:txBody>
          <a:bodyPr vert="horz" lIns="0" tIns="0" rIns="0" bIns="0" anchor="ctr">
            <a:noAutofit/>
          </a:bodyPr>
          <a:lstStyle>
            <a:lvl1pPr marL="90487" indent="0">
              <a:lnSpc>
                <a:spcPct val="100000"/>
              </a:lnSpc>
              <a:buClr>
                <a:schemeClr val="accent6"/>
              </a:buClr>
              <a:buSzPct val="100000"/>
              <a:buFont typeface="Arial"/>
              <a:buNone/>
              <a:defRPr sz="2000" b="1" i="0" baseline="0">
                <a:solidFill>
                  <a:schemeClr val="tx2">
                    <a:lumMod val="50000"/>
                    <a:lumOff val="50000"/>
                  </a:schemeClr>
                </a:solidFill>
                <a:latin typeface="Arial"/>
                <a:cs typeface="Arial"/>
              </a:defRPr>
            </a:lvl1pPr>
            <a:lvl2pPr marL="360361" indent="0">
              <a:lnSpc>
                <a:spcPct val="100000"/>
              </a:lnSpc>
              <a:buSzPct val="100000"/>
              <a:buFont typeface="Arial"/>
              <a:buNone/>
              <a:tabLst>
                <a:tab pos="623884" algn="l"/>
              </a:tabLst>
              <a:defRPr sz="1200" b="0" i="0">
                <a:solidFill>
                  <a:schemeClr val="accent6">
                    <a:lumMod val="75000"/>
                    <a:lumOff val="25000"/>
                  </a:schemeClr>
                </a:solidFill>
                <a:latin typeface="Arial"/>
                <a:cs typeface="Arial"/>
              </a:defRPr>
            </a:lvl2pPr>
            <a:lvl3pPr marL="720721" indent="-179387">
              <a:buFont typeface="Aldo SemiBold"/>
              <a:buChar char="−"/>
              <a:defRPr sz="1100">
                <a:solidFill>
                  <a:schemeClr val="accent6">
                    <a:lumMod val="75000"/>
                    <a:lumOff val="25000"/>
                  </a:schemeClr>
                </a:solidFill>
                <a:latin typeface="Arial"/>
                <a:cs typeface="Arial"/>
              </a:defRPr>
            </a:lvl3pPr>
          </a:lstStyle>
          <a:p>
            <a:pPr lvl="0"/>
            <a:r>
              <a:rPr lang="en-US" noProof="0" dirty="0" smtClean="0"/>
              <a:t>Title: Arial bold, 20pt</a:t>
            </a:r>
          </a:p>
        </p:txBody>
      </p:sp>
      <p:sp>
        <p:nvSpPr>
          <p:cNvPr id="19" name="Espace réservé du texte 25"/>
          <p:cNvSpPr>
            <a:spLocks noGrp="1"/>
          </p:cNvSpPr>
          <p:nvPr>
            <p:ph type="body" sz="quarter" idx="31" hasCustomPrompt="1"/>
          </p:nvPr>
        </p:nvSpPr>
        <p:spPr>
          <a:xfrm>
            <a:off x="3553582" y="2045990"/>
            <a:ext cx="2947004" cy="4056743"/>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20" name="Espace réservé du texte 25"/>
          <p:cNvSpPr>
            <a:spLocks noGrp="1"/>
          </p:cNvSpPr>
          <p:nvPr>
            <p:ph type="body" sz="quarter" idx="32" hasCustomPrompt="1"/>
          </p:nvPr>
        </p:nvSpPr>
        <p:spPr>
          <a:xfrm>
            <a:off x="6788451" y="2045990"/>
            <a:ext cx="2947004" cy="4056743"/>
          </a:xfrm>
          <a:prstGeom prst="rect">
            <a:avLst/>
          </a:prstGeom>
        </p:spPr>
        <p:txBody>
          <a:bodyPr vert="horz" lIns="0" tIns="0" rIns="0" bIns="0" anchor="t">
            <a:noAutofit/>
          </a:bodyPr>
          <a:lstStyle>
            <a:lvl1pPr marL="269874" indent="-179387">
              <a:lnSpc>
                <a:spcPct val="150000"/>
              </a:lnSpc>
              <a:buClr>
                <a:schemeClr val="accent6"/>
              </a:buClr>
              <a:buSzPct val="100000"/>
              <a:buFontTx/>
              <a:buBlip>
                <a:blip r:embed="rId2"/>
              </a:buBlip>
              <a:defRPr sz="1600" b="1" i="0" baseline="0">
                <a:solidFill>
                  <a:srgbClr val="8F8F8B"/>
                </a:solidFill>
                <a:latin typeface="Arial"/>
                <a:cs typeface="Arial"/>
              </a:defRPr>
            </a:lvl1pPr>
            <a:lvl2pPr marL="541335" indent="-180974">
              <a:lnSpc>
                <a:spcPct val="100000"/>
              </a:lnSpc>
              <a:buSzPct val="100000"/>
              <a:buFont typeface="Arial"/>
              <a:buChar char="•"/>
              <a:tabLst>
                <a:tab pos="623884" algn="l"/>
              </a:tabLst>
              <a:defRPr sz="1400" b="0" i="0">
                <a:solidFill>
                  <a:srgbClr val="333331"/>
                </a:solidFill>
                <a:latin typeface="Arial"/>
                <a:cs typeface="Arial"/>
              </a:defRPr>
            </a:lvl2pPr>
            <a:lvl3pPr marL="720721" indent="-179387">
              <a:buFont typeface="Aldo SemiBold"/>
              <a:buChar char="−"/>
              <a:defRPr sz="1200">
                <a:solidFill>
                  <a:srgbClr val="333331"/>
                </a:solidFill>
                <a:latin typeface="Arial"/>
                <a:cs typeface="Arial"/>
              </a:defRPr>
            </a:lvl3pPr>
          </a:lstStyle>
          <a:p>
            <a:pPr lvl="0"/>
            <a:r>
              <a:rPr lang="en-US" noProof="0" dirty="0" smtClean="0"/>
              <a:t>Title: Arial bold, 16pt</a:t>
            </a:r>
            <a:endParaRPr lang="en-US" sz="2400" noProof="0" dirty="0" smtClean="0"/>
          </a:p>
          <a:p>
            <a:pPr lvl="1"/>
            <a:r>
              <a:rPr lang="en-US" noProof="0" dirty="0" smtClean="0"/>
              <a:t>Level 1: Arial regular, 14pt</a:t>
            </a:r>
          </a:p>
          <a:p>
            <a:pPr lvl="2"/>
            <a:r>
              <a:rPr lang="en-US" noProof="0" dirty="0" smtClean="0"/>
              <a:t>Level 2: Arial regular, 12pt</a:t>
            </a:r>
            <a:br>
              <a:rPr lang="en-US" noProof="0" dirty="0" smtClean="0"/>
            </a:br>
            <a:endParaRPr lang="en-US" noProof="0" dirty="0" smtClean="0"/>
          </a:p>
        </p:txBody>
      </p:sp>
      <p:sp>
        <p:nvSpPr>
          <p:cNvPr id="17"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3674592638"/>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
        <p:nvSpPr>
          <p:cNvPr id="14" name="Titre 1"/>
          <p:cNvSpPr>
            <a:spLocks noGrp="1"/>
          </p:cNvSpPr>
          <p:nvPr>
            <p:ph type="ctrTitle" hasCustomPrompt="1"/>
          </p:nvPr>
        </p:nvSpPr>
        <p:spPr>
          <a:xfrm>
            <a:off x="781667" y="319589"/>
            <a:ext cx="8963469" cy="536045"/>
          </a:xfrm>
          <a:prstGeom prst="rect">
            <a:avLst/>
          </a:prstGeom>
        </p:spPr>
        <p:txBody>
          <a:bodyPr anchor="ctr"/>
          <a:lstStyle>
            <a:lvl1pPr algn="l">
              <a:defRPr sz="2400" b="1" i="0" baseline="0">
                <a:solidFill>
                  <a:srgbClr val="FFFFFF"/>
                </a:solidFill>
                <a:latin typeface="Arial"/>
                <a:cs typeface="Arial"/>
              </a:defRPr>
            </a:lvl1pPr>
          </a:lstStyle>
          <a:p>
            <a:r>
              <a:rPr lang="en-US" noProof="0" dirty="0" smtClean="0"/>
              <a:t>Title: Arial Bold, 24pt</a:t>
            </a:r>
            <a:endParaRPr lang="en-US" noProof="0" dirty="0"/>
          </a:p>
        </p:txBody>
      </p:sp>
    </p:spTree>
    <p:extLst>
      <p:ext uri="{BB962C8B-B14F-4D97-AF65-F5344CB8AC3E}">
        <p14:creationId xmlns:p14="http://schemas.microsoft.com/office/powerpoint/2010/main" xmlns="" val="731053674"/>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Reference">
    <p:spTree>
      <p:nvGrpSpPr>
        <p:cNvPr id="1" name=""/>
        <p:cNvGrpSpPr/>
        <p:nvPr/>
      </p:nvGrpSpPr>
      <p:grpSpPr>
        <a:xfrm>
          <a:off x="0" y="0"/>
          <a:ext cx="0" cy="0"/>
          <a:chOff x="0" y="0"/>
          <a:chExt cx="0" cy="0"/>
        </a:xfrm>
      </p:grpSpPr>
      <p:cxnSp>
        <p:nvCxnSpPr>
          <p:cNvPr id="13" name="Connecteur droit 12"/>
          <p:cNvCxnSpPr/>
          <p:nvPr userDrawn="1"/>
        </p:nvCxnSpPr>
        <p:spPr>
          <a:xfrm>
            <a:off x="2491308" y="1312433"/>
            <a:ext cx="0" cy="5046034"/>
          </a:xfrm>
          <a:prstGeom prst="line">
            <a:avLst/>
          </a:prstGeom>
          <a:ln w="28575"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61" name="Espace réservé pour une image  60"/>
          <p:cNvSpPr>
            <a:spLocks noGrp="1"/>
          </p:cNvSpPr>
          <p:nvPr>
            <p:ph type="pic" sz="quarter" idx="36" hasCustomPrompt="1"/>
          </p:nvPr>
        </p:nvSpPr>
        <p:spPr>
          <a:xfrm>
            <a:off x="422277" y="1330577"/>
            <a:ext cx="1955165" cy="959302"/>
          </a:xfrm>
          <a:prstGeom prst="rect">
            <a:avLst/>
          </a:prstGeom>
        </p:spPr>
        <p:txBody>
          <a:bodyPr vert="horz" anchor="ctr"/>
          <a:lstStyle>
            <a:lvl1pPr marL="0" indent="0" algn="ctr">
              <a:buNone/>
              <a:defRPr sz="1200">
                <a:latin typeface="Arial"/>
                <a:cs typeface="Arial"/>
              </a:defRPr>
            </a:lvl1pPr>
          </a:lstStyle>
          <a:p>
            <a:r>
              <a:rPr lang="en-US" noProof="0" dirty="0" smtClean="0"/>
              <a:t>Click to insert logo</a:t>
            </a:r>
            <a:endParaRPr lang="en-US" noProof="0" dirty="0"/>
          </a:p>
        </p:txBody>
      </p:sp>
      <p:sp>
        <p:nvSpPr>
          <p:cNvPr id="62" name="Titre 1"/>
          <p:cNvSpPr>
            <a:spLocks noGrp="1"/>
          </p:cNvSpPr>
          <p:nvPr>
            <p:ph type="ctrTitle" hasCustomPrompt="1"/>
          </p:nvPr>
        </p:nvSpPr>
        <p:spPr>
          <a:xfrm>
            <a:off x="781667" y="479508"/>
            <a:ext cx="8963469" cy="536045"/>
          </a:xfrm>
          <a:prstGeom prst="rect">
            <a:avLst/>
          </a:prstGeom>
        </p:spPr>
        <p:txBody>
          <a:bodyPr anchor="ctr"/>
          <a:lstStyle>
            <a:lvl1pPr algn="l">
              <a:defRPr sz="2000" b="0" i="0" baseline="0">
                <a:solidFill>
                  <a:srgbClr val="FFFFFF"/>
                </a:solidFill>
                <a:latin typeface="Arial"/>
                <a:cs typeface="Arial"/>
              </a:defRPr>
            </a:lvl1pPr>
          </a:lstStyle>
          <a:p>
            <a:r>
              <a:rPr lang="en-US" noProof="0" dirty="0" smtClean="0"/>
              <a:t>Title: Arial, 20pt</a:t>
            </a:r>
            <a:endParaRPr lang="en-US" noProof="0" dirty="0"/>
          </a:p>
        </p:txBody>
      </p:sp>
      <p:sp>
        <p:nvSpPr>
          <p:cNvPr id="63" name="Espace réservé du texte 25"/>
          <p:cNvSpPr>
            <a:spLocks noGrp="1"/>
          </p:cNvSpPr>
          <p:nvPr>
            <p:ph type="body" sz="quarter" idx="10" hasCustomPrompt="1"/>
          </p:nvPr>
        </p:nvSpPr>
        <p:spPr>
          <a:xfrm>
            <a:off x="2605178" y="1312433"/>
            <a:ext cx="6936755" cy="5046034"/>
          </a:xfrm>
          <a:prstGeom prst="rect">
            <a:avLst/>
          </a:prstGeom>
        </p:spPr>
        <p:txBody>
          <a:bodyPr vert="horz" anchor="ctr"/>
          <a:lstStyle>
            <a:lvl1pPr marL="269874" indent="-179387">
              <a:lnSpc>
                <a:spcPct val="150000"/>
              </a:lnSpc>
              <a:buClr>
                <a:schemeClr val="accent6"/>
              </a:buClr>
              <a:buSzPct val="100000"/>
              <a:buFontTx/>
              <a:buBlip>
                <a:blip r:embed="rId2"/>
              </a:buBlip>
              <a:defRPr sz="1600" b="1" i="0" baseline="0">
                <a:solidFill>
                  <a:schemeClr val="tx2">
                    <a:lumMod val="50000"/>
                    <a:lumOff val="50000"/>
                  </a:schemeClr>
                </a:solidFill>
                <a:latin typeface="Arial"/>
                <a:cs typeface="Arial"/>
              </a:defRPr>
            </a:lvl1pPr>
            <a:lvl2pPr marL="541335" indent="-180974">
              <a:lnSpc>
                <a:spcPct val="100000"/>
              </a:lnSpc>
              <a:buSzPct val="100000"/>
              <a:buFont typeface="Arial"/>
              <a:buChar char="•"/>
              <a:tabLst>
                <a:tab pos="623884" algn="l"/>
              </a:tabLst>
              <a:defRPr sz="1250" b="0" i="0">
                <a:solidFill>
                  <a:schemeClr val="tx2">
                    <a:lumMod val="90000"/>
                    <a:lumOff val="10000"/>
                  </a:schemeClr>
                </a:solidFill>
                <a:latin typeface="Arial"/>
                <a:cs typeface="Arial"/>
              </a:defRPr>
            </a:lvl2pPr>
            <a:lvl3pPr marL="720721" indent="-179387">
              <a:buFont typeface="Aldo SemiBold"/>
              <a:buChar char="−"/>
              <a:defRPr sz="1100">
                <a:solidFill>
                  <a:schemeClr val="tx2">
                    <a:lumMod val="90000"/>
                    <a:lumOff val="10000"/>
                  </a:schemeClr>
                </a:solidFill>
                <a:latin typeface="Arial"/>
                <a:cs typeface="Arial"/>
              </a:defRPr>
            </a:lvl3pPr>
          </a:lstStyle>
          <a:p>
            <a:pPr lvl="0"/>
            <a:r>
              <a:rPr lang="en-US" noProof="0" dirty="0" smtClean="0"/>
              <a:t>TITLE: ARIAL BOLD, 16PT</a:t>
            </a:r>
            <a:endParaRPr lang="en-US" sz="2400" noProof="0" dirty="0" smtClean="0"/>
          </a:p>
          <a:p>
            <a:pPr lvl="1"/>
            <a:r>
              <a:rPr lang="en-US" noProof="0" dirty="0" smtClean="0"/>
              <a:t>Content level 1: Arial regular, 12.5pt</a:t>
            </a:r>
          </a:p>
          <a:p>
            <a:pPr lvl="2"/>
            <a:r>
              <a:rPr lang="en-US" noProof="0" dirty="0" smtClean="0"/>
              <a:t>Content level 2: Arial regular, 11pt</a:t>
            </a:r>
            <a:br>
              <a:rPr lang="en-US" noProof="0" dirty="0" smtClean="0"/>
            </a:br>
            <a:endParaRPr lang="en-US" noProof="0" dirty="0" smtClean="0"/>
          </a:p>
        </p:txBody>
      </p:sp>
      <p:sp>
        <p:nvSpPr>
          <p:cNvPr id="64" name="Espace réservé du texte 16"/>
          <p:cNvSpPr>
            <a:spLocks noGrp="1"/>
          </p:cNvSpPr>
          <p:nvPr>
            <p:ph type="body" sz="quarter" idx="38" hasCustomPrompt="1"/>
          </p:nvPr>
        </p:nvSpPr>
        <p:spPr>
          <a:xfrm>
            <a:off x="422276" y="2530593"/>
            <a:ext cx="1955164" cy="3827874"/>
          </a:xfrm>
          <a:prstGeom prst="rect">
            <a:avLst/>
          </a:prstGeom>
        </p:spPr>
        <p:txBody>
          <a:bodyPr/>
          <a:lstStyle>
            <a:lvl1pPr marL="176212" indent="-176212">
              <a:spcBef>
                <a:spcPts val="0"/>
              </a:spcBef>
              <a:spcAft>
                <a:spcPts val="400"/>
              </a:spcAft>
              <a:buFontTx/>
              <a:buBlip>
                <a:blip r:embed="rId3"/>
              </a:buBlip>
              <a:defRPr sz="1050" b="1" baseline="0">
                <a:solidFill>
                  <a:schemeClr val="accent4"/>
                </a:solidFill>
              </a:defRPr>
            </a:lvl1pPr>
            <a:lvl2pPr marL="176399" indent="-176399">
              <a:lnSpc>
                <a:spcPct val="100000"/>
              </a:lnSpc>
              <a:spcBef>
                <a:spcPts val="0"/>
              </a:spcBef>
              <a:buNone/>
              <a:defRPr sz="1000">
                <a:solidFill>
                  <a:schemeClr val="accent3"/>
                </a:solidFill>
              </a:defRPr>
            </a:lvl2pPr>
            <a:lvl3pPr marL="265112" indent="-88900">
              <a:defRPr sz="1000" baseline="0">
                <a:solidFill>
                  <a:schemeClr val="tx1">
                    <a:lumMod val="50000"/>
                    <a:lumOff val="50000"/>
                  </a:schemeClr>
                </a:solidFill>
              </a:defRPr>
            </a:lvl3pPr>
            <a:lvl4pPr marL="265112" indent="0">
              <a:buNone/>
              <a:defRPr sz="900" baseline="0"/>
            </a:lvl4pPr>
            <a:lvl5pPr marL="265112" indent="0">
              <a:buNone/>
              <a:defRPr sz="900" baseline="0"/>
            </a:lvl5pPr>
          </a:lstStyle>
          <a:p>
            <a:pPr lvl="0"/>
            <a:r>
              <a:rPr lang="en-US" noProof="0" dirty="0" smtClean="0"/>
              <a:t>Level 1: ARIAL 10.5</a:t>
            </a:r>
          </a:p>
          <a:p>
            <a:pPr lvl="1"/>
            <a:r>
              <a:rPr lang="en-US" noProof="0" dirty="0" smtClean="0"/>
              <a:t>level 2: Arial 10.5</a:t>
            </a:r>
          </a:p>
          <a:p>
            <a:pPr lvl="2"/>
            <a:r>
              <a:rPr lang="en-US" noProof="0" dirty="0" smtClean="0"/>
              <a:t>Level 3: Arial 10</a:t>
            </a:r>
          </a:p>
          <a:p>
            <a:pPr lvl="3"/>
            <a:r>
              <a:rPr lang="en-US" noProof="0" dirty="0" smtClean="0"/>
              <a:t>Level 4: Arial 9</a:t>
            </a:r>
          </a:p>
          <a:p>
            <a:pPr lvl="4"/>
            <a:r>
              <a:rPr lang="en-US" noProof="0" dirty="0" smtClean="0"/>
              <a:t>Level 5: Arial 9</a:t>
            </a:r>
            <a:endParaRPr lang="en-US" noProof="0" dirty="0"/>
          </a:p>
        </p:txBody>
      </p:sp>
      <p:sp>
        <p:nvSpPr>
          <p:cNvPr id="2" name="ZoneTexte 1"/>
          <p:cNvSpPr txBox="1"/>
          <p:nvPr userDrawn="1"/>
        </p:nvSpPr>
        <p:spPr>
          <a:xfrm>
            <a:off x="781665" y="144329"/>
            <a:ext cx="2309094" cy="461665"/>
          </a:xfrm>
          <a:prstGeom prst="rect">
            <a:avLst/>
          </a:prstGeom>
          <a:noFill/>
        </p:spPr>
        <p:txBody>
          <a:bodyPr wrap="none" rtlCol="0">
            <a:spAutoFit/>
          </a:bodyPr>
          <a:lstStyle/>
          <a:p>
            <a:r>
              <a:rPr lang="en-US" sz="2400" b="1" noProof="0" dirty="0" smtClean="0">
                <a:solidFill>
                  <a:schemeClr val="bg1"/>
                </a:solidFill>
                <a:latin typeface="+mj-lt"/>
              </a:rPr>
              <a:t>B&amp;D References </a:t>
            </a:r>
            <a:endParaRPr lang="en-US" sz="2400" b="1" noProof="0" dirty="0">
              <a:solidFill>
                <a:schemeClr val="bg1"/>
              </a:solidFill>
              <a:latin typeface="+mj-lt"/>
            </a:endParaRPr>
          </a:p>
        </p:txBody>
      </p:sp>
      <p:sp>
        <p:nvSpPr>
          <p:cNvPr id="16" name="Espace réservé du numéro de diapositive 5"/>
          <p:cNvSpPr>
            <a:spLocks noGrp="1"/>
          </p:cNvSpPr>
          <p:nvPr>
            <p:ph type="sldNum" sz="quarter" idx="26"/>
          </p:nvPr>
        </p:nvSpPr>
        <p:spPr>
          <a:xfrm>
            <a:off x="8939158" y="6615208"/>
            <a:ext cx="876715" cy="208441"/>
          </a:xfrm>
          <a:prstGeom prst="rect">
            <a:avLst/>
          </a:prstGeom>
        </p:spPr>
        <p:txBody>
          <a:bodyPr wrap="none" lIns="0" tIns="0" rIns="0" bIns="0" anchor="ctr"/>
          <a:lstStyle>
            <a:lvl1pPr algn="r">
              <a:defRPr sz="1000">
                <a:solidFill>
                  <a:srgbClr val="FFFFFF"/>
                </a:solidFill>
                <a:latin typeface="Arial"/>
                <a:cs typeface="Arial"/>
              </a:defRPr>
            </a:lvl1pPr>
          </a:lstStyle>
          <a:p>
            <a:fld id="{38570361-E28B-4148-8FC2-53D44CDFFCDC}" type="slidenum">
              <a:rPr lang="en-US" noProof="0" smtClean="0"/>
              <a:pPr/>
              <a:t>‹#›</a:t>
            </a:fld>
            <a:endParaRPr lang="en-US" noProof="0" dirty="0"/>
          </a:p>
        </p:txBody>
      </p:sp>
    </p:spTree>
    <p:extLst>
      <p:ext uri="{BB962C8B-B14F-4D97-AF65-F5344CB8AC3E}">
        <p14:creationId xmlns:p14="http://schemas.microsoft.com/office/powerpoint/2010/main" xmlns="" val="43697038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efault: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600201"/>
            <a:ext cx="8915400" cy="4349080"/>
          </a:xfrm>
          <a:prstGeom prst="rect">
            <a:avLst/>
          </a:prstGeom>
          <a:ln w="0">
            <a:noFill/>
          </a:ln>
        </p:spPr>
        <p:txBody>
          <a:bodyPr wrap="square">
            <a:noAutofit/>
          </a:bodyPr>
          <a:lstStyle>
            <a:lvl1pPr algn="l">
              <a:buFontTx/>
              <a:buBlip>
                <a:blip r:embed="rId2"/>
              </a:buBlip>
              <a:defRPr sz="2400" u="none" baseline="0"/>
            </a:lvl1pPr>
            <a:lvl2pPr>
              <a:defRPr sz="2200"/>
            </a:lvl2pPr>
            <a:lvl3pPr>
              <a:defRPr sz="2000"/>
            </a:lvl3pPr>
            <a:lvl4pPr>
              <a:defRPr sz="1800"/>
            </a:lvl4pPr>
            <a:lvl5pPr>
              <a:defRPr sz="1600"/>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8"/>
            <a:endParaRPr lang="fr-BE" dirty="0"/>
          </a:p>
        </p:txBody>
      </p:sp>
      <p:sp>
        <p:nvSpPr>
          <p:cNvPr id="10" name="Title 9"/>
          <p:cNvSpPr>
            <a:spLocks noGrp="1"/>
          </p:cNvSpPr>
          <p:nvPr>
            <p:ph type="title"/>
          </p:nvPr>
        </p:nvSpPr>
        <p:spPr>
          <a:xfrm>
            <a:off x="1067996" y="241301"/>
            <a:ext cx="8373665" cy="511175"/>
          </a:xfrm>
          <a:prstGeom prst="rect">
            <a:avLst/>
          </a:prstGeom>
        </p:spPr>
        <p:txBody>
          <a:bodyPr/>
          <a:lstStyle/>
          <a:p>
            <a:r>
              <a:rPr lang="en-US" dirty="0" smtClean="0"/>
              <a:t>Click to edit Master title style</a:t>
            </a:r>
            <a:endParaRPr lang="fr-BE" dirty="0"/>
          </a:p>
        </p:txBody>
      </p:sp>
      <p:pic>
        <p:nvPicPr>
          <p:cNvPr id="6" name="Picture 2"/>
          <p:cNvPicPr>
            <a:picLocks noChangeAspect="1" noChangeArrowheads="1"/>
          </p:cNvPicPr>
          <p:nvPr userDrawn="1"/>
        </p:nvPicPr>
        <p:blipFill>
          <a:blip r:embed="rId3" cstate="screen">
            <a:extLst>
              <a:ext uri="{28A0092B-C50C-407E-A947-70E740481C1C}">
                <a14:useLocalDpi xmlns:a14="http://schemas.microsoft.com/office/drawing/2010/main" xmlns=""/>
              </a:ext>
            </a:extLst>
          </a:blip>
          <a:srcRect/>
          <a:stretch>
            <a:fillRect/>
          </a:stretch>
        </p:blipFill>
        <p:spPr bwMode="auto">
          <a:xfrm>
            <a:off x="-3237910" y="1052736"/>
            <a:ext cx="2968134" cy="4320480"/>
          </a:xfrm>
          <a:prstGeom prst="rect">
            <a:avLst/>
          </a:prstGeom>
          <a:noFill/>
          <a:ln w="9525">
            <a:noFill/>
            <a:miter lim="800000"/>
            <a:headEnd/>
            <a:tailEnd/>
          </a:ln>
        </p:spPr>
      </p:pic>
    </p:spTree>
    <p:extLst>
      <p:ext uri="{BB962C8B-B14F-4D97-AF65-F5344CB8AC3E}">
        <p14:creationId xmlns:p14="http://schemas.microsoft.com/office/powerpoint/2010/main" xmlns="" val="3491045248"/>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988008" y="3630446"/>
            <a:ext cx="6096969" cy="406505"/>
          </a:xfrm>
          <a:prstGeom prst="rect">
            <a:avLst/>
          </a:prstGeom>
        </p:spPr>
        <p:txBody>
          <a:bodyPr tIns="0" bIns="0" anchor="ctr"/>
          <a:lstStyle>
            <a:lvl1pPr algn="l">
              <a:defRPr sz="3200" b="1" i="0" baseline="0">
                <a:solidFill>
                  <a:schemeClr val="tx2">
                    <a:lumMod val="75000"/>
                    <a:lumOff val="25000"/>
                  </a:schemeClr>
                </a:solidFill>
                <a:latin typeface="Arial"/>
                <a:cs typeface="Arial"/>
              </a:defRPr>
            </a:lvl1pPr>
          </a:lstStyle>
          <a:p>
            <a:r>
              <a:rPr lang="en-US" noProof="0" dirty="0" smtClean="0"/>
              <a:t>Title: Arial Bold, 32pt</a:t>
            </a:r>
            <a:endParaRPr lang="en-US" noProof="0" dirty="0"/>
          </a:p>
        </p:txBody>
      </p:sp>
      <p:sp>
        <p:nvSpPr>
          <p:cNvPr id="3" name="Sous-titre 2"/>
          <p:cNvSpPr>
            <a:spLocks noGrp="1"/>
          </p:cNvSpPr>
          <p:nvPr>
            <p:ph type="subTitle" idx="1" hasCustomPrompt="1"/>
          </p:nvPr>
        </p:nvSpPr>
        <p:spPr>
          <a:xfrm>
            <a:off x="1988008" y="4018647"/>
            <a:ext cx="6096969" cy="310174"/>
          </a:xfrm>
          <a:prstGeom prst="rect">
            <a:avLst/>
          </a:prstGeom>
        </p:spPr>
        <p:txBody>
          <a:bodyPr tIns="0" bIns="0" anchor="ctr"/>
          <a:lstStyle>
            <a:lvl1pPr marL="0" indent="0" algn="l">
              <a:buNone/>
              <a:defRPr sz="1800" baseline="0">
                <a:solidFill>
                  <a:schemeClr val="tx2">
                    <a:lumMod val="75000"/>
                    <a:lumOff val="25000"/>
                  </a:schemeClr>
                </a:solidFill>
                <a:latin typeface="Arial"/>
                <a:cs typeface="Arial"/>
              </a:defRPr>
            </a:lvl1pPr>
            <a:lvl2pPr marL="457197" indent="0" algn="ctr">
              <a:buNone/>
              <a:defRPr>
                <a:solidFill>
                  <a:schemeClr val="tx1">
                    <a:tint val="75000"/>
                  </a:schemeClr>
                </a:solidFill>
              </a:defRPr>
            </a:lvl2pPr>
            <a:lvl3pPr marL="914395" indent="0" algn="ctr">
              <a:buNone/>
              <a:defRPr>
                <a:solidFill>
                  <a:schemeClr val="tx1">
                    <a:tint val="75000"/>
                  </a:schemeClr>
                </a:solidFill>
              </a:defRPr>
            </a:lvl3pPr>
            <a:lvl4pPr marL="1371592" indent="0" algn="ctr">
              <a:buNone/>
              <a:defRPr>
                <a:solidFill>
                  <a:schemeClr val="tx1">
                    <a:tint val="75000"/>
                  </a:schemeClr>
                </a:solidFill>
              </a:defRPr>
            </a:lvl4pPr>
            <a:lvl5pPr marL="1828789" indent="0" algn="ctr">
              <a:buNone/>
              <a:defRPr>
                <a:solidFill>
                  <a:schemeClr val="tx1">
                    <a:tint val="75000"/>
                  </a:schemeClr>
                </a:solidFill>
              </a:defRPr>
            </a:lvl5pPr>
            <a:lvl6pPr marL="2285987" indent="0" algn="ctr">
              <a:buNone/>
              <a:defRPr>
                <a:solidFill>
                  <a:schemeClr val="tx1">
                    <a:tint val="75000"/>
                  </a:schemeClr>
                </a:solidFill>
              </a:defRPr>
            </a:lvl6pPr>
            <a:lvl7pPr marL="2743184" indent="0" algn="ctr">
              <a:buNone/>
              <a:defRPr>
                <a:solidFill>
                  <a:schemeClr val="tx1">
                    <a:tint val="75000"/>
                  </a:schemeClr>
                </a:solidFill>
              </a:defRPr>
            </a:lvl7pPr>
            <a:lvl8pPr marL="3200381" indent="0" algn="ctr">
              <a:buNone/>
              <a:defRPr>
                <a:solidFill>
                  <a:schemeClr val="tx1">
                    <a:tint val="75000"/>
                  </a:schemeClr>
                </a:solidFill>
              </a:defRPr>
            </a:lvl8pPr>
            <a:lvl9pPr marL="3657579" indent="0" algn="ctr">
              <a:buNone/>
              <a:defRPr>
                <a:solidFill>
                  <a:schemeClr val="tx1">
                    <a:tint val="75000"/>
                  </a:schemeClr>
                </a:solidFill>
              </a:defRPr>
            </a:lvl9pPr>
          </a:lstStyle>
          <a:p>
            <a:r>
              <a:rPr lang="en-US" noProof="0" dirty="0" smtClean="0"/>
              <a:t>Subtitle: Arial regular, 18pt</a:t>
            </a:r>
            <a:endParaRPr lang="en-US" noProof="0" dirty="0"/>
          </a:p>
        </p:txBody>
      </p:sp>
      <p:sp>
        <p:nvSpPr>
          <p:cNvPr id="6" name="Espace réservé du texte 5"/>
          <p:cNvSpPr>
            <a:spLocks noGrp="1"/>
          </p:cNvSpPr>
          <p:nvPr>
            <p:ph type="body" sz="quarter" idx="10" hasCustomPrompt="1"/>
          </p:nvPr>
        </p:nvSpPr>
        <p:spPr>
          <a:xfrm>
            <a:off x="1988005" y="3408432"/>
            <a:ext cx="4618122" cy="201997"/>
          </a:xfrm>
          <a:prstGeom prst="rect">
            <a:avLst/>
          </a:prstGeom>
        </p:spPr>
        <p:txBody>
          <a:bodyPr vert="horz" tIns="0" bIns="0" anchor="ctr"/>
          <a:lstStyle>
            <a:lvl1pPr marL="0" indent="0">
              <a:buNone/>
              <a:defRPr sz="1000">
                <a:solidFill>
                  <a:schemeClr val="tx2">
                    <a:lumMod val="75000"/>
                    <a:lumOff val="25000"/>
                  </a:schemeClr>
                </a:solidFill>
                <a:latin typeface="Arial"/>
                <a:cs typeface="Arial"/>
              </a:defRPr>
            </a:lvl1pPr>
          </a:lstStyle>
          <a:p>
            <a:pPr lvl="0"/>
            <a:r>
              <a:rPr lang="en-US" noProof="0" dirty="0" smtClean="0"/>
              <a:t>Date: Arial, 10pt</a:t>
            </a:r>
            <a:endParaRPr lang="en-US" noProof="0" dirty="0"/>
          </a:p>
        </p:txBody>
      </p:sp>
      <p:cxnSp>
        <p:nvCxnSpPr>
          <p:cNvPr id="10" name="Connecteur droit 9"/>
          <p:cNvCxnSpPr/>
          <p:nvPr userDrawn="1"/>
        </p:nvCxnSpPr>
        <p:spPr>
          <a:xfrm>
            <a:off x="1884107" y="3468688"/>
            <a:ext cx="0" cy="804862"/>
          </a:xfrm>
          <a:prstGeom prst="line">
            <a:avLst/>
          </a:prstGeom>
          <a:ln w="76200" cmpd="sng">
            <a:solidFill>
              <a:schemeClr val="tx2">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10"/>
          <p:cNvSpPr/>
          <p:nvPr userDrawn="1"/>
        </p:nvSpPr>
        <p:spPr>
          <a:xfrm>
            <a:off x="0" y="0"/>
            <a:ext cx="9906000" cy="180234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noProof="0" dirty="0">
              <a:solidFill>
                <a:schemeClr val="accent4"/>
              </a:solidFill>
            </a:endParaRPr>
          </a:p>
        </p:txBody>
      </p:sp>
      <p:pic>
        <p:nvPicPr>
          <p:cNvPr id="13" name="Image 12"/>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1788163" y="638473"/>
            <a:ext cx="6329681" cy="569639"/>
          </a:xfrm>
          <a:prstGeom prst="rect">
            <a:avLst/>
          </a:prstGeom>
        </p:spPr>
      </p:pic>
      <p:sp>
        <p:nvSpPr>
          <p:cNvPr id="8" name="Rectangle 7"/>
          <p:cNvSpPr/>
          <p:nvPr userDrawn="1"/>
        </p:nvSpPr>
        <p:spPr>
          <a:xfrm>
            <a:off x="0" y="6573916"/>
            <a:ext cx="9906000" cy="284084"/>
          </a:xfrm>
          <a:prstGeom prst="rect">
            <a:avLst/>
          </a:prstGeom>
          <a:solidFill>
            <a:srgbClr val="7F7F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noProof="0" dirty="0"/>
          </a:p>
        </p:txBody>
      </p:sp>
    </p:spTree>
    <p:extLst>
      <p:ext uri="{BB962C8B-B14F-4D97-AF65-F5344CB8AC3E}">
        <p14:creationId xmlns:p14="http://schemas.microsoft.com/office/powerpoint/2010/main" xmlns="" val="38776989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5.xml"/><Relationship Id="rId7" Type="http://schemas.openxmlformats.org/officeDocument/2006/relationships/image" Target="../media/image2.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0.xml"/><Relationship Id="rId7" Type="http://schemas.openxmlformats.org/officeDocument/2006/relationships/image" Target="../media/image4.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5.xml"/><Relationship Id="rId7" Type="http://schemas.openxmlformats.org/officeDocument/2006/relationships/image" Target="../media/image5.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4.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0.xml"/><Relationship Id="rId7" Type="http://schemas.openxmlformats.org/officeDocument/2006/relationships/image" Target="../media/image6.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5.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5.xml"/><Relationship Id="rId7" Type="http://schemas.openxmlformats.org/officeDocument/2006/relationships/image" Target="../media/image7.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6.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theme" Target="../theme/theme7.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32049049"/>
      </p:ext>
    </p:extLst>
  </p:cSld>
  <p:clrMap bg1="lt1" tx1="dk1" bg2="lt2" tx2="dk2" accent1="accent1" accent2="accent2" accent3="accent3" accent4="accent4" accent5="accent5" accent6="accent6" hlink="hlink" folHlink="folHlink"/>
  <p:sldLayoutIdLst>
    <p:sldLayoutId id="2147483724" r:id="rId1"/>
    <p:sldLayoutId id="2147483723" r:id="rId2"/>
  </p:sldLayoutIdLst>
  <p:timing>
    <p:tnLst>
      <p:par>
        <p:cTn id="1" dur="indefinite" restart="never" nodeType="tmRoot"/>
      </p:par>
    </p:tnLst>
  </p:timing>
  <p:hf hdr="0" ftr="0" dt="0"/>
  <p:txStyles>
    <p:titleStyle>
      <a:lvl1pPr algn="ctr" defTabSz="457197" rtl="0" eaLnBrk="1" latinLnBrk="0" hangingPunct="1">
        <a:spcBef>
          <a:spcPct val="0"/>
        </a:spcBef>
        <a:buNone/>
        <a:defRPr sz="4400" kern="1200">
          <a:solidFill>
            <a:schemeClr val="tx1"/>
          </a:solidFill>
          <a:latin typeface="+mj-lt"/>
          <a:ea typeface="+mj-ea"/>
          <a:cs typeface="+mj-cs"/>
        </a:defRPr>
      </a:lvl1pPr>
    </p:titleStyle>
    <p:bodyStyle>
      <a:lvl1pPr marL="342898" indent="-342898" algn="l" defTabSz="457197" rtl="0" eaLnBrk="1" latinLnBrk="0" hangingPunct="1">
        <a:spcBef>
          <a:spcPct val="20000"/>
        </a:spcBef>
        <a:buFont typeface="Arial"/>
        <a:buChar char="•"/>
        <a:defRPr sz="3200" kern="1200">
          <a:solidFill>
            <a:schemeClr val="tx1"/>
          </a:solidFill>
          <a:latin typeface="+mn-lt"/>
          <a:ea typeface="+mn-ea"/>
          <a:cs typeface="+mn-cs"/>
        </a:defRPr>
      </a:lvl1pPr>
      <a:lvl2pPr marL="742946" indent="-285749" algn="l" defTabSz="457197" rtl="0" eaLnBrk="1" latinLnBrk="0" hangingPunct="1">
        <a:spcBef>
          <a:spcPct val="20000"/>
        </a:spcBef>
        <a:buFont typeface="Arial"/>
        <a:buChar char="–"/>
        <a:defRPr sz="2800" kern="1200">
          <a:solidFill>
            <a:schemeClr val="tx1"/>
          </a:solidFill>
          <a:latin typeface="+mn-lt"/>
          <a:ea typeface="+mn-ea"/>
          <a:cs typeface="+mn-cs"/>
        </a:defRPr>
      </a:lvl2pPr>
      <a:lvl3pPr marL="1142993" indent="-228599" algn="l" defTabSz="457197" rtl="0" eaLnBrk="1" latinLnBrk="0" hangingPunct="1">
        <a:spcBef>
          <a:spcPct val="20000"/>
        </a:spcBef>
        <a:buFont typeface="Arial"/>
        <a:buChar char="•"/>
        <a:defRPr sz="2400" kern="1200">
          <a:solidFill>
            <a:schemeClr val="tx1"/>
          </a:solidFill>
          <a:latin typeface="+mn-lt"/>
          <a:ea typeface="+mn-ea"/>
          <a:cs typeface="+mn-cs"/>
        </a:defRPr>
      </a:lvl3pPr>
      <a:lvl4pPr marL="1600191" indent="-228599" algn="l" defTabSz="457197" rtl="0" eaLnBrk="1" latinLnBrk="0" hangingPunct="1">
        <a:spcBef>
          <a:spcPct val="20000"/>
        </a:spcBef>
        <a:buFont typeface="Arial"/>
        <a:buChar char="–"/>
        <a:defRPr sz="2000" kern="1200">
          <a:solidFill>
            <a:schemeClr val="tx1"/>
          </a:solidFill>
          <a:latin typeface="+mn-lt"/>
          <a:ea typeface="+mn-ea"/>
          <a:cs typeface="+mn-cs"/>
        </a:defRPr>
      </a:lvl4pPr>
      <a:lvl5pPr marL="2057388" indent="-228599" algn="l" defTabSz="457197" rtl="0" eaLnBrk="1" latinLnBrk="0" hangingPunct="1">
        <a:spcBef>
          <a:spcPct val="20000"/>
        </a:spcBef>
        <a:buFont typeface="Arial"/>
        <a:buChar char="»"/>
        <a:defRPr sz="2000" kern="1200">
          <a:solidFill>
            <a:schemeClr val="tx1"/>
          </a:solidFill>
          <a:latin typeface="+mn-lt"/>
          <a:ea typeface="+mn-ea"/>
          <a:cs typeface="+mn-cs"/>
        </a:defRPr>
      </a:lvl5pPr>
      <a:lvl6pPr marL="2514585" indent="-228599" algn="l" defTabSz="457197" rtl="0" eaLnBrk="1" latinLnBrk="0" hangingPunct="1">
        <a:spcBef>
          <a:spcPct val="20000"/>
        </a:spcBef>
        <a:buFont typeface="Arial"/>
        <a:buChar char="•"/>
        <a:defRPr sz="2000" kern="1200">
          <a:solidFill>
            <a:schemeClr val="tx1"/>
          </a:solidFill>
          <a:latin typeface="+mn-lt"/>
          <a:ea typeface="+mn-ea"/>
          <a:cs typeface="+mn-cs"/>
        </a:defRPr>
      </a:lvl6pPr>
      <a:lvl7pPr marL="2971783" indent="-228599" algn="l" defTabSz="457197" rtl="0" eaLnBrk="1" latinLnBrk="0" hangingPunct="1">
        <a:spcBef>
          <a:spcPct val="20000"/>
        </a:spcBef>
        <a:buFont typeface="Arial"/>
        <a:buChar char="•"/>
        <a:defRPr sz="2000" kern="1200">
          <a:solidFill>
            <a:schemeClr val="tx1"/>
          </a:solidFill>
          <a:latin typeface="+mn-lt"/>
          <a:ea typeface="+mn-ea"/>
          <a:cs typeface="+mn-cs"/>
        </a:defRPr>
      </a:lvl7pPr>
      <a:lvl8pPr marL="3428980" indent="-228599" algn="l" defTabSz="457197" rtl="0" eaLnBrk="1" latinLnBrk="0" hangingPunct="1">
        <a:spcBef>
          <a:spcPct val="20000"/>
        </a:spcBef>
        <a:buFont typeface="Arial"/>
        <a:buChar char="•"/>
        <a:defRPr sz="2000" kern="1200">
          <a:solidFill>
            <a:schemeClr val="tx1"/>
          </a:solidFill>
          <a:latin typeface="+mn-lt"/>
          <a:ea typeface="+mn-ea"/>
          <a:cs typeface="+mn-cs"/>
        </a:defRPr>
      </a:lvl8pPr>
      <a:lvl9pPr marL="3886177" indent="-228599" algn="l" defTabSz="45719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197" rtl="0" eaLnBrk="1" latinLnBrk="0" hangingPunct="1">
        <a:defRPr sz="1800" kern="1200">
          <a:solidFill>
            <a:schemeClr val="tx1"/>
          </a:solidFill>
          <a:latin typeface="+mn-lt"/>
          <a:ea typeface="+mn-ea"/>
          <a:cs typeface="+mn-cs"/>
        </a:defRPr>
      </a:lvl1pPr>
      <a:lvl2pPr marL="457197" algn="l" defTabSz="457197" rtl="0" eaLnBrk="1" latinLnBrk="0" hangingPunct="1">
        <a:defRPr sz="1800" kern="1200">
          <a:solidFill>
            <a:schemeClr val="tx1"/>
          </a:solidFill>
          <a:latin typeface="+mn-lt"/>
          <a:ea typeface="+mn-ea"/>
          <a:cs typeface="+mn-cs"/>
        </a:defRPr>
      </a:lvl2pPr>
      <a:lvl3pPr marL="914395" algn="l" defTabSz="457197" rtl="0" eaLnBrk="1" latinLnBrk="0" hangingPunct="1">
        <a:defRPr sz="1800" kern="1200">
          <a:solidFill>
            <a:schemeClr val="tx1"/>
          </a:solidFill>
          <a:latin typeface="+mn-lt"/>
          <a:ea typeface="+mn-ea"/>
          <a:cs typeface="+mn-cs"/>
        </a:defRPr>
      </a:lvl3pPr>
      <a:lvl4pPr marL="1371592" algn="l" defTabSz="457197" rtl="0" eaLnBrk="1" latinLnBrk="0" hangingPunct="1">
        <a:defRPr sz="1800" kern="1200">
          <a:solidFill>
            <a:schemeClr val="tx1"/>
          </a:solidFill>
          <a:latin typeface="+mn-lt"/>
          <a:ea typeface="+mn-ea"/>
          <a:cs typeface="+mn-cs"/>
        </a:defRPr>
      </a:lvl4pPr>
      <a:lvl5pPr marL="1828789" algn="l" defTabSz="457197" rtl="0" eaLnBrk="1" latinLnBrk="0" hangingPunct="1">
        <a:defRPr sz="1800" kern="1200">
          <a:solidFill>
            <a:schemeClr val="tx1"/>
          </a:solidFill>
          <a:latin typeface="+mn-lt"/>
          <a:ea typeface="+mn-ea"/>
          <a:cs typeface="+mn-cs"/>
        </a:defRPr>
      </a:lvl5pPr>
      <a:lvl6pPr marL="2285987" algn="l" defTabSz="457197" rtl="0" eaLnBrk="1" latinLnBrk="0" hangingPunct="1">
        <a:defRPr sz="1800" kern="1200">
          <a:solidFill>
            <a:schemeClr val="tx1"/>
          </a:solidFill>
          <a:latin typeface="+mn-lt"/>
          <a:ea typeface="+mn-ea"/>
          <a:cs typeface="+mn-cs"/>
        </a:defRPr>
      </a:lvl6pPr>
      <a:lvl7pPr marL="2743184" algn="l" defTabSz="457197" rtl="0" eaLnBrk="1" latinLnBrk="0" hangingPunct="1">
        <a:defRPr sz="1800" kern="1200">
          <a:solidFill>
            <a:schemeClr val="tx1"/>
          </a:solidFill>
          <a:latin typeface="+mn-lt"/>
          <a:ea typeface="+mn-ea"/>
          <a:cs typeface="+mn-cs"/>
        </a:defRPr>
      </a:lvl7pPr>
      <a:lvl8pPr marL="3200381" algn="l" defTabSz="457197" rtl="0" eaLnBrk="1" latinLnBrk="0" hangingPunct="1">
        <a:defRPr sz="1800" kern="1200">
          <a:solidFill>
            <a:schemeClr val="tx1"/>
          </a:solidFill>
          <a:latin typeface="+mn-lt"/>
          <a:ea typeface="+mn-ea"/>
          <a:cs typeface="+mn-cs"/>
        </a:defRPr>
      </a:lvl8pPr>
      <a:lvl9pPr marL="3657579" algn="l" defTabSz="45719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 2" descr="bandeau_orange.png"/>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0" y="101604"/>
            <a:ext cx="9906000" cy="972000"/>
          </a:xfrm>
          <a:prstGeom prst="rect">
            <a:avLst/>
          </a:prstGeom>
        </p:spPr>
      </p:pic>
      <p:sp>
        <p:nvSpPr>
          <p:cNvPr id="4" name="Rectangle 3"/>
          <p:cNvSpPr/>
          <p:nvPr/>
        </p:nvSpPr>
        <p:spPr>
          <a:xfrm>
            <a:off x="0" y="6573916"/>
            <a:ext cx="9906000" cy="284084"/>
          </a:xfrm>
          <a:prstGeom prst="rect">
            <a:avLst/>
          </a:prstGeom>
          <a:solidFill>
            <a:srgbClr val="7F7F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noProof="0" dirty="0"/>
          </a:p>
        </p:txBody>
      </p:sp>
      <p:sp>
        <p:nvSpPr>
          <p:cNvPr id="5" name="Espace réservé du texte 5"/>
          <p:cNvSpPr txBox="1">
            <a:spLocks/>
          </p:cNvSpPr>
          <p:nvPr/>
        </p:nvSpPr>
        <p:spPr>
          <a:xfrm>
            <a:off x="2759326" y="6615722"/>
            <a:ext cx="2883105" cy="207396"/>
          </a:xfrm>
          <a:prstGeom prst="rect">
            <a:avLst/>
          </a:prstGeom>
        </p:spPr>
        <p:txBody>
          <a:bodyPr vert="horz" wrap="none" lIns="0" tIns="0" rIns="0" bIns="0" anchor="ctr"/>
          <a:lstStyle>
            <a:lvl1pPr marL="0" indent="0" algn="l" defTabSz="457200" rtl="0" eaLnBrk="1" latinLnBrk="0" hangingPunct="1">
              <a:spcBef>
                <a:spcPct val="20000"/>
              </a:spcBef>
              <a:buFont typeface="Arial"/>
              <a:buNone/>
              <a:defRPr sz="10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Presentation Title: Arial, 10pt</a:t>
            </a:r>
            <a:endParaRPr lang="en-US" sz="1000" noProof="0" dirty="0">
              <a:solidFill>
                <a:schemeClr val="bg1"/>
              </a:solidFill>
            </a:endParaRPr>
          </a:p>
        </p:txBody>
      </p:sp>
      <p:sp>
        <p:nvSpPr>
          <p:cNvPr id="6" name="Espace réservé du texte 5"/>
          <p:cNvSpPr txBox="1">
            <a:spLocks/>
          </p:cNvSpPr>
          <p:nvPr/>
        </p:nvSpPr>
        <p:spPr>
          <a:xfrm>
            <a:off x="1726542" y="6615722"/>
            <a:ext cx="948116" cy="207396"/>
          </a:xfrm>
          <a:prstGeom prst="rect">
            <a:avLst/>
          </a:prstGeom>
        </p:spPr>
        <p:txBody>
          <a:bodyPr vert="horz" wrap="none" lIns="0" tIns="0" rIns="0" bIns="0" anchor="ctr"/>
          <a:lstStyle>
            <a:lvl1pPr marL="0" indent="0" algn="ctr" defTabSz="457200" rtl="0" eaLnBrk="1" latinLnBrk="0" hangingPunct="1">
              <a:spcBef>
                <a:spcPct val="20000"/>
              </a:spcBef>
              <a:buFont typeface="Arial"/>
              <a:buNone/>
              <a:defRPr sz="1000" kern="1200" baseline="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XX/XX/XXXX</a:t>
            </a:r>
            <a:endParaRPr lang="en-US" sz="1000" noProof="0" dirty="0">
              <a:solidFill>
                <a:schemeClr val="bg1"/>
              </a:solidFill>
            </a:endParaRPr>
          </a:p>
        </p:txBody>
      </p:sp>
      <p:cxnSp>
        <p:nvCxnSpPr>
          <p:cNvPr id="7" name="Connecteur droit 6"/>
          <p:cNvCxnSpPr/>
          <p:nvPr/>
        </p:nvCxnSpPr>
        <p:spPr>
          <a:xfrm>
            <a:off x="2680885" y="6649011"/>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a:off x="1726542" y="6649011"/>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ZoneTexte 9"/>
          <p:cNvSpPr txBox="1"/>
          <p:nvPr/>
        </p:nvSpPr>
        <p:spPr>
          <a:xfrm>
            <a:off x="1559236" y="6624416"/>
            <a:ext cx="75342" cy="122982"/>
          </a:xfrm>
          <a:prstGeom prst="rect">
            <a:avLst/>
          </a:prstGeom>
          <a:noFill/>
        </p:spPr>
        <p:txBody>
          <a:bodyPr wrap="none" lIns="0" tIns="0" rIns="0" bIns="0" rtlCol="0" anchor="ctr">
            <a:spAutoFit/>
          </a:bodyPr>
          <a:lstStyle/>
          <a:p>
            <a:pPr algn="ctr"/>
            <a:r>
              <a:rPr lang="en-US" sz="799" noProof="0" dirty="0" smtClean="0">
                <a:solidFill>
                  <a:schemeClr val="bg1"/>
                </a:solidFill>
                <a:latin typeface="Arial"/>
                <a:cs typeface="Arial"/>
              </a:rPr>
              <a:t>©</a:t>
            </a:r>
            <a:endParaRPr lang="en-US" sz="799" noProof="0" dirty="0">
              <a:solidFill>
                <a:schemeClr val="bg1"/>
              </a:solidFill>
              <a:latin typeface="Arial"/>
              <a:cs typeface="Arial"/>
            </a:endParaRPr>
          </a:p>
        </p:txBody>
      </p:sp>
      <p:pic>
        <p:nvPicPr>
          <p:cNvPr id="11" name="Picture 10"/>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95150" y="6618448"/>
            <a:ext cx="1432694" cy="204670"/>
          </a:xfrm>
          <a:prstGeom prst="rect">
            <a:avLst/>
          </a:prstGeom>
        </p:spPr>
      </p:pic>
    </p:spTree>
    <p:extLst>
      <p:ext uri="{BB962C8B-B14F-4D97-AF65-F5344CB8AC3E}">
        <p14:creationId xmlns:p14="http://schemas.microsoft.com/office/powerpoint/2010/main" xmlns="" val="3058725757"/>
      </p:ext>
    </p:extLst>
  </p:cSld>
  <p:clrMap bg1="lt1" tx1="dk1" bg2="lt2" tx2="dk2" accent1="accent1" accent2="accent2" accent3="accent3" accent4="accent4" accent5="accent5" accent6="accent6" hlink="hlink" folHlink="folHlink"/>
  <p:sldLayoutIdLst>
    <p:sldLayoutId id="2147483683" r:id="rId1"/>
    <p:sldLayoutId id="2147483685" r:id="rId2"/>
    <p:sldLayoutId id="2147483686" r:id="rId3"/>
    <p:sldLayoutId id="2147483687" r:id="rId4"/>
    <p:sldLayoutId id="2147483688" r:id="rId5"/>
  </p:sldLayoutIdLst>
  <p:timing>
    <p:tnLst>
      <p:par>
        <p:cTn id="1" dur="indefinite" restart="never" nodeType="tmRoot"/>
      </p:par>
    </p:tnLst>
  </p:timing>
  <p:hf hdr="0" ftr="0" dt="0"/>
  <p:txStyles>
    <p:titleStyle>
      <a:lvl1pPr algn="ctr" defTabSz="457197" rtl="0" eaLnBrk="1" latinLnBrk="0" hangingPunct="1">
        <a:spcBef>
          <a:spcPct val="0"/>
        </a:spcBef>
        <a:buNone/>
        <a:defRPr sz="4400" kern="1200">
          <a:solidFill>
            <a:schemeClr val="tx1"/>
          </a:solidFill>
          <a:latin typeface="+mj-lt"/>
          <a:ea typeface="+mj-ea"/>
          <a:cs typeface="+mj-cs"/>
        </a:defRPr>
      </a:lvl1pPr>
    </p:titleStyle>
    <p:bodyStyle>
      <a:lvl1pPr marL="342898" indent="-342898" algn="l" defTabSz="457197" rtl="0" eaLnBrk="1" latinLnBrk="0" hangingPunct="1">
        <a:spcBef>
          <a:spcPct val="20000"/>
        </a:spcBef>
        <a:buFont typeface="Arial"/>
        <a:buChar char="•"/>
        <a:defRPr sz="3200" kern="1200">
          <a:solidFill>
            <a:schemeClr val="tx1"/>
          </a:solidFill>
          <a:latin typeface="+mn-lt"/>
          <a:ea typeface="+mn-ea"/>
          <a:cs typeface="+mn-cs"/>
        </a:defRPr>
      </a:lvl1pPr>
      <a:lvl2pPr marL="742946" indent="-285749" algn="l" defTabSz="457197" rtl="0" eaLnBrk="1" latinLnBrk="0" hangingPunct="1">
        <a:spcBef>
          <a:spcPct val="20000"/>
        </a:spcBef>
        <a:buFont typeface="Arial"/>
        <a:buChar char="–"/>
        <a:defRPr sz="2800" kern="1200">
          <a:solidFill>
            <a:schemeClr val="tx1"/>
          </a:solidFill>
          <a:latin typeface="+mn-lt"/>
          <a:ea typeface="+mn-ea"/>
          <a:cs typeface="+mn-cs"/>
        </a:defRPr>
      </a:lvl2pPr>
      <a:lvl3pPr marL="1142993" indent="-228599" algn="l" defTabSz="457197" rtl="0" eaLnBrk="1" latinLnBrk="0" hangingPunct="1">
        <a:spcBef>
          <a:spcPct val="20000"/>
        </a:spcBef>
        <a:buFont typeface="Arial"/>
        <a:buChar char="•"/>
        <a:defRPr sz="2400" kern="1200">
          <a:solidFill>
            <a:schemeClr val="tx1"/>
          </a:solidFill>
          <a:latin typeface="+mn-lt"/>
          <a:ea typeface="+mn-ea"/>
          <a:cs typeface="+mn-cs"/>
        </a:defRPr>
      </a:lvl3pPr>
      <a:lvl4pPr marL="1600191" indent="-228599" algn="l" defTabSz="457197" rtl="0" eaLnBrk="1" latinLnBrk="0" hangingPunct="1">
        <a:spcBef>
          <a:spcPct val="20000"/>
        </a:spcBef>
        <a:buFont typeface="Arial"/>
        <a:buChar char="–"/>
        <a:defRPr sz="2000" kern="1200">
          <a:solidFill>
            <a:schemeClr val="tx1"/>
          </a:solidFill>
          <a:latin typeface="+mn-lt"/>
          <a:ea typeface="+mn-ea"/>
          <a:cs typeface="+mn-cs"/>
        </a:defRPr>
      </a:lvl4pPr>
      <a:lvl5pPr marL="2057388" indent="-228599" algn="l" defTabSz="457197" rtl="0" eaLnBrk="1" latinLnBrk="0" hangingPunct="1">
        <a:spcBef>
          <a:spcPct val="20000"/>
        </a:spcBef>
        <a:buFont typeface="Arial"/>
        <a:buChar char="»"/>
        <a:defRPr sz="2000" kern="1200">
          <a:solidFill>
            <a:schemeClr val="tx1"/>
          </a:solidFill>
          <a:latin typeface="+mn-lt"/>
          <a:ea typeface="+mn-ea"/>
          <a:cs typeface="+mn-cs"/>
        </a:defRPr>
      </a:lvl5pPr>
      <a:lvl6pPr marL="2514585" indent="-228599" algn="l" defTabSz="457197" rtl="0" eaLnBrk="1" latinLnBrk="0" hangingPunct="1">
        <a:spcBef>
          <a:spcPct val="20000"/>
        </a:spcBef>
        <a:buFont typeface="Arial"/>
        <a:buChar char="•"/>
        <a:defRPr sz="2000" kern="1200">
          <a:solidFill>
            <a:schemeClr val="tx1"/>
          </a:solidFill>
          <a:latin typeface="+mn-lt"/>
          <a:ea typeface="+mn-ea"/>
          <a:cs typeface="+mn-cs"/>
        </a:defRPr>
      </a:lvl6pPr>
      <a:lvl7pPr marL="2971783" indent="-228599" algn="l" defTabSz="457197" rtl="0" eaLnBrk="1" latinLnBrk="0" hangingPunct="1">
        <a:spcBef>
          <a:spcPct val="20000"/>
        </a:spcBef>
        <a:buFont typeface="Arial"/>
        <a:buChar char="•"/>
        <a:defRPr sz="2000" kern="1200">
          <a:solidFill>
            <a:schemeClr val="tx1"/>
          </a:solidFill>
          <a:latin typeface="+mn-lt"/>
          <a:ea typeface="+mn-ea"/>
          <a:cs typeface="+mn-cs"/>
        </a:defRPr>
      </a:lvl7pPr>
      <a:lvl8pPr marL="3428980" indent="-228599" algn="l" defTabSz="457197" rtl="0" eaLnBrk="1" latinLnBrk="0" hangingPunct="1">
        <a:spcBef>
          <a:spcPct val="20000"/>
        </a:spcBef>
        <a:buFont typeface="Arial"/>
        <a:buChar char="•"/>
        <a:defRPr sz="2000" kern="1200">
          <a:solidFill>
            <a:schemeClr val="tx1"/>
          </a:solidFill>
          <a:latin typeface="+mn-lt"/>
          <a:ea typeface="+mn-ea"/>
          <a:cs typeface="+mn-cs"/>
        </a:defRPr>
      </a:lvl8pPr>
      <a:lvl9pPr marL="3886177" indent="-228599" algn="l" defTabSz="45719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197" rtl="0" eaLnBrk="1" latinLnBrk="0" hangingPunct="1">
        <a:defRPr sz="1800" kern="1200">
          <a:solidFill>
            <a:schemeClr val="tx1"/>
          </a:solidFill>
          <a:latin typeface="+mn-lt"/>
          <a:ea typeface="+mn-ea"/>
          <a:cs typeface="+mn-cs"/>
        </a:defRPr>
      </a:lvl1pPr>
      <a:lvl2pPr marL="457197" algn="l" defTabSz="457197" rtl="0" eaLnBrk="1" latinLnBrk="0" hangingPunct="1">
        <a:defRPr sz="1800" kern="1200">
          <a:solidFill>
            <a:schemeClr val="tx1"/>
          </a:solidFill>
          <a:latin typeface="+mn-lt"/>
          <a:ea typeface="+mn-ea"/>
          <a:cs typeface="+mn-cs"/>
        </a:defRPr>
      </a:lvl2pPr>
      <a:lvl3pPr marL="914395" algn="l" defTabSz="457197" rtl="0" eaLnBrk="1" latinLnBrk="0" hangingPunct="1">
        <a:defRPr sz="1800" kern="1200">
          <a:solidFill>
            <a:schemeClr val="tx1"/>
          </a:solidFill>
          <a:latin typeface="+mn-lt"/>
          <a:ea typeface="+mn-ea"/>
          <a:cs typeface="+mn-cs"/>
        </a:defRPr>
      </a:lvl3pPr>
      <a:lvl4pPr marL="1371592" algn="l" defTabSz="457197" rtl="0" eaLnBrk="1" latinLnBrk="0" hangingPunct="1">
        <a:defRPr sz="1800" kern="1200">
          <a:solidFill>
            <a:schemeClr val="tx1"/>
          </a:solidFill>
          <a:latin typeface="+mn-lt"/>
          <a:ea typeface="+mn-ea"/>
          <a:cs typeface="+mn-cs"/>
        </a:defRPr>
      </a:lvl4pPr>
      <a:lvl5pPr marL="1828789" algn="l" defTabSz="457197" rtl="0" eaLnBrk="1" latinLnBrk="0" hangingPunct="1">
        <a:defRPr sz="1800" kern="1200">
          <a:solidFill>
            <a:schemeClr val="tx1"/>
          </a:solidFill>
          <a:latin typeface="+mn-lt"/>
          <a:ea typeface="+mn-ea"/>
          <a:cs typeface="+mn-cs"/>
        </a:defRPr>
      </a:lvl5pPr>
      <a:lvl6pPr marL="2285987" algn="l" defTabSz="457197" rtl="0" eaLnBrk="1" latinLnBrk="0" hangingPunct="1">
        <a:defRPr sz="1800" kern="1200">
          <a:solidFill>
            <a:schemeClr val="tx1"/>
          </a:solidFill>
          <a:latin typeface="+mn-lt"/>
          <a:ea typeface="+mn-ea"/>
          <a:cs typeface="+mn-cs"/>
        </a:defRPr>
      </a:lvl6pPr>
      <a:lvl7pPr marL="2743184" algn="l" defTabSz="457197" rtl="0" eaLnBrk="1" latinLnBrk="0" hangingPunct="1">
        <a:defRPr sz="1800" kern="1200">
          <a:solidFill>
            <a:schemeClr val="tx1"/>
          </a:solidFill>
          <a:latin typeface="+mn-lt"/>
          <a:ea typeface="+mn-ea"/>
          <a:cs typeface="+mn-cs"/>
        </a:defRPr>
      </a:lvl7pPr>
      <a:lvl8pPr marL="3200381" algn="l" defTabSz="457197" rtl="0" eaLnBrk="1" latinLnBrk="0" hangingPunct="1">
        <a:defRPr sz="1800" kern="1200">
          <a:solidFill>
            <a:schemeClr val="tx1"/>
          </a:solidFill>
          <a:latin typeface="+mn-lt"/>
          <a:ea typeface="+mn-ea"/>
          <a:cs typeface="+mn-cs"/>
        </a:defRPr>
      </a:lvl8pPr>
      <a:lvl9pPr marL="3657579" algn="l" defTabSz="45719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 3" descr="bandeau_vert.png"/>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0" y="101605"/>
            <a:ext cx="9906000" cy="972000"/>
          </a:xfrm>
          <a:prstGeom prst="rect">
            <a:avLst/>
          </a:prstGeom>
        </p:spPr>
      </p:pic>
      <p:sp>
        <p:nvSpPr>
          <p:cNvPr id="3" name="Rectangle 2"/>
          <p:cNvSpPr/>
          <p:nvPr/>
        </p:nvSpPr>
        <p:spPr>
          <a:xfrm>
            <a:off x="0" y="6573916"/>
            <a:ext cx="9906000" cy="284084"/>
          </a:xfrm>
          <a:prstGeom prst="rect">
            <a:avLst/>
          </a:prstGeom>
          <a:solidFill>
            <a:srgbClr val="7F7F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noProof="0" dirty="0"/>
          </a:p>
        </p:txBody>
      </p:sp>
      <p:sp>
        <p:nvSpPr>
          <p:cNvPr id="5" name="Espace réservé du texte 5"/>
          <p:cNvSpPr txBox="1">
            <a:spLocks/>
          </p:cNvSpPr>
          <p:nvPr/>
        </p:nvSpPr>
        <p:spPr>
          <a:xfrm>
            <a:off x="2759326" y="6615722"/>
            <a:ext cx="2883105" cy="207396"/>
          </a:xfrm>
          <a:prstGeom prst="rect">
            <a:avLst/>
          </a:prstGeom>
        </p:spPr>
        <p:txBody>
          <a:bodyPr vert="horz" wrap="none" lIns="0" tIns="0" rIns="0" bIns="0" anchor="ctr"/>
          <a:lstStyle>
            <a:lvl1pPr marL="0" indent="0" algn="l" defTabSz="457200" rtl="0" eaLnBrk="1" latinLnBrk="0" hangingPunct="1">
              <a:spcBef>
                <a:spcPct val="20000"/>
              </a:spcBef>
              <a:buFont typeface="Arial"/>
              <a:buNone/>
              <a:defRPr sz="10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Presentation</a:t>
            </a:r>
            <a:r>
              <a:rPr lang="en-US" sz="1000" baseline="0" noProof="0" dirty="0" smtClean="0">
                <a:solidFill>
                  <a:schemeClr val="bg1"/>
                </a:solidFill>
              </a:rPr>
              <a:t> Title</a:t>
            </a:r>
            <a:r>
              <a:rPr lang="en-US" sz="1000" noProof="0" dirty="0" smtClean="0">
                <a:solidFill>
                  <a:schemeClr val="bg1"/>
                </a:solidFill>
              </a:rPr>
              <a:t>: Arial, 10pt</a:t>
            </a:r>
            <a:endParaRPr lang="en-US" sz="1000" noProof="0" dirty="0">
              <a:solidFill>
                <a:schemeClr val="bg1"/>
              </a:solidFill>
            </a:endParaRPr>
          </a:p>
        </p:txBody>
      </p:sp>
      <p:sp>
        <p:nvSpPr>
          <p:cNvPr id="6" name="Espace réservé du texte 5"/>
          <p:cNvSpPr txBox="1">
            <a:spLocks/>
          </p:cNvSpPr>
          <p:nvPr/>
        </p:nvSpPr>
        <p:spPr>
          <a:xfrm>
            <a:off x="1726542" y="6615722"/>
            <a:ext cx="948116" cy="207396"/>
          </a:xfrm>
          <a:prstGeom prst="rect">
            <a:avLst/>
          </a:prstGeom>
        </p:spPr>
        <p:txBody>
          <a:bodyPr vert="horz" wrap="none" lIns="0" tIns="0" rIns="0" bIns="0" anchor="ctr"/>
          <a:lstStyle>
            <a:lvl1pPr marL="0" indent="0" algn="ctr" defTabSz="457200" rtl="0" eaLnBrk="1" latinLnBrk="0" hangingPunct="1">
              <a:spcBef>
                <a:spcPct val="20000"/>
              </a:spcBef>
              <a:buFont typeface="Arial"/>
              <a:buNone/>
              <a:defRPr sz="1000" kern="1200" baseline="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XX/XX/XXXX</a:t>
            </a:r>
            <a:endParaRPr lang="en-US" sz="1000" noProof="0" dirty="0">
              <a:solidFill>
                <a:schemeClr val="bg1"/>
              </a:solidFill>
            </a:endParaRPr>
          </a:p>
        </p:txBody>
      </p:sp>
      <p:cxnSp>
        <p:nvCxnSpPr>
          <p:cNvPr id="7" name="Connecteur droit 6"/>
          <p:cNvCxnSpPr/>
          <p:nvPr/>
        </p:nvCxnSpPr>
        <p:spPr>
          <a:xfrm>
            <a:off x="2680885" y="6649011"/>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a:off x="1726542" y="6649011"/>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ZoneTexte 9"/>
          <p:cNvSpPr txBox="1"/>
          <p:nvPr/>
        </p:nvSpPr>
        <p:spPr>
          <a:xfrm>
            <a:off x="1559236" y="6624416"/>
            <a:ext cx="75342" cy="122982"/>
          </a:xfrm>
          <a:prstGeom prst="rect">
            <a:avLst/>
          </a:prstGeom>
          <a:noFill/>
        </p:spPr>
        <p:txBody>
          <a:bodyPr wrap="none" lIns="0" tIns="0" rIns="0" bIns="0" rtlCol="0" anchor="ctr">
            <a:spAutoFit/>
          </a:bodyPr>
          <a:lstStyle/>
          <a:p>
            <a:pPr algn="ctr"/>
            <a:r>
              <a:rPr lang="en-US" sz="799" noProof="0" dirty="0" smtClean="0">
                <a:solidFill>
                  <a:schemeClr val="bg1"/>
                </a:solidFill>
                <a:latin typeface="Arial"/>
                <a:cs typeface="Arial"/>
              </a:rPr>
              <a:t>©</a:t>
            </a:r>
            <a:endParaRPr lang="en-US" sz="799" noProof="0" dirty="0">
              <a:solidFill>
                <a:schemeClr val="bg1"/>
              </a:solidFill>
              <a:latin typeface="Arial"/>
              <a:cs typeface="Arial"/>
            </a:endParaRPr>
          </a:p>
        </p:txBody>
      </p:sp>
      <p:pic>
        <p:nvPicPr>
          <p:cNvPr id="11" name="Picture 10"/>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95150" y="6618448"/>
            <a:ext cx="1432694" cy="204670"/>
          </a:xfrm>
          <a:prstGeom prst="rect">
            <a:avLst/>
          </a:prstGeom>
        </p:spPr>
      </p:pic>
    </p:spTree>
    <p:extLst>
      <p:ext uri="{BB962C8B-B14F-4D97-AF65-F5344CB8AC3E}">
        <p14:creationId xmlns:p14="http://schemas.microsoft.com/office/powerpoint/2010/main" xmlns="" val="1072462696"/>
      </p:ext>
    </p:extLst>
  </p:cSld>
  <p:clrMap bg1="lt1" tx1="dk1" bg2="lt2" tx2="dk2" accent1="accent1" accent2="accent2" accent3="accent3" accent4="accent4" accent5="accent5" accent6="accent6" hlink="hlink" folHlink="folHlink"/>
  <p:sldLayoutIdLst>
    <p:sldLayoutId id="2147483690" r:id="rId1"/>
    <p:sldLayoutId id="2147483692" r:id="rId2"/>
    <p:sldLayoutId id="2147483693" r:id="rId3"/>
    <p:sldLayoutId id="2147483694" r:id="rId4"/>
    <p:sldLayoutId id="2147483695" r:id="rId5"/>
  </p:sldLayoutIdLst>
  <p:timing>
    <p:tnLst>
      <p:par>
        <p:cTn id="1" dur="indefinite" restart="never" nodeType="tmRoot"/>
      </p:par>
    </p:tnLst>
  </p:timing>
  <p:hf hdr="0" ftr="0" dt="0"/>
  <p:txStyles>
    <p:titleStyle>
      <a:lvl1pPr algn="ctr" defTabSz="457197" rtl="0" eaLnBrk="1" latinLnBrk="0" hangingPunct="1">
        <a:spcBef>
          <a:spcPct val="0"/>
        </a:spcBef>
        <a:buNone/>
        <a:defRPr sz="4400" kern="1200">
          <a:solidFill>
            <a:schemeClr val="tx1"/>
          </a:solidFill>
          <a:latin typeface="+mj-lt"/>
          <a:ea typeface="+mj-ea"/>
          <a:cs typeface="+mj-cs"/>
        </a:defRPr>
      </a:lvl1pPr>
    </p:titleStyle>
    <p:bodyStyle>
      <a:lvl1pPr marL="342898" indent="-342898" algn="l" defTabSz="457197" rtl="0" eaLnBrk="1" latinLnBrk="0" hangingPunct="1">
        <a:spcBef>
          <a:spcPct val="20000"/>
        </a:spcBef>
        <a:buFont typeface="Arial"/>
        <a:buChar char="•"/>
        <a:defRPr sz="3200" kern="1200">
          <a:solidFill>
            <a:schemeClr val="tx1"/>
          </a:solidFill>
          <a:latin typeface="+mn-lt"/>
          <a:ea typeface="+mn-ea"/>
          <a:cs typeface="+mn-cs"/>
        </a:defRPr>
      </a:lvl1pPr>
      <a:lvl2pPr marL="742946" indent="-285749" algn="l" defTabSz="457197" rtl="0" eaLnBrk="1" latinLnBrk="0" hangingPunct="1">
        <a:spcBef>
          <a:spcPct val="20000"/>
        </a:spcBef>
        <a:buFont typeface="Arial"/>
        <a:buChar char="–"/>
        <a:defRPr sz="2800" kern="1200">
          <a:solidFill>
            <a:schemeClr val="tx1"/>
          </a:solidFill>
          <a:latin typeface="+mn-lt"/>
          <a:ea typeface="+mn-ea"/>
          <a:cs typeface="+mn-cs"/>
        </a:defRPr>
      </a:lvl2pPr>
      <a:lvl3pPr marL="1142993" indent="-228599" algn="l" defTabSz="457197" rtl="0" eaLnBrk="1" latinLnBrk="0" hangingPunct="1">
        <a:spcBef>
          <a:spcPct val="20000"/>
        </a:spcBef>
        <a:buFont typeface="Arial"/>
        <a:buChar char="•"/>
        <a:defRPr sz="2400" kern="1200">
          <a:solidFill>
            <a:schemeClr val="tx1"/>
          </a:solidFill>
          <a:latin typeface="+mn-lt"/>
          <a:ea typeface="+mn-ea"/>
          <a:cs typeface="+mn-cs"/>
        </a:defRPr>
      </a:lvl3pPr>
      <a:lvl4pPr marL="1600191" indent="-228599" algn="l" defTabSz="457197" rtl="0" eaLnBrk="1" latinLnBrk="0" hangingPunct="1">
        <a:spcBef>
          <a:spcPct val="20000"/>
        </a:spcBef>
        <a:buFont typeface="Arial"/>
        <a:buChar char="–"/>
        <a:defRPr sz="2000" kern="1200">
          <a:solidFill>
            <a:schemeClr val="tx1"/>
          </a:solidFill>
          <a:latin typeface="+mn-lt"/>
          <a:ea typeface="+mn-ea"/>
          <a:cs typeface="+mn-cs"/>
        </a:defRPr>
      </a:lvl4pPr>
      <a:lvl5pPr marL="2057388" indent="-228599" algn="l" defTabSz="457197" rtl="0" eaLnBrk="1" latinLnBrk="0" hangingPunct="1">
        <a:spcBef>
          <a:spcPct val="20000"/>
        </a:spcBef>
        <a:buFont typeface="Arial"/>
        <a:buChar char="»"/>
        <a:defRPr sz="2000" kern="1200">
          <a:solidFill>
            <a:schemeClr val="tx1"/>
          </a:solidFill>
          <a:latin typeface="+mn-lt"/>
          <a:ea typeface="+mn-ea"/>
          <a:cs typeface="+mn-cs"/>
        </a:defRPr>
      </a:lvl5pPr>
      <a:lvl6pPr marL="2514585" indent="-228599" algn="l" defTabSz="457197" rtl="0" eaLnBrk="1" latinLnBrk="0" hangingPunct="1">
        <a:spcBef>
          <a:spcPct val="20000"/>
        </a:spcBef>
        <a:buFont typeface="Arial"/>
        <a:buChar char="•"/>
        <a:defRPr sz="2000" kern="1200">
          <a:solidFill>
            <a:schemeClr val="tx1"/>
          </a:solidFill>
          <a:latin typeface="+mn-lt"/>
          <a:ea typeface="+mn-ea"/>
          <a:cs typeface="+mn-cs"/>
        </a:defRPr>
      </a:lvl6pPr>
      <a:lvl7pPr marL="2971783" indent="-228599" algn="l" defTabSz="457197" rtl="0" eaLnBrk="1" latinLnBrk="0" hangingPunct="1">
        <a:spcBef>
          <a:spcPct val="20000"/>
        </a:spcBef>
        <a:buFont typeface="Arial"/>
        <a:buChar char="•"/>
        <a:defRPr sz="2000" kern="1200">
          <a:solidFill>
            <a:schemeClr val="tx1"/>
          </a:solidFill>
          <a:latin typeface="+mn-lt"/>
          <a:ea typeface="+mn-ea"/>
          <a:cs typeface="+mn-cs"/>
        </a:defRPr>
      </a:lvl7pPr>
      <a:lvl8pPr marL="3428980" indent="-228599" algn="l" defTabSz="457197" rtl="0" eaLnBrk="1" latinLnBrk="0" hangingPunct="1">
        <a:spcBef>
          <a:spcPct val="20000"/>
        </a:spcBef>
        <a:buFont typeface="Arial"/>
        <a:buChar char="•"/>
        <a:defRPr sz="2000" kern="1200">
          <a:solidFill>
            <a:schemeClr val="tx1"/>
          </a:solidFill>
          <a:latin typeface="+mn-lt"/>
          <a:ea typeface="+mn-ea"/>
          <a:cs typeface="+mn-cs"/>
        </a:defRPr>
      </a:lvl8pPr>
      <a:lvl9pPr marL="3886177" indent="-228599" algn="l" defTabSz="45719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197" rtl="0" eaLnBrk="1" latinLnBrk="0" hangingPunct="1">
        <a:defRPr sz="1800" kern="1200">
          <a:solidFill>
            <a:schemeClr val="tx1"/>
          </a:solidFill>
          <a:latin typeface="+mn-lt"/>
          <a:ea typeface="+mn-ea"/>
          <a:cs typeface="+mn-cs"/>
        </a:defRPr>
      </a:lvl1pPr>
      <a:lvl2pPr marL="457197" algn="l" defTabSz="457197" rtl="0" eaLnBrk="1" latinLnBrk="0" hangingPunct="1">
        <a:defRPr sz="1800" kern="1200">
          <a:solidFill>
            <a:schemeClr val="tx1"/>
          </a:solidFill>
          <a:latin typeface="+mn-lt"/>
          <a:ea typeface="+mn-ea"/>
          <a:cs typeface="+mn-cs"/>
        </a:defRPr>
      </a:lvl2pPr>
      <a:lvl3pPr marL="914395" algn="l" defTabSz="457197" rtl="0" eaLnBrk="1" latinLnBrk="0" hangingPunct="1">
        <a:defRPr sz="1800" kern="1200">
          <a:solidFill>
            <a:schemeClr val="tx1"/>
          </a:solidFill>
          <a:latin typeface="+mn-lt"/>
          <a:ea typeface="+mn-ea"/>
          <a:cs typeface="+mn-cs"/>
        </a:defRPr>
      </a:lvl3pPr>
      <a:lvl4pPr marL="1371592" algn="l" defTabSz="457197" rtl="0" eaLnBrk="1" latinLnBrk="0" hangingPunct="1">
        <a:defRPr sz="1800" kern="1200">
          <a:solidFill>
            <a:schemeClr val="tx1"/>
          </a:solidFill>
          <a:latin typeface="+mn-lt"/>
          <a:ea typeface="+mn-ea"/>
          <a:cs typeface="+mn-cs"/>
        </a:defRPr>
      </a:lvl4pPr>
      <a:lvl5pPr marL="1828789" algn="l" defTabSz="457197" rtl="0" eaLnBrk="1" latinLnBrk="0" hangingPunct="1">
        <a:defRPr sz="1800" kern="1200">
          <a:solidFill>
            <a:schemeClr val="tx1"/>
          </a:solidFill>
          <a:latin typeface="+mn-lt"/>
          <a:ea typeface="+mn-ea"/>
          <a:cs typeface="+mn-cs"/>
        </a:defRPr>
      </a:lvl5pPr>
      <a:lvl6pPr marL="2285987" algn="l" defTabSz="457197" rtl="0" eaLnBrk="1" latinLnBrk="0" hangingPunct="1">
        <a:defRPr sz="1800" kern="1200">
          <a:solidFill>
            <a:schemeClr val="tx1"/>
          </a:solidFill>
          <a:latin typeface="+mn-lt"/>
          <a:ea typeface="+mn-ea"/>
          <a:cs typeface="+mn-cs"/>
        </a:defRPr>
      </a:lvl6pPr>
      <a:lvl7pPr marL="2743184" algn="l" defTabSz="457197" rtl="0" eaLnBrk="1" latinLnBrk="0" hangingPunct="1">
        <a:defRPr sz="1800" kern="1200">
          <a:solidFill>
            <a:schemeClr val="tx1"/>
          </a:solidFill>
          <a:latin typeface="+mn-lt"/>
          <a:ea typeface="+mn-ea"/>
          <a:cs typeface="+mn-cs"/>
        </a:defRPr>
      </a:lvl7pPr>
      <a:lvl8pPr marL="3200381" algn="l" defTabSz="457197" rtl="0" eaLnBrk="1" latinLnBrk="0" hangingPunct="1">
        <a:defRPr sz="1800" kern="1200">
          <a:solidFill>
            <a:schemeClr val="tx1"/>
          </a:solidFill>
          <a:latin typeface="+mn-lt"/>
          <a:ea typeface="+mn-ea"/>
          <a:cs typeface="+mn-cs"/>
        </a:defRPr>
      </a:lvl8pPr>
      <a:lvl9pPr marL="3657579" algn="l" defTabSz="45719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 2" descr="bandeau_bleu_fonce.png"/>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0" y="101606"/>
            <a:ext cx="9906000" cy="972000"/>
          </a:xfrm>
          <a:prstGeom prst="rect">
            <a:avLst/>
          </a:prstGeom>
        </p:spPr>
      </p:pic>
      <p:sp>
        <p:nvSpPr>
          <p:cNvPr id="4" name="Rectangle 3"/>
          <p:cNvSpPr/>
          <p:nvPr/>
        </p:nvSpPr>
        <p:spPr>
          <a:xfrm>
            <a:off x="0" y="6573916"/>
            <a:ext cx="9906000" cy="284084"/>
          </a:xfrm>
          <a:prstGeom prst="rect">
            <a:avLst/>
          </a:prstGeom>
          <a:solidFill>
            <a:srgbClr val="7F7F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noProof="0" dirty="0"/>
          </a:p>
        </p:txBody>
      </p:sp>
      <p:cxnSp>
        <p:nvCxnSpPr>
          <p:cNvPr id="7" name="Connecteur droit 6"/>
          <p:cNvCxnSpPr/>
          <p:nvPr/>
        </p:nvCxnSpPr>
        <p:spPr>
          <a:xfrm>
            <a:off x="2680885" y="6649011"/>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a:off x="1726542" y="6649011"/>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ZoneTexte 9"/>
          <p:cNvSpPr txBox="1"/>
          <p:nvPr/>
        </p:nvSpPr>
        <p:spPr>
          <a:xfrm>
            <a:off x="1559236" y="6624416"/>
            <a:ext cx="75342" cy="122982"/>
          </a:xfrm>
          <a:prstGeom prst="rect">
            <a:avLst/>
          </a:prstGeom>
          <a:noFill/>
        </p:spPr>
        <p:txBody>
          <a:bodyPr wrap="none" lIns="0" tIns="0" rIns="0" bIns="0" rtlCol="0" anchor="ctr">
            <a:spAutoFit/>
          </a:bodyPr>
          <a:lstStyle/>
          <a:p>
            <a:pPr algn="ctr"/>
            <a:r>
              <a:rPr lang="en-US" sz="799" noProof="0" dirty="0" smtClean="0">
                <a:solidFill>
                  <a:schemeClr val="bg1"/>
                </a:solidFill>
                <a:latin typeface="Arial"/>
                <a:cs typeface="Arial"/>
              </a:rPr>
              <a:t>©</a:t>
            </a:r>
            <a:endParaRPr lang="en-US" sz="799" noProof="0" dirty="0">
              <a:solidFill>
                <a:schemeClr val="bg1"/>
              </a:solidFill>
              <a:latin typeface="Arial"/>
              <a:cs typeface="Arial"/>
            </a:endParaRPr>
          </a:p>
        </p:txBody>
      </p:sp>
      <p:sp>
        <p:nvSpPr>
          <p:cNvPr id="12" name="Espace réservé du texte 5"/>
          <p:cNvSpPr txBox="1">
            <a:spLocks/>
          </p:cNvSpPr>
          <p:nvPr/>
        </p:nvSpPr>
        <p:spPr>
          <a:xfrm>
            <a:off x="2759326" y="6615722"/>
            <a:ext cx="2883105" cy="207396"/>
          </a:xfrm>
          <a:prstGeom prst="rect">
            <a:avLst/>
          </a:prstGeom>
        </p:spPr>
        <p:txBody>
          <a:bodyPr vert="horz" wrap="none" lIns="0" tIns="0" rIns="0" bIns="0" anchor="ctr"/>
          <a:lstStyle>
            <a:lvl1pPr marL="0" indent="0" algn="l" defTabSz="457200" rtl="0" eaLnBrk="1" latinLnBrk="0" hangingPunct="1">
              <a:spcBef>
                <a:spcPct val="20000"/>
              </a:spcBef>
              <a:buFont typeface="Arial"/>
              <a:buNone/>
              <a:defRPr sz="10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Presentation</a:t>
            </a:r>
            <a:r>
              <a:rPr lang="en-US" sz="1000" baseline="0" noProof="0" dirty="0" smtClean="0">
                <a:solidFill>
                  <a:schemeClr val="bg1"/>
                </a:solidFill>
              </a:rPr>
              <a:t> Title</a:t>
            </a:r>
            <a:r>
              <a:rPr lang="en-US" sz="1000" noProof="0" dirty="0" smtClean="0">
                <a:solidFill>
                  <a:schemeClr val="bg1"/>
                </a:solidFill>
              </a:rPr>
              <a:t>: Arial, 10pt</a:t>
            </a:r>
            <a:endParaRPr lang="en-US" sz="1000" noProof="0" dirty="0">
              <a:solidFill>
                <a:schemeClr val="bg1"/>
              </a:solidFill>
            </a:endParaRPr>
          </a:p>
        </p:txBody>
      </p:sp>
      <p:sp>
        <p:nvSpPr>
          <p:cNvPr id="13" name="Espace réservé du texte 5"/>
          <p:cNvSpPr txBox="1">
            <a:spLocks/>
          </p:cNvSpPr>
          <p:nvPr/>
        </p:nvSpPr>
        <p:spPr>
          <a:xfrm>
            <a:off x="1726542" y="6615722"/>
            <a:ext cx="948116" cy="207396"/>
          </a:xfrm>
          <a:prstGeom prst="rect">
            <a:avLst/>
          </a:prstGeom>
        </p:spPr>
        <p:txBody>
          <a:bodyPr vert="horz" wrap="none" lIns="0" tIns="0" rIns="0" bIns="0" anchor="ctr"/>
          <a:lstStyle>
            <a:lvl1pPr marL="0" indent="0" algn="ctr" defTabSz="457200" rtl="0" eaLnBrk="1" latinLnBrk="0" hangingPunct="1">
              <a:spcBef>
                <a:spcPct val="20000"/>
              </a:spcBef>
              <a:buFont typeface="Arial"/>
              <a:buNone/>
              <a:defRPr sz="1000" kern="1200" baseline="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XX/XX/XXXX</a:t>
            </a:r>
            <a:endParaRPr lang="en-US" sz="1000" noProof="0" dirty="0">
              <a:solidFill>
                <a:schemeClr val="bg1"/>
              </a:solidFill>
            </a:endParaRPr>
          </a:p>
        </p:txBody>
      </p:sp>
      <p:pic>
        <p:nvPicPr>
          <p:cNvPr id="11" name="Picture 10"/>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95150" y="6618448"/>
            <a:ext cx="1432694" cy="204670"/>
          </a:xfrm>
          <a:prstGeom prst="rect">
            <a:avLst/>
          </a:prstGeom>
        </p:spPr>
      </p:pic>
    </p:spTree>
    <p:extLst>
      <p:ext uri="{BB962C8B-B14F-4D97-AF65-F5344CB8AC3E}">
        <p14:creationId xmlns:p14="http://schemas.microsoft.com/office/powerpoint/2010/main" xmlns="" val="394916447"/>
      </p:ext>
    </p:extLst>
  </p:cSld>
  <p:clrMap bg1="lt1" tx1="dk1" bg2="lt2" tx2="dk2" accent1="accent1" accent2="accent2" accent3="accent3" accent4="accent4" accent5="accent5" accent6="accent6" hlink="hlink" folHlink="folHlink"/>
  <p:sldLayoutIdLst>
    <p:sldLayoutId id="2147483697" r:id="rId1"/>
    <p:sldLayoutId id="2147483699" r:id="rId2"/>
    <p:sldLayoutId id="2147483700" r:id="rId3"/>
    <p:sldLayoutId id="2147483701" r:id="rId4"/>
    <p:sldLayoutId id="2147483702" r:id="rId5"/>
  </p:sldLayoutIdLst>
  <p:timing>
    <p:tnLst>
      <p:par>
        <p:cTn id="1" dur="indefinite" restart="never" nodeType="tmRoot"/>
      </p:par>
    </p:tnLst>
  </p:timing>
  <p:hf hdr="0" ftr="0" dt="0"/>
  <p:txStyles>
    <p:titleStyle>
      <a:lvl1pPr algn="ctr" defTabSz="457197" rtl="0" eaLnBrk="1" latinLnBrk="0" hangingPunct="1">
        <a:spcBef>
          <a:spcPct val="0"/>
        </a:spcBef>
        <a:buNone/>
        <a:defRPr sz="4400" kern="1200">
          <a:solidFill>
            <a:schemeClr val="tx1"/>
          </a:solidFill>
          <a:latin typeface="+mj-lt"/>
          <a:ea typeface="+mj-ea"/>
          <a:cs typeface="+mj-cs"/>
        </a:defRPr>
      </a:lvl1pPr>
    </p:titleStyle>
    <p:bodyStyle>
      <a:lvl1pPr marL="342898" indent="-342898" algn="l" defTabSz="457197" rtl="0" eaLnBrk="1" latinLnBrk="0" hangingPunct="1">
        <a:spcBef>
          <a:spcPct val="20000"/>
        </a:spcBef>
        <a:buFont typeface="Arial"/>
        <a:buChar char="•"/>
        <a:defRPr sz="3200" kern="1200">
          <a:solidFill>
            <a:schemeClr val="tx1"/>
          </a:solidFill>
          <a:latin typeface="+mn-lt"/>
          <a:ea typeface="+mn-ea"/>
          <a:cs typeface="+mn-cs"/>
        </a:defRPr>
      </a:lvl1pPr>
      <a:lvl2pPr marL="742946" indent="-285749" algn="l" defTabSz="457197" rtl="0" eaLnBrk="1" latinLnBrk="0" hangingPunct="1">
        <a:spcBef>
          <a:spcPct val="20000"/>
        </a:spcBef>
        <a:buFont typeface="Arial"/>
        <a:buChar char="–"/>
        <a:defRPr sz="2800" kern="1200">
          <a:solidFill>
            <a:schemeClr val="tx1"/>
          </a:solidFill>
          <a:latin typeface="+mn-lt"/>
          <a:ea typeface="+mn-ea"/>
          <a:cs typeface="+mn-cs"/>
        </a:defRPr>
      </a:lvl2pPr>
      <a:lvl3pPr marL="1142993" indent="-228599" algn="l" defTabSz="457197" rtl="0" eaLnBrk="1" latinLnBrk="0" hangingPunct="1">
        <a:spcBef>
          <a:spcPct val="20000"/>
        </a:spcBef>
        <a:buFont typeface="Arial"/>
        <a:buChar char="•"/>
        <a:defRPr sz="2400" kern="1200">
          <a:solidFill>
            <a:schemeClr val="tx1"/>
          </a:solidFill>
          <a:latin typeface="+mn-lt"/>
          <a:ea typeface="+mn-ea"/>
          <a:cs typeface="+mn-cs"/>
        </a:defRPr>
      </a:lvl3pPr>
      <a:lvl4pPr marL="1600191" indent="-228599" algn="l" defTabSz="457197" rtl="0" eaLnBrk="1" latinLnBrk="0" hangingPunct="1">
        <a:spcBef>
          <a:spcPct val="20000"/>
        </a:spcBef>
        <a:buFont typeface="Arial"/>
        <a:buChar char="–"/>
        <a:defRPr sz="2000" kern="1200">
          <a:solidFill>
            <a:schemeClr val="tx1"/>
          </a:solidFill>
          <a:latin typeface="+mn-lt"/>
          <a:ea typeface="+mn-ea"/>
          <a:cs typeface="+mn-cs"/>
        </a:defRPr>
      </a:lvl4pPr>
      <a:lvl5pPr marL="2057388" indent="-228599" algn="l" defTabSz="457197" rtl="0" eaLnBrk="1" latinLnBrk="0" hangingPunct="1">
        <a:spcBef>
          <a:spcPct val="20000"/>
        </a:spcBef>
        <a:buFont typeface="Arial"/>
        <a:buChar char="»"/>
        <a:defRPr sz="2000" kern="1200">
          <a:solidFill>
            <a:schemeClr val="tx1"/>
          </a:solidFill>
          <a:latin typeface="+mn-lt"/>
          <a:ea typeface="+mn-ea"/>
          <a:cs typeface="+mn-cs"/>
        </a:defRPr>
      </a:lvl5pPr>
      <a:lvl6pPr marL="2514585" indent="-228599" algn="l" defTabSz="457197" rtl="0" eaLnBrk="1" latinLnBrk="0" hangingPunct="1">
        <a:spcBef>
          <a:spcPct val="20000"/>
        </a:spcBef>
        <a:buFont typeface="Arial"/>
        <a:buChar char="•"/>
        <a:defRPr sz="2000" kern="1200">
          <a:solidFill>
            <a:schemeClr val="tx1"/>
          </a:solidFill>
          <a:latin typeface="+mn-lt"/>
          <a:ea typeface="+mn-ea"/>
          <a:cs typeface="+mn-cs"/>
        </a:defRPr>
      </a:lvl6pPr>
      <a:lvl7pPr marL="2971783" indent="-228599" algn="l" defTabSz="457197" rtl="0" eaLnBrk="1" latinLnBrk="0" hangingPunct="1">
        <a:spcBef>
          <a:spcPct val="20000"/>
        </a:spcBef>
        <a:buFont typeface="Arial"/>
        <a:buChar char="•"/>
        <a:defRPr sz="2000" kern="1200">
          <a:solidFill>
            <a:schemeClr val="tx1"/>
          </a:solidFill>
          <a:latin typeface="+mn-lt"/>
          <a:ea typeface="+mn-ea"/>
          <a:cs typeface="+mn-cs"/>
        </a:defRPr>
      </a:lvl7pPr>
      <a:lvl8pPr marL="3428980" indent="-228599" algn="l" defTabSz="457197" rtl="0" eaLnBrk="1" latinLnBrk="0" hangingPunct="1">
        <a:spcBef>
          <a:spcPct val="20000"/>
        </a:spcBef>
        <a:buFont typeface="Arial"/>
        <a:buChar char="•"/>
        <a:defRPr sz="2000" kern="1200">
          <a:solidFill>
            <a:schemeClr val="tx1"/>
          </a:solidFill>
          <a:latin typeface="+mn-lt"/>
          <a:ea typeface="+mn-ea"/>
          <a:cs typeface="+mn-cs"/>
        </a:defRPr>
      </a:lvl8pPr>
      <a:lvl9pPr marL="3886177" indent="-228599" algn="l" defTabSz="45719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197" rtl="0" eaLnBrk="1" latinLnBrk="0" hangingPunct="1">
        <a:defRPr sz="1800" kern="1200">
          <a:solidFill>
            <a:schemeClr val="tx1"/>
          </a:solidFill>
          <a:latin typeface="+mn-lt"/>
          <a:ea typeface="+mn-ea"/>
          <a:cs typeface="+mn-cs"/>
        </a:defRPr>
      </a:lvl1pPr>
      <a:lvl2pPr marL="457197" algn="l" defTabSz="457197" rtl="0" eaLnBrk="1" latinLnBrk="0" hangingPunct="1">
        <a:defRPr sz="1800" kern="1200">
          <a:solidFill>
            <a:schemeClr val="tx1"/>
          </a:solidFill>
          <a:latin typeface="+mn-lt"/>
          <a:ea typeface="+mn-ea"/>
          <a:cs typeface="+mn-cs"/>
        </a:defRPr>
      </a:lvl2pPr>
      <a:lvl3pPr marL="914395" algn="l" defTabSz="457197" rtl="0" eaLnBrk="1" latinLnBrk="0" hangingPunct="1">
        <a:defRPr sz="1800" kern="1200">
          <a:solidFill>
            <a:schemeClr val="tx1"/>
          </a:solidFill>
          <a:latin typeface="+mn-lt"/>
          <a:ea typeface="+mn-ea"/>
          <a:cs typeface="+mn-cs"/>
        </a:defRPr>
      </a:lvl3pPr>
      <a:lvl4pPr marL="1371592" algn="l" defTabSz="457197" rtl="0" eaLnBrk="1" latinLnBrk="0" hangingPunct="1">
        <a:defRPr sz="1800" kern="1200">
          <a:solidFill>
            <a:schemeClr val="tx1"/>
          </a:solidFill>
          <a:latin typeface="+mn-lt"/>
          <a:ea typeface="+mn-ea"/>
          <a:cs typeface="+mn-cs"/>
        </a:defRPr>
      </a:lvl4pPr>
      <a:lvl5pPr marL="1828789" algn="l" defTabSz="457197" rtl="0" eaLnBrk="1" latinLnBrk="0" hangingPunct="1">
        <a:defRPr sz="1800" kern="1200">
          <a:solidFill>
            <a:schemeClr val="tx1"/>
          </a:solidFill>
          <a:latin typeface="+mn-lt"/>
          <a:ea typeface="+mn-ea"/>
          <a:cs typeface="+mn-cs"/>
        </a:defRPr>
      </a:lvl5pPr>
      <a:lvl6pPr marL="2285987" algn="l" defTabSz="457197" rtl="0" eaLnBrk="1" latinLnBrk="0" hangingPunct="1">
        <a:defRPr sz="1800" kern="1200">
          <a:solidFill>
            <a:schemeClr val="tx1"/>
          </a:solidFill>
          <a:latin typeface="+mn-lt"/>
          <a:ea typeface="+mn-ea"/>
          <a:cs typeface="+mn-cs"/>
        </a:defRPr>
      </a:lvl6pPr>
      <a:lvl7pPr marL="2743184" algn="l" defTabSz="457197" rtl="0" eaLnBrk="1" latinLnBrk="0" hangingPunct="1">
        <a:defRPr sz="1800" kern="1200">
          <a:solidFill>
            <a:schemeClr val="tx1"/>
          </a:solidFill>
          <a:latin typeface="+mn-lt"/>
          <a:ea typeface="+mn-ea"/>
          <a:cs typeface="+mn-cs"/>
        </a:defRPr>
      </a:lvl7pPr>
      <a:lvl8pPr marL="3200381" algn="l" defTabSz="457197" rtl="0" eaLnBrk="1" latinLnBrk="0" hangingPunct="1">
        <a:defRPr sz="1800" kern="1200">
          <a:solidFill>
            <a:schemeClr val="tx1"/>
          </a:solidFill>
          <a:latin typeface="+mn-lt"/>
          <a:ea typeface="+mn-ea"/>
          <a:cs typeface="+mn-cs"/>
        </a:defRPr>
      </a:lvl8pPr>
      <a:lvl9pPr marL="3657579" algn="l" defTabSz="45719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 3" descr="bandeau_rose.png"/>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0" y="101607"/>
            <a:ext cx="9906000" cy="972000"/>
          </a:xfrm>
          <a:prstGeom prst="rect">
            <a:avLst/>
          </a:prstGeom>
        </p:spPr>
      </p:pic>
      <p:sp>
        <p:nvSpPr>
          <p:cNvPr id="3" name="Rectangle 2"/>
          <p:cNvSpPr/>
          <p:nvPr/>
        </p:nvSpPr>
        <p:spPr>
          <a:xfrm>
            <a:off x="0" y="6573916"/>
            <a:ext cx="9906000" cy="284084"/>
          </a:xfrm>
          <a:prstGeom prst="rect">
            <a:avLst/>
          </a:prstGeom>
          <a:solidFill>
            <a:srgbClr val="7F7F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noProof="0" dirty="0"/>
          </a:p>
        </p:txBody>
      </p:sp>
      <p:cxnSp>
        <p:nvCxnSpPr>
          <p:cNvPr id="7" name="Connecteur droit 6"/>
          <p:cNvCxnSpPr/>
          <p:nvPr/>
        </p:nvCxnSpPr>
        <p:spPr>
          <a:xfrm>
            <a:off x="2680885" y="6649011"/>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a:off x="1726542" y="6649011"/>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ZoneTexte 9"/>
          <p:cNvSpPr txBox="1"/>
          <p:nvPr/>
        </p:nvSpPr>
        <p:spPr>
          <a:xfrm>
            <a:off x="1559236" y="6624416"/>
            <a:ext cx="75342" cy="122982"/>
          </a:xfrm>
          <a:prstGeom prst="rect">
            <a:avLst/>
          </a:prstGeom>
          <a:noFill/>
        </p:spPr>
        <p:txBody>
          <a:bodyPr wrap="none" lIns="0" tIns="0" rIns="0" bIns="0" rtlCol="0" anchor="ctr">
            <a:spAutoFit/>
          </a:bodyPr>
          <a:lstStyle/>
          <a:p>
            <a:pPr algn="ctr"/>
            <a:r>
              <a:rPr lang="en-US" sz="799" noProof="0" dirty="0" smtClean="0">
                <a:solidFill>
                  <a:schemeClr val="bg1"/>
                </a:solidFill>
                <a:latin typeface="Arial"/>
                <a:cs typeface="Arial"/>
              </a:rPr>
              <a:t>©</a:t>
            </a:r>
            <a:endParaRPr lang="en-US" sz="799" noProof="0" dirty="0">
              <a:solidFill>
                <a:schemeClr val="bg1"/>
              </a:solidFill>
              <a:latin typeface="Arial"/>
              <a:cs typeface="Arial"/>
            </a:endParaRPr>
          </a:p>
        </p:txBody>
      </p:sp>
      <p:sp>
        <p:nvSpPr>
          <p:cNvPr id="11" name="Espace réservé du texte 5"/>
          <p:cNvSpPr txBox="1">
            <a:spLocks/>
          </p:cNvSpPr>
          <p:nvPr/>
        </p:nvSpPr>
        <p:spPr>
          <a:xfrm>
            <a:off x="2759326" y="6615722"/>
            <a:ext cx="2883105" cy="207396"/>
          </a:xfrm>
          <a:prstGeom prst="rect">
            <a:avLst/>
          </a:prstGeom>
        </p:spPr>
        <p:txBody>
          <a:bodyPr vert="horz" wrap="none" lIns="0" tIns="0" rIns="0" bIns="0" anchor="ctr"/>
          <a:lstStyle>
            <a:lvl1pPr marL="0" indent="0" algn="l" defTabSz="457200" rtl="0" eaLnBrk="1" latinLnBrk="0" hangingPunct="1">
              <a:spcBef>
                <a:spcPct val="20000"/>
              </a:spcBef>
              <a:buFont typeface="Arial"/>
              <a:buNone/>
              <a:defRPr sz="10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Presentation</a:t>
            </a:r>
            <a:r>
              <a:rPr lang="en-US" sz="1000" baseline="0" noProof="0" dirty="0" smtClean="0">
                <a:solidFill>
                  <a:schemeClr val="bg1"/>
                </a:solidFill>
              </a:rPr>
              <a:t> Title</a:t>
            </a:r>
            <a:r>
              <a:rPr lang="en-US" sz="1000" noProof="0" dirty="0" smtClean="0">
                <a:solidFill>
                  <a:schemeClr val="bg1"/>
                </a:solidFill>
              </a:rPr>
              <a:t>: Arial, 10pt</a:t>
            </a:r>
            <a:endParaRPr lang="en-US" sz="1000" noProof="0" dirty="0">
              <a:solidFill>
                <a:schemeClr val="bg1"/>
              </a:solidFill>
            </a:endParaRPr>
          </a:p>
        </p:txBody>
      </p:sp>
      <p:sp>
        <p:nvSpPr>
          <p:cNvPr id="12" name="Espace réservé du texte 5"/>
          <p:cNvSpPr txBox="1">
            <a:spLocks/>
          </p:cNvSpPr>
          <p:nvPr/>
        </p:nvSpPr>
        <p:spPr>
          <a:xfrm>
            <a:off x="1726542" y="6615722"/>
            <a:ext cx="948116" cy="207396"/>
          </a:xfrm>
          <a:prstGeom prst="rect">
            <a:avLst/>
          </a:prstGeom>
        </p:spPr>
        <p:txBody>
          <a:bodyPr vert="horz" wrap="none" lIns="0" tIns="0" rIns="0" bIns="0" anchor="ctr"/>
          <a:lstStyle>
            <a:lvl1pPr marL="0" indent="0" algn="ctr" defTabSz="457200" rtl="0" eaLnBrk="1" latinLnBrk="0" hangingPunct="1">
              <a:spcBef>
                <a:spcPct val="20000"/>
              </a:spcBef>
              <a:buFont typeface="Arial"/>
              <a:buNone/>
              <a:defRPr sz="1000" kern="1200" baseline="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XX/XX/XXXX</a:t>
            </a:r>
            <a:endParaRPr lang="en-US" sz="1000" noProof="0" dirty="0">
              <a:solidFill>
                <a:schemeClr val="bg1"/>
              </a:solidFill>
            </a:endParaRPr>
          </a:p>
        </p:txBody>
      </p:sp>
      <p:pic>
        <p:nvPicPr>
          <p:cNvPr id="13" name="Picture 12"/>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95150" y="6618448"/>
            <a:ext cx="1432694" cy="204670"/>
          </a:xfrm>
          <a:prstGeom prst="rect">
            <a:avLst/>
          </a:prstGeom>
        </p:spPr>
      </p:pic>
    </p:spTree>
    <p:extLst>
      <p:ext uri="{BB962C8B-B14F-4D97-AF65-F5344CB8AC3E}">
        <p14:creationId xmlns:p14="http://schemas.microsoft.com/office/powerpoint/2010/main" xmlns="" val="3166825467"/>
      </p:ext>
    </p:extLst>
  </p:cSld>
  <p:clrMap bg1="lt1" tx1="dk1" bg2="lt2" tx2="dk2" accent1="accent1" accent2="accent2" accent3="accent3" accent4="accent4" accent5="accent5" accent6="accent6" hlink="hlink" folHlink="folHlink"/>
  <p:sldLayoutIdLst>
    <p:sldLayoutId id="2147483704" r:id="rId1"/>
    <p:sldLayoutId id="2147483706" r:id="rId2"/>
    <p:sldLayoutId id="2147483707" r:id="rId3"/>
    <p:sldLayoutId id="2147483708" r:id="rId4"/>
    <p:sldLayoutId id="2147483709" r:id="rId5"/>
  </p:sldLayoutIdLst>
  <p:timing>
    <p:tnLst>
      <p:par>
        <p:cTn id="1" dur="indefinite" restart="never" nodeType="tmRoot"/>
      </p:par>
    </p:tnLst>
  </p:timing>
  <p:hf hdr="0" ftr="0" dt="0"/>
  <p:txStyles>
    <p:titleStyle>
      <a:lvl1pPr algn="ctr" defTabSz="457197" rtl="0" eaLnBrk="1" latinLnBrk="0" hangingPunct="1">
        <a:spcBef>
          <a:spcPct val="0"/>
        </a:spcBef>
        <a:buNone/>
        <a:defRPr sz="4400" kern="1200">
          <a:solidFill>
            <a:schemeClr val="tx1"/>
          </a:solidFill>
          <a:latin typeface="+mj-lt"/>
          <a:ea typeface="+mj-ea"/>
          <a:cs typeface="+mj-cs"/>
        </a:defRPr>
      </a:lvl1pPr>
    </p:titleStyle>
    <p:bodyStyle>
      <a:lvl1pPr marL="342898" indent="-342898" algn="l" defTabSz="457197" rtl="0" eaLnBrk="1" latinLnBrk="0" hangingPunct="1">
        <a:spcBef>
          <a:spcPct val="20000"/>
        </a:spcBef>
        <a:buFont typeface="Arial"/>
        <a:buChar char="•"/>
        <a:defRPr sz="3200" kern="1200">
          <a:solidFill>
            <a:schemeClr val="tx1"/>
          </a:solidFill>
          <a:latin typeface="+mn-lt"/>
          <a:ea typeface="+mn-ea"/>
          <a:cs typeface="+mn-cs"/>
        </a:defRPr>
      </a:lvl1pPr>
      <a:lvl2pPr marL="742946" indent="-285749" algn="l" defTabSz="457197" rtl="0" eaLnBrk="1" latinLnBrk="0" hangingPunct="1">
        <a:spcBef>
          <a:spcPct val="20000"/>
        </a:spcBef>
        <a:buFont typeface="Arial"/>
        <a:buChar char="–"/>
        <a:defRPr sz="2800" kern="1200">
          <a:solidFill>
            <a:schemeClr val="tx1"/>
          </a:solidFill>
          <a:latin typeface="+mn-lt"/>
          <a:ea typeface="+mn-ea"/>
          <a:cs typeface="+mn-cs"/>
        </a:defRPr>
      </a:lvl2pPr>
      <a:lvl3pPr marL="1142993" indent="-228599" algn="l" defTabSz="457197" rtl="0" eaLnBrk="1" latinLnBrk="0" hangingPunct="1">
        <a:spcBef>
          <a:spcPct val="20000"/>
        </a:spcBef>
        <a:buFont typeface="Arial"/>
        <a:buChar char="•"/>
        <a:defRPr sz="2400" kern="1200">
          <a:solidFill>
            <a:schemeClr val="tx1"/>
          </a:solidFill>
          <a:latin typeface="+mn-lt"/>
          <a:ea typeface="+mn-ea"/>
          <a:cs typeface="+mn-cs"/>
        </a:defRPr>
      </a:lvl3pPr>
      <a:lvl4pPr marL="1600191" indent="-228599" algn="l" defTabSz="457197" rtl="0" eaLnBrk="1" latinLnBrk="0" hangingPunct="1">
        <a:spcBef>
          <a:spcPct val="20000"/>
        </a:spcBef>
        <a:buFont typeface="Arial"/>
        <a:buChar char="–"/>
        <a:defRPr sz="2000" kern="1200">
          <a:solidFill>
            <a:schemeClr val="tx1"/>
          </a:solidFill>
          <a:latin typeface="+mn-lt"/>
          <a:ea typeface="+mn-ea"/>
          <a:cs typeface="+mn-cs"/>
        </a:defRPr>
      </a:lvl4pPr>
      <a:lvl5pPr marL="2057388" indent="-228599" algn="l" defTabSz="457197" rtl="0" eaLnBrk="1" latinLnBrk="0" hangingPunct="1">
        <a:spcBef>
          <a:spcPct val="20000"/>
        </a:spcBef>
        <a:buFont typeface="Arial"/>
        <a:buChar char="»"/>
        <a:defRPr sz="2000" kern="1200">
          <a:solidFill>
            <a:schemeClr val="tx1"/>
          </a:solidFill>
          <a:latin typeface="+mn-lt"/>
          <a:ea typeface="+mn-ea"/>
          <a:cs typeface="+mn-cs"/>
        </a:defRPr>
      </a:lvl5pPr>
      <a:lvl6pPr marL="2514585" indent="-228599" algn="l" defTabSz="457197" rtl="0" eaLnBrk="1" latinLnBrk="0" hangingPunct="1">
        <a:spcBef>
          <a:spcPct val="20000"/>
        </a:spcBef>
        <a:buFont typeface="Arial"/>
        <a:buChar char="•"/>
        <a:defRPr sz="2000" kern="1200">
          <a:solidFill>
            <a:schemeClr val="tx1"/>
          </a:solidFill>
          <a:latin typeface="+mn-lt"/>
          <a:ea typeface="+mn-ea"/>
          <a:cs typeface="+mn-cs"/>
        </a:defRPr>
      </a:lvl6pPr>
      <a:lvl7pPr marL="2971783" indent="-228599" algn="l" defTabSz="457197" rtl="0" eaLnBrk="1" latinLnBrk="0" hangingPunct="1">
        <a:spcBef>
          <a:spcPct val="20000"/>
        </a:spcBef>
        <a:buFont typeface="Arial"/>
        <a:buChar char="•"/>
        <a:defRPr sz="2000" kern="1200">
          <a:solidFill>
            <a:schemeClr val="tx1"/>
          </a:solidFill>
          <a:latin typeface="+mn-lt"/>
          <a:ea typeface="+mn-ea"/>
          <a:cs typeface="+mn-cs"/>
        </a:defRPr>
      </a:lvl7pPr>
      <a:lvl8pPr marL="3428980" indent="-228599" algn="l" defTabSz="457197" rtl="0" eaLnBrk="1" latinLnBrk="0" hangingPunct="1">
        <a:spcBef>
          <a:spcPct val="20000"/>
        </a:spcBef>
        <a:buFont typeface="Arial"/>
        <a:buChar char="•"/>
        <a:defRPr sz="2000" kern="1200">
          <a:solidFill>
            <a:schemeClr val="tx1"/>
          </a:solidFill>
          <a:latin typeface="+mn-lt"/>
          <a:ea typeface="+mn-ea"/>
          <a:cs typeface="+mn-cs"/>
        </a:defRPr>
      </a:lvl8pPr>
      <a:lvl9pPr marL="3886177" indent="-228599" algn="l" defTabSz="45719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197" rtl="0" eaLnBrk="1" latinLnBrk="0" hangingPunct="1">
        <a:defRPr sz="1800" kern="1200">
          <a:solidFill>
            <a:schemeClr val="tx1"/>
          </a:solidFill>
          <a:latin typeface="+mn-lt"/>
          <a:ea typeface="+mn-ea"/>
          <a:cs typeface="+mn-cs"/>
        </a:defRPr>
      </a:lvl1pPr>
      <a:lvl2pPr marL="457197" algn="l" defTabSz="457197" rtl="0" eaLnBrk="1" latinLnBrk="0" hangingPunct="1">
        <a:defRPr sz="1800" kern="1200">
          <a:solidFill>
            <a:schemeClr val="tx1"/>
          </a:solidFill>
          <a:latin typeface="+mn-lt"/>
          <a:ea typeface="+mn-ea"/>
          <a:cs typeface="+mn-cs"/>
        </a:defRPr>
      </a:lvl2pPr>
      <a:lvl3pPr marL="914395" algn="l" defTabSz="457197" rtl="0" eaLnBrk="1" latinLnBrk="0" hangingPunct="1">
        <a:defRPr sz="1800" kern="1200">
          <a:solidFill>
            <a:schemeClr val="tx1"/>
          </a:solidFill>
          <a:latin typeface="+mn-lt"/>
          <a:ea typeface="+mn-ea"/>
          <a:cs typeface="+mn-cs"/>
        </a:defRPr>
      </a:lvl3pPr>
      <a:lvl4pPr marL="1371592" algn="l" defTabSz="457197" rtl="0" eaLnBrk="1" latinLnBrk="0" hangingPunct="1">
        <a:defRPr sz="1800" kern="1200">
          <a:solidFill>
            <a:schemeClr val="tx1"/>
          </a:solidFill>
          <a:latin typeface="+mn-lt"/>
          <a:ea typeface="+mn-ea"/>
          <a:cs typeface="+mn-cs"/>
        </a:defRPr>
      </a:lvl4pPr>
      <a:lvl5pPr marL="1828789" algn="l" defTabSz="457197" rtl="0" eaLnBrk="1" latinLnBrk="0" hangingPunct="1">
        <a:defRPr sz="1800" kern="1200">
          <a:solidFill>
            <a:schemeClr val="tx1"/>
          </a:solidFill>
          <a:latin typeface="+mn-lt"/>
          <a:ea typeface="+mn-ea"/>
          <a:cs typeface="+mn-cs"/>
        </a:defRPr>
      </a:lvl5pPr>
      <a:lvl6pPr marL="2285987" algn="l" defTabSz="457197" rtl="0" eaLnBrk="1" latinLnBrk="0" hangingPunct="1">
        <a:defRPr sz="1800" kern="1200">
          <a:solidFill>
            <a:schemeClr val="tx1"/>
          </a:solidFill>
          <a:latin typeface="+mn-lt"/>
          <a:ea typeface="+mn-ea"/>
          <a:cs typeface="+mn-cs"/>
        </a:defRPr>
      </a:lvl6pPr>
      <a:lvl7pPr marL="2743184" algn="l" defTabSz="457197" rtl="0" eaLnBrk="1" latinLnBrk="0" hangingPunct="1">
        <a:defRPr sz="1800" kern="1200">
          <a:solidFill>
            <a:schemeClr val="tx1"/>
          </a:solidFill>
          <a:latin typeface="+mn-lt"/>
          <a:ea typeface="+mn-ea"/>
          <a:cs typeface="+mn-cs"/>
        </a:defRPr>
      </a:lvl7pPr>
      <a:lvl8pPr marL="3200381" algn="l" defTabSz="457197" rtl="0" eaLnBrk="1" latinLnBrk="0" hangingPunct="1">
        <a:defRPr sz="1800" kern="1200">
          <a:solidFill>
            <a:schemeClr val="tx1"/>
          </a:solidFill>
          <a:latin typeface="+mn-lt"/>
          <a:ea typeface="+mn-ea"/>
          <a:cs typeface="+mn-cs"/>
        </a:defRPr>
      </a:lvl8pPr>
      <a:lvl9pPr marL="3657579" algn="l" defTabSz="45719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 2" descr="bandeau_violet.png"/>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0" y="101608"/>
            <a:ext cx="9906000" cy="972000"/>
          </a:xfrm>
          <a:prstGeom prst="rect">
            <a:avLst/>
          </a:prstGeom>
        </p:spPr>
      </p:pic>
      <p:sp>
        <p:nvSpPr>
          <p:cNvPr id="4" name="Rectangle 3"/>
          <p:cNvSpPr/>
          <p:nvPr/>
        </p:nvSpPr>
        <p:spPr>
          <a:xfrm>
            <a:off x="0" y="6573916"/>
            <a:ext cx="9906000" cy="284084"/>
          </a:xfrm>
          <a:prstGeom prst="rect">
            <a:avLst/>
          </a:prstGeom>
          <a:solidFill>
            <a:srgbClr val="7F7F7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noProof="0" dirty="0"/>
          </a:p>
        </p:txBody>
      </p:sp>
      <p:cxnSp>
        <p:nvCxnSpPr>
          <p:cNvPr id="7" name="Connecteur droit 6"/>
          <p:cNvCxnSpPr/>
          <p:nvPr/>
        </p:nvCxnSpPr>
        <p:spPr>
          <a:xfrm>
            <a:off x="2680885" y="6649011"/>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a:off x="1726542" y="6649011"/>
            <a:ext cx="0" cy="140835"/>
          </a:xfrm>
          <a:prstGeom prst="line">
            <a:avLst/>
          </a:prstGeom>
          <a:ln w="12700" cmpd="sng">
            <a:solidFill>
              <a:schemeClr val="bg1"/>
            </a:solidFill>
          </a:ln>
        </p:spPr>
        <p:style>
          <a:lnRef idx="2">
            <a:schemeClr val="accent1"/>
          </a:lnRef>
          <a:fillRef idx="0">
            <a:schemeClr val="accent1"/>
          </a:fillRef>
          <a:effectRef idx="1">
            <a:schemeClr val="accent1"/>
          </a:effectRef>
          <a:fontRef idx="minor">
            <a:schemeClr val="tx1"/>
          </a:fontRef>
        </p:style>
      </p:cxnSp>
      <p:sp>
        <p:nvSpPr>
          <p:cNvPr id="10" name="ZoneTexte 9"/>
          <p:cNvSpPr txBox="1"/>
          <p:nvPr/>
        </p:nvSpPr>
        <p:spPr>
          <a:xfrm>
            <a:off x="1559236" y="6624416"/>
            <a:ext cx="75342" cy="122982"/>
          </a:xfrm>
          <a:prstGeom prst="rect">
            <a:avLst/>
          </a:prstGeom>
          <a:noFill/>
        </p:spPr>
        <p:txBody>
          <a:bodyPr wrap="none" lIns="0" tIns="0" rIns="0" bIns="0" rtlCol="0" anchor="ctr">
            <a:spAutoFit/>
          </a:bodyPr>
          <a:lstStyle/>
          <a:p>
            <a:pPr algn="ctr"/>
            <a:r>
              <a:rPr lang="en-US" sz="799" noProof="0" dirty="0" smtClean="0">
                <a:solidFill>
                  <a:schemeClr val="bg1"/>
                </a:solidFill>
                <a:latin typeface="Arial"/>
                <a:cs typeface="Arial"/>
              </a:rPr>
              <a:t>©</a:t>
            </a:r>
            <a:endParaRPr lang="en-US" sz="799" noProof="0" dirty="0">
              <a:solidFill>
                <a:schemeClr val="bg1"/>
              </a:solidFill>
              <a:latin typeface="Arial"/>
              <a:cs typeface="Arial"/>
            </a:endParaRPr>
          </a:p>
        </p:txBody>
      </p:sp>
      <p:sp>
        <p:nvSpPr>
          <p:cNvPr id="11" name="Espace réservé du texte 5"/>
          <p:cNvSpPr txBox="1">
            <a:spLocks/>
          </p:cNvSpPr>
          <p:nvPr/>
        </p:nvSpPr>
        <p:spPr>
          <a:xfrm>
            <a:off x="2759326" y="6615722"/>
            <a:ext cx="2883105" cy="207396"/>
          </a:xfrm>
          <a:prstGeom prst="rect">
            <a:avLst/>
          </a:prstGeom>
        </p:spPr>
        <p:txBody>
          <a:bodyPr vert="horz" wrap="none" lIns="0" tIns="0" rIns="0" bIns="0" anchor="ctr"/>
          <a:lstStyle>
            <a:lvl1pPr marL="0" indent="0" algn="l" defTabSz="457200" rtl="0" eaLnBrk="1" latinLnBrk="0" hangingPunct="1">
              <a:spcBef>
                <a:spcPct val="20000"/>
              </a:spcBef>
              <a:buFont typeface="Arial"/>
              <a:buNone/>
              <a:defRPr sz="1000" kern="120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Presentation</a:t>
            </a:r>
            <a:r>
              <a:rPr lang="en-US" sz="1000" baseline="0" noProof="0" dirty="0" smtClean="0">
                <a:solidFill>
                  <a:schemeClr val="bg1"/>
                </a:solidFill>
              </a:rPr>
              <a:t> Title</a:t>
            </a:r>
            <a:r>
              <a:rPr lang="en-US" sz="1000" noProof="0" dirty="0" smtClean="0">
                <a:solidFill>
                  <a:schemeClr val="bg1"/>
                </a:solidFill>
              </a:rPr>
              <a:t>: Arial, 10pt</a:t>
            </a:r>
            <a:endParaRPr lang="en-US" sz="1000" noProof="0" dirty="0">
              <a:solidFill>
                <a:schemeClr val="bg1"/>
              </a:solidFill>
            </a:endParaRPr>
          </a:p>
        </p:txBody>
      </p:sp>
      <p:sp>
        <p:nvSpPr>
          <p:cNvPr id="12" name="Espace réservé du texte 5"/>
          <p:cNvSpPr txBox="1">
            <a:spLocks/>
          </p:cNvSpPr>
          <p:nvPr/>
        </p:nvSpPr>
        <p:spPr>
          <a:xfrm>
            <a:off x="1726542" y="6615722"/>
            <a:ext cx="948116" cy="207396"/>
          </a:xfrm>
          <a:prstGeom prst="rect">
            <a:avLst/>
          </a:prstGeom>
        </p:spPr>
        <p:txBody>
          <a:bodyPr vert="horz" wrap="none" lIns="0" tIns="0" rIns="0" bIns="0" anchor="ctr"/>
          <a:lstStyle>
            <a:lvl1pPr marL="0" indent="0" algn="ctr" defTabSz="457200" rtl="0" eaLnBrk="1" latinLnBrk="0" hangingPunct="1">
              <a:spcBef>
                <a:spcPct val="20000"/>
              </a:spcBef>
              <a:buFont typeface="Arial"/>
              <a:buNone/>
              <a:defRPr sz="1000" kern="1200" baseline="0">
                <a:solidFill>
                  <a:schemeClr val="bg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noProof="0" dirty="0" smtClean="0">
                <a:solidFill>
                  <a:schemeClr val="bg1"/>
                </a:solidFill>
              </a:rPr>
              <a:t>XX/XX/XXXX</a:t>
            </a:r>
            <a:endParaRPr lang="en-US" sz="1000" noProof="0" dirty="0">
              <a:solidFill>
                <a:schemeClr val="bg1"/>
              </a:solidFill>
            </a:endParaRPr>
          </a:p>
        </p:txBody>
      </p:sp>
      <p:pic>
        <p:nvPicPr>
          <p:cNvPr id="13" name="Picture 12"/>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95150" y="6618448"/>
            <a:ext cx="1432694" cy="204670"/>
          </a:xfrm>
          <a:prstGeom prst="rect">
            <a:avLst/>
          </a:prstGeom>
        </p:spPr>
      </p:pic>
    </p:spTree>
    <p:extLst>
      <p:ext uri="{BB962C8B-B14F-4D97-AF65-F5344CB8AC3E}">
        <p14:creationId xmlns:p14="http://schemas.microsoft.com/office/powerpoint/2010/main" xmlns="" val="1116235469"/>
      </p:ext>
    </p:extLst>
  </p:cSld>
  <p:clrMap bg1="lt1" tx1="dk1" bg2="lt2" tx2="dk2" accent1="accent1" accent2="accent2" accent3="accent3" accent4="accent4" accent5="accent5" accent6="accent6" hlink="hlink" folHlink="folHlink"/>
  <p:sldLayoutIdLst>
    <p:sldLayoutId id="2147483711" r:id="rId1"/>
    <p:sldLayoutId id="2147483713" r:id="rId2"/>
    <p:sldLayoutId id="2147483714" r:id="rId3"/>
    <p:sldLayoutId id="2147483715" r:id="rId4"/>
    <p:sldLayoutId id="2147483716" r:id="rId5"/>
  </p:sldLayoutIdLst>
  <p:timing>
    <p:tnLst>
      <p:par>
        <p:cTn id="1" dur="indefinite" restart="never" nodeType="tmRoot"/>
      </p:par>
    </p:tnLst>
  </p:timing>
  <p:hf hdr="0" ftr="0" dt="0"/>
  <p:txStyles>
    <p:titleStyle>
      <a:lvl1pPr algn="ctr" defTabSz="457197" rtl="0" eaLnBrk="1" latinLnBrk="0" hangingPunct="1">
        <a:spcBef>
          <a:spcPct val="0"/>
        </a:spcBef>
        <a:buNone/>
        <a:defRPr sz="4400" kern="1200">
          <a:solidFill>
            <a:schemeClr val="tx1"/>
          </a:solidFill>
          <a:latin typeface="+mj-lt"/>
          <a:ea typeface="+mj-ea"/>
          <a:cs typeface="+mj-cs"/>
        </a:defRPr>
      </a:lvl1pPr>
    </p:titleStyle>
    <p:bodyStyle>
      <a:lvl1pPr marL="342898" indent="-342898" algn="l" defTabSz="457197" rtl="0" eaLnBrk="1" latinLnBrk="0" hangingPunct="1">
        <a:spcBef>
          <a:spcPct val="20000"/>
        </a:spcBef>
        <a:buFont typeface="Arial"/>
        <a:buChar char="•"/>
        <a:defRPr sz="3200" kern="1200">
          <a:solidFill>
            <a:schemeClr val="tx1"/>
          </a:solidFill>
          <a:latin typeface="+mn-lt"/>
          <a:ea typeface="+mn-ea"/>
          <a:cs typeface="+mn-cs"/>
        </a:defRPr>
      </a:lvl1pPr>
      <a:lvl2pPr marL="742946" indent="-285749" algn="l" defTabSz="457197" rtl="0" eaLnBrk="1" latinLnBrk="0" hangingPunct="1">
        <a:spcBef>
          <a:spcPct val="20000"/>
        </a:spcBef>
        <a:buFont typeface="Arial"/>
        <a:buChar char="–"/>
        <a:defRPr sz="2800" kern="1200">
          <a:solidFill>
            <a:schemeClr val="tx1"/>
          </a:solidFill>
          <a:latin typeface="+mn-lt"/>
          <a:ea typeface="+mn-ea"/>
          <a:cs typeface="+mn-cs"/>
        </a:defRPr>
      </a:lvl2pPr>
      <a:lvl3pPr marL="1142993" indent="-228599" algn="l" defTabSz="457197" rtl="0" eaLnBrk="1" latinLnBrk="0" hangingPunct="1">
        <a:spcBef>
          <a:spcPct val="20000"/>
        </a:spcBef>
        <a:buFont typeface="Arial"/>
        <a:buChar char="•"/>
        <a:defRPr sz="2400" kern="1200">
          <a:solidFill>
            <a:schemeClr val="tx1"/>
          </a:solidFill>
          <a:latin typeface="+mn-lt"/>
          <a:ea typeface="+mn-ea"/>
          <a:cs typeface="+mn-cs"/>
        </a:defRPr>
      </a:lvl3pPr>
      <a:lvl4pPr marL="1600191" indent="-228599" algn="l" defTabSz="457197" rtl="0" eaLnBrk="1" latinLnBrk="0" hangingPunct="1">
        <a:spcBef>
          <a:spcPct val="20000"/>
        </a:spcBef>
        <a:buFont typeface="Arial"/>
        <a:buChar char="–"/>
        <a:defRPr sz="2000" kern="1200">
          <a:solidFill>
            <a:schemeClr val="tx1"/>
          </a:solidFill>
          <a:latin typeface="+mn-lt"/>
          <a:ea typeface="+mn-ea"/>
          <a:cs typeface="+mn-cs"/>
        </a:defRPr>
      </a:lvl4pPr>
      <a:lvl5pPr marL="2057388" indent="-228599" algn="l" defTabSz="457197" rtl="0" eaLnBrk="1" latinLnBrk="0" hangingPunct="1">
        <a:spcBef>
          <a:spcPct val="20000"/>
        </a:spcBef>
        <a:buFont typeface="Arial"/>
        <a:buChar char="»"/>
        <a:defRPr sz="2000" kern="1200">
          <a:solidFill>
            <a:schemeClr val="tx1"/>
          </a:solidFill>
          <a:latin typeface="+mn-lt"/>
          <a:ea typeface="+mn-ea"/>
          <a:cs typeface="+mn-cs"/>
        </a:defRPr>
      </a:lvl5pPr>
      <a:lvl6pPr marL="2514585" indent="-228599" algn="l" defTabSz="457197" rtl="0" eaLnBrk="1" latinLnBrk="0" hangingPunct="1">
        <a:spcBef>
          <a:spcPct val="20000"/>
        </a:spcBef>
        <a:buFont typeface="Arial"/>
        <a:buChar char="•"/>
        <a:defRPr sz="2000" kern="1200">
          <a:solidFill>
            <a:schemeClr val="tx1"/>
          </a:solidFill>
          <a:latin typeface="+mn-lt"/>
          <a:ea typeface="+mn-ea"/>
          <a:cs typeface="+mn-cs"/>
        </a:defRPr>
      </a:lvl6pPr>
      <a:lvl7pPr marL="2971783" indent="-228599" algn="l" defTabSz="457197" rtl="0" eaLnBrk="1" latinLnBrk="0" hangingPunct="1">
        <a:spcBef>
          <a:spcPct val="20000"/>
        </a:spcBef>
        <a:buFont typeface="Arial"/>
        <a:buChar char="•"/>
        <a:defRPr sz="2000" kern="1200">
          <a:solidFill>
            <a:schemeClr val="tx1"/>
          </a:solidFill>
          <a:latin typeface="+mn-lt"/>
          <a:ea typeface="+mn-ea"/>
          <a:cs typeface="+mn-cs"/>
        </a:defRPr>
      </a:lvl7pPr>
      <a:lvl8pPr marL="3428980" indent="-228599" algn="l" defTabSz="457197" rtl="0" eaLnBrk="1" latinLnBrk="0" hangingPunct="1">
        <a:spcBef>
          <a:spcPct val="20000"/>
        </a:spcBef>
        <a:buFont typeface="Arial"/>
        <a:buChar char="•"/>
        <a:defRPr sz="2000" kern="1200">
          <a:solidFill>
            <a:schemeClr val="tx1"/>
          </a:solidFill>
          <a:latin typeface="+mn-lt"/>
          <a:ea typeface="+mn-ea"/>
          <a:cs typeface="+mn-cs"/>
        </a:defRPr>
      </a:lvl8pPr>
      <a:lvl9pPr marL="3886177" indent="-228599" algn="l" defTabSz="457197"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197" rtl="0" eaLnBrk="1" latinLnBrk="0" hangingPunct="1">
        <a:defRPr sz="1800" kern="1200">
          <a:solidFill>
            <a:schemeClr val="tx1"/>
          </a:solidFill>
          <a:latin typeface="+mn-lt"/>
          <a:ea typeface="+mn-ea"/>
          <a:cs typeface="+mn-cs"/>
        </a:defRPr>
      </a:lvl1pPr>
      <a:lvl2pPr marL="457197" algn="l" defTabSz="457197" rtl="0" eaLnBrk="1" latinLnBrk="0" hangingPunct="1">
        <a:defRPr sz="1800" kern="1200">
          <a:solidFill>
            <a:schemeClr val="tx1"/>
          </a:solidFill>
          <a:latin typeface="+mn-lt"/>
          <a:ea typeface="+mn-ea"/>
          <a:cs typeface="+mn-cs"/>
        </a:defRPr>
      </a:lvl2pPr>
      <a:lvl3pPr marL="914395" algn="l" defTabSz="457197" rtl="0" eaLnBrk="1" latinLnBrk="0" hangingPunct="1">
        <a:defRPr sz="1800" kern="1200">
          <a:solidFill>
            <a:schemeClr val="tx1"/>
          </a:solidFill>
          <a:latin typeface="+mn-lt"/>
          <a:ea typeface="+mn-ea"/>
          <a:cs typeface="+mn-cs"/>
        </a:defRPr>
      </a:lvl3pPr>
      <a:lvl4pPr marL="1371592" algn="l" defTabSz="457197" rtl="0" eaLnBrk="1" latinLnBrk="0" hangingPunct="1">
        <a:defRPr sz="1800" kern="1200">
          <a:solidFill>
            <a:schemeClr val="tx1"/>
          </a:solidFill>
          <a:latin typeface="+mn-lt"/>
          <a:ea typeface="+mn-ea"/>
          <a:cs typeface="+mn-cs"/>
        </a:defRPr>
      </a:lvl4pPr>
      <a:lvl5pPr marL="1828789" algn="l" defTabSz="457197" rtl="0" eaLnBrk="1" latinLnBrk="0" hangingPunct="1">
        <a:defRPr sz="1800" kern="1200">
          <a:solidFill>
            <a:schemeClr val="tx1"/>
          </a:solidFill>
          <a:latin typeface="+mn-lt"/>
          <a:ea typeface="+mn-ea"/>
          <a:cs typeface="+mn-cs"/>
        </a:defRPr>
      </a:lvl5pPr>
      <a:lvl6pPr marL="2285987" algn="l" defTabSz="457197" rtl="0" eaLnBrk="1" latinLnBrk="0" hangingPunct="1">
        <a:defRPr sz="1800" kern="1200">
          <a:solidFill>
            <a:schemeClr val="tx1"/>
          </a:solidFill>
          <a:latin typeface="+mn-lt"/>
          <a:ea typeface="+mn-ea"/>
          <a:cs typeface="+mn-cs"/>
        </a:defRPr>
      </a:lvl6pPr>
      <a:lvl7pPr marL="2743184" algn="l" defTabSz="457197" rtl="0" eaLnBrk="1" latinLnBrk="0" hangingPunct="1">
        <a:defRPr sz="1800" kern="1200">
          <a:solidFill>
            <a:schemeClr val="tx1"/>
          </a:solidFill>
          <a:latin typeface="+mn-lt"/>
          <a:ea typeface="+mn-ea"/>
          <a:cs typeface="+mn-cs"/>
        </a:defRPr>
      </a:lvl7pPr>
      <a:lvl8pPr marL="3200381" algn="l" defTabSz="457197" rtl="0" eaLnBrk="1" latinLnBrk="0" hangingPunct="1">
        <a:defRPr sz="1800" kern="1200">
          <a:solidFill>
            <a:schemeClr val="tx1"/>
          </a:solidFill>
          <a:latin typeface="+mn-lt"/>
          <a:ea typeface="+mn-ea"/>
          <a:cs typeface="+mn-cs"/>
        </a:defRPr>
      </a:lvl8pPr>
      <a:lvl9pPr marL="3657579" algn="l" defTabSz="45719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テキスト プレースホルダ 2"/>
          <p:cNvSpPr>
            <a:spLocks noGrp="1"/>
          </p:cNvSpPr>
          <p:nvPr>
            <p:ph type="body" idx="1"/>
          </p:nvPr>
        </p:nvSpPr>
        <p:spPr bwMode="auto">
          <a:xfrm>
            <a:off x="495300" y="1600205"/>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 name="日付プレースホルダ 3"/>
          <p:cNvSpPr>
            <a:spLocks noGrp="1"/>
          </p:cNvSpPr>
          <p:nvPr>
            <p:ph type="dt" sz="half" idx="2"/>
          </p:nvPr>
        </p:nvSpPr>
        <p:spPr>
          <a:xfrm>
            <a:off x="495300" y="6356355"/>
            <a:ext cx="23114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ea typeface="ＭＳ Ｐゴシック" pitchFamily="50" charset="-128"/>
              </a:defRPr>
            </a:lvl1pPr>
          </a:lstStyle>
          <a:p>
            <a:pPr>
              <a:defRPr/>
            </a:pPr>
            <a:fld id="{52760A5E-4DEA-4914-817F-873B7B2282B9}" type="datetime1">
              <a:rPr lang="ja-JP" altLang="en-US"/>
              <a:pPr>
                <a:defRPr/>
              </a:pPr>
              <a:t>2014/9/26</a:t>
            </a:fld>
            <a:endParaRPr lang="ja-JP" altLang="en-US"/>
          </a:p>
        </p:txBody>
      </p:sp>
      <p:sp>
        <p:nvSpPr>
          <p:cNvPr id="5" name="フッター プレースホルダ 4"/>
          <p:cNvSpPr>
            <a:spLocks noGrp="1"/>
          </p:cNvSpPr>
          <p:nvPr>
            <p:ph type="ftr" sz="quarter" idx="3"/>
          </p:nvPr>
        </p:nvSpPr>
        <p:spPr>
          <a:xfrm>
            <a:off x="3384550" y="6356355"/>
            <a:ext cx="31369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ea typeface="ＭＳ Ｐゴシック" pitchFamily="50" charset="-128"/>
              </a:defRPr>
            </a:lvl1pPr>
          </a:lstStyle>
          <a:p>
            <a:pPr>
              <a:defRPr/>
            </a:pPr>
            <a:endParaRPr lang="ja-JP" altLang="en-US"/>
          </a:p>
        </p:txBody>
      </p:sp>
      <p:sp>
        <p:nvSpPr>
          <p:cNvPr id="6" name="スライド番号プレースホルダ 5"/>
          <p:cNvSpPr>
            <a:spLocks noGrp="1"/>
          </p:cNvSpPr>
          <p:nvPr>
            <p:ph type="sldNum" sz="quarter" idx="4"/>
          </p:nvPr>
        </p:nvSpPr>
        <p:spPr>
          <a:xfrm>
            <a:off x="7099300" y="6356355"/>
            <a:ext cx="2311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ea typeface="ＭＳ Ｐゴシック" pitchFamily="50" charset="-128"/>
              </a:defRPr>
            </a:lvl1pPr>
          </a:lstStyle>
          <a:p>
            <a:pPr>
              <a:defRPr/>
            </a:pPr>
            <a:fld id="{B14528A2-5381-400E-91E5-F3E7FDCEE995}"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40" r:id="rId12"/>
    <p:sldLayoutId id="2147483741" r:id="rId13"/>
    <p:sldLayoutId id="2147483742" r:id="rId14"/>
    <p:sldLayoutId id="2147483743" r:id="rId15"/>
    <p:sldLayoutId id="2147483744" r:id="rId16"/>
    <p:sldLayoutId id="2147483745" r:id="rId17"/>
    <p:sldLayoutId id="2147483746" r:id="rId18"/>
    <p:sldLayoutId id="2147483747" r:id="rId19"/>
    <p:sldLayoutId id="2147483748" r:id="rId20"/>
    <p:sldLayoutId id="2147483749" r:id="rId21"/>
    <p:sldLayoutId id="2147483751" r:id="rId22"/>
    <p:sldLayoutId id="2147483769" r:id="rId23"/>
  </p:sldLayoutIdLst>
  <p:hf hdr="0" ftr="0" dt="0"/>
  <p:txStyles>
    <p:titleStyle>
      <a:lvl1pPr algn="ctr" rtl="0" eaLnBrk="1" fontAlgn="base" hangingPunct="1">
        <a:spcBef>
          <a:spcPct val="0"/>
        </a:spcBef>
        <a:spcAft>
          <a:spcPct val="0"/>
        </a:spcAft>
        <a:defRPr kumimoji="1" sz="4400" kern="1200">
          <a:solidFill>
            <a:schemeClr val="tx1"/>
          </a:solidFill>
          <a:latin typeface="+mj-lt"/>
          <a:ea typeface="+mj-ea"/>
          <a:cs typeface="ＭＳ Ｐゴシック" charset="-128"/>
        </a:defRPr>
      </a:lvl1pPr>
      <a:lvl2pPr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2pPr>
      <a:lvl3pPr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3pPr>
      <a:lvl4pPr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4pPr>
      <a:lvl5pPr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5pPr>
      <a:lvl6pPr marL="457200"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6pPr>
      <a:lvl7pPr marL="914400"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7pPr>
      <a:lvl8pPr marL="1371600"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8pPr>
      <a:lvl9pPr marL="1828800" algn="ctr" rtl="0" eaLnBrk="1" fontAlgn="base" hangingPunct="1">
        <a:spcBef>
          <a:spcPct val="0"/>
        </a:spcBef>
        <a:spcAft>
          <a:spcPct val="0"/>
        </a:spcAft>
        <a:defRPr kumimoji="1" sz="4400">
          <a:solidFill>
            <a:schemeClr val="tx1"/>
          </a:solidFill>
          <a:latin typeface="Calibri" charset="0"/>
          <a:ea typeface="ＭＳ Ｐゴシック" charset="-128"/>
          <a:cs typeface="ＭＳ Ｐゴシック" charset="-128"/>
        </a:defRPr>
      </a:lvl9pPr>
    </p:titleStyle>
    <p:bodyStyle>
      <a:lvl1pPr marL="342900" indent="-342900" algn="l" rtl="0" eaLnBrk="1" fontAlgn="base" hangingPunct="1">
        <a:spcBef>
          <a:spcPct val="20000"/>
        </a:spcBef>
        <a:spcAft>
          <a:spcPct val="0"/>
        </a:spcAft>
        <a:buFont typeface="Arial" pitchFamily="34" charset="0"/>
        <a:buChar char="•"/>
        <a:defRPr kumimoji="1" sz="3200" kern="1200">
          <a:solidFill>
            <a:schemeClr val="tx1"/>
          </a:solidFill>
          <a:latin typeface="+mn-lt"/>
          <a:ea typeface="+mn-ea"/>
          <a:cs typeface="ＭＳ Ｐゴシック" charset="-128"/>
        </a:defRPr>
      </a:lvl1pPr>
      <a:lvl2pPr marL="742950" indent="-285750" algn="l" rtl="0" eaLnBrk="1" fontAlgn="base" hangingPunct="1">
        <a:spcBef>
          <a:spcPct val="20000"/>
        </a:spcBef>
        <a:spcAft>
          <a:spcPct val="0"/>
        </a:spcAft>
        <a:buFont typeface="Arial" pitchFamily="34" charset="0"/>
        <a:buChar char="–"/>
        <a:defRPr kumimoji="1"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kumimoji="1"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kumimoji="1"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9.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31.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29.xml"/><Relationship Id="rId5" Type="http://schemas.openxmlformats.org/officeDocument/2006/relationships/image" Target="../media/image3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29.xml"/><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9.xml"/><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hyperlink" Target="mailto:regulatoryaffairs@conferenceseries.net" TargetMode="External"/><Relationship Id="rId2" Type="http://schemas.openxmlformats.org/officeDocument/2006/relationships/hyperlink" Target="mailto:regulatoryaffairs.conference@omicsgroup.us" TargetMode="Externa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737" y="428625"/>
            <a:ext cx="8868965"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ea typeface="+mj-ea"/>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a typeface="+mj-ea"/>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ea typeface="+mn-ea"/>
              </a:rPr>
              <a:t>      OMICS Group International is an amalgamation of </a:t>
            </a:r>
            <a:r>
              <a:rPr lang="en-US" sz="2000" dirty="0" smtClean="0">
                <a:latin typeface="+mj-lt"/>
                <a:ea typeface="+mn-ea"/>
                <a:hlinkClick r:id="rId2" tooltip="Open Access publications"/>
              </a:rPr>
              <a:t>Open Access publications</a:t>
            </a:r>
            <a:r>
              <a:rPr lang="en-US" sz="2000" dirty="0" smtClean="0">
                <a:latin typeface="+mj-lt"/>
                <a:ea typeface="+mn-ea"/>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ea typeface="+mn-ea"/>
                <a:hlinkClick r:id="rId3" tooltip="scholarly journals"/>
              </a:rPr>
              <a:t>scholarly journals</a:t>
            </a:r>
            <a:r>
              <a:rPr lang="en-US" sz="2000" dirty="0" smtClean="0">
                <a:latin typeface="+mj-lt"/>
                <a:ea typeface="+mn-ea"/>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ea typeface="+mn-ea"/>
                <a:hlinkClick r:id="rId4" tooltip="International conferences"/>
              </a:rPr>
              <a:t>International conferences</a:t>
            </a:r>
            <a:r>
              <a:rPr lang="en-US" sz="2000" dirty="0" smtClean="0">
                <a:latin typeface="+mj-lt"/>
                <a:ea typeface="+mn-ea"/>
              </a:rPr>
              <a:t> annually across the globe, where knowledge transfer takes place through debates, round table discussions, poster presentations, workshops, symposia and exhibitions</a:t>
            </a:r>
            <a:r>
              <a:rPr lang="en-US" sz="1800" dirty="0" smtClean="0">
                <a:latin typeface="+mj-lt"/>
                <a:ea typeface="+mn-ea"/>
              </a:rPr>
              <a:t>.</a:t>
            </a:r>
            <a:endParaRPr lang="en-US" sz="1800" dirty="0">
              <a:latin typeface="+mj-lt"/>
              <a:ea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344" y="285750"/>
            <a:ext cx="89154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ea typeface="+mj-ea"/>
              </a:rPr>
              <a:t>About OMICS Group Conferences</a:t>
            </a:r>
          </a:p>
        </p:txBody>
      </p:sp>
      <p:sp>
        <p:nvSpPr>
          <p:cNvPr id="5" name="Content Placeholder 2"/>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buFont typeface="Arial" charset="0"/>
              <a:buNone/>
              <a:defRPr/>
            </a:pPr>
            <a:r>
              <a:rPr lang="en-US" sz="2000" dirty="0" smtClean="0">
                <a:latin typeface="+mj-lt"/>
                <a:ea typeface="+mn-ea"/>
              </a:rPr>
              <a:t>       OMICS Group International is a pioneer and leading science event organizer, which publishes around 400 open access journals and conducts over 300 Medical, Clinical, Engineering, Life Sciences, </a:t>
            </a:r>
            <a:r>
              <a:rPr lang="en-US" sz="2000" dirty="0" err="1" smtClean="0">
                <a:latin typeface="+mj-lt"/>
                <a:ea typeface="+mn-ea"/>
              </a:rPr>
              <a:t>Phrama</a:t>
            </a:r>
            <a:r>
              <a:rPr lang="en-US" sz="2000" dirty="0" smtClean="0">
                <a:latin typeface="+mj-lt"/>
                <a:ea typeface="+mn-ea"/>
              </a:rPr>
              <a:t> scientific conferences all over the globe annually with the support of more than  1000 scientific associations and 30,000 editorial board members and 3.5 </a:t>
            </a:r>
            <a:r>
              <a:rPr lang="en-US" sz="2000" dirty="0" err="1" smtClean="0">
                <a:latin typeface="+mj-lt"/>
                <a:ea typeface="+mn-ea"/>
              </a:rPr>
              <a:t>millionfollowers</a:t>
            </a:r>
            <a:r>
              <a:rPr lang="en-US" sz="2000" dirty="0" smtClean="0">
                <a:latin typeface="+mj-lt"/>
                <a:ea typeface="+mn-ea"/>
              </a:rPr>
              <a:t> to its credit.</a:t>
            </a:r>
            <a:br>
              <a:rPr lang="en-US" sz="2000" dirty="0" smtClean="0">
                <a:latin typeface="+mj-lt"/>
                <a:ea typeface="+mn-ea"/>
              </a:rPr>
            </a:br>
            <a:endParaRPr lang="en-US" sz="2000" dirty="0" smtClean="0">
              <a:latin typeface="+mj-lt"/>
              <a:ea typeface="+mn-ea"/>
            </a:endParaRPr>
          </a:p>
          <a:p>
            <a:pPr algn="just">
              <a:buFont typeface="Arial" charset="0"/>
              <a:buNone/>
              <a:defRPr/>
            </a:pPr>
            <a:r>
              <a:rPr lang="en-US" sz="2000" dirty="0" smtClean="0">
                <a:latin typeface="+mj-lt"/>
                <a:ea typeface="+mn-ea"/>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ea typeface="+mn-ea"/>
              </a:rPr>
              <a:t>Bengaluru</a:t>
            </a:r>
            <a:r>
              <a:rPr lang="en-US" sz="2000" dirty="0" smtClean="0">
                <a:latin typeface="+mj-lt"/>
                <a:ea typeface="+mn-ea"/>
              </a:rPr>
              <a:t> and Mumbai.</a:t>
            </a:r>
          </a:p>
          <a:p>
            <a:pPr>
              <a:buFont typeface="Arial" charset="0"/>
              <a:buChar char="•"/>
              <a:defRPr/>
            </a:pPr>
            <a:endParaRPr lang="en-US" dirty="0">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8006" y="3421466"/>
            <a:ext cx="7633072" cy="570246"/>
          </a:xfrm>
        </p:spPr>
        <p:txBody>
          <a:bodyPr/>
          <a:lstStyle/>
          <a:p>
            <a:r>
              <a:rPr lang="en-US" sz="4000" dirty="0" smtClean="0"/>
              <a:t>Validation of a Cloud-Based ERP system, in practice.</a:t>
            </a:r>
            <a:br>
              <a:rPr lang="en-US" sz="4000" dirty="0" smtClean="0"/>
            </a:br>
            <a:r>
              <a:rPr lang="en-US" sz="4000" dirty="0"/>
              <a:t/>
            </a:r>
            <a:br>
              <a:rPr lang="en-US" sz="4000" dirty="0"/>
            </a:br>
            <a:r>
              <a:rPr lang="en-US" sz="2400" dirty="0"/>
              <a:t>Regulatory Affairs Conference </a:t>
            </a:r>
            <a:br>
              <a:rPr lang="en-US" sz="2400" dirty="0"/>
            </a:br>
            <a:r>
              <a:rPr lang="en-US" sz="2400" dirty="0"/>
              <a:t>Raleigh.  8</a:t>
            </a:r>
            <a:r>
              <a:rPr lang="en-US" sz="2400" baseline="30000" dirty="0"/>
              <a:t>Th</a:t>
            </a:r>
            <a:r>
              <a:rPr lang="en-US" sz="2400" dirty="0"/>
              <a:t> September 2014</a:t>
            </a:r>
          </a:p>
        </p:txBody>
      </p:sp>
      <p:sp>
        <p:nvSpPr>
          <p:cNvPr id="4" name="Title 1"/>
          <p:cNvSpPr txBox="1">
            <a:spLocks/>
          </p:cNvSpPr>
          <p:nvPr/>
        </p:nvSpPr>
        <p:spPr>
          <a:xfrm>
            <a:off x="1882797" y="4589593"/>
            <a:ext cx="9688749" cy="406505"/>
          </a:xfrm>
          <a:prstGeom prst="rect">
            <a:avLst/>
          </a:prstGeom>
        </p:spPr>
        <p:txBody>
          <a:bodyPr tIns="0" bIns="0" anchor="ctr"/>
          <a:lstStyle>
            <a:lvl1pPr algn="l" defTabSz="457197" rtl="0" eaLnBrk="1" latinLnBrk="0" hangingPunct="1">
              <a:spcBef>
                <a:spcPct val="0"/>
              </a:spcBef>
              <a:buNone/>
              <a:defRPr sz="3200" b="1" i="0" kern="1200" baseline="0">
                <a:solidFill>
                  <a:schemeClr val="tx2">
                    <a:lumMod val="75000"/>
                    <a:lumOff val="25000"/>
                  </a:schemeClr>
                </a:solidFill>
                <a:latin typeface="Arial"/>
                <a:ea typeface="+mj-ea"/>
                <a:cs typeface="Arial"/>
              </a:defRPr>
            </a:lvl1pPr>
          </a:lstStyle>
          <a:p>
            <a:endParaRPr lang="en-US" sz="2800" b="0" dirty="0">
              <a:solidFill>
                <a:schemeClr val="bg1">
                  <a:lumMod val="50000"/>
                </a:schemeClr>
              </a:solidFill>
            </a:endParaRPr>
          </a:p>
        </p:txBody>
      </p:sp>
    </p:spTree>
    <p:extLst>
      <p:ext uri="{BB962C8B-B14F-4D97-AF65-F5344CB8AC3E}">
        <p14:creationId xmlns:p14="http://schemas.microsoft.com/office/powerpoint/2010/main" xmlns="" val="2371987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1526" t="23975" r="45860" b="44791"/>
          <a:stretch/>
        </p:blipFill>
        <p:spPr bwMode="auto">
          <a:xfrm>
            <a:off x="4009904" y="2133660"/>
            <a:ext cx="4081154" cy="239304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TextBox 6"/>
          <p:cNvSpPr txBox="1"/>
          <p:nvPr/>
        </p:nvSpPr>
        <p:spPr>
          <a:xfrm>
            <a:off x="381000" y="152401"/>
            <a:ext cx="8915400" cy="646331"/>
          </a:xfrm>
          <a:prstGeom prst="rect">
            <a:avLst/>
          </a:prstGeom>
          <a:noFill/>
        </p:spPr>
        <p:txBody>
          <a:bodyPr wrap="square" rtlCol="0">
            <a:spAutoFit/>
          </a:bodyPr>
          <a:lstStyle/>
          <a:p>
            <a:r>
              <a:rPr lang="en-US" sz="3600" b="1" dirty="0">
                <a:solidFill>
                  <a:schemeClr val="bg1"/>
                </a:solidFill>
                <a:latin typeface="Arial" pitchFamily="34" charset="0"/>
                <a:cs typeface="Arial" pitchFamily="34" charset="0"/>
              </a:rPr>
              <a:t>What is the “The Cloud”</a:t>
            </a:r>
          </a:p>
        </p:txBody>
      </p:sp>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xmlns="" val="0"/>
              </a:ext>
            </a:extLst>
          </a:blip>
          <a:srcRect l="16169" t="41031" r="57532" b="42167"/>
          <a:stretch/>
        </p:blipFill>
        <p:spPr bwMode="auto">
          <a:xfrm>
            <a:off x="4917375" y="1314263"/>
            <a:ext cx="3206338" cy="163879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9" name="Picture 5"/>
          <p:cNvPicPr>
            <a:picLocks noChangeAspect="1" noChangeArrowheads="1"/>
          </p:cNvPicPr>
          <p:nvPr/>
        </p:nvPicPr>
        <p:blipFill rotWithShape="1">
          <a:blip r:embed="rId5">
            <a:extLst>
              <a:ext uri="{28A0092B-C50C-407E-A947-70E740481C1C}">
                <a14:useLocalDpi xmlns:a14="http://schemas.microsoft.com/office/drawing/2010/main" xmlns="" val="0"/>
              </a:ext>
            </a:extLst>
          </a:blip>
          <a:srcRect t="37368" r="62873" b="42461"/>
          <a:stretch/>
        </p:blipFill>
        <p:spPr bwMode="auto">
          <a:xfrm>
            <a:off x="401783" y="990601"/>
            <a:ext cx="4526479" cy="196740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6" name="Picture 2"/>
          <p:cNvPicPr>
            <a:picLocks noChangeAspect="1" noChangeArrowheads="1"/>
          </p:cNvPicPr>
          <p:nvPr/>
        </p:nvPicPr>
        <p:blipFill rotWithShape="1">
          <a:blip r:embed="rId6">
            <a:extLst>
              <a:ext uri="{28A0092B-C50C-407E-A947-70E740481C1C}">
                <a14:useLocalDpi xmlns:a14="http://schemas.microsoft.com/office/drawing/2010/main" xmlns="" val="0"/>
              </a:ext>
            </a:extLst>
          </a:blip>
          <a:srcRect l="12469" t="29649" r="39123" b="17643"/>
          <a:stretch/>
        </p:blipFill>
        <p:spPr bwMode="auto">
          <a:xfrm>
            <a:off x="685800" y="2474137"/>
            <a:ext cx="4038600" cy="338039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7">
            <a:extLst>
              <a:ext uri="{28A0092B-C50C-407E-A947-70E740481C1C}">
                <a14:useLocalDpi xmlns:a14="http://schemas.microsoft.com/office/drawing/2010/main" xmlns="" val="0"/>
              </a:ext>
            </a:extLst>
          </a:blip>
          <a:srcRect l="11234" t="33350" r="38328" b="45099"/>
          <a:stretch/>
        </p:blipFill>
        <p:spPr bwMode="auto">
          <a:xfrm>
            <a:off x="3810003" y="4756068"/>
            <a:ext cx="5448795" cy="186244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8">
            <a:extLst>
              <a:ext uri="{28A0092B-C50C-407E-A947-70E740481C1C}">
                <a14:useLocalDpi xmlns:a14="http://schemas.microsoft.com/office/drawing/2010/main" xmlns="" val="0"/>
              </a:ext>
            </a:extLst>
          </a:blip>
          <a:srcRect l="12176" t="15584" r="38734" b="62622"/>
          <a:stretch/>
        </p:blipFill>
        <p:spPr bwMode="auto">
          <a:xfrm>
            <a:off x="3383482" y="3200403"/>
            <a:ext cx="4148445" cy="147335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9">
            <a:extLst>
              <a:ext uri="{28A0092B-C50C-407E-A947-70E740481C1C}">
                <a14:useLocalDpi xmlns:a14="http://schemas.microsoft.com/office/drawing/2010/main" xmlns="" val="0"/>
              </a:ext>
            </a:extLst>
          </a:blip>
          <a:srcRect l="3539" t="45120" r="42695" b="42461"/>
          <a:stretch/>
        </p:blipFill>
        <p:spPr bwMode="auto">
          <a:xfrm>
            <a:off x="5129154" y="2554520"/>
            <a:ext cx="4395849" cy="81227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2" name="Picture 8"/>
          <p:cNvPicPr>
            <a:picLocks noChangeAspect="1" noChangeArrowheads="1"/>
          </p:cNvPicPr>
          <p:nvPr/>
        </p:nvPicPr>
        <p:blipFill rotWithShape="1">
          <a:blip r:embed="rId10">
            <a:extLst>
              <a:ext uri="{28A0092B-C50C-407E-A947-70E740481C1C}">
                <a14:useLocalDpi xmlns:a14="http://schemas.microsoft.com/office/drawing/2010/main" xmlns="" val="0"/>
              </a:ext>
            </a:extLst>
          </a:blip>
          <a:srcRect l="11623" t="38951" r="39578" b="47656"/>
          <a:stretch/>
        </p:blipFill>
        <p:spPr bwMode="auto">
          <a:xfrm>
            <a:off x="401784" y="5687291"/>
            <a:ext cx="4831278" cy="10607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792617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 calcmode="lin" valueType="num">
                                      <p:cBhvr>
                                        <p:cTn id="7" dur="1000" fill="hold"/>
                                        <p:tgtEl>
                                          <p:spTgt spid="1029"/>
                                        </p:tgtEl>
                                        <p:attrNameLst>
                                          <p:attrName>ppt_w</p:attrName>
                                        </p:attrNameLst>
                                      </p:cBhvr>
                                      <p:tavLst>
                                        <p:tav tm="0">
                                          <p:val>
                                            <p:fltVal val="0"/>
                                          </p:val>
                                        </p:tav>
                                        <p:tav tm="100000">
                                          <p:val>
                                            <p:strVal val="#ppt_w"/>
                                          </p:val>
                                        </p:tav>
                                      </p:tavLst>
                                    </p:anim>
                                    <p:anim calcmode="lin" valueType="num">
                                      <p:cBhvr>
                                        <p:cTn id="8" dur="1000" fill="hold"/>
                                        <p:tgtEl>
                                          <p:spTgt spid="1029"/>
                                        </p:tgtEl>
                                        <p:attrNameLst>
                                          <p:attrName>ppt_h</p:attrName>
                                        </p:attrNameLst>
                                      </p:cBhvr>
                                      <p:tavLst>
                                        <p:tav tm="0">
                                          <p:val>
                                            <p:fltVal val="0"/>
                                          </p:val>
                                        </p:tav>
                                        <p:tav tm="100000">
                                          <p:val>
                                            <p:strVal val="#ppt_h"/>
                                          </p:val>
                                        </p:tav>
                                      </p:tavLst>
                                    </p:anim>
                                    <p:anim calcmode="lin" valueType="num">
                                      <p:cBhvr>
                                        <p:cTn id="9" dur="1000" fill="hold"/>
                                        <p:tgtEl>
                                          <p:spTgt spid="1029"/>
                                        </p:tgtEl>
                                        <p:attrNameLst>
                                          <p:attrName>style.rotation</p:attrName>
                                        </p:attrNameLst>
                                      </p:cBhvr>
                                      <p:tavLst>
                                        <p:tav tm="0">
                                          <p:val>
                                            <p:fltVal val="90"/>
                                          </p:val>
                                        </p:tav>
                                        <p:tav tm="100000">
                                          <p:val>
                                            <p:fltVal val="0"/>
                                          </p:val>
                                        </p:tav>
                                      </p:tavLst>
                                    </p:anim>
                                    <p:animEffect transition="in" filter="fade">
                                      <p:cBhvr>
                                        <p:cTn id="10" dur="1000"/>
                                        <p:tgtEl>
                                          <p:spTgt spid="102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anim calcmode="lin" valueType="num">
                                      <p:cBhvr>
                                        <p:cTn id="15" dur="1000" fill="hold"/>
                                        <p:tgtEl>
                                          <p:spTgt spid="1030"/>
                                        </p:tgtEl>
                                        <p:attrNameLst>
                                          <p:attrName>ppt_w</p:attrName>
                                        </p:attrNameLst>
                                      </p:cBhvr>
                                      <p:tavLst>
                                        <p:tav tm="0">
                                          <p:val>
                                            <p:fltVal val="0"/>
                                          </p:val>
                                        </p:tav>
                                        <p:tav tm="100000">
                                          <p:val>
                                            <p:strVal val="#ppt_w"/>
                                          </p:val>
                                        </p:tav>
                                      </p:tavLst>
                                    </p:anim>
                                    <p:anim calcmode="lin" valueType="num">
                                      <p:cBhvr>
                                        <p:cTn id="16" dur="1000" fill="hold"/>
                                        <p:tgtEl>
                                          <p:spTgt spid="1030"/>
                                        </p:tgtEl>
                                        <p:attrNameLst>
                                          <p:attrName>ppt_h</p:attrName>
                                        </p:attrNameLst>
                                      </p:cBhvr>
                                      <p:tavLst>
                                        <p:tav tm="0">
                                          <p:val>
                                            <p:fltVal val="0"/>
                                          </p:val>
                                        </p:tav>
                                        <p:tav tm="100000">
                                          <p:val>
                                            <p:strVal val="#ppt_h"/>
                                          </p:val>
                                        </p:tav>
                                      </p:tavLst>
                                    </p:anim>
                                    <p:anim calcmode="lin" valueType="num">
                                      <p:cBhvr>
                                        <p:cTn id="17" dur="1000" fill="hold"/>
                                        <p:tgtEl>
                                          <p:spTgt spid="1030"/>
                                        </p:tgtEl>
                                        <p:attrNameLst>
                                          <p:attrName>style.rotation</p:attrName>
                                        </p:attrNameLst>
                                      </p:cBhvr>
                                      <p:tavLst>
                                        <p:tav tm="0">
                                          <p:val>
                                            <p:fltVal val="90"/>
                                          </p:val>
                                        </p:tav>
                                        <p:tav tm="100000">
                                          <p:val>
                                            <p:fltVal val="0"/>
                                          </p:val>
                                        </p:tav>
                                      </p:tavLst>
                                    </p:anim>
                                    <p:animEffect transition="in" filter="fade">
                                      <p:cBhvr>
                                        <p:cTn id="18" dur="1000"/>
                                        <p:tgtEl>
                                          <p:spTgt spid="103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33"/>
                                        </p:tgtEl>
                                        <p:attrNameLst>
                                          <p:attrName>style.visibility</p:attrName>
                                        </p:attrNameLst>
                                      </p:cBhvr>
                                      <p:to>
                                        <p:strVal val="visible"/>
                                      </p:to>
                                    </p:set>
                                    <p:anim calcmode="lin" valueType="num">
                                      <p:cBhvr>
                                        <p:cTn id="23" dur="1000" fill="hold"/>
                                        <p:tgtEl>
                                          <p:spTgt spid="1033"/>
                                        </p:tgtEl>
                                        <p:attrNameLst>
                                          <p:attrName>ppt_w</p:attrName>
                                        </p:attrNameLst>
                                      </p:cBhvr>
                                      <p:tavLst>
                                        <p:tav tm="0">
                                          <p:val>
                                            <p:fltVal val="0"/>
                                          </p:val>
                                        </p:tav>
                                        <p:tav tm="100000">
                                          <p:val>
                                            <p:strVal val="#ppt_w"/>
                                          </p:val>
                                        </p:tav>
                                      </p:tavLst>
                                    </p:anim>
                                    <p:anim calcmode="lin" valueType="num">
                                      <p:cBhvr>
                                        <p:cTn id="24" dur="1000" fill="hold"/>
                                        <p:tgtEl>
                                          <p:spTgt spid="1033"/>
                                        </p:tgtEl>
                                        <p:attrNameLst>
                                          <p:attrName>ppt_h</p:attrName>
                                        </p:attrNameLst>
                                      </p:cBhvr>
                                      <p:tavLst>
                                        <p:tav tm="0">
                                          <p:val>
                                            <p:fltVal val="0"/>
                                          </p:val>
                                        </p:tav>
                                        <p:tav tm="100000">
                                          <p:val>
                                            <p:strVal val="#ppt_h"/>
                                          </p:val>
                                        </p:tav>
                                      </p:tavLst>
                                    </p:anim>
                                    <p:anim calcmode="lin" valueType="num">
                                      <p:cBhvr>
                                        <p:cTn id="25" dur="1000" fill="hold"/>
                                        <p:tgtEl>
                                          <p:spTgt spid="1033"/>
                                        </p:tgtEl>
                                        <p:attrNameLst>
                                          <p:attrName>style.rotation</p:attrName>
                                        </p:attrNameLst>
                                      </p:cBhvr>
                                      <p:tavLst>
                                        <p:tav tm="0">
                                          <p:val>
                                            <p:fltVal val="90"/>
                                          </p:val>
                                        </p:tav>
                                        <p:tav tm="100000">
                                          <p:val>
                                            <p:fltVal val="0"/>
                                          </p:val>
                                        </p:tav>
                                      </p:tavLst>
                                    </p:anim>
                                    <p:animEffect transition="in" filter="fade">
                                      <p:cBhvr>
                                        <p:cTn id="26" dur="1000"/>
                                        <p:tgtEl>
                                          <p:spTgt spid="1033"/>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anim calcmode="lin" valueType="num">
                                      <p:cBhvr>
                                        <p:cTn id="31" dur="1000" fill="hold"/>
                                        <p:tgtEl>
                                          <p:spTgt spid="1026"/>
                                        </p:tgtEl>
                                        <p:attrNameLst>
                                          <p:attrName>ppt_w</p:attrName>
                                        </p:attrNameLst>
                                      </p:cBhvr>
                                      <p:tavLst>
                                        <p:tav tm="0">
                                          <p:val>
                                            <p:fltVal val="0"/>
                                          </p:val>
                                        </p:tav>
                                        <p:tav tm="100000">
                                          <p:val>
                                            <p:strVal val="#ppt_w"/>
                                          </p:val>
                                        </p:tav>
                                      </p:tavLst>
                                    </p:anim>
                                    <p:anim calcmode="lin" valueType="num">
                                      <p:cBhvr>
                                        <p:cTn id="32" dur="1000" fill="hold"/>
                                        <p:tgtEl>
                                          <p:spTgt spid="1026"/>
                                        </p:tgtEl>
                                        <p:attrNameLst>
                                          <p:attrName>ppt_h</p:attrName>
                                        </p:attrNameLst>
                                      </p:cBhvr>
                                      <p:tavLst>
                                        <p:tav tm="0">
                                          <p:val>
                                            <p:fltVal val="0"/>
                                          </p:val>
                                        </p:tav>
                                        <p:tav tm="100000">
                                          <p:val>
                                            <p:strVal val="#ppt_h"/>
                                          </p:val>
                                        </p:tav>
                                      </p:tavLst>
                                    </p:anim>
                                    <p:anim calcmode="lin" valueType="num">
                                      <p:cBhvr>
                                        <p:cTn id="33" dur="1000" fill="hold"/>
                                        <p:tgtEl>
                                          <p:spTgt spid="1026"/>
                                        </p:tgtEl>
                                        <p:attrNameLst>
                                          <p:attrName>style.rotation</p:attrName>
                                        </p:attrNameLst>
                                      </p:cBhvr>
                                      <p:tavLst>
                                        <p:tav tm="0">
                                          <p:val>
                                            <p:fltVal val="90"/>
                                          </p:val>
                                        </p:tav>
                                        <p:tav tm="100000">
                                          <p:val>
                                            <p:fltVal val="0"/>
                                          </p:val>
                                        </p:tav>
                                      </p:tavLst>
                                    </p:anim>
                                    <p:animEffect transition="in" filter="fade">
                                      <p:cBhvr>
                                        <p:cTn id="34" dur="1000"/>
                                        <p:tgtEl>
                                          <p:spTgt spid="1026"/>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27"/>
                                        </p:tgtEl>
                                        <p:attrNameLst>
                                          <p:attrName>style.visibility</p:attrName>
                                        </p:attrNameLst>
                                      </p:cBhvr>
                                      <p:to>
                                        <p:strVal val="visible"/>
                                      </p:to>
                                    </p:set>
                                    <p:anim calcmode="lin" valueType="num">
                                      <p:cBhvr>
                                        <p:cTn id="39" dur="1000" fill="hold"/>
                                        <p:tgtEl>
                                          <p:spTgt spid="1027"/>
                                        </p:tgtEl>
                                        <p:attrNameLst>
                                          <p:attrName>ppt_w</p:attrName>
                                        </p:attrNameLst>
                                      </p:cBhvr>
                                      <p:tavLst>
                                        <p:tav tm="0">
                                          <p:val>
                                            <p:fltVal val="0"/>
                                          </p:val>
                                        </p:tav>
                                        <p:tav tm="100000">
                                          <p:val>
                                            <p:strVal val="#ppt_w"/>
                                          </p:val>
                                        </p:tav>
                                      </p:tavLst>
                                    </p:anim>
                                    <p:anim calcmode="lin" valueType="num">
                                      <p:cBhvr>
                                        <p:cTn id="40" dur="1000" fill="hold"/>
                                        <p:tgtEl>
                                          <p:spTgt spid="1027"/>
                                        </p:tgtEl>
                                        <p:attrNameLst>
                                          <p:attrName>ppt_h</p:attrName>
                                        </p:attrNameLst>
                                      </p:cBhvr>
                                      <p:tavLst>
                                        <p:tav tm="0">
                                          <p:val>
                                            <p:fltVal val="0"/>
                                          </p:val>
                                        </p:tav>
                                        <p:tav tm="100000">
                                          <p:val>
                                            <p:strVal val="#ppt_h"/>
                                          </p:val>
                                        </p:tav>
                                      </p:tavLst>
                                    </p:anim>
                                    <p:anim calcmode="lin" valueType="num">
                                      <p:cBhvr>
                                        <p:cTn id="41" dur="1000" fill="hold"/>
                                        <p:tgtEl>
                                          <p:spTgt spid="1027"/>
                                        </p:tgtEl>
                                        <p:attrNameLst>
                                          <p:attrName>style.rotation</p:attrName>
                                        </p:attrNameLst>
                                      </p:cBhvr>
                                      <p:tavLst>
                                        <p:tav tm="0">
                                          <p:val>
                                            <p:fltVal val="90"/>
                                          </p:val>
                                        </p:tav>
                                        <p:tav tm="100000">
                                          <p:val>
                                            <p:fltVal val="0"/>
                                          </p:val>
                                        </p:tav>
                                      </p:tavLst>
                                    </p:anim>
                                    <p:animEffect transition="in" filter="fade">
                                      <p:cBhvr>
                                        <p:cTn id="42" dur="1000"/>
                                        <p:tgtEl>
                                          <p:spTgt spid="1027"/>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32"/>
                                        </p:tgtEl>
                                        <p:attrNameLst>
                                          <p:attrName>style.visibility</p:attrName>
                                        </p:attrNameLst>
                                      </p:cBhvr>
                                      <p:to>
                                        <p:strVal val="visible"/>
                                      </p:to>
                                    </p:set>
                                    <p:anim calcmode="lin" valueType="num">
                                      <p:cBhvr>
                                        <p:cTn id="47" dur="1000" fill="hold"/>
                                        <p:tgtEl>
                                          <p:spTgt spid="1032"/>
                                        </p:tgtEl>
                                        <p:attrNameLst>
                                          <p:attrName>ppt_w</p:attrName>
                                        </p:attrNameLst>
                                      </p:cBhvr>
                                      <p:tavLst>
                                        <p:tav tm="0">
                                          <p:val>
                                            <p:fltVal val="0"/>
                                          </p:val>
                                        </p:tav>
                                        <p:tav tm="100000">
                                          <p:val>
                                            <p:strVal val="#ppt_w"/>
                                          </p:val>
                                        </p:tav>
                                      </p:tavLst>
                                    </p:anim>
                                    <p:anim calcmode="lin" valueType="num">
                                      <p:cBhvr>
                                        <p:cTn id="48" dur="1000" fill="hold"/>
                                        <p:tgtEl>
                                          <p:spTgt spid="1032"/>
                                        </p:tgtEl>
                                        <p:attrNameLst>
                                          <p:attrName>ppt_h</p:attrName>
                                        </p:attrNameLst>
                                      </p:cBhvr>
                                      <p:tavLst>
                                        <p:tav tm="0">
                                          <p:val>
                                            <p:fltVal val="0"/>
                                          </p:val>
                                        </p:tav>
                                        <p:tav tm="100000">
                                          <p:val>
                                            <p:strVal val="#ppt_h"/>
                                          </p:val>
                                        </p:tav>
                                      </p:tavLst>
                                    </p:anim>
                                    <p:anim calcmode="lin" valueType="num">
                                      <p:cBhvr>
                                        <p:cTn id="49" dur="1000" fill="hold"/>
                                        <p:tgtEl>
                                          <p:spTgt spid="1032"/>
                                        </p:tgtEl>
                                        <p:attrNameLst>
                                          <p:attrName>style.rotation</p:attrName>
                                        </p:attrNameLst>
                                      </p:cBhvr>
                                      <p:tavLst>
                                        <p:tav tm="0">
                                          <p:val>
                                            <p:fltVal val="90"/>
                                          </p:val>
                                        </p:tav>
                                        <p:tav tm="100000">
                                          <p:val>
                                            <p:fltVal val="0"/>
                                          </p:val>
                                        </p:tav>
                                      </p:tavLst>
                                    </p:anim>
                                    <p:animEffect transition="in" filter="fade">
                                      <p:cBhvr>
                                        <p:cTn id="50" dur="1000"/>
                                        <p:tgtEl>
                                          <p:spTgt spid="1032"/>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1031"/>
                                        </p:tgtEl>
                                        <p:attrNameLst>
                                          <p:attrName>style.visibility</p:attrName>
                                        </p:attrNameLst>
                                      </p:cBhvr>
                                      <p:to>
                                        <p:strVal val="visible"/>
                                      </p:to>
                                    </p:set>
                                    <p:anim calcmode="lin" valueType="num">
                                      <p:cBhvr>
                                        <p:cTn id="55" dur="1000" fill="hold"/>
                                        <p:tgtEl>
                                          <p:spTgt spid="1031"/>
                                        </p:tgtEl>
                                        <p:attrNameLst>
                                          <p:attrName>ppt_w</p:attrName>
                                        </p:attrNameLst>
                                      </p:cBhvr>
                                      <p:tavLst>
                                        <p:tav tm="0">
                                          <p:val>
                                            <p:fltVal val="0"/>
                                          </p:val>
                                        </p:tav>
                                        <p:tav tm="100000">
                                          <p:val>
                                            <p:strVal val="#ppt_w"/>
                                          </p:val>
                                        </p:tav>
                                      </p:tavLst>
                                    </p:anim>
                                    <p:anim calcmode="lin" valueType="num">
                                      <p:cBhvr>
                                        <p:cTn id="56" dur="1000" fill="hold"/>
                                        <p:tgtEl>
                                          <p:spTgt spid="1031"/>
                                        </p:tgtEl>
                                        <p:attrNameLst>
                                          <p:attrName>ppt_h</p:attrName>
                                        </p:attrNameLst>
                                      </p:cBhvr>
                                      <p:tavLst>
                                        <p:tav tm="0">
                                          <p:val>
                                            <p:fltVal val="0"/>
                                          </p:val>
                                        </p:tav>
                                        <p:tav tm="100000">
                                          <p:val>
                                            <p:strVal val="#ppt_h"/>
                                          </p:val>
                                        </p:tav>
                                      </p:tavLst>
                                    </p:anim>
                                    <p:anim calcmode="lin" valueType="num">
                                      <p:cBhvr>
                                        <p:cTn id="57" dur="1000" fill="hold"/>
                                        <p:tgtEl>
                                          <p:spTgt spid="1031"/>
                                        </p:tgtEl>
                                        <p:attrNameLst>
                                          <p:attrName>style.rotation</p:attrName>
                                        </p:attrNameLst>
                                      </p:cBhvr>
                                      <p:tavLst>
                                        <p:tav tm="0">
                                          <p:val>
                                            <p:fltVal val="90"/>
                                          </p:val>
                                        </p:tav>
                                        <p:tav tm="100000">
                                          <p:val>
                                            <p:fltVal val="0"/>
                                          </p:val>
                                        </p:tav>
                                      </p:tavLst>
                                    </p:anim>
                                    <p:animEffect transition="in" filter="fade">
                                      <p:cBhvr>
                                        <p:cTn id="58" dur="1000"/>
                                        <p:tgtEl>
                                          <p:spTgt spid="1031"/>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1028"/>
                                        </p:tgtEl>
                                        <p:attrNameLst>
                                          <p:attrName>style.visibility</p:attrName>
                                        </p:attrNameLst>
                                      </p:cBhvr>
                                      <p:to>
                                        <p:strVal val="visible"/>
                                      </p:to>
                                    </p:set>
                                    <p:anim calcmode="lin" valueType="num">
                                      <p:cBhvr>
                                        <p:cTn id="63" dur="1000" fill="hold"/>
                                        <p:tgtEl>
                                          <p:spTgt spid="1028"/>
                                        </p:tgtEl>
                                        <p:attrNameLst>
                                          <p:attrName>ppt_w</p:attrName>
                                        </p:attrNameLst>
                                      </p:cBhvr>
                                      <p:tavLst>
                                        <p:tav tm="0">
                                          <p:val>
                                            <p:fltVal val="0"/>
                                          </p:val>
                                        </p:tav>
                                        <p:tav tm="100000">
                                          <p:val>
                                            <p:strVal val="#ppt_w"/>
                                          </p:val>
                                        </p:tav>
                                      </p:tavLst>
                                    </p:anim>
                                    <p:anim calcmode="lin" valueType="num">
                                      <p:cBhvr>
                                        <p:cTn id="64" dur="1000" fill="hold"/>
                                        <p:tgtEl>
                                          <p:spTgt spid="1028"/>
                                        </p:tgtEl>
                                        <p:attrNameLst>
                                          <p:attrName>ppt_h</p:attrName>
                                        </p:attrNameLst>
                                      </p:cBhvr>
                                      <p:tavLst>
                                        <p:tav tm="0">
                                          <p:val>
                                            <p:fltVal val="0"/>
                                          </p:val>
                                        </p:tav>
                                        <p:tav tm="100000">
                                          <p:val>
                                            <p:strVal val="#ppt_h"/>
                                          </p:val>
                                        </p:tav>
                                      </p:tavLst>
                                    </p:anim>
                                    <p:anim calcmode="lin" valueType="num">
                                      <p:cBhvr>
                                        <p:cTn id="65" dur="1000" fill="hold"/>
                                        <p:tgtEl>
                                          <p:spTgt spid="1028"/>
                                        </p:tgtEl>
                                        <p:attrNameLst>
                                          <p:attrName>style.rotation</p:attrName>
                                        </p:attrNameLst>
                                      </p:cBhvr>
                                      <p:tavLst>
                                        <p:tav tm="0">
                                          <p:val>
                                            <p:fltVal val="90"/>
                                          </p:val>
                                        </p:tav>
                                        <p:tav tm="100000">
                                          <p:val>
                                            <p:fltVal val="0"/>
                                          </p:val>
                                        </p:tav>
                                      </p:tavLst>
                                    </p:anim>
                                    <p:animEffect transition="in" filter="fade">
                                      <p:cBhvr>
                                        <p:cTn id="66"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505744" y="2989794"/>
            <a:ext cx="4665348" cy="381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p:cNvSpPr/>
          <p:nvPr/>
        </p:nvSpPr>
        <p:spPr>
          <a:xfrm>
            <a:off x="6139296" y="2206778"/>
            <a:ext cx="2471304" cy="381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p:nvSpPr>
        <p:spPr>
          <a:xfrm>
            <a:off x="457202" y="2606167"/>
            <a:ext cx="8153400" cy="381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p:cNvSpPr>
            <a:spLocks noGrp="1"/>
          </p:cNvSpPr>
          <p:nvPr>
            <p:ph type="title"/>
          </p:nvPr>
        </p:nvSpPr>
        <p:spPr>
          <a:xfrm>
            <a:off x="457200" y="1070514"/>
            <a:ext cx="8839201" cy="1143000"/>
          </a:xfrm>
        </p:spPr>
        <p:txBody>
          <a:bodyPr>
            <a:normAutofit fontScale="90000"/>
          </a:bodyPr>
          <a:lstStyle/>
          <a:p>
            <a:pPr algn="l"/>
            <a:r>
              <a:rPr lang="en-US" sz="3600" dirty="0"/>
              <a:t>The NIST Definition of Cloud computing</a:t>
            </a:r>
            <a:br>
              <a:rPr lang="en-US" sz="3600" dirty="0"/>
            </a:br>
            <a:r>
              <a:rPr lang="en-US" dirty="0" smtClean="0"/>
              <a:t/>
            </a:r>
            <a:br>
              <a:rPr lang="en-US" dirty="0" smtClean="0"/>
            </a:br>
            <a:r>
              <a:rPr lang="en-GB" sz="2700" i="1" dirty="0"/>
              <a:t>“Cloud computing is a model for enabling ubiquitous, convenient, on-demand network access to a shared pool of configurable computing resources (e.g., networks, servers, storage, applications, and services) that can be rapidly provisioned and released with minimal management effort or service provider interaction”.</a:t>
            </a:r>
            <a:br>
              <a:rPr lang="en-GB" sz="2700" i="1" dirty="0"/>
            </a:br>
            <a:r>
              <a:rPr lang="en-US" dirty="0" smtClean="0"/>
              <a:t/>
            </a:r>
            <a:br>
              <a:rPr lang="en-US" dirty="0" smtClean="0"/>
            </a:br>
            <a:endParaRPr lang="en-US" dirty="0"/>
          </a:p>
        </p:txBody>
      </p:sp>
      <p:sp>
        <p:nvSpPr>
          <p:cNvPr id="4" name="TextBox 3"/>
          <p:cNvSpPr txBox="1"/>
          <p:nvPr/>
        </p:nvSpPr>
        <p:spPr>
          <a:xfrm>
            <a:off x="381000" y="152401"/>
            <a:ext cx="8229600" cy="646331"/>
          </a:xfrm>
          <a:prstGeom prst="rect">
            <a:avLst/>
          </a:prstGeom>
          <a:noFill/>
        </p:spPr>
        <p:txBody>
          <a:bodyPr wrap="square" rtlCol="0">
            <a:spAutoFit/>
          </a:bodyPr>
          <a:lstStyle/>
          <a:p>
            <a:r>
              <a:rPr lang="en-US" sz="3600" b="1" dirty="0">
                <a:solidFill>
                  <a:schemeClr val="bg1"/>
                </a:solidFill>
                <a:latin typeface="Arial" pitchFamily="34" charset="0"/>
                <a:cs typeface="Arial" pitchFamily="34" charset="0"/>
              </a:rPr>
              <a:t>Some Definitions</a:t>
            </a:r>
          </a:p>
        </p:txBody>
      </p:sp>
      <p:pic>
        <p:nvPicPr>
          <p:cNvPr id="2050" name="Picture 2" descr="C:\Users\hawleyd\AppData\Local\Microsoft\Windows\Temporary Internet Files\Content.IE5\CL0K2AR6\MM900284048[1].gif"/>
          <p:cNvPicPr>
            <a:picLocks noChangeAspect="1" noChangeArrowheads="1" noCrop="1"/>
          </p:cNvPicPr>
          <p:nvPr/>
        </p:nvPicPr>
        <p:blipFill>
          <a:blip r:embed="rId3">
            <a:extLst>
              <a:ext uri="{28A0092B-C50C-407E-A947-70E740481C1C}">
                <a14:useLocalDpi xmlns:a14="http://schemas.microsoft.com/office/drawing/2010/main" xmlns="" val="0"/>
              </a:ext>
            </a:extLst>
          </a:blip>
          <a:srcRect/>
          <a:stretch>
            <a:fillRect/>
          </a:stretch>
        </p:blipFill>
        <p:spPr bwMode="auto">
          <a:xfrm>
            <a:off x="6139296" y="4572000"/>
            <a:ext cx="2337955" cy="17145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54279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838200" y="990601"/>
            <a:ext cx="8229600" cy="5135563"/>
          </a:xfrm>
        </p:spPr>
        <p:txBody>
          <a:bodyPr/>
          <a:lstStyle/>
          <a:p>
            <a:r>
              <a:rPr lang="en-US" sz="2800" dirty="0"/>
              <a:t>Service Models</a:t>
            </a:r>
          </a:p>
          <a:p>
            <a:pPr lvl="1"/>
            <a:r>
              <a:rPr lang="en-US" sz="2400" dirty="0"/>
              <a:t>Cloud Infrastructure as a Service (IaaS)</a:t>
            </a:r>
          </a:p>
          <a:p>
            <a:pPr lvl="2"/>
            <a:r>
              <a:rPr lang="en-US" sz="2000" dirty="0">
                <a:solidFill>
                  <a:schemeClr val="accent1"/>
                </a:solidFill>
              </a:rPr>
              <a:t>Software and operating system still controlled by the User</a:t>
            </a:r>
          </a:p>
          <a:p>
            <a:pPr lvl="1"/>
            <a:r>
              <a:rPr lang="en-US" sz="2400" dirty="0"/>
              <a:t>Cloud Platform as a Service (PaaS)</a:t>
            </a:r>
          </a:p>
          <a:p>
            <a:pPr lvl="2"/>
            <a:r>
              <a:rPr lang="en-US" sz="2000" dirty="0">
                <a:solidFill>
                  <a:schemeClr val="accent1"/>
                </a:solidFill>
              </a:rPr>
              <a:t>Software still controlled by the User</a:t>
            </a:r>
          </a:p>
          <a:p>
            <a:pPr lvl="1"/>
            <a:r>
              <a:rPr lang="en-US" sz="2400" dirty="0"/>
              <a:t>Cloud Software as a Service (SaaS)</a:t>
            </a:r>
          </a:p>
          <a:p>
            <a:pPr lvl="2"/>
            <a:r>
              <a:rPr lang="en-US" sz="2000" dirty="0">
                <a:solidFill>
                  <a:schemeClr val="accent1"/>
                </a:solidFill>
              </a:rPr>
              <a:t>Software NOT controlled by the User</a:t>
            </a:r>
          </a:p>
          <a:p>
            <a:endParaRPr lang="en-US" dirty="0"/>
          </a:p>
        </p:txBody>
      </p:sp>
      <p:sp>
        <p:nvSpPr>
          <p:cNvPr id="6" name="TextBox 5"/>
          <p:cNvSpPr txBox="1"/>
          <p:nvPr/>
        </p:nvSpPr>
        <p:spPr>
          <a:xfrm>
            <a:off x="533400" y="152401"/>
            <a:ext cx="8077200" cy="646331"/>
          </a:xfrm>
          <a:prstGeom prst="rect">
            <a:avLst/>
          </a:prstGeom>
          <a:noFill/>
        </p:spPr>
        <p:txBody>
          <a:bodyPr wrap="square" rtlCol="0">
            <a:spAutoFit/>
          </a:bodyPr>
          <a:lstStyle/>
          <a:p>
            <a:r>
              <a:rPr lang="en-US" sz="3600" b="1" dirty="0">
                <a:solidFill>
                  <a:schemeClr val="bg1"/>
                </a:solidFill>
                <a:latin typeface="Arial" pitchFamily="34" charset="0"/>
                <a:cs typeface="Arial" pitchFamily="34" charset="0"/>
              </a:rPr>
              <a:t>The Main Types of Cloud Models</a:t>
            </a:r>
          </a:p>
        </p:txBody>
      </p:sp>
      <p:sp>
        <p:nvSpPr>
          <p:cNvPr id="12" name="Cloud 11"/>
          <p:cNvSpPr/>
          <p:nvPr/>
        </p:nvSpPr>
        <p:spPr>
          <a:xfrm>
            <a:off x="761999" y="4020211"/>
            <a:ext cx="8602718" cy="2781333"/>
          </a:xfrm>
          <a:prstGeom prst="cloud">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2800" b="1" dirty="0">
                <a:solidFill>
                  <a:schemeClr val="tx2"/>
                </a:solidFill>
              </a:rPr>
              <a:t>SaaS</a:t>
            </a:r>
          </a:p>
        </p:txBody>
      </p:sp>
      <p:sp>
        <p:nvSpPr>
          <p:cNvPr id="13" name="Cloud 12"/>
          <p:cNvSpPr/>
          <p:nvPr/>
        </p:nvSpPr>
        <p:spPr>
          <a:xfrm>
            <a:off x="1600200" y="4572000"/>
            <a:ext cx="4648200" cy="1860004"/>
          </a:xfrm>
          <a:prstGeom prst="cloud">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200" b="1" dirty="0" smtClean="0">
                <a:solidFill>
                  <a:schemeClr val="tx2"/>
                </a:solidFill>
              </a:rPr>
              <a:t>  PaaS</a:t>
            </a:r>
            <a:endParaRPr lang="en-GB" b="1" dirty="0">
              <a:solidFill>
                <a:schemeClr val="tx2"/>
              </a:solidFill>
            </a:endParaRPr>
          </a:p>
        </p:txBody>
      </p:sp>
      <p:sp>
        <p:nvSpPr>
          <p:cNvPr id="14" name="Cloud 13"/>
          <p:cNvSpPr/>
          <p:nvPr/>
        </p:nvSpPr>
        <p:spPr>
          <a:xfrm>
            <a:off x="2004850" y="4967203"/>
            <a:ext cx="2133600" cy="1058134"/>
          </a:xfrm>
          <a:prstGeom prst="cloud">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2"/>
                </a:solidFill>
              </a:rPr>
              <a:t>IaaS</a:t>
            </a:r>
          </a:p>
        </p:txBody>
      </p:sp>
    </p:spTree>
    <p:extLst>
      <p:ext uri="{BB962C8B-B14F-4D97-AF65-F5344CB8AC3E}">
        <p14:creationId xmlns:p14="http://schemas.microsoft.com/office/powerpoint/2010/main" xmlns="" val="2533098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par>
                                <p:cTn id="8" presetID="22" presetClass="entr" presetSubtype="4"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wipe(down)">
                                      <p:cBhvr>
                                        <p:cTn id="10" dur="500"/>
                                        <p:tgtEl>
                                          <p:spTgt spid="7">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wipe(down)">
                                      <p:cBhvr>
                                        <p:cTn id="13" dur="500"/>
                                        <p:tgtEl>
                                          <p:spTgt spid="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circle(in)">
                                      <p:cBhvr>
                                        <p:cTn id="18" dur="20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Effect transition="in" filter="wipe(down)">
                                      <p:cBhvr>
                                        <p:cTn id="23" dur="500"/>
                                        <p:tgtEl>
                                          <p:spTgt spid="7">
                                            <p:txEl>
                                              <p:pRg st="3" end="3"/>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animEffect transition="in" filter="wipe(down)">
                                      <p:cBhvr>
                                        <p:cTn id="26" dur="500"/>
                                        <p:tgtEl>
                                          <p:spTgt spid="7">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circle(in)">
                                      <p:cBhvr>
                                        <p:cTn id="31" dur="20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7">
                                            <p:txEl>
                                              <p:pRg st="5" end="5"/>
                                            </p:txEl>
                                          </p:spTgt>
                                        </p:tgtEl>
                                        <p:attrNameLst>
                                          <p:attrName>style.visibility</p:attrName>
                                        </p:attrNameLst>
                                      </p:cBhvr>
                                      <p:to>
                                        <p:strVal val="visible"/>
                                      </p:to>
                                    </p:set>
                                    <p:animEffect transition="in" filter="wipe(down)">
                                      <p:cBhvr>
                                        <p:cTn id="36" dur="500"/>
                                        <p:tgtEl>
                                          <p:spTgt spid="7">
                                            <p:txEl>
                                              <p:pRg st="5" end="5"/>
                                            </p:txEl>
                                          </p:spTgt>
                                        </p:tgtEl>
                                      </p:cBhvr>
                                    </p:animEffect>
                                  </p:childTnLst>
                                </p:cTn>
                              </p:par>
                              <p:par>
                                <p:cTn id="37" presetID="22" presetClass="entr" presetSubtype="4" fill="hold" nodeType="withEffect">
                                  <p:stCondLst>
                                    <p:cond delay="0"/>
                                  </p:stCondLst>
                                  <p:childTnLst>
                                    <p:set>
                                      <p:cBhvr>
                                        <p:cTn id="38" dur="1" fill="hold">
                                          <p:stCondLst>
                                            <p:cond delay="0"/>
                                          </p:stCondLst>
                                        </p:cTn>
                                        <p:tgtEl>
                                          <p:spTgt spid="7">
                                            <p:txEl>
                                              <p:pRg st="6" end="6"/>
                                            </p:txEl>
                                          </p:spTgt>
                                        </p:tgtEl>
                                        <p:attrNameLst>
                                          <p:attrName>style.visibility</p:attrName>
                                        </p:attrNameLst>
                                      </p:cBhvr>
                                      <p:to>
                                        <p:strVal val="visible"/>
                                      </p:to>
                                    </p:set>
                                    <p:animEffect transition="in" filter="wipe(down)">
                                      <p:cBhvr>
                                        <p:cTn id="39"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1219200" y="4191000"/>
            <a:ext cx="4419600" cy="381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9"/>
          <p:cNvSpPr/>
          <p:nvPr/>
        </p:nvSpPr>
        <p:spPr>
          <a:xfrm>
            <a:off x="3733799" y="3810000"/>
            <a:ext cx="4876801" cy="381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p:cNvSpPr/>
          <p:nvPr/>
        </p:nvSpPr>
        <p:spPr>
          <a:xfrm>
            <a:off x="1219200" y="2349335"/>
            <a:ext cx="3048000" cy="381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p:nvSpPr>
        <p:spPr>
          <a:xfrm>
            <a:off x="1219199" y="1981200"/>
            <a:ext cx="7620000" cy="381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6"/>
          <p:cNvSpPr>
            <a:spLocks noGrp="1"/>
          </p:cNvSpPr>
          <p:nvPr>
            <p:ph idx="1"/>
          </p:nvPr>
        </p:nvSpPr>
        <p:spPr>
          <a:xfrm>
            <a:off x="838200" y="990601"/>
            <a:ext cx="8229600" cy="5135563"/>
          </a:xfrm>
        </p:spPr>
        <p:txBody>
          <a:bodyPr>
            <a:normAutofit/>
          </a:bodyPr>
          <a:lstStyle/>
          <a:p>
            <a:r>
              <a:rPr lang="en-US" dirty="0" smtClean="0"/>
              <a:t>Infrastructure </a:t>
            </a:r>
            <a:r>
              <a:rPr lang="en-US" dirty="0"/>
              <a:t>as a Service (IaaS</a:t>
            </a:r>
            <a:r>
              <a:rPr lang="en-US" dirty="0" smtClean="0"/>
              <a:t>)</a:t>
            </a:r>
          </a:p>
          <a:p>
            <a:pPr marL="457200" lvl="1">
              <a:buBlip>
                <a:blip r:embed="rId3"/>
              </a:buBlip>
            </a:pPr>
            <a:r>
              <a:rPr lang="en-US" sz="2400" dirty="0"/>
              <a:t>The capability provided to the consumer is to provision processing, storage, networks, and other fundamental computing resources where the consumer is able to deploy and run arbitrary software, which can include operating systems and applications. The consumer does not manage or control the underlying cloud infrastructure but has control over operating systems, storage, deployed applications, and possibly limited control of select networking components (e.g., host firewalls).</a:t>
            </a:r>
            <a:endParaRPr lang="en-US" dirty="0" smtClean="0"/>
          </a:p>
          <a:p>
            <a:endParaRPr lang="en-US" dirty="0"/>
          </a:p>
        </p:txBody>
      </p:sp>
      <p:sp>
        <p:nvSpPr>
          <p:cNvPr id="6" name="TextBox 5"/>
          <p:cNvSpPr txBox="1"/>
          <p:nvPr/>
        </p:nvSpPr>
        <p:spPr>
          <a:xfrm>
            <a:off x="533400" y="152401"/>
            <a:ext cx="8077200" cy="646331"/>
          </a:xfrm>
          <a:prstGeom prst="rect">
            <a:avLst/>
          </a:prstGeom>
          <a:noFill/>
        </p:spPr>
        <p:txBody>
          <a:bodyPr wrap="square" rtlCol="0">
            <a:spAutoFit/>
          </a:bodyPr>
          <a:lstStyle/>
          <a:p>
            <a:r>
              <a:rPr lang="en-US" sz="3600" b="1" dirty="0">
                <a:solidFill>
                  <a:schemeClr val="bg1"/>
                </a:solidFill>
                <a:latin typeface="Arial" pitchFamily="34" charset="0"/>
                <a:cs typeface="Arial" pitchFamily="34" charset="0"/>
              </a:rPr>
              <a:t>Infrastructure as a Service</a:t>
            </a:r>
          </a:p>
        </p:txBody>
      </p:sp>
      <p:sp>
        <p:nvSpPr>
          <p:cNvPr id="14" name="Cloud 13"/>
          <p:cNvSpPr/>
          <p:nvPr/>
        </p:nvSpPr>
        <p:spPr>
          <a:xfrm>
            <a:off x="5936478" y="5416957"/>
            <a:ext cx="1395814" cy="803043"/>
          </a:xfrm>
          <a:prstGeom prst="cloud">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2"/>
                </a:solidFill>
              </a:rPr>
              <a:t>IaaS</a:t>
            </a:r>
          </a:p>
        </p:txBody>
      </p:sp>
    </p:spTree>
    <p:extLst>
      <p:ext uri="{BB962C8B-B14F-4D97-AF65-F5344CB8AC3E}">
        <p14:creationId xmlns:p14="http://schemas.microsoft.com/office/powerpoint/2010/main" xmlns="" val="206120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7772400" y="2742705"/>
            <a:ext cx="1066800" cy="381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p:cNvSpPr/>
          <p:nvPr/>
        </p:nvSpPr>
        <p:spPr>
          <a:xfrm>
            <a:off x="1219200" y="4191000"/>
            <a:ext cx="3124200" cy="381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p:nvSpPr>
        <p:spPr>
          <a:xfrm>
            <a:off x="1219199" y="3124200"/>
            <a:ext cx="7620000" cy="10668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6"/>
          <p:cNvSpPr>
            <a:spLocks noGrp="1"/>
          </p:cNvSpPr>
          <p:nvPr>
            <p:ph idx="1"/>
          </p:nvPr>
        </p:nvSpPr>
        <p:spPr>
          <a:xfrm>
            <a:off x="838200" y="990601"/>
            <a:ext cx="8229600" cy="5135563"/>
          </a:xfrm>
        </p:spPr>
        <p:txBody>
          <a:bodyPr>
            <a:normAutofit/>
          </a:bodyPr>
          <a:lstStyle/>
          <a:p>
            <a:r>
              <a:rPr lang="en-US" dirty="0" smtClean="0"/>
              <a:t>Platform </a:t>
            </a:r>
            <a:r>
              <a:rPr lang="en-US" dirty="0"/>
              <a:t>as a Services (PaaS</a:t>
            </a:r>
            <a:r>
              <a:rPr lang="en-US" dirty="0" smtClean="0"/>
              <a:t>)</a:t>
            </a:r>
          </a:p>
          <a:p>
            <a:r>
              <a:rPr lang="en-US" sz="2400" b="0" dirty="0"/>
              <a:t>The capability provided to the consumer is to deploy onto the cloud infrastructure consumer-created or acquired applications created using programming languages and tools supported by the provider. The consumer does not manage or control the underlying cloud infrastructure including network, servers, operating systems, or storage, but has control over the deployed applications and possibly application hosting environment configurations.</a:t>
            </a:r>
          </a:p>
          <a:p>
            <a:endParaRPr lang="en-US" dirty="0"/>
          </a:p>
        </p:txBody>
      </p:sp>
      <p:sp>
        <p:nvSpPr>
          <p:cNvPr id="6" name="TextBox 5"/>
          <p:cNvSpPr txBox="1"/>
          <p:nvPr/>
        </p:nvSpPr>
        <p:spPr>
          <a:xfrm>
            <a:off x="533400" y="152401"/>
            <a:ext cx="8077200" cy="646331"/>
          </a:xfrm>
          <a:prstGeom prst="rect">
            <a:avLst/>
          </a:prstGeom>
          <a:noFill/>
        </p:spPr>
        <p:txBody>
          <a:bodyPr wrap="square" rtlCol="0">
            <a:spAutoFit/>
          </a:bodyPr>
          <a:lstStyle/>
          <a:p>
            <a:r>
              <a:rPr lang="en-US" sz="3600" b="1" dirty="0">
                <a:solidFill>
                  <a:schemeClr val="bg1"/>
                </a:solidFill>
                <a:latin typeface="Arial" pitchFamily="34" charset="0"/>
                <a:cs typeface="Arial" pitchFamily="34" charset="0"/>
              </a:rPr>
              <a:t>Platform as a Service </a:t>
            </a:r>
          </a:p>
        </p:txBody>
      </p:sp>
      <p:sp>
        <p:nvSpPr>
          <p:cNvPr id="13" name="Cloud 12"/>
          <p:cNvSpPr/>
          <p:nvPr/>
        </p:nvSpPr>
        <p:spPr>
          <a:xfrm>
            <a:off x="6237514" y="5500232"/>
            <a:ext cx="3276600" cy="1326604"/>
          </a:xfrm>
          <a:prstGeom prst="cloud">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200" b="1" dirty="0">
                <a:solidFill>
                  <a:schemeClr val="tx2"/>
                </a:solidFill>
              </a:rPr>
              <a:t>PaaS</a:t>
            </a:r>
            <a:endParaRPr lang="en-GB" b="1" dirty="0">
              <a:solidFill>
                <a:schemeClr val="tx2"/>
              </a:solidFill>
            </a:endParaRPr>
          </a:p>
        </p:txBody>
      </p:sp>
      <p:sp>
        <p:nvSpPr>
          <p:cNvPr id="14" name="Cloud 13"/>
          <p:cNvSpPr/>
          <p:nvPr/>
        </p:nvSpPr>
        <p:spPr>
          <a:xfrm>
            <a:off x="6480463" y="5831883"/>
            <a:ext cx="1371600" cy="663302"/>
          </a:xfrm>
          <a:prstGeom prst="cloud">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rPr>
              <a:t>IaaS</a:t>
            </a:r>
            <a:endParaRPr lang="en-GB" sz="2400" b="1" dirty="0">
              <a:solidFill>
                <a:schemeClr val="tx2"/>
              </a:solidFill>
            </a:endParaRPr>
          </a:p>
        </p:txBody>
      </p:sp>
    </p:spTree>
    <p:extLst>
      <p:ext uri="{BB962C8B-B14F-4D97-AF65-F5344CB8AC3E}">
        <p14:creationId xmlns:p14="http://schemas.microsoft.com/office/powerpoint/2010/main" xmlns="" val="65033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p:cNvSpPr/>
          <p:nvPr/>
        </p:nvSpPr>
        <p:spPr>
          <a:xfrm>
            <a:off x="1356376" y="4191000"/>
            <a:ext cx="4587226" cy="381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ounded Rectangle 17"/>
          <p:cNvSpPr/>
          <p:nvPr/>
        </p:nvSpPr>
        <p:spPr>
          <a:xfrm>
            <a:off x="1371601" y="3810000"/>
            <a:ext cx="7461916" cy="381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1371601" y="3444834"/>
            <a:ext cx="7461916" cy="381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9"/>
          <p:cNvSpPr/>
          <p:nvPr/>
        </p:nvSpPr>
        <p:spPr>
          <a:xfrm>
            <a:off x="1219202" y="1981200"/>
            <a:ext cx="3200400" cy="381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ounded Rectangle 8"/>
          <p:cNvSpPr/>
          <p:nvPr/>
        </p:nvSpPr>
        <p:spPr>
          <a:xfrm>
            <a:off x="3962402" y="3048000"/>
            <a:ext cx="4871116" cy="381000"/>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6"/>
          <p:cNvSpPr>
            <a:spLocks noGrp="1"/>
          </p:cNvSpPr>
          <p:nvPr>
            <p:ph idx="1"/>
          </p:nvPr>
        </p:nvSpPr>
        <p:spPr>
          <a:xfrm>
            <a:off x="838202" y="990601"/>
            <a:ext cx="8686800" cy="5135563"/>
          </a:xfrm>
        </p:spPr>
        <p:txBody>
          <a:bodyPr>
            <a:normAutofit/>
          </a:bodyPr>
          <a:lstStyle/>
          <a:p>
            <a:r>
              <a:rPr lang="en-US" dirty="0" smtClean="0"/>
              <a:t>Software as a Service (</a:t>
            </a:r>
            <a:r>
              <a:rPr lang="en-US" dirty="0" err="1" smtClean="0"/>
              <a:t>SaaS</a:t>
            </a:r>
            <a:r>
              <a:rPr lang="en-US" dirty="0" smtClean="0"/>
              <a:t>)</a:t>
            </a:r>
          </a:p>
          <a:p>
            <a:r>
              <a:rPr lang="en-US" sz="2400" b="0" dirty="0"/>
              <a:t>The capability provided to the consumer is to use the provider’s applications running on a cloud infrastructure. The applications are accessible from various client devices through a thin client interface such as a web browser (e.g., web-based email). The consumer does not manage or control the underlying cloud infrastructure including network, servers, operating systems, storage, or even individual application capabilities, with the possible exception of limited user-specific application configuration settings.</a:t>
            </a:r>
          </a:p>
        </p:txBody>
      </p:sp>
      <p:sp>
        <p:nvSpPr>
          <p:cNvPr id="6" name="TextBox 5"/>
          <p:cNvSpPr txBox="1"/>
          <p:nvPr/>
        </p:nvSpPr>
        <p:spPr>
          <a:xfrm>
            <a:off x="533400" y="152401"/>
            <a:ext cx="8077200" cy="646331"/>
          </a:xfrm>
          <a:prstGeom prst="rect">
            <a:avLst/>
          </a:prstGeom>
          <a:noFill/>
        </p:spPr>
        <p:txBody>
          <a:bodyPr wrap="square" rtlCol="0">
            <a:spAutoFit/>
          </a:bodyPr>
          <a:lstStyle/>
          <a:p>
            <a:r>
              <a:rPr lang="en-US" sz="3600" b="1" dirty="0">
                <a:solidFill>
                  <a:schemeClr val="bg1"/>
                </a:solidFill>
                <a:latin typeface="Arial" pitchFamily="34" charset="0"/>
                <a:cs typeface="Arial" pitchFamily="34" charset="0"/>
              </a:rPr>
              <a:t>Platform as a Service </a:t>
            </a:r>
          </a:p>
        </p:txBody>
      </p:sp>
      <p:sp>
        <p:nvSpPr>
          <p:cNvPr id="12" name="Cloud 11"/>
          <p:cNvSpPr/>
          <p:nvPr/>
        </p:nvSpPr>
        <p:spPr>
          <a:xfrm>
            <a:off x="5410202" y="5257804"/>
            <a:ext cx="4837386" cy="1543739"/>
          </a:xfrm>
          <a:prstGeom prst="cloud">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2000" b="1" dirty="0">
                <a:solidFill>
                  <a:schemeClr val="tx2"/>
                </a:solidFill>
              </a:rPr>
              <a:t>SaaS</a:t>
            </a:r>
            <a:endParaRPr lang="en-GB" sz="2800" b="1" dirty="0">
              <a:solidFill>
                <a:schemeClr val="tx2"/>
              </a:solidFill>
            </a:endParaRPr>
          </a:p>
        </p:txBody>
      </p:sp>
      <p:sp>
        <p:nvSpPr>
          <p:cNvPr id="15" name="Cloud 14"/>
          <p:cNvSpPr/>
          <p:nvPr/>
        </p:nvSpPr>
        <p:spPr>
          <a:xfrm>
            <a:off x="5638800" y="5638800"/>
            <a:ext cx="2732690" cy="1112636"/>
          </a:xfrm>
          <a:prstGeom prst="cloud">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2000" b="1" dirty="0">
                <a:solidFill>
                  <a:schemeClr val="tx2"/>
                </a:solidFill>
              </a:rPr>
              <a:t>PaaS</a:t>
            </a:r>
            <a:endParaRPr lang="en-GB" b="1" dirty="0">
              <a:solidFill>
                <a:schemeClr val="tx2"/>
              </a:solidFill>
            </a:endParaRPr>
          </a:p>
        </p:txBody>
      </p:sp>
      <p:sp>
        <p:nvSpPr>
          <p:cNvPr id="16" name="Cloud 15"/>
          <p:cNvSpPr/>
          <p:nvPr/>
        </p:nvSpPr>
        <p:spPr>
          <a:xfrm>
            <a:off x="5720697" y="6019804"/>
            <a:ext cx="1216131" cy="616233"/>
          </a:xfrm>
          <a:prstGeom prst="cloud">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rPr>
              <a:t>IaaS</a:t>
            </a:r>
            <a:endParaRPr lang="en-GB" sz="2400" b="1" dirty="0">
              <a:solidFill>
                <a:schemeClr val="tx2"/>
              </a:solidFill>
            </a:endParaRPr>
          </a:p>
        </p:txBody>
      </p:sp>
    </p:spTree>
    <p:extLst>
      <p:ext uri="{BB962C8B-B14F-4D97-AF65-F5344CB8AC3E}">
        <p14:creationId xmlns:p14="http://schemas.microsoft.com/office/powerpoint/2010/main" xmlns="" val="213765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animBg="1"/>
      <p:bldP spid="17" grpId="0" animBg="1"/>
      <p:bldP spid="10"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533400" y="990601"/>
            <a:ext cx="8534400" cy="5135563"/>
          </a:xfrm>
        </p:spPr>
        <p:txBody>
          <a:bodyPr>
            <a:normAutofit/>
          </a:bodyPr>
          <a:lstStyle/>
          <a:p>
            <a:r>
              <a:rPr lang="en-US" dirty="0" smtClean="0"/>
              <a:t>The GAMP model of Infrastructure. </a:t>
            </a:r>
          </a:p>
          <a:p>
            <a:endParaRPr lang="en-US" dirty="0"/>
          </a:p>
        </p:txBody>
      </p:sp>
      <p:sp>
        <p:nvSpPr>
          <p:cNvPr id="6" name="TextBox 5"/>
          <p:cNvSpPr txBox="1"/>
          <p:nvPr/>
        </p:nvSpPr>
        <p:spPr>
          <a:xfrm>
            <a:off x="533400" y="152401"/>
            <a:ext cx="8077200" cy="646331"/>
          </a:xfrm>
          <a:prstGeom prst="rect">
            <a:avLst/>
          </a:prstGeom>
          <a:noFill/>
        </p:spPr>
        <p:txBody>
          <a:bodyPr wrap="square" rtlCol="0">
            <a:spAutoFit/>
          </a:bodyPr>
          <a:lstStyle/>
          <a:p>
            <a:r>
              <a:rPr lang="en-US" sz="3600" b="1" dirty="0">
                <a:solidFill>
                  <a:schemeClr val="bg1"/>
                </a:solidFill>
                <a:latin typeface="Arial" pitchFamily="34" charset="0"/>
                <a:cs typeface="Arial" pitchFamily="34" charset="0"/>
              </a:rPr>
              <a:t>GAMP</a:t>
            </a:r>
            <a:r>
              <a:rPr lang="en-US" sz="2400" b="1" dirty="0">
                <a:solidFill>
                  <a:schemeClr val="bg1"/>
                </a:solidFill>
                <a:latin typeface="Arial" pitchFamily="34" charset="0"/>
                <a:cs typeface="Arial" pitchFamily="34" charset="0"/>
              </a:rPr>
              <a:t>®</a:t>
            </a:r>
            <a:r>
              <a:rPr lang="en-US" sz="3600" b="1" dirty="0">
                <a:solidFill>
                  <a:schemeClr val="bg1"/>
                </a:solidFill>
                <a:latin typeface="Arial" pitchFamily="34" charset="0"/>
                <a:cs typeface="Arial" pitchFamily="34" charset="0"/>
              </a:rPr>
              <a:t> and IaaS</a:t>
            </a:r>
          </a:p>
        </p:txBody>
      </p:sp>
      <p:sp>
        <p:nvSpPr>
          <p:cNvPr id="11" name="Content Placeholder 2"/>
          <p:cNvSpPr txBox="1">
            <a:spLocks/>
          </p:cNvSpPr>
          <p:nvPr/>
        </p:nvSpPr>
        <p:spPr>
          <a:xfrm>
            <a:off x="838201" y="1600205"/>
            <a:ext cx="5410945" cy="5114925"/>
          </a:xfrm>
          <a:prstGeom prst="rect">
            <a:avLst/>
          </a:prstGeom>
        </p:spPr>
        <p:txBody>
          <a:bodyPr vert="horz" lIns="91440" tIns="45720" rIns="91440" bIns="45720" rtlCol="0">
            <a:normAutofit lnSpcReduction="10000"/>
          </a:bodyPr>
          <a:lstStyle>
            <a:lvl1pPr marL="457200" indent="-457200" algn="l" defTabSz="914400" rtl="0" eaLnBrk="1" latinLnBrk="0" hangingPunct="1">
              <a:spcBef>
                <a:spcPct val="20000"/>
              </a:spcBef>
              <a:buFontTx/>
              <a:buBlip>
                <a:blip r:embed="rId3"/>
              </a:buBlip>
              <a:defRPr sz="3200" b="1" kern="1200">
                <a:solidFill>
                  <a:schemeClr val="tx1">
                    <a:lumMod val="75000"/>
                    <a:lumOff val="25000"/>
                  </a:schemeClr>
                </a:solidFill>
                <a:latin typeface="Arial" pitchFamily="34" charset="0"/>
                <a:ea typeface="+mn-ea"/>
                <a:cs typeface="Arial" pitchFamily="34" charset="0"/>
              </a:defRPr>
            </a:lvl1pPr>
            <a:lvl2pPr marL="914400" indent="-457200" algn="l" defTabSz="914400" rtl="0" eaLnBrk="1" latinLnBrk="0" hangingPunct="1">
              <a:spcBef>
                <a:spcPct val="20000"/>
              </a:spcBef>
              <a:buFontTx/>
              <a:buBlip>
                <a:blip r:embed="rId4"/>
              </a:buBlip>
              <a:defRPr sz="2800" kern="1200">
                <a:solidFill>
                  <a:schemeClr val="tx1">
                    <a:lumMod val="75000"/>
                    <a:lumOff val="25000"/>
                  </a:schemeClr>
                </a:solidFill>
                <a:latin typeface="Arial" pitchFamily="34" charset="0"/>
                <a:ea typeface="+mn-ea"/>
                <a:cs typeface="Arial" pitchFamily="34" charset="0"/>
              </a:defRPr>
            </a:lvl2pPr>
            <a:lvl3pPr marL="1257300" indent="-342900" algn="l" defTabSz="914400" rtl="0" eaLnBrk="1" latinLnBrk="0" hangingPunct="1">
              <a:spcBef>
                <a:spcPct val="20000"/>
              </a:spcBef>
              <a:buFont typeface="Wingdings" pitchFamily="2" charset="2"/>
              <a:buChar char="§"/>
              <a:defRPr sz="2400" kern="1200">
                <a:solidFill>
                  <a:schemeClr val="tx1">
                    <a:lumMod val="75000"/>
                    <a:lumOff val="25000"/>
                  </a:schemeClr>
                </a:solidFill>
                <a:latin typeface="Arial" pitchFamily="34" charset="0"/>
                <a:ea typeface="+mn-ea"/>
                <a:cs typeface="Arial" pitchFamily="34" charset="0"/>
              </a:defRPr>
            </a:lvl3pPr>
            <a:lvl4pPr marL="1714500" indent="-342900" algn="l" defTabSz="914400" rtl="0" eaLnBrk="1" latinLnBrk="0" hangingPunct="1">
              <a:spcBef>
                <a:spcPct val="20000"/>
              </a:spcBef>
              <a:buFont typeface="Courier New" pitchFamily="49" charset="0"/>
              <a:buChar char="o"/>
              <a:defRPr sz="2000" kern="1200">
                <a:solidFill>
                  <a:schemeClr val="tx1">
                    <a:lumMod val="75000"/>
                    <a:lumOff val="2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lumMod val="75000"/>
                    <a:lumOff val="2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2800" dirty="0"/>
              <a:t>Note that GAMP defines IT infrastructure as </a:t>
            </a:r>
            <a:r>
              <a:rPr lang="en-GB" sz="2800" i="1" dirty="0"/>
              <a:t>including</a:t>
            </a:r>
            <a:r>
              <a:rPr lang="en-GB" sz="2800" dirty="0"/>
              <a:t> the operating system (and associated utilities)</a:t>
            </a:r>
          </a:p>
          <a:p>
            <a:pPr lvl="1"/>
            <a:r>
              <a:rPr lang="en-GB" sz="2400" dirty="0"/>
              <a:t>This is </a:t>
            </a:r>
            <a:r>
              <a:rPr lang="en-GB" sz="2400" i="1" dirty="0"/>
              <a:t>excluded</a:t>
            </a:r>
            <a:r>
              <a:rPr lang="en-GB" sz="2400" dirty="0"/>
              <a:t> in the NIST model</a:t>
            </a:r>
          </a:p>
          <a:p>
            <a:pPr lvl="1"/>
            <a:r>
              <a:rPr lang="en-GB" sz="2400" dirty="0"/>
              <a:t>Care needs to be taken to distinguish between IaaS and PaaS</a:t>
            </a:r>
          </a:p>
          <a:p>
            <a:r>
              <a:rPr lang="en-GB" sz="2800" dirty="0"/>
              <a:t>The NIST model distinguishes between ‘management’ and ‘control’ </a:t>
            </a:r>
          </a:p>
        </p:txBody>
      </p:sp>
      <p:sp>
        <p:nvSpPr>
          <p:cNvPr id="12" name="Rectangle 11"/>
          <p:cNvSpPr/>
          <p:nvPr/>
        </p:nvSpPr>
        <p:spPr>
          <a:xfrm>
            <a:off x="7122534" y="2954288"/>
            <a:ext cx="1296144" cy="1008112"/>
          </a:xfrm>
          <a:prstGeom prst="rect">
            <a:avLst/>
          </a:prstGeom>
          <a:effectLst>
            <a:reflection stA="45000" endPos="0" dist="50800" dir="5400000" sy="-100000" algn="bl" rotWithShape="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PaaS</a:t>
            </a:r>
          </a:p>
        </p:txBody>
      </p:sp>
      <p:sp>
        <p:nvSpPr>
          <p:cNvPr id="15" name="Rectangle 14"/>
          <p:cNvSpPr/>
          <p:nvPr/>
        </p:nvSpPr>
        <p:spPr>
          <a:xfrm>
            <a:off x="7122534" y="4005064"/>
            <a:ext cx="1296144" cy="1008112"/>
          </a:xfrm>
          <a:prstGeom prst="rect">
            <a:avLst/>
          </a:prstGeom>
          <a:solidFill>
            <a:schemeClr val="tx2"/>
          </a:solidFill>
          <a:ln>
            <a:solidFill>
              <a:schemeClr val="tx2">
                <a:lumMod val="50000"/>
              </a:schemeClr>
            </a:solidFill>
          </a:ln>
          <a:effectLst>
            <a:reflection stA="45000" endPos="0" dist="50800" dir="5400000" sy="-100000" algn="bl" rotWithShape="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IaaS</a:t>
            </a:r>
          </a:p>
        </p:txBody>
      </p:sp>
      <p:sp>
        <p:nvSpPr>
          <p:cNvPr id="16" name="TextBox 15"/>
          <p:cNvSpPr txBox="1"/>
          <p:nvPr/>
        </p:nvSpPr>
        <p:spPr>
          <a:xfrm rot="16200000">
            <a:off x="5686883" y="3660568"/>
            <a:ext cx="2058888" cy="646331"/>
          </a:xfrm>
          <a:prstGeom prst="rect">
            <a:avLst/>
          </a:prstGeom>
          <a:noFill/>
        </p:spPr>
        <p:txBody>
          <a:bodyPr wrap="square" rtlCol="0">
            <a:spAutoFit/>
          </a:bodyPr>
          <a:lstStyle/>
          <a:p>
            <a:pPr algn="ctr"/>
            <a:r>
              <a:rPr lang="en-GB" dirty="0"/>
              <a:t>GAMP</a:t>
            </a:r>
            <a:r>
              <a:rPr lang="en-GB" baseline="30000" dirty="0"/>
              <a:t>®</a:t>
            </a:r>
            <a:r>
              <a:rPr lang="en-GB" dirty="0"/>
              <a:t> IT Infrastructure</a:t>
            </a:r>
          </a:p>
        </p:txBody>
      </p:sp>
    </p:spTree>
    <p:extLst>
      <p:ext uri="{BB962C8B-B14F-4D97-AF65-F5344CB8AC3E}">
        <p14:creationId xmlns:p14="http://schemas.microsoft.com/office/powerpoint/2010/main" xmlns="" val="33553154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loud 12"/>
          <p:cNvSpPr/>
          <p:nvPr/>
        </p:nvSpPr>
        <p:spPr>
          <a:xfrm>
            <a:off x="5691335" y="2133605"/>
            <a:ext cx="2859354" cy="1524989"/>
          </a:xfrm>
          <a:prstGeom prst="cloud">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p:cNvSpPr txBox="1"/>
          <p:nvPr/>
        </p:nvSpPr>
        <p:spPr>
          <a:xfrm>
            <a:off x="533400" y="152401"/>
            <a:ext cx="8077200" cy="646331"/>
          </a:xfrm>
          <a:prstGeom prst="rect">
            <a:avLst/>
          </a:prstGeom>
          <a:noFill/>
        </p:spPr>
        <p:txBody>
          <a:bodyPr wrap="square" rtlCol="0">
            <a:spAutoFit/>
          </a:bodyPr>
          <a:lstStyle/>
          <a:p>
            <a:r>
              <a:rPr lang="en-US" sz="3600" b="1" dirty="0">
                <a:solidFill>
                  <a:schemeClr val="bg1"/>
                </a:solidFill>
                <a:latin typeface="Arial" pitchFamily="34" charset="0"/>
                <a:cs typeface="Arial" pitchFamily="34" charset="0"/>
              </a:rPr>
              <a:t>Yet more kinds of cloud</a:t>
            </a:r>
          </a:p>
        </p:txBody>
      </p:sp>
      <p:sp>
        <p:nvSpPr>
          <p:cNvPr id="9" name="Content Placeholder 2"/>
          <p:cNvSpPr>
            <a:spLocks noGrp="1"/>
          </p:cNvSpPr>
          <p:nvPr>
            <p:ph idx="1"/>
          </p:nvPr>
        </p:nvSpPr>
        <p:spPr>
          <a:xfrm>
            <a:off x="523875" y="1600205"/>
            <a:ext cx="8229600" cy="5114925"/>
          </a:xfrm>
        </p:spPr>
        <p:txBody>
          <a:bodyPr/>
          <a:lstStyle/>
          <a:p>
            <a:r>
              <a:rPr lang="en-US" sz="2800" dirty="0"/>
              <a:t>Deployment Models</a:t>
            </a:r>
          </a:p>
          <a:p>
            <a:pPr lvl="1"/>
            <a:r>
              <a:rPr lang="en-US" sz="2400" dirty="0"/>
              <a:t>Private Cloud </a:t>
            </a:r>
          </a:p>
          <a:p>
            <a:pPr lvl="2"/>
            <a:r>
              <a:rPr lang="en-US" sz="2000" dirty="0"/>
              <a:t>On-premise OR off-premise</a:t>
            </a:r>
          </a:p>
          <a:p>
            <a:pPr lvl="1"/>
            <a:r>
              <a:rPr lang="en-US" sz="2400" dirty="0"/>
              <a:t>Community Cloud </a:t>
            </a:r>
          </a:p>
          <a:p>
            <a:pPr lvl="2"/>
            <a:r>
              <a:rPr lang="en-US" sz="2000" dirty="0"/>
              <a:t>On-premise OR off-premise</a:t>
            </a:r>
          </a:p>
          <a:p>
            <a:pPr lvl="1"/>
            <a:r>
              <a:rPr lang="en-US" sz="2400" dirty="0"/>
              <a:t>Public Cloud</a:t>
            </a:r>
          </a:p>
          <a:p>
            <a:pPr lvl="1"/>
            <a:r>
              <a:rPr lang="en-US" sz="2400" dirty="0"/>
              <a:t>Hybrid Cloud</a:t>
            </a:r>
          </a:p>
        </p:txBody>
      </p:sp>
      <p:sp>
        <p:nvSpPr>
          <p:cNvPr id="17" name="TextBox 16"/>
          <p:cNvSpPr txBox="1"/>
          <p:nvPr/>
        </p:nvSpPr>
        <p:spPr>
          <a:xfrm>
            <a:off x="6553201" y="5181600"/>
            <a:ext cx="1407308" cy="369332"/>
          </a:xfrm>
          <a:prstGeom prst="rect">
            <a:avLst/>
          </a:prstGeom>
          <a:noFill/>
        </p:spPr>
        <p:txBody>
          <a:bodyPr wrap="none" rtlCol="0">
            <a:spAutoFit/>
          </a:bodyPr>
          <a:lstStyle/>
          <a:p>
            <a:r>
              <a:rPr lang="en-GB" dirty="0">
                <a:solidFill>
                  <a:schemeClr val="accent1"/>
                </a:solidFill>
                <a:effectLst>
                  <a:outerShdw blurRad="38100" dist="38100" dir="2700000" algn="tl">
                    <a:srgbClr val="000000">
                      <a:alpha val="43137"/>
                    </a:srgbClr>
                  </a:outerShdw>
                </a:effectLst>
              </a:rPr>
              <a:t>Off-Premise?</a:t>
            </a:r>
          </a:p>
        </p:txBody>
      </p:sp>
      <p:sp>
        <p:nvSpPr>
          <p:cNvPr id="18" name="TextBox 17"/>
          <p:cNvSpPr txBox="1"/>
          <p:nvPr/>
        </p:nvSpPr>
        <p:spPr>
          <a:xfrm>
            <a:off x="5562601" y="1600200"/>
            <a:ext cx="1390317" cy="369332"/>
          </a:xfrm>
          <a:prstGeom prst="rect">
            <a:avLst/>
          </a:prstGeom>
          <a:noFill/>
        </p:spPr>
        <p:txBody>
          <a:bodyPr wrap="none" rtlCol="0">
            <a:spAutoFit/>
          </a:bodyPr>
          <a:lstStyle/>
          <a:p>
            <a:r>
              <a:rPr lang="en-GB" dirty="0">
                <a:solidFill>
                  <a:schemeClr val="accent1"/>
                </a:solidFill>
              </a:rPr>
              <a:t>On-Premise?</a:t>
            </a:r>
          </a:p>
        </p:txBody>
      </p:sp>
      <p:pic>
        <p:nvPicPr>
          <p:cNvPr id="3074" name="Picture 2" descr="C:\Users\hawleyd\AppData\Local\Microsoft\Windows\Temporary Internet Files\Content.IE5\YC45RNDF\MP900384677[1].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5366"/>
          <a:stretch/>
        </p:blipFill>
        <p:spPr bwMode="auto">
          <a:xfrm>
            <a:off x="5691335" y="3293236"/>
            <a:ext cx="3200400" cy="1603745"/>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2" descr="C:\Users\david stokes\AppData\Local\Microsoft\Windows\Temporary Internet Files\Content.IE5\EI0MPX5P\MC900440405[1].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794276" y="3226079"/>
            <a:ext cx="1509886" cy="150988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258399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523875" y="1066801"/>
            <a:ext cx="8229600" cy="5648325"/>
          </a:xfrm>
        </p:spPr>
        <p:txBody>
          <a:bodyPr>
            <a:normAutofit/>
          </a:bodyPr>
          <a:lstStyle/>
          <a:p>
            <a:r>
              <a:rPr lang="en-US" sz="2800" dirty="0"/>
              <a:t>Private cloud</a:t>
            </a:r>
            <a:endParaRPr lang="en-US" sz="2400" dirty="0"/>
          </a:p>
          <a:p>
            <a:pPr lvl="1"/>
            <a:r>
              <a:rPr lang="en-US" sz="2400" dirty="0"/>
              <a:t>The cloud infrastructure is operated solely for an organization. It may be managed by the organization or a third party and may exist on-premise or off-premise</a:t>
            </a:r>
          </a:p>
          <a:p>
            <a:r>
              <a:rPr lang="en-US" sz="2800" dirty="0"/>
              <a:t>Community Cloud </a:t>
            </a:r>
          </a:p>
          <a:p>
            <a:pPr lvl="1"/>
            <a:r>
              <a:rPr lang="en-US" sz="2400" dirty="0"/>
              <a:t>The cloud infrastructure is shared by several organizations and supports a specific community that has shared concerns(e.g., mission, security requirements, policy, and compliance considerations). It may be managed by the organizations or a third party and may </a:t>
            </a:r>
            <a:br>
              <a:rPr lang="en-US" sz="2400" dirty="0"/>
            </a:br>
            <a:r>
              <a:rPr lang="en-US" sz="2400" dirty="0"/>
              <a:t>exist on-premise or off-premise</a:t>
            </a:r>
          </a:p>
        </p:txBody>
      </p:sp>
      <p:pic>
        <p:nvPicPr>
          <p:cNvPr id="11" name="Picture 2" descr="C:\Users\david stokes\AppData\Local\Microsoft\Windows\Temporary Internet Files\Content.IE5\PIL8BGW4\MC900056220[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16880" y="4859600"/>
            <a:ext cx="2008122" cy="199840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624974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82437" y="1066801"/>
            <a:ext cx="8229600" cy="5648325"/>
          </a:xfrm>
        </p:spPr>
        <p:txBody>
          <a:bodyPr>
            <a:normAutofit/>
          </a:bodyPr>
          <a:lstStyle/>
          <a:p>
            <a:r>
              <a:rPr lang="en-US" sz="2800" dirty="0"/>
              <a:t>Public cloud </a:t>
            </a:r>
          </a:p>
          <a:p>
            <a:pPr lvl="1"/>
            <a:r>
              <a:rPr lang="en-US" sz="2400" dirty="0"/>
              <a:t>The cloud infrastructure is made </a:t>
            </a:r>
            <a:r>
              <a:rPr lang="en-US" sz="2400" dirty="0" smtClean="0"/>
              <a:t/>
            </a:r>
            <a:br>
              <a:rPr lang="en-US" sz="2400" dirty="0" smtClean="0"/>
            </a:br>
            <a:r>
              <a:rPr lang="en-US" sz="2400" dirty="0" smtClean="0"/>
              <a:t>available </a:t>
            </a:r>
            <a:r>
              <a:rPr lang="en-US" sz="2400" dirty="0"/>
              <a:t>to the general public or a large industry group and is owned by an organization selling cloud services.</a:t>
            </a:r>
          </a:p>
          <a:p>
            <a:r>
              <a:rPr lang="en-US" sz="2800" dirty="0"/>
              <a:t>Hybrid cloud</a:t>
            </a:r>
            <a:endParaRPr lang="en-US" dirty="0" smtClean="0"/>
          </a:p>
          <a:p>
            <a:pPr lvl="1"/>
            <a:r>
              <a:rPr lang="en-US" sz="2400" dirty="0"/>
              <a:t>The cloud infrastructure is a composition of two or more clouds (private, community, or public) that remain unique entities but are bound together by standardized or proprietary technology that enables data and application portability (e.g., cloud bursting for load-balancing between clouds).</a:t>
            </a: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222249" y="823293"/>
            <a:ext cx="3548958" cy="1175442"/>
          </a:xfrm>
          <a:prstGeom prst="rect">
            <a:avLst/>
          </a:prstGeom>
        </p:spPr>
      </p:pic>
    </p:spTree>
    <p:extLst>
      <p:ext uri="{BB962C8B-B14F-4D97-AF65-F5344CB8AC3E}">
        <p14:creationId xmlns:p14="http://schemas.microsoft.com/office/powerpoint/2010/main" xmlns="" val="21486824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3400" y="152401"/>
            <a:ext cx="8077200" cy="646331"/>
          </a:xfrm>
          <a:prstGeom prst="rect">
            <a:avLst/>
          </a:prstGeom>
          <a:noFill/>
        </p:spPr>
        <p:txBody>
          <a:bodyPr wrap="square" rtlCol="0">
            <a:spAutoFit/>
          </a:bodyPr>
          <a:lstStyle/>
          <a:p>
            <a:r>
              <a:rPr lang="en-US" sz="3600" b="1" dirty="0">
                <a:solidFill>
                  <a:schemeClr val="bg1"/>
                </a:solidFill>
                <a:latin typeface="Arial" pitchFamily="34" charset="0"/>
                <a:cs typeface="Arial" pitchFamily="34" charset="0"/>
              </a:rPr>
              <a:t>What happened to “The Cloud”?</a:t>
            </a:r>
          </a:p>
        </p:txBody>
      </p:sp>
      <p:sp>
        <p:nvSpPr>
          <p:cNvPr id="9" name="Content Placeholder 2"/>
          <p:cNvSpPr>
            <a:spLocks noGrp="1"/>
          </p:cNvSpPr>
          <p:nvPr>
            <p:ph idx="1"/>
          </p:nvPr>
        </p:nvSpPr>
        <p:spPr>
          <a:xfrm>
            <a:off x="523875" y="914405"/>
            <a:ext cx="8229600" cy="5800725"/>
          </a:xfrm>
        </p:spPr>
        <p:txBody>
          <a:bodyPr/>
          <a:lstStyle/>
          <a:p>
            <a:r>
              <a:rPr lang="en-US" sz="2800" dirty="0"/>
              <a:t>In short it’s a pretty poor description…</a:t>
            </a:r>
          </a:p>
        </p:txBody>
      </p:sp>
      <p:sp>
        <p:nvSpPr>
          <p:cNvPr id="11" name="Cloud 10"/>
          <p:cNvSpPr/>
          <p:nvPr/>
        </p:nvSpPr>
        <p:spPr>
          <a:xfrm>
            <a:off x="762002" y="4191005"/>
            <a:ext cx="8153400" cy="2610539"/>
          </a:xfrm>
          <a:prstGeom prst="cloud">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2800" b="1" dirty="0">
                <a:solidFill>
                  <a:schemeClr val="tx2"/>
                </a:solidFill>
              </a:rPr>
              <a:t>SaaS</a:t>
            </a:r>
          </a:p>
        </p:txBody>
      </p:sp>
      <p:sp>
        <p:nvSpPr>
          <p:cNvPr id="12" name="Cloud 11"/>
          <p:cNvSpPr/>
          <p:nvPr/>
        </p:nvSpPr>
        <p:spPr>
          <a:xfrm>
            <a:off x="1600200" y="4572000"/>
            <a:ext cx="4648200" cy="1860004"/>
          </a:xfrm>
          <a:prstGeom prst="cloud">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200" b="1" dirty="0">
                <a:solidFill>
                  <a:schemeClr val="tx2"/>
                </a:solidFill>
              </a:rPr>
              <a:t>PaaS</a:t>
            </a:r>
            <a:endParaRPr lang="en-GB" b="1" dirty="0">
              <a:solidFill>
                <a:schemeClr val="tx2"/>
              </a:solidFill>
            </a:endParaRPr>
          </a:p>
        </p:txBody>
      </p:sp>
      <p:sp>
        <p:nvSpPr>
          <p:cNvPr id="14" name="Cloud 13"/>
          <p:cNvSpPr/>
          <p:nvPr/>
        </p:nvSpPr>
        <p:spPr>
          <a:xfrm>
            <a:off x="2209800" y="5105400"/>
            <a:ext cx="2133600" cy="1058134"/>
          </a:xfrm>
          <a:prstGeom prst="cloud">
            <a:avLst/>
          </a:prstGeom>
          <a:solidFill>
            <a:schemeClr val="accent1">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2"/>
                </a:solidFill>
              </a:rPr>
              <a:t>IaaS</a:t>
            </a:r>
          </a:p>
        </p:txBody>
      </p:sp>
      <p:sp>
        <p:nvSpPr>
          <p:cNvPr id="15" name="Cloud 14"/>
          <p:cNvSpPr/>
          <p:nvPr/>
        </p:nvSpPr>
        <p:spPr>
          <a:xfrm>
            <a:off x="-152400" y="2413580"/>
            <a:ext cx="6096000" cy="1777425"/>
          </a:xfrm>
          <a:prstGeom prst="cloud">
            <a:avLst/>
          </a:prstGeom>
          <a:solidFill>
            <a:schemeClr val="accent6">
              <a:lumMod val="75000"/>
              <a:alpha val="21000"/>
            </a:schemeClr>
          </a:solidFill>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2800" b="1" dirty="0">
              <a:solidFill>
                <a:schemeClr val="tx2"/>
              </a:solidFill>
            </a:endParaRPr>
          </a:p>
          <a:p>
            <a:pPr algn="r"/>
            <a:endParaRPr lang="en-GB" sz="2800" b="1" dirty="0">
              <a:solidFill>
                <a:schemeClr val="tx2"/>
              </a:solidFill>
            </a:endParaRPr>
          </a:p>
        </p:txBody>
      </p:sp>
      <p:sp>
        <p:nvSpPr>
          <p:cNvPr id="2" name="TextBox 1"/>
          <p:cNvSpPr txBox="1"/>
          <p:nvPr/>
        </p:nvSpPr>
        <p:spPr>
          <a:xfrm>
            <a:off x="1981202" y="1828805"/>
            <a:ext cx="1752600" cy="584775"/>
          </a:xfrm>
          <a:prstGeom prst="rect">
            <a:avLst/>
          </a:prstGeom>
          <a:noFill/>
        </p:spPr>
        <p:txBody>
          <a:bodyPr wrap="square" rtlCol="0">
            <a:spAutoFit/>
          </a:bodyPr>
          <a:lstStyle/>
          <a:p>
            <a:r>
              <a:rPr lang="en-US" sz="3200" b="1" dirty="0">
                <a:solidFill>
                  <a:schemeClr val="tx2"/>
                </a:solidFill>
              </a:rPr>
              <a:t>Private</a:t>
            </a:r>
          </a:p>
        </p:txBody>
      </p:sp>
      <p:sp>
        <p:nvSpPr>
          <p:cNvPr id="16" name="Cloud 15"/>
          <p:cNvSpPr/>
          <p:nvPr/>
        </p:nvSpPr>
        <p:spPr>
          <a:xfrm>
            <a:off x="1447802" y="2565980"/>
            <a:ext cx="6400800" cy="1625025"/>
          </a:xfrm>
          <a:prstGeom prst="cloud">
            <a:avLst/>
          </a:prstGeom>
          <a:solidFill>
            <a:srgbClr val="FF0000">
              <a:alpha val="21000"/>
            </a:srgbClr>
          </a:solidFill>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2800" b="1" dirty="0">
              <a:solidFill>
                <a:schemeClr val="tx2"/>
              </a:solidFill>
            </a:endParaRPr>
          </a:p>
          <a:p>
            <a:pPr algn="r"/>
            <a:endParaRPr lang="en-GB" sz="2800" b="1" dirty="0">
              <a:solidFill>
                <a:schemeClr val="tx2"/>
              </a:solidFill>
            </a:endParaRPr>
          </a:p>
        </p:txBody>
      </p:sp>
      <p:sp>
        <p:nvSpPr>
          <p:cNvPr id="19" name="TextBox 18"/>
          <p:cNvSpPr txBox="1"/>
          <p:nvPr/>
        </p:nvSpPr>
        <p:spPr>
          <a:xfrm>
            <a:off x="3771902" y="1549116"/>
            <a:ext cx="1752600" cy="584775"/>
          </a:xfrm>
          <a:prstGeom prst="rect">
            <a:avLst/>
          </a:prstGeom>
          <a:noFill/>
        </p:spPr>
        <p:txBody>
          <a:bodyPr wrap="square" rtlCol="0">
            <a:spAutoFit/>
          </a:bodyPr>
          <a:lstStyle/>
          <a:p>
            <a:r>
              <a:rPr lang="en-US" sz="3200" b="1" dirty="0">
                <a:solidFill>
                  <a:schemeClr val="tx2"/>
                </a:solidFill>
              </a:rPr>
              <a:t>Public</a:t>
            </a:r>
          </a:p>
        </p:txBody>
      </p:sp>
      <p:sp>
        <p:nvSpPr>
          <p:cNvPr id="20" name="Cloud 19"/>
          <p:cNvSpPr/>
          <p:nvPr/>
        </p:nvSpPr>
        <p:spPr>
          <a:xfrm rot="3074088">
            <a:off x="1600200" y="2718378"/>
            <a:ext cx="6400800" cy="1625025"/>
          </a:xfrm>
          <a:prstGeom prst="cloud">
            <a:avLst/>
          </a:prstGeom>
          <a:solidFill>
            <a:srgbClr val="00B050">
              <a:alpha val="21000"/>
            </a:srgbClr>
          </a:solidFill>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2800" b="1" dirty="0">
              <a:solidFill>
                <a:schemeClr val="tx2"/>
              </a:solidFill>
            </a:endParaRPr>
          </a:p>
          <a:p>
            <a:pPr algn="r"/>
            <a:endParaRPr lang="en-GB" sz="2800" b="1" dirty="0">
              <a:solidFill>
                <a:schemeClr val="tx2"/>
              </a:solidFill>
            </a:endParaRPr>
          </a:p>
        </p:txBody>
      </p:sp>
      <p:sp>
        <p:nvSpPr>
          <p:cNvPr id="21" name="TextBox 20"/>
          <p:cNvSpPr txBox="1"/>
          <p:nvPr/>
        </p:nvSpPr>
        <p:spPr>
          <a:xfrm>
            <a:off x="5257800" y="2031716"/>
            <a:ext cx="2590800" cy="584775"/>
          </a:xfrm>
          <a:prstGeom prst="rect">
            <a:avLst/>
          </a:prstGeom>
          <a:noFill/>
        </p:spPr>
        <p:txBody>
          <a:bodyPr wrap="square" rtlCol="0">
            <a:spAutoFit/>
          </a:bodyPr>
          <a:lstStyle/>
          <a:p>
            <a:r>
              <a:rPr lang="en-US" sz="3200" b="1" dirty="0">
                <a:solidFill>
                  <a:schemeClr val="tx2"/>
                </a:solidFill>
              </a:rPr>
              <a:t>Community</a:t>
            </a:r>
          </a:p>
        </p:txBody>
      </p:sp>
      <p:sp>
        <p:nvSpPr>
          <p:cNvPr id="22" name="Cloud 21"/>
          <p:cNvSpPr/>
          <p:nvPr/>
        </p:nvSpPr>
        <p:spPr>
          <a:xfrm rot="5400000">
            <a:off x="2859806" y="933966"/>
            <a:ext cx="5588286" cy="6818585"/>
          </a:xfrm>
          <a:prstGeom prst="cloud">
            <a:avLst/>
          </a:prstGeom>
          <a:solidFill>
            <a:srgbClr val="00B050">
              <a:alpha val="21000"/>
            </a:srgbClr>
          </a:solidFill>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2800" b="1" dirty="0">
              <a:solidFill>
                <a:schemeClr val="tx2"/>
              </a:solidFill>
            </a:endParaRPr>
          </a:p>
          <a:p>
            <a:pPr algn="r"/>
            <a:endParaRPr lang="en-GB" sz="2800" b="1" dirty="0">
              <a:solidFill>
                <a:schemeClr val="tx2"/>
              </a:solidFill>
            </a:endParaRPr>
          </a:p>
        </p:txBody>
      </p:sp>
      <p:sp>
        <p:nvSpPr>
          <p:cNvPr id="3" name="TextBox 2"/>
          <p:cNvSpPr txBox="1"/>
          <p:nvPr/>
        </p:nvSpPr>
        <p:spPr>
          <a:xfrm>
            <a:off x="6619877" y="3052924"/>
            <a:ext cx="1791726" cy="584775"/>
          </a:xfrm>
          <a:prstGeom prst="rect">
            <a:avLst/>
          </a:prstGeom>
          <a:noFill/>
        </p:spPr>
        <p:txBody>
          <a:bodyPr wrap="square" rtlCol="0">
            <a:spAutoFit/>
          </a:bodyPr>
          <a:lstStyle>
            <a:defPPr>
              <a:defRPr lang="en-US"/>
            </a:defPPr>
            <a:lvl1pPr>
              <a:defRPr sz="3200" b="1">
                <a:solidFill>
                  <a:schemeClr val="tx2"/>
                </a:solidFill>
              </a:defRPr>
            </a:lvl1pPr>
          </a:lstStyle>
          <a:p>
            <a:r>
              <a:rPr lang="en-US" dirty="0"/>
              <a:t>Hybrid</a:t>
            </a:r>
          </a:p>
        </p:txBody>
      </p:sp>
    </p:spTree>
    <p:extLst>
      <p:ext uri="{BB962C8B-B14F-4D97-AF65-F5344CB8AC3E}">
        <p14:creationId xmlns:p14="http://schemas.microsoft.com/office/powerpoint/2010/main" xmlns="" val="47763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1000"/>
                                        <p:tgtEl>
                                          <p:spTgt spid="14"/>
                                        </p:tgtEl>
                                      </p:cBhvr>
                                    </p:animEffect>
                                  </p:childTnLst>
                                </p:cTn>
                              </p:par>
                            </p:childTnLst>
                          </p:cTn>
                        </p:par>
                        <p:par>
                          <p:cTn id="8" fill="hold">
                            <p:stCondLst>
                              <p:cond delay="1000"/>
                            </p:stCondLst>
                            <p:childTnLst>
                              <p:par>
                                <p:cTn id="9" presetID="6" presetClass="entr" presetSubtype="16" fill="hold" grpId="0" nodeType="afterEffect">
                                  <p:stCondLst>
                                    <p:cond delay="100"/>
                                  </p:stCondLst>
                                  <p:childTnLst>
                                    <p:set>
                                      <p:cBhvr>
                                        <p:cTn id="10" dur="1" fill="hold">
                                          <p:stCondLst>
                                            <p:cond delay="0"/>
                                          </p:stCondLst>
                                        </p:cTn>
                                        <p:tgtEl>
                                          <p:spTgt spid="12"/>
                                        </p:tgtEl>
                                        <p:attrNameLst>
                                          <p:attrName>style.visibility</p:attrName>
                                        </p:attrNameLst>
                                      </p:cBhvr>
                                      <p:to>
                                        <p:strVal val="visible"/>
                                      </p:to>
                                    </p:set>
                                    <p:animEffect transition="in" filter="circle(in)">
                                      <p:cBhvr>
                                        <p:cTn id="11" dur="1000"/>
                                        <p:tgtEl>
                                          <p:spTgt spid="12"/>
                                        </p:tgtEl>
                                      </p:cBhvr>
                                    </p:animEffect>
                                  </p:childTnLst>
                                </p:cTn>
                              </p:par>
                            </p:childTnLst>
                          </p:cTn>
                        </p:par>
                        <p:par>
                          <p:cTn id="12" fill="hold">
                            <p:stCondLst>
                              <p:cond delay="2100"/>
                            </p:stCondLst>
                            <p:childTnLst>
                              <p:par>
                                <p:cTn id="13" presetID="6" presetClass="entr" presetSubtype="16"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circle(in)">
                                      <p:cBhvr>
                                        <p:cTn id="15" dur="2000"/>
                                        <p:tgtEl>
                                          <p:spTgt spid="11"/>
                                        </p:tgtEl>
                                      </p:cBhvr>
                                    </p:animEffect>
                                  </p:childTnLst>
                                </p:cTn>
                              </p:par>
                            </p:childTnLst>
                          </p:cTn>
                        </p:par>
                        <p:par>
                          <p:cTn id="16" fill="hold">
                            <p:stCondLst>
                              <p:cond delay="4100"/>
                            </p:stCondLst>
                            <p:childTnLst>
                              <p:par>
                                <p:cTn id="17" presetID="6" presetClass="entr" presetSubtype="16"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circle(in)">
                                      <p:cBhvr>
                                        <p:cTn id="19" dur="500"/>
                                        <p:tgtEl>
                                          <p:spTgt spid="15"/>
                                        </p:tgtEl>
                                      </p:cBhvr>
                                    </p:animEffect>
                                  </p:childTnLst>
                                </p:cTn>
                              </p:par>
                            </p:childTnLst>
                          </p:cTn>
                        </p:par>
                        <p:par>
                          <p:cTn id="20" fill="hold">
                            <p:stCondLst>
                              <p:cond delay="4600"/>
                            </p:stCondLst>
                            <p:childTnLst>
                              <p:par>
                                <p:cTn id="21" presetID="6" presetClass="entr" presetSubtype="16"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circle(in)">
                                      <p:cBhvr>
                                        <p:cTn id="23" dur="500"/>
                                        <p:tgtEl>
                                          <p:spTgt spid="2"/>
                                        </p:tgtEl>
                                      </p:cBhvr>
                                    </p:animEffect>
                                  </p:childTnLst>
                                </p:cTn>
                              </p:par>
                            </p:childTnLst>
                          </p:cTn>
                        </p:par>
                        <p:par>
                          <p:cTn id="24" fill="hold">
                            <p:stCondLst>
                              <p:cond delay="5100"/>
                            </p:stCondLst>
                            <p:childTnLst>
                              <p:par>
                                <p:cTn id="25" presetID="6" presetClass="entr" presetSubtype="16"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circle(in)">
                                      <p:cBhvr>
                                        <p:cTn id="27" dur="2000"/>
                                        <p:tgtEl>
                                          <p:spTgt spid="16"/>
                                        </p:tgtEl>
                                      </p:cBhvr>
                                    </p:animEffect>
                                  </p:childTnLst>
                                </p:cTn>
                              </p:par>
                            </p:childTnLst>
                          </p:cTn>
                        </p:par>
                        <p:par>
                          <p:cTn id="28" fill="hold">
                            <p:stCondLst>
                              <p:cond delay="7100"/>
                            </p:stCondLst>
                            <p:childTnLst>
                              <p:par>
                                <p:cTn id="29" presetID="6"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circle(in)">
                                      <p:cBhvr>
                                        <p:cTn id="31" dur="500"/>
                                        <p:tgtEl>
                                          <p:spTgt spid="19"/>
                                        </p:tgtEl>
                                      </p:cBhvr>
                                    </p:animEffect>
                                  </p:childTnLst>
                                </p:cTn>
                              </p:par>
                            </p:childTnLst>
                          </p:cTn>
                        </p:par>
                        <p:par>
                          <p:cTn id="32" fill="hold">
                            <p:stCondLst>
                              <p:cond delay="7600"/>
                            </p:stCondLst>
                            <p:childTnLst>
                              <p:par>
                                <p:cTn id="33" presetID="6" presetClass="entr" presetSubtype="16"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circle(in)">
                                      <p:cBhvr>
                                        <p:cTn id="35" dur="500"/>
                                        <p:tgtEl>
                                          <p:spTgt spid="20"/>
                                        </p:tgtEl>
                                      </p:cBhvr>
                                    </p:animEffect>
                                  </p:childTnLst>
                                </p:cTn>
                              </p:par>
                            </p:childTnLst>
                          </p:cTn>
                        </p:par>
                        <p:par>
                          <p:cTn id="36" fill="hold">
                            <p:stCondLst>
                              <p:cond delay="8100"/>
                            </p:stCondLst>
                            <p:childTnLst>
                              <p:par>
                                <p:cTn id="37" presetID="6" presetClass="entr" presetSubtype="16"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circle(in)">
                                      <p:cBhvr>
                                        <p:cTn id="39" dur="500"/>
                                        <p:tgtEl>
                                          <p:spTgt spid="21"/>
                                        </p:tgtEl>
                                      </p:cBhvr>
                                    </p:animEffect>
                                  </p:childTnLst>
                                </p:cTn>
                              </p:par>
                            </p:childTnLst>
                          </p:cTn>
                        </p:par>
                        <p:par>
                          <p:cTn id="40" fill="hold">
                            <p:stCondLst>
                              <p:cond delay="8600"/>
                            </p:stCondLst>
                            <p:childTnLst>
                              <p:par>
                                <p:cTn id="41" presetID="6" presetClass="entr" presetSubtype="16"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circle(in)">
                                      <p:cBhvr>
                                        <p:cTn id="43" dur="1000"/>
                                        <p:tgtEl>
                                          <p:spTgt spid="22"/>
                                        </p:tgtEl>
                                      </p:cBhvr>
                                    </p:animEffect>
                                  </p:childTnLst>
                                </p:cTn>
                              </p:par>
                            </p:childTnLst>
                          </p:cTn>
                        </p:par>
                        <p:par>
                          <p:cTn id="44" fill="hold">
                            <p:stCondLst>
                              <p:cond delay="9600"/>
                            </p:stCondLst>
                            <p:childTnLst>
                              <p:par>
                                <p:cTn id="45" presetID="6" presetClass="entr" presetSubtype="16"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circle(in)">
                                      <p:cBhvr>
                                        <p:cTn id="4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P spid="2" grpId="0"/>
      <p:bldP spid="16" grpId="0" animBg="1"/>
      <p:bldP spid="19" grpId="0"/>
      <p:bldP spid="20" grpId="0" animBg="1"/>
      <p:bldP spid="21" grpId="0"/>
      <p:bldP spid="22" grpId="0" animBg="1"/>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0" y="1098337"/>
            <a:ext cx="8229600" cy="5648325"/>
          </a:xfrm>
        </p:spPr>
        <p:txBody>
          <a:bodyPr>
            <a:normAutofit/>
          </a:bodyPr>
          <a:lstStyle/>
          <a:p>
            <a:pPr lvl="1"/>
            <a:r>
              <a:rPr lang="en-US" sz="2400" dirty="0" smtClean="0"/>
              <a:t>Qualification is the same as any other infrastructure. </a:t>
            </a:r>
          </a:p>
          <a:p>
            <a:pPr lvl="1"/>
            <a:r>
              <a:rPr lang="en-US" sz="2400" dirty="0"/>
              <a:t>It can be </a:t>
            </a:r>
            <a:r>
              <a:rPr lang="en-US" sz="2400" dirty="0" smtClean="0"/>
              <a:t>Specified</a:t>
            </a:r>
            <a:r>
              <a:rPr lang="en-US" sz="2400" dirty="0"/>
              <a:t>, installed, built and verified</a:t>
            </a:r>
          </a:p>
          <a:p>
            <a:pPr lvl="1"/>
            <a:r>
              <a:rPr lang="en-US" sz="2400" dirty="0"/>
              <a:t>Controlled using support and maintenance processes  and procedures</a:t>
            </a:r>
          </a:p>
          <a:p>
            <a:pPr lvl="1"/>
            <a:r>
              <a:rPr lang="en-US" sz="2400" dirty="0" smtClean="0"/>
              <a:t>Understanding-  What </a:t>
            </a:r>
            <a:r>
              <a:rPr lang="en-US" sz="2400" dirty="0"/>
              <a:t>is </a:t>
            </a:r>
            <a:r>
              <a:rPr lang="en-US" sz="2400" dirty="0" smtClean="0"/>
              <a:t>provisioned, where </a:t>
            </a:r>
            <a:r>
              <a:rPr lang="en-US" sz="2400" dirty="0"/>
              <a:t>it is provisioned </a:t>
            </a:r>
            <a:r>
              <a:rPr lang="en-US" sz="2400" dirty="0" smtClean="0"/>
              <a:t> Who </a:t>
            </a:r>
            <a:r>
              <a:rPr lang="en-US" sz="2400" dirty="0"/>
              <a:t>provisions what</a:t>
            </a:r>
          </a:p>
          <a:p>
            <a:pPr lvl="1"/>
            <a:r>
              <a:rPr lang="en-US" sz="2400" dirty="0"/>
              <a:t>Understanding who manages the </a:t>
            </a:r>
            <a:r>
              <a:rPr lang="en-US" sz="2400" dirty="0" smtClean="0"/>
              <a:t>Platform for PaaS</a:t>
            </a:r>
            <a:endParaRPr lang="en-US" sz="2400" dirty="0"/>
          </a:p>
          <a:p>
            <a:pPr lvl="1"/>
            <a:r>
              <a:rPr lang="en-US" sz="2400" dirty="0" smtClean="0"/>
              <a:t>Whose DBAs for PaaS</a:t>
            </a:r>
          </a:p>
          <a:p>
            <a:pPr lvl="1"/>
            <a:r>
              <a:rPr lang="en-US" sz="2400" dirty="0"/>
              <a:t>Whose </a:t>
            </a:r>
            <a:r>
              <a:rPr lang="en-US" sz="2400" dirty="0" smtClean="0"/>
              <a:t>Quality </a:t>
            </a:r>
            <a:r>
              <a:rPr lang="en-US" sz="2400" dirty="0"/>
              <a:t>Management System</a:t>
            </a:r>
          </a:p>
          <a:p>
            <a:pPr lvl="1"/>
            <a:r>
              <a:rPr lang="en-US" sz="2400" dirty="0"/>
              <a:t>Formal qualification and control of the </a:t>
            </a:r>
            <a:r>
              <a:rPr lang="en-US" sz="2400" dirty="0" smtClean="0"/>
              <a:t>Infrastructure/Platform by whom</a:t>
            </a:r>
            <a:endParaRPr lang="en-US" sz="2400" dirty="0"/>
          </a:p>
          <a:p>
            <a:pPr lvl="1"/>
            <a:r>
              <a:rPr lang="en-US" sz="2400" dirty="0"/>
              <a:t>Training and education of service providers staff</a:t>
            </a:r>
          </a:p>
          <a:p>
            <a:pPr lvl="1"/>
            <a:endParaRPr lang="en-US" sz="2400" dirty="0"/>
          </a:p>
        </p:txBody>
      </p:sp>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Qualification of PaaS and IaaS</a:t>
            </a:r>
            <a:endParaRPr lang="en-US" sz="3600" b="1" dirty="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646279" y="3922496"/>
            <a:ext cx="2149365" cy="1836068"/>
          </a:xfrm>
          <a:prstGeom prst="rect">
            <a:avLst/>
          </a:prstGeom>
        </p:spPr>
      </p:pic>
    </p:spTree>
    <p:extLst>
      <p:ext uri="{BB962C8B-B14F-4D97-AF65-F5344CB8AC3E}">
        <p14:creationId xmlns:p14="http://schemas.microsoft.com/office/powerpoint/2010/main" xmlns="" val="1846159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p:cNvPicPr>
            <a:picLocks noGrp="1" noChangeAspect="1"/>
          </p:cNvPicPr>
          <p:nvPr>
            <p:ph idx="1"/>
          </p:nvPr>
        </p:nvPicPr>
        <p:blipFill>
          <a:blip r:embed="rId3">
            <a:extLst>
              <a:ext uri="{28A0092B-C50C-407E-A947-70E740481C1C}">
                <a14:useLocalDpi xmlns:a14="http://schemas.microsoft.com/office/drawing/2010/main" xmlns="" val="0"/>
              </a:ext>
            </a:extLst>
          </a:blip>
          <a:stretch>
            <a:fillRect/>
          </a:stretch>
        </p:blipFill>
        <p:spPr>
          <a:xfrm>
            <a:off x="511722" y="1381673"/>
            <a:ext cx="3524250" cy="1162050"/>
          </a:xfrm>
        </p:spPr>
      </p:pic>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Validation of an SaaS ERP system</a:t>
            </a:r>
            <a:endParaRPr lang="en-US" sz="3600" b="1" dirty="0">
              <a:solidFill>
                <a:schemeClr val="bg1"/>
              </a:solidFill>
              <a:latin typeface="Arial" pitchFamily="34" charset="0"/>
              <a:cs typeface="Arial" pitchFamily="34"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307007" y="1264289"/>
            <a:ext cx="2539682" cy="698413"/>
          </a:xfrm>
          <a:prstGeom prst="rect">
            <a:avLst/>
          </a:prstGeom>
        </p:spPr>
      </p:pic>
      <p:sp>
        <p:nvSpPr>
          <p:cNvPr id="6" name="Content Placeholder 2"/>
          <p:cNvSpPr txBox="1">
            <a:spLocks/>
          </p:cNvSpPr>
          <p:nvPr/>
        </p:nvSpPr>
        <p:spPr>
          <a:xfrm>
            <a:off x="3" y="2869324"/>
            <a:ext cx="9905999" cy="3824782"/>
          </a:xfrm>
          <a:prstGeom prst="rect">
            <a:avLst/>
          </a:prstGeom>
        </p:spPr>
        <p:txBody>
          <a:bodyPr>
            <a:normAutofit/>
          </a:bodyPr>
          <a:lstStyle>
            <a:lvl1pPr marL="457200" indent="-457200" algn="l" defTabSz="457197" rtl="0" eaLnBrk="1" latinLnBrk="0" hangingPunct="1">
              <a:spcBef>
                <a:spcPct val="20000"/>
              </a:spcBef>
              <a:buFontTx/>
              <a:buBlip>
                <a:blip r:embed="rId5"/>
              </a:buBlip>
              <a:defRPr sz="3200" b="1" kern="1200">
                <a:solidFill>
                  <a:schemeClr val="tx1">
                    <a:lumMod val="75000"/>
                    <a:lumOff val="25000"/>
                  </a:schemeClr>
                </a:solidFill>
                <a:latin typeface="Arial" pitchFamily="34" charset="0"/>
                <a:ea typeface="+mn-ea"/>
                <a:cs typeface="Arial" pitchFamily="34" charset="0"/>
              </a:defRPr>
            </a:lvl1pPr>
            <a:lvl2pPr marL="914400" indent="-457200" algn="l" defTabSz="457197" rtl="0" eaLnBrk="1" latinLnBrk="0" hangingPunct="1">
              <a:spcBef>
                <a:spcPct val="20000"/>
              </a:spcBef>
              <a:buFontTx/>
              <a:buBlip>
                <a:blip r:embed="rId6"/>
              </a:buBlip>
              <a:defRPr sz="2800" kern="1200">
                <a:solidFill>
                  <a:schemeClr val="tx1">
                    <a:lumMod val="75000"/>
                    <a:lumOff val="25000"/>
                  </a:schemeClr>
                </a:solidFill>
                <a:latin typeface="Arial" pitchFamily="34" charset="0"/>
                <a:ea typeface="+mn-ea"/>
                <a:cs typeface="Arial" pitchFamily="34" charset="0"/>
              </a:defRPr>
            </a:lvl2pPr>
            <a:lvl3pPr marL="1257300" indent="-342900" algn="l" defTabSz="457197" rtl="0" eaLnBrk="1" latinLnBrk="0" hangingPunct="1">
              <a:spcBef>
                <a:spcPct val="20000"/>
              </a:spcBef>
              <a:buFont typeface="Wingdings" pitchFamily="2" charset="2"/>
              <a:buChar char="§"/>
              <a:defRPr sz="2400" kern="1200">
                <a:solidFill>
                  <a:schemeClr val="tx1">
                    <a:lumMod val="75000"/>
                    <a:lumOff val="25000"/>
                  </a:schemeClr>
                </a:solidFill>
                <a:latin typeface="Arial" pitchFamily="34" charset="0"/>
                <a:ea typeface="+mn-ea"/>
                <a:cs typeface="Arial" pitchFamily="34" charset="0"/>
              </a:defRPr>
            </a:lvl3pPr>
            <a:lvl4pPr marL="1714500" indent="-342900" algn="l" defTabSz="457197" rtl="0" eaLnBrk="1" latinLnBrk="0" hangingPunct="1">
              <a:spcBef>
                <a:spcPct val="20000"/>
              </a:spcBef>
              <a:buFont typeface="Courier New" pitchFamily="49" charset="0"/>
              <a:buChar char="o"/>
              <a:defRPr sz="2000" kern="1200">
                <a:solidFill>
                  <a:schemeClr val="tx1">
                    <a:lumMod val="75000"/>
                    <a:lumOff val="25000"/>
                  </a:schemeClr>
                </a:solidFill>
                <a:latin typeface="Arial" pitchFamily="34" charset="0"/>
                <a:ea typeface="+mn-ea"/>
                <a:cs typeface="Arial" pitchFamily="34" charset="0"/>
              </a:defRPr>
            </a:lvl4pPr>
            <a:lvl5pPr marL="2057388" indent="-228599" algn="l" defTabSz="457197" rtl="0" eaLnBrk="1" latinLnBrk="0" hangingPunct="1">
              <a:spcBef>
                <a:spcPct val="20000"/>
              </a:spcBef>
              <a:buFont typeface="Arial"/>
              <a:buChar char="»"/>
              <a:defRPr sz="2000" kern="1200">
                <a:solidFill>
                  <a:schemeClr val="tx1">
                    <a:lumMod val="75000"/>
                    <a:lumOff val="25000"/>
                  </a:schemeClr>
                </a:solidFill>
                <a:latin typeface="Arial" pitchFamily="34" charset="0"/>
                <a:ea typeface="+mn-ea"/>
                <a:cs typeface="Arial" pitchFamily="34" charset="0"/>
              </a:defRPr>
            </a:lvl5pPr>
            <a:lvl6pPr marL="2514585" indent="-228599" algn="l" defTabSz="457197" rtl="0" eaLnBrk="1" latinLnBrk="0" hangingPunct="1">
              <a:spcBef>
                <a:spcPct val="20000"/>
              </a:spcBef>
              <a:buFont typeface="Arial"/>
              <a:buChar char="•"/>
              <a:defRPr sz="2000" kern="1200">
                <a:solidFill>
                  <a:schemeClr val="tx1"/>
                </a:solidFill>
                <a:latin typeface="+mn-lt"/>
                <a:ea typeface="+mn-ea"/>
                <a:cs typeface="+mn-cs"/>
              </a:defRPr>
            </a:lvl6pPr>
            <a:lvl7pPr marL="2971783" indent="-228599" algn="l" defTabSz="457197" rtl="0" eaLnBrk="1" latinLnBrk="0" hangingPunct="1">
              <a:spcBef>
                <a:spcPct val="20000"/>
              </a:spcBef>
              <a:buFont typeface="Arial"/>
              <a:buChar char="•"/>
              <a:defRPr sz="2000" kern="1200">
                <a:solidFill>
                  <a:schemeClr val="tx1"/>
                </a:solidFill>
                <a:latin typeface="+mn-lt"/>
                <a:ea typeface="+mn-ea"/>
                <a:cs typeface="+mn-cs"/>
              </a:defRPr>
            </a:lvl7pPr>
            <a:lvl8pPr marL="3428980" indent="-228599" algn="l" defTabSz="457197" rtl="0" eaLnBrk="1" latinLnBrk="0" hangingPunct="1">
              <a:spcBef>
                <a:spcPct val="20000"/>
              </a:spcBef>
              <a:buFont typeface="Arial"/>
              <a:buChar char="•"/>
              <a:defRPr sz="2000" kern="1200">
                <a:solidFill>
                  <a:schemeClr val="tx1"/>
                </a:solidFill>
                <a:latin typeface="+mn-lt"/>
                <a:ea typeface="+mn-ea"/>
                <a:cs typeface="+mn-cs"/>
              </a:defRPr>
            </a:lvl8pPr>
            <a:lvl9pPr marL="3886177" indent="-228599" algn="l" defTabSz="457197" rtl="0" eaLnBrk="1" latinLnBrk="0" hangingPunct="1">
              <a:spcBef>
                <a:spcPct val="20000"/>
              </a:spcBef>
              <a:buFont typeface="Arial"/>
              <a:buChar char="•"/>
              <a:defRPr sz="2000" kern="1200">
                <a:solidFill>
                  <a:schemeClr val="tx1"/>
                </a:solidFill>
                <a:latin typeface="+mn-lt"/>
                <a:ea typeface="+mn-ea"/>
                <a:cs typeface="+mn-cs"/>
              </a:defRPr>
            </a:lvl9pPr>
          </a:lstStyle>
          <a:p>
            <a:r>
              <a:rPr lang="en-US" b="0" dirty="0" smtClean="0"/>
              <a:t>FPE produces components for Class 2 Medical devices</a:t>
            </a:r>
          </a:p>
          <a:p>
            <a:r>
              <a:rPr lang="en-US" b="0" dirty="0" smtClean="0"/>
              <a:t>They had been using Plex as their ERP system for some years before moving on the medical device market. </a:t>
            </a:r>
          </a:p>
          <a:p>
            <a:r>
              <a:rPr lang="en-US" b="0" dirty="0" smtClean="0"/>
              <a:t>ISO 13485 Audits highlighted the fact that Plex was not validated. </a:t>
            </a:r>
            <a:endParaRPr lang="en-US" b="0" dirty="0"/>
          </a:p>
        </p:txBody>
      </p:sp>
    </p:spTree>
    <p:extLst>
      <p:ext uri="{BB962C8B-B14F-4D97-AF65-F5344CB8AC3E}">
        <p14:creationId xmlns:p14="http://schemas.microsoft.com/office/powerpoint/2010/main" xmlns="" val="36613345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523875" y="1045784"/>
            <a:ext cx="8229600" cy="5648325"/>
          </a:xfrm>
        </p:spPr>
        <p:txBody>
          <a:bodyPr>
            <a:normAutofit/>
          </a:bodyPr>
          <a:lstStyle/>
          <a:p>
            <a:pPr lvl="1"/>
            <a:endParaRPr lang="en-US" sz="2400" dirty="0"/>
          </a:p>
        </p:txBody>
      </p:sp>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Software as a Service</a:t>
            </a:r>
            <a:endParaRPr lang="en-US" sz="3600" b="1" dirty="0">
              <a:solidFill>
                <a:schemeClr val="bg1"/>
              </a:solidFill>
              <a:latin typeface="Arial" pitchFamily="34" charset="0"/>
              <a:cs typeface="Arial" pitchFamily="34" charset="0"/>
            </a:endParaRPr>
          </a:p>
        </p:txBody>
      </p:sp>
      <p:pic>
        <p:nvPicPr>
          <p:cNvPr id="4" name="Picture 3"/>
          <p:cNvPicPr>
            <a:picLocks noChangeAspect="1"/>
          </p:cNvPicPr>
          <p:nvPr/>
        </p:nvPicPr>
        <p:blipFill rotWithShape="1">
          <a:blip r:embed="rId3"/>
          <a:srcRect l="11315" t="14844" r="12521"/>
          <a:stretch/>
        </p:blipFill>
        <p:spPr>
          <a:xfrm>
            <a:off x="2" y="1045781"/>
            <a:ext cx="9285890" cy="8305800"/>
          </a:xfrm>
          <a:prstGeom prst="rect">
            <a:avLst/>
          </a:prstGeom>
        </p:spPr>
      </p:pic>
    </p:spTree>
    <p:extLst>
      <p:ext uri="{BB962C8B-B14F-4D97-AF65-F5344CB8AC3E}">
        <p14:creationId xmlns:p14="http://schemas.microsoft.com/office/powerpoint/2010/main" xmlns="" val="30327080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523874" y="1045784"/>
            <a:ext cx="9187685" cy="5648325"/>
          </a:xfrm>
        </p:spPr>
        <p:txBody>
          <a:bodyPr>
            <a:normAutofit/>
          </a:bodyPr>
          <a:lstStyle/>
          <a:p>
            <a:r>
              <a:rPr lang="en-US" b="0" dirty="0" smtClean="0"/>
              <a:t>Plex Systems </a:t>
            </a:r>
          </a:p>
          <a:p>
            <a:pPr lvl="1"/>
            <a:r>
              <a:rPr lang="en-US" dirty="0" smtClean="0"/>
              <a:t>Is true Software as a Service</a:t>
            </a:r>
          </a:p>
          <a:p>
            <a:pPr lvl="1"/>
            <a:r>
              <a:rPr lang="en-US" dirty="0" smtClean="0"/>
              <a:t>Fully functional ERP system</a:t>
            </a:r>
          </a:p>
          <a:p>
            <a:pPr lvl="1"/>
            <a:r>
              <a:rPr lang="en-US" dirty="0" smtClean="0"/>
              <a:t>Client companies requires only a machine with a browser</a:t>
            </a:r>
          </a:p>
          <a:p>
            <a:r>
              <a:rPr lang="en-US" b="0" dirty="0" smtClean="0"/>
              <a:t>There are no version numbers for the software</a:t>
            </a:r>
          </a:p>
          <a:p>
            <a:pPr lvl="1"/>
            <a:r>
              <a:rPr lang="en-US" dirty="0" smtClean="0"/>
              <a:t>The version is what is in use right now.</a:t>
            </a:r>
          </a:p>
          <a:p>
            <a:pPr lvl="1"/>
            <a:r>
              <a:rPr lang="en-US" dirty="0" smtClean="0"/>
              <a:t>All tenant companies use the same base code </a:t>
            </a:r>
          </a:p>
          <a:p>
            <a:pPr lvl="1"/>
            <a:r>
              <a:rPr lang="en-US" dirty="0" smtClean="0"/>
              <a:t>All client data is in the same database. </a:t>
            </a:r>
          </a:p>
          <a:p>
            <a:r>
              <a:rPr lang="en-US" b="0" dirty="0" smtClean="0"/>
              <a:t>Under Part 11 it is an </a:t>
            </a:r>
            <a:r>
              <a:rPr lang="en-US" b="0" i="1" dirty="0" smtClean="0"/>
              <a:t>Open</a:t>
            </a:r>
            <a:r>
              <a:rPr lang="en-US" b="0" dirty="0" smtClean="0"/>
              <a:t> System</a:t>
            </a:r>
          </a:p>
          <a:p>
            <a:pPr lvl="1"/>
            <a:r>
              <a:rPr lang="en-US" dirty="0" smtClean="0"/>
              <a:t>No issue - encryption is standard</a:t>
            </a:r>
            <a:endParaRPr lang="en-US" b="0" dirty="0"/>
          </a:p>
        </p:txBody>
      </p:sp>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 Plex </a:t>
            </a:r>
            <a:endParaRPr lang="en-US" sz="3600" b="1" dirty="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741669" y="1172170"/>
            <a:ext cx="2539682" cy="698413"/>
          </a:xfrm>
          <a:prstGeom prst="rect">
            <a:avLst/>
          </a:prstGeom>
        </p:spPr>
      </p:pic>
    </p:spTree>
    <p:extLst>
      <p:ext uri="{BB962C8B-B14F-4D97-AF65-F5344CB8AC3E}">
        <p14:creationId xmlns:p14="http://schemas.microsoft.com/office/powerpoint/2010/main" xmlns="" val="26175273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523875" y="1045784"/>
            <a:ext cx="8229600" cy="5648325"/>
          </a:xfrm>
        </p:spPr>
        <p:txBody>
          <a:bodyPr>
            <a:normAutofit/>
          </a:bodyPr>
          <a:lstStyle/>
          <a:p>
            <a:r>
              <a:rPr lang="en-US" b="0" dirty="0" smtClean="0"/>
              <a:t>Customization is not offered</a:t>
            </a:r>
          </a:p>
          <a:p>
            <a:pPr lvl="1"/>
            <a:r>
              <a:rPr lang="en-US" dirty="0" smtClean="0"/>
              <a:t>Any development of the software is done by Plex Systems and may then be offered to other clients. </a:t>
            </a:r>
          </a:p>
          <a:p>
            <a:r>
              <a:rPr lang="en-US" b="0" dirty="0" smtClean="0"/>
              <a:t>Development of Plex is continuous.</a:t>
            </a:r>
            <a:r>
              <a:rPr lang="en-US" dirty="0" smtClean="0"/>
              <a:t> </a:t>
            </a:r>
          </a:p>
          <a:p>
            <a:r>
              <a:rPr lang="en-US" b="0" dirty="0" smtClean="0"/>
              <a:t>Updates to the system occur several times a day</a:t>
            </a:r>
          </a:p>
          <a:p>
            <a:r>
              <a:rPr lang="en-US" b="0" dirty="0" smtClean="0"/>
              <a:t>Tenants may or may not have the option to accept the update</a:t>
            </a:r>
          </a:p>
          <a:p>
            <a:pPr lvl="1"/>
            <a:r>
              <a:rPr lang="en-US" dirty="0" smtClean="0"/>
              <a:t>(depending on whether it is configurable) </a:t>
            </a:r>
          </a:p>
        </p:txBody>
      </p:sp>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 Plex </a:t>
            </a:r>
            <a:endParaRPr lang="en-US" sz="3600" b="1" dirty="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366318" y="1045785"/>
            <a:ext cx="2539682" cy="698413"/>
          </a:xfrm>
          <a:prstGeom prst="rect">
            <a:avLst/>
          </a:prstGeom>
        </p:spPr>
      </p:pic>
    </p:spTree>
    <p:extLst>
      <p:ext uri="{BB962C8B-B14F-4D97-AF65-F5344CB8AC3E}">
        <p14:creationId xmlns:p14="http://schemas.microsoft.com/office/powerpoint/2010/main" xmlns="" val="20839034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161268" y="1045784"/>
            <a:ext cx="8229600" cy="5648325"/>
          </a:xfrm>
        </p:spPr>
        <p:txBody>
          <a:bodyPr>
            <a:normAutofit/>
          </a:bodyPr>
          <a:lstStyle/>
          <a:p>
            <a:r>
              <a:rPr lang="en-US" b="0" dirty="0" smtClean="0"/>
              <a:t>First Validation of the Plex System as used at FPE can be done the same as any other ERP system.</a:t>
            </a:r>
          </a:p>
          <a:p>
            <a:r>
              <a:rPr lang="en-US" b="0" dirty="0" smtClean="0"/>
              <a:t>As the system had been in use for some time this was a retrospective validation. </a:t>
            </a:r>
          </a:p>
          <a:p>
            <a:r>
              <a:rPr lang="en-US" b="0" dirty="0" smtClean="0"/>
              <a:t>Begin with requirements, which can be based on current practice, verify that these work, test and ensure that governance procedures are in place etc. </a:t>
            </a:r>
          </a:p>
        </p:txBody>
      </p:sp>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 The Approach, FPE side - 1</a:t>
            </a:r>
            <a:endParaRPr lang="en-US" sz="3600" b="1" dirty="0">
              <a:solidFill>
                <a:schemeClr val="bg1"/>
              </a:solidFill>
              <a:latin typeface="Arial" pitchFamily="34" charset="0"/>
              <a:cs typeface="Arial" pitchFamily="34"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xmlns="" val="0"/>
              </a:ext>
            </a:extLst>
          </a:blip>
          <a:srcRect l="13066" r="39516"/>
          <a:stretch/>
        </p:blipFill>
        <p:spPr>
          <a:xfrm>
            <a:off x="7819699" y="0"/>
            <a:ext cx="1671145" cy="1162050"/>
          </a:xfrm>
          <a:prstGeom prst="rect">
            <a:avLst/>
          </a:prstGeom>
        </p:spPr>
      </p:pic>
    </p:spTree>
    <p:extLst>
      <p:ext uri="{BB962C8B-B14F-4D97-AF65-F5344CB8AC3E}">
        <p14:creationId xmlns:p14="http://schemas.microsoft.com/office/powerpoint/2010/main" xmlns="" val="31021573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161268" y="1045784"/>
            <a:ext cx="8229600" cy="5648325"/>
          </a:xfrm>
        </p:spPr>
        <p:txBody>
          <a:bodyPr>
            <a:normAutofit/>
          </a:bodyPr>
          <a:lstStyle/>
          <a:p>
            <a:r>
              <a:rPr lang="en-US" b="0" dirty="0" smtClean="0"/>
              <a:t>It was clear from the start that an IQ/OQ/PQ approach would not work. </a:t>
            </a:r>
          </a:p>
          <a:p>
            <a:pPr lvl="1"/>
            <a:r>
              <a:rPr lang="en-US" dirty="0" smtClean="0"/>
              <a:t>Can IQ minor Infrastructure at FPE</a:t>
            </a:r>
          </a:p>
          <a:p>
            <a:pPr lvl="1"/>
            <a:r>
              <a:rPr lang="en-US" b="0" dirty="0" smtClean="0"/>
              <a:t>Clients Browsers switches</a:t>
            </a:r>
          </a:p>
          <a:p>
            <a:r>
              <a:rPr lang="en-US" b="0" dirty="0" smtClean="0"/>
              <a:t>Follow the methodology of</a:t>
            </a:r>
          </a:p>
          <a:p>
            <a:pPr lvl="1"/>
            <a:r>
              <a:rPr lang="en-US" dirty="0" smtClean="0"/>
              <a:t>Plan</a:t>
            </a:r>
          </a:p>
          <a:p>
            <a:pPr lvl="1"/>
            <a:r>
              <a:rPr lang="en-US" b="0" dirty="0" smtClean="0"/>
              <a:t>Specify</a:t>
            </a:r>
          </a:p>
          <a:p>
            <a:pPr lvl="1"/>
            <a:r>
              <a:rPr lang="en-US" dirty="0" smtClean="0"/>
              <a:t>Configure</a:t>
            </a:r>
          </a:p>
          <a:p>
            <a:pPr lvl="1"/>
            <a:r>
              <a:rPr lang="en-US" dirty="0" smtClean="0"/>
              <a:t>Verify</a:t>
            </a:r>
          </a:p>
          <a:p>
            <a:pPr lvl="1"/>
            <a:r>
              <a:rPr lang="en-US" b="0" dirty="0" smtClean="0"/>
              <a:t>Report            All as Per GAMP5</a:t>
            </a:r>
          </a:p>
        </p:txBody>
      </p:sp>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 The Approach, </a:t>
            </a:r>
            <a:r>
              <a:rPr lang="en-US" sz="3600" b="1" dirty="0">
                <a:solidFill>
                  <a:schemeClr val="bg1"/>
                </a:solidFill>
                <a:latin typeface="Arial" pitchFamily="34" charset="0"/>
                <a:cs typeface="Arial" pitchFamily="34" charset="0"/>
              </a:rPr>
              <a:t>FPE side - </a:t>
            </a:r>
            <a:r>
              <a:rPr lang="en-US" sz="3600" b="1" dirty="0" smtClean="0">
                <a:solidFill>
                  <a:schemeClr val="bg1"/>
                </a:solidFill>
                <a:latin typeface="Arial" pitchFamily="34" charset="0"/>
                <a:cs typeface="Arial" pitchFamily="34" charset="0"/>
              </a:rPr>
              <a:t>2</a:t>
            </a:r>
            <a:endParaRPr lang="en-US" sz="3600" b="1" dirty="0">
              <a:solidFill>
                <a:schemeClr val="bg1"/>
              </a:solidFill>
              <a:latin typeface="Arial" pitchFamily="34" charset="0"/>
              <a:cs typeface="Arial" pitchFamily="34"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xmlns="" val="0"/>
              </a:ext>
            </a:extLst>
          </a:blip>
          <a:srcRect l="13066" r="39516"/>
          <a:stretch/>
        </p:blipFill>
        <p:spPr>
          <a:xfrm>
            <a:off x="7819699" y="0"/>
            <a:ext cx="1671145" cy="1162050"/>
          </a:xfrm>
          <a:prstGeom prst="rect">
            <a:avLst/>
          </a:prstGeom>
        </p:spPr>
      </p:pic>
    </p:spTree>
    <p:extLst>
      <p:ext uri="{BB962C8B-B14F-4D97-AF65-F5344CB8AC3E}">
        <p14:creationId xmlns:p14="http://schemas.microsoft.com/office/powerpoint/2010/main" xmlns="" val="20158942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161268" y="1045784"/>
            <a:ext cx="8229600" cy="5648325"/>
          </a:xfrm>
        </p:spPr>
        <p:txBody>
          <a:bodyPr>
            <a:normAutofit/>
          </a:bodyPr>
          <a:lstStyle/>
          <a:p>
            <a:r>
              <a:rPr lang="en-US" b="0" dirty="0" smtClean="0"/>
              <a:t>User Requirements</a:t>
            </a:r>
          </a:p>
          <a:p>
            <a:pPr lvl="1"/>
            <a:r>
              <a:rPr lang="en-US" dirty="0" smtClean="0"/>
              <a:t>Based on current use</a:t>
            </a:r>
          </a:p>
          <a:p>
            <a:pPr lvl="1"/>
            <a:r>
              <a:rPr lang="en-US" dirty="0" smtClean="0"/>
              <a:t>Risk assessment</a:t>
            </a:r>
          </a:p>
          <a:p>
            <a:r>
              <a:rPr lang="en-US" b="0" dirty="0" smtClean="0"/>
              <a:t>Functional Requirements</a:t>
            </a:r>
          </a:p>
          <a:p>
            <a:pPr lvl="1"/>
            <a:r>
              <a:rPr lang="en-US" dirty="0" smtClean="0"/>
              <a:t>Not used – make little sense for the tenant company in an SaaS system</a:t>
            </a:r>
          </a:p>
          <a:p>
            <a:r>
              <a:rPr lang="en-US" b="0" dirty="0"/>
              <a:t>	</a:t>
            </a:r>
            <a:r>
              <a:rPr lang="en-US" b="0" dirty="0" smtClean="0"/>
              <a:t>Testing</a:t>
            </a:r>
          </a:p>
          <a:p>
            <a:pPr lvl="1"/>
            <a:r>
              <a:rPr lang="en-US" dirty="0" smtClean="0"/>
              <a:t>As normal using the Plex test system</a:t>
            </a:r>
          </a:p>
          <a:p>
            <a:pPr lvl="1"/>
            <a:r>
              <a:rPr lang="en-US" b="0" dirty="0" smtClean="0"/>
              <a:t>Same software as live system</a:t>
            </a:r>
          </a:p>
          <a:p>
            <a:pPr lvl="1"/>
            <a:r>
              <a:rPr lang="en-US" dirty="0" smtClean="0"/>
              <a:t>Overwritten with live environment data overnight. </a:t>
            </a:r>
            <a:endParaRPr lang="en-US" b="0" dirty="0" smtClean="0"/>
          </a:p>
        </p:txBody>
      </p:sp>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 The Approach, </a:t>
            </a:r>
            <a:r>
              <a:rPr lang="en-US" sz="3600" b="1" dirty="0">
                <a:solidFill>
                  <a:schemeClr val="bg1"/>
                </a:solidFill>
                <a:latin typeface="Arial" pitchFamily="34" charset="0"/>
                <a:cs typeface="Arial" pitchFamily="34" charset="0"/>
              </a:rPr>
              <a:t>FPE side - </a:t>
            </a:r>
            <a:r>
              <a:rPr lang="en-US" sz="3600" b="1" dirty="0" smtClean="0">
                <a:solidFill>
                  <a:schemeClr val="bg1"/>
                </a:solidFill>
                <a:latin typeface="Arial" pitchFamily="34" charset="0"/>
                <a:cs typeface="Arial" pitchFamily="34" charset="0"/>
              </a:rPr>
              <a:t>3 </a:t>
            </a:r>
            <a:endParaRPr lang="en-US" sz="3600" b="1" dirty="0">
              <a:solidFill>
                <a:schemeClr val="bg1"/>
              </a:solidFill>
              <a:latin typeface="Arial" pitchFamily="34" charset="0"/>
              <a:cs typeface="Arial" pitchFamily="34"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xmlns="" val="0"/>
              </a:ext>
            </a:extLst>
          </a:blip>
          <a:srcRect l="13066" r="39516"/>
          <a:stretch/>
        </p:blipFill>
        <p:spPr>
          <a:xfrm>
            <a:off x="7819699" y="0"/>
            <a:ext cx="1671145" cy="1162050"/>
          </a:xfrm>
          <a:prstGeom prst="rect">
            <a:avLst/>
          </a:prstGeom>
        </p:spPr>
      </p:pic>
    </p:spTree>
    <p:extLst>
      <p:ext uri="{BB962C8B-B14F-4D97-AF65-F5344CB8AC3E}">
        <p14:creationId xmlns:p14="http://schemas.microsoft.com/office/powerpoint/2010/main" xmlns="" val="21511043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161268" y="1045784"/>
            <a:ext cx="8229600" cy="5648325"/>
          </a:xfrm>
        </p:spPr>
        <p:txBody>
          <a:bodyPr>
            <a:normAutofit/>
          </a:bodyPr>
          <a:lstStyle/>
          <a:p>
            <a:r>
              <a:rPr lang="en-US" b="0" dirty="0" smtClean="0"/>
              <a:t>Reporting</a:t>
            </a:r>
          </a:p>
          <a:p>
            <a:pPr lvl="1"/>
            <a:r>
              <a:rPr lang="en-US" dirty="0" smtClean="0"/>
              <a:t>Test Report</a:t>
            </a:r>
          </a:p>
          <a:p>
            <a:pPr lvl="1"/>
            <a:r>
              <a:rPr lang="en-US" dirty="0" smtClean="0"/>
              <a:t>Validation Report</a:t>
            </a:r>
          </a:p>
          <a:p>
            <a:r>
              <a:rPr lang="en-US" b="0" dirty="0" smtClean="0"/>
              <a:t>Maintenance of Validated state</a:t>
            </a:r>
          </a:p>
          <a:p>
            <a:pPr lvl="1"/>
            <a:r>
              <a:rPr lang="en-US" dirty="0" smtClean="0"/>
              <a:t>Procedures are required of course</a:t>
            </a:r>
          </a:p>
          <a:p>
            <a:pPr lvl="1"/>
            <a:r>
              <a:rPr lang="en-US" dirty="0" smtClean="0"/>
              <a:t>Change and </a:t>
            </a:r>
            <a:r>
              <a:rPr lang="en-US" dirty="0" err="1" smtClean="0"/>
              <a:t>Config</a:t>
            </a:r>
            <a:r>
              <a:rPr lang="en-US" dirty="0" smtClean="0"/>
              <a:t> management  </a:t>
            </a:r>
          </a:p>
          <a:p>
            <a:pPr lvl="2"/>
            <a:r>
              <a:rPr lang="en-US" b="0" dirty="0" smtClean="0"/>
              <a:t>Limit to what FPE can actually change. </a:t>
            </a:r>
          </a:p>
        </p:txBody>
      </p:sp>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 The Approach, </a:t>
            </a:r>
            <a:r>
              <a:rPr lang="en-US" sz="3600" b="1" dirty="0">
                <a:solidFill>
                  <a:schemeClr val="bg1"/>
                </a:solidFill>
                <a:latin typeface="Arial" pitchFamily="34" charset="0"/>
                <a:cs typeface="Arial" pitchFamily="34" charset="0"/>
              </a:rPr>
              <a:t>FPE side - </a:t>
            </a:r>
            <a:r>
              <a:rPr lang="en-US" sz="3600" b="1" dirty="0" smtClean="0">
                <a:solidFill>
                  <a:schemeClr val="bg1"/>
                </a:solidFill>
                <a:latin typeface="Arial" pitchFamily="34" charset="0"/>
                <a:cs typeface="Arial" pitchFamily="34" charset="0"/>
              </a:rPr>
              <a:t>4 </a:t>
            </a:r>
            <a:endParaRPr lang="en-US" sz="3600" b="1" dirty="0">
              <a:solidFill>
                <a:schemeClr val="bg1"/>
              </a:solidFill>
              <a:latin typeface="Arial" pitchFamily="34" charset="0"/>
              <a:cs typeface="Arial" pitchFamily="34" charset="0"/>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xmlns="" val="0"/>
              </a:ext>
            </a:extLst>
          </a:blip>
          <a:srcRect l="13066" r="39516"/>
          <a:stretch/>
        </p:blipFill>
        <p:spPr>
          <a:xfrm>
            <a:off x="7819699" y="0"/>
            <a:ext cx="1671145" cy="1162050"/>
          </a:xfrm>
          <a:prstGeom prst="rect">
            <a:avLst/>
          </a:prstGeom>
        </p:spPr>
      </p:pic>
    </p:spTree>
    <p:extLst>
      <p:ext uri="{BB962C8B-B14F-4D97-AF65-F5344CB8AC3E}">
        <p14:creationId xmlns:p14="http://schemas.microsoft.com/office/powerpoint/2010/main" xmlns="" val="6771671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161269" y="1045784"/>
            <a:ext cx="9550291" cy="5648325"/>
          </a:xfrm>
        </p:spPr>
        <p:txBody>
          <a:bodyPr>
            <a:normAutofit/>
          </a:bodyPr>
          <a:lstStyle/>
          <a:p>
            <a:r>
              <a:rPr lang="en-US" b="0" dirty="0" smtClean="0"/>
              <a:t> Analysis of Plex internal procedures. What was found:</a:t>
            </a:r>
          </a:p>
          <a:p>
            <a:pPr lvl="1"/>
            <a:r>
              <a:rPr lang="en-US" b="0" dirty="0" smtClean="0"/>
              <a:t>SDLC is formal, rigorous and well documented.</a:t>
            </a:r>
          </a:p>
          <a:p>
            <a:pPr lvl="1"/>
            <a:r>
              <a:rPr lang="en-US" b="0" dirty="0" smtClean="0"/>
              <a:t>Changes are assessed for risk, impact and allocated to an appropriate level of testing.  </a:t>
            </a:r>
          </a:p>
          <a:p>
            <a:pPr lvl="1"/>
            <a:r>
              <a:rPr lang="en-US" dirty="0" smtClean="0"/>
              <a:t>Formal standards are followed for coding, development, based on various ISO standards, ITIL, COBIT and others.</a:t>
            </a:r>
          </a:p>
          <a:p>
            <a:pPr lvl="1"/>
            <a:r>
              <a:rPr lang="en-US" b="0" dirty="0" smtClean="0"/>
              <a:t>There is a formal CAPA system</a:t>
            </a:r>
          </a:p>
          <a:p>
            <a:pPr lvl="1"/>
            <a:r>
              <a:rPr lang="en-US" dirty="0" smtClean="0"/>
              <a:t>SLAs are comprehensive </a:t>
            </a:r>
            <a:endParaRPr lang="en-US" b="0" dirty="0" smtClean="0"/>
          </a:p>
        </p:txBody>
      </p:sp>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 The Approach, Plex side – 1  </a:t>
            </a:r>
            <a:endParaRPr lang="en-US" sz="3600" b="1" dirty="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476677" y="6242746"/>
            <a:ext cx="2539682" cy="698413"/>
          </a:xfrm>
          <a:prstGeom prst="rect">
            <a:avLst/>
          </a:prstGeom>
        </p:spPr>
      </p:pic>
    </p:spTree>
    <p:extLst>
      <p:ext uri="{BB962C8B-B14F-4D97-AF65-F5344CB8AC3E}">
        <p14:creationId xmlns:p14="http://schemas.microsoft.com/office/powerpoint/2010/main" xmlns="" val="13655119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161267" y="1045784"/>
            <a:ext cx="5498554" cy="5648325"/>
          </a:xfrm>
        </p:spPr>
        <p:txBody>
          <a:bodyPr>
            <a:normAutofit/>
          </a:bodyPr>
          <a:lstStyle/>
          <a:p>
            <a:r>
              <a:rPr lang="en-US" sz="2800" b="0" dirty="0" smtClean="0"/>
              <a:t> There are formal documented procedures for: </a:t>
            </a:r>
          </a:p>
          <a:p>
            <a:pPr lvl="1"/>
            <a:r>
              <a:rPr lang="en-US" sz="2400" b="0" dirty="0" smtClean="0"/>
              <a:t>Change and </a:t>
            </a:r>
            <a:r>
              <a:rPr lang="en-US" sz="2400" b="0" dirty="0" err="1" smtClean="0"/>
              <a:t>config</a:t>
            </a:r>
            <a:r>
              <a:rPr lang="en-US" sz="2400" b="0" dirty="0" smtClean="0"/>
              <a:t> management </a:t>
            </a:r>
          </a:p>
          <a:p>
            <a:pPr lvl="1"/>
            <a:r>
              <a:rPr lang="en-US" sz="2400" dirty="0" smtClean="0"/>
              <a:t>Risk Management </a:t>
            </a:r>
            <a:endParaRPr lang="en-US" sz="2400" b="0" dirty="0" smtClean="0"/>
          </a:p>
          <a:p>
            <a:pPr lvl="1"/>
            <a:r>
              <a:rPr lang="en-US" sz="2400" b="0" dirty="0" smtClean="0"/>
              <a:t>Development</a:t>
            </a:r>
          </a:p>
          <a:p>
            <a:pPr lvl="1"/>
            <a:r>
              <a:rPr lang="en-US" sz="2400" dirty="0" smtClean="0"/>
              <a:t>Helpdesk</a:t>
            </a:r>
          </a:p>
          <a:p>
            <a:pPr lvl="1"/>
            <a:r>
              <a:rPr lang="en-US" sz="2400" b="0" dirty="0" smtClean="0"/>
              <a:t>Infrastructure Qualification (they don’t call it that)</a:t>
            </a:r>
          </a:p>
          <a:p>
            <a:pPr lvl="1"/>
            <a:r>
              <a:rPr lang="en-US" sz="2400" dirty="0" smtClean="0"/>
              <a:t>Testing</a:t>
            </a:r>
          </a:p>
          <a:p>
            <a:pPr lvl="1"/>
            <a:r>
              <a:rPr lang="en-US" sz="2400" b="0" dirty="0" smtClean="0"/>
              <a:t>Support Services</a:t>
            </a:r>
          </a:p>
          <a:p>
            <a:pPr lvl="1"/>
            <a:r>
              <a:rPr lang="en-US" sz="2400" dirty="0" smtClean="0"/>
              <a:t>Performance monitoring</a:t>
            </a:r>
          </a:p>
        </p:txBody>
      </p:sp>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 The Approach, Plex side – 2  </a:t>
            </a:r>
            <a:endParaRPr lang="en-US" sz="3600" b="1" dirty="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476677" y="6242746"/>
            <a:ext cx="2539682" cy="698413"/>
          </a:xfrm>
          <a:prstGeom prst="rect">
            <a:avLst/>
          </a:prstGeom>
        </p:spPr>
      </p:pic>
      <p:sp>
        <p:nvSpPr>
          <p:cNvPr id="5" name="Content Placeholder 2"/>
          <p:cNvSpPr txBox="1">
            <a:spLocks/>
          </p:cNvSpPr>
          <p:nvPr/>
        </p:nvSpPr>
        <p:spPr>
          <a:xfrm>
            <a:off x="5264062" y="1040537"/>
            <a:ext cx="5030831" cy="5648325"/>
          </a:xfrm>
          <a:prstGeom prst="rect">
            <a:avLst/>
          </a:prstGeom>
        </p:spPr>
        <p:txBody>
          <a:bodyPr>
            <a:normAutofit/>
          </a:bodyPr>
          <a:lstStyle>
            <a:lvl1pPr marL="457200" indent="-457200" algn="l" defTabSz="457197" rtl="0" eaLnBrk="1" latinLnBrk="0" hangingPunct="1">
              <a:spcBef>
                <a:spcPct val="20000"/>
              </a:spcBef>
              <a:buFontTx/>
              <a:buBlip>
                <a:blip r:embed="rId4"/>
              </a:buBlip>
              <a:defRPr sz="3200" b="1" kern="1200">
                <a:solidFill>
                  <a:schemeClr val="tx1">
                    <a:lumMod val="75000"/>
                    <a:lumOff val="25000"/>
                  </a:schemeClr>
                </a:solidFill>
                <a:latin typeface="Arial" pitchFamily="34" charset="0"/>
                <a:ea typeface="+mn-ea"/>
                <a:cs typeface="Arial" pitchFamily="34" charset="0"/>
              </a:defRPr>
            </a:lvl1pPr>
            <a:lvl2pPr marL="914400" indent="-457200" algn="l" defTabSz="457197" rtl="0" eaLnBrk="1" latinLnBrk="0" hangingPunct="1">
              <a:spcBef>
                <a:spcPct val="20000"/>
              </a:spcBef>
              <a:buFontTx/>
              <a:buBlip>
                <a:blip r:embed="rId5"/>
              </a:buBlip>
              <a:defRPr sz="2800" kern="1200">
                <a:solidFill>
                  <a:schemeClr val="tx1">
                    <a:lumMod val="75000"/>
                    <a:lumOff val="25000"/>
                  </a:schemeClr>
                </a:solidFill>
                <a:latin typeface="Arial" pitchFamily="34" charset="0"/>
                <a:ea typeface="+mn-ea"/>
                <a:cs typeface="Arial" pitchFamily="34" charset="0"/>
              </a:defRPr>
            </a:lvl2pPr>
            <a:lvl3pPr marL="1257300" indent="-342900" algn="l" defTabSz="457197" rtl="0" eaLnBrk="1" latinLnBrk="0" hangingPunct="1">
              <a:spcBef>
                <a:spcPct val="20000"/>
              </a:spcBef>
              <a:buFont typeface="Wingdings" pitchFamily="2" charset="2"/>
              <a:buChar char="§"/>
              <a:defRPr sz="2400" kern="1200">
                <a:solidFill>
                  <a:schemeClr val="tx1">
                    <a:lumMod val="75000"/>
                    <a:lumOff val="25000"/>
                  </a:schemeClr>
                </a:solidFill>
                <a:latin typeface="Arial" pitchFamily="34" charset="0"/>
                <a:ea typeface="+mn-ea"/>
                <a:cs typeface="Arial" pitchFamily="34" charset="0"/>
              </a:defRPr>
            </a:lvl3pPr>
            <a:lvl4pPr marL="1714500" indent="-342900" algn="l" defTabSz="457197" rtl="0" eaLnBrk="1" latinLnBrk="0" hangingPunct="1">
              <a:spcBef>
                <a:spcPct val="20000"/>
              </a:spcBef>
              <a:buFont typeface="Courier New" pitchFamily="49" charset="0"/>
              <a:buChar char="o"/>
              <a:defRPr sz="2000" kern="1200">
                <a:solidFill>
                  <a:schemeClr val="tx1">
                    <a:lumMod val="75000"/>
                    <a:lumOff val="25000"/>
                  </a:schemeClr>
                </a:solidFill>
                <a:latin typeface="Arial" pitchFamily="34" charset="0"/>
                <a:ea typeface="+mn-ea"/>
                <a:cs typeface="Arial" pitchFamily="34" charset="0"/>
              </a:defRPr>
            </a:lvl4pPr>
            <a:lvl5pPr marL="2057388" indent="-228599" algn="l" defTabSz="457197" rtl="0" eaLnBrk="1" latinLnBrk="0" hangingPunct="1">
              <a:spcBef>
                <a:spcPct val="20000"/>
              </a:spcBef>
              <a:buFont typeface="Arial"/>
              <a:buChar char="»"/>
              <a:defRPr sz="2000" kern="1200">
                <a:solidFill>
                  <a:schemeClr val="tx1">
                    <a:lumMod val="75000"/>
                    <a:lumOff val="25000"/>
                  </a:schemeClr>
                </a:solidFill>
                <a:latin typeface="Arial" pitchFamily="34" charset="0"/>
                <a:ea typeface="+mn-ea"/>
                <a:cs typeface="Arial" pitchFamily="34" charset="0"/>
              </a:defRPr>
            </a:lvl5pPr>
            <a:lvl6pPr marL="2514585" indent="-228599" algn="l" defTabSz="457197" rtl="0" eaLnBrk="1" latinLnBrk="0" hangingPunct="1">
              <a:spcBef>
                <a:spcPct val="20000"/>
              </a:spcBef>
              <a:buFont typeface="Arial"/>
              <a:buChar char="•"/>
              <a:defRPr sz="2000" kern="1200">
                <a:solidFill>
                  <a:schemeClr val="tx1"/>
                </a:solidFill>
                <a:latin typeface="+mn-lt"/>
                <a:ea typeface="+mn-ea"/>
                <a:cs typeface="+mn-cs"/>
              </a:defRPr>
            </a:lvl6pPr>
            <a:lvl7pPr marL="2971783" indent="-228599" algn="l" defTabSz="457197" rtl="0" eaLnBrk="1" latinLnBrk="0" hangingPunct="1">
              <a:spcBef>
                <a:spcPct val="20000"/>
              </a:spcBef>
              <a:buFont typeface="Arial"/>
              <a:buChar char="•"/>
              <a:defRPr sz="2000" kern="1200">
                <a:solidFill>
                  <a:schemeClr val="tx1"/>
                </a:solidFill>
                <a:latin typeface="+mn-lt"/>
                <a:ea typeface="+mn-ea"/>
                <a:cs typeface="+mn-cs"/>
              </a:defRPr>
            </a:lvl7pPr>
            <a:lvl8pPr marL="3428980" indent="-228599" algn="l" defTabSz="457197" rtl="0" eaLnBrk="1" latinLnBrk="0" hangingPunct="1">
              <a:spcBef>
                <a:spcPct val="20000"/>
              </a:spcBef>
              <a:buFont typeface="Arial"/>
              <a:buChar char="•"/>
              <a:defRPr sz="2000" kern="1200">
                <a:solidFill>
                  <a:schemeClr val="tx1"/>
                </a:solidFill>
                <a:latin typeface="+mn-lt"/>
                <a:ea typeface="+mn-ea"/>
                <a:cs typeface="+mn-cs"/>
              </a:defRPr>
            </a:lvl8pPr>
            <a:lvl9pPr marL="3886177" indent="-228599" algn="l" defTabSz="457197" rtl="0" eaLnBrk="1" latinLnBrk="0" hangingPunct="1">
              <a:spcBef>
                <a:spcPct val="20000"/>
              </a:spcBef>
              <a:buFont typeface="Arial"/>
              <a:buChar char="•"/>
              <a:defRPr sz="2000" kern="1200">
                <a:solidFill>
                  <a:schemeClr val="tx1"/>
                </a:solidFill>
                <a:latin typeface="+mn-lt"/>
                <a:ea typeface="+mn-ea"/>
                <a:cs typeface="+mn-cs"/>
              </a:defRPr>
            </a:lvl9pPr>
          </a:lstStyle>
          <a:p>
            <a:pPr lvl="1"/>
            <a:r>
              <a:rPr lang="en-US" sz="2400" b="0" dirty="0" smtClean="0"/>
              <a:t>Incident Management</a:t>
            </a:r>
          </a:p>
          <a:p>
            <a:pPr lvl="1"/>
            <a:r>
              <a:rPr lang="en-US" sz="2400" dirty="0" smtClean="0"/>
              <a:t>CAPA</a:t>
            </a:r>
          </a:p>
          <a:p>
            <a:pPr lvl="1"/>
            <a:r>
              <a:rPr lang="en-US" sz="2400" dirty="0" smtClean="0"/>
              <a:t>Periodic Review</a:t>
            </a:r>
          </a:p>
          <a:p>
            <a:pPr lvl="1"/>
            <a:r>
              <a:rPr lang="en-US" sz="2400" dirty="0" smtClean="0"/>
              <a:t>Back and Restore</a:t>
            </a:r>
          </a:p>
          <a:p>
            <a:pPr lvl="1"/>
            <a:r>
              <a:rPr lang="en-US" sz="2400" dirty="0" smtClean="0"/>
              <a:t>Disaster Recovery</a:t>
            </a:r>
          </a:p>
          <a:p>
            <a:pPr lvl="1"/>
            <a:r>
              <a:rPr lang="en-US" sz="2400" dirty="0" smtClean="0"/>
              <a:t>Business Continuity Management</a:t>
            </a:r>
          </a:p>
          <a:p>
            <a:pPr lvl="1"/>
            <a:r>
              <a:rPr lang="en-US" sz="2400" dirty="0" smtClean="0"/>
              <a:t>Security</a:t>
            </a:r>
          </a:p>
          <a:p>
            <a:pPr lvl="1"/>
            <a:r>
              <a:rPr lang="en-US" sz="2400" dirty="0" smtClean="0"/>
              <a:t>User Access</a:t>
            </a:r>
          </a:p>
          <a:p>
            <a:pPr lvl="1"/>
            <a:r>
              <a:rPr lang="en-US" sz="2400" dirty="0" smtClean="0"/>
              <a:t>Data Migration</a:t>
            </a:r>
          </a:p>
          <a:p>
            <a:pPr lvl="1"/>
            <a:r>
              <a:rPr lang="en-US" sz="2400" dirty="0" smtClean="0"/>
              <a:t>Training</a:t>
            </a:r>
          </a:p>
        </p:txBody>
      </p:sp>
    </p:spTree>
    <p:extLst>
      <p:ext uri="{BB962C8B-B14F-4D97-AF65-F5344CB8AC3E}">
        <p14:creationId xmlns:p14="http://schemas.microsoft.com/office/powerpoint/2010/main" xmlns="" val="17522097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161269" y="1045784"/>
            <a:ext cx="9534526" cy="5648325"/>
          </a:xfrm>
        </p:spPr>
        <p:txBody>
          <a:bodyPr>
            <a:normAutofit/>
          </a:bodyPr>
          <a:lstStyle/>
          <a:p>
            <a:r>
              <a:rPr lang="en-US" sz="2800" b="0" dirty="0" err="1" smtClean="0"/>
              <a:t>Plex’s</a:t>
            </a:r>
            <a:r>
              <a:rPr lang="en-US" sz="2800" b="0" dirty="0" smtClean="0"/>
              <a:t> IT QMS is as good as most Life Sciences companies, better than some.   </a:t>
            </a:r>
          </a:p>
          <a:p>
            <a:r>
              <a:rPr lang="en-US" sz="2800" b="0" dirty="0" smtClean="0"/>
              <a:t>Plex were aware that Life Sciences companies required validation, but were not really sure what it was. </a:t>
            </a:r>
          </a:p>
          <a:p>
            <a:r>
              <a:rPr lang="en-US" sz="2800" b="0" dirty="0" smtClean="0"/>
              <a:t>Were surprised to learn that they were doing most of it already. </a:t>
            </a:r>
          </a:p>
          <a:p>
            <a:r>
              <a:rPr lang="en-US" sz="2800" b="0" dirty="0" smtClean="0"/>
              <a:t>Some gaps were identified:</a:t>
            </a:r>
          </a:p>
          <a:p>
            <a:pPr lvl="1"/>
            <a:r>
              <a:rPr lang="en-US" sz="2400" dirty="0" smtClean="0"/>
              <a:t>Regulatory Compliance Training</a:t>
            </a:r>
          </a:p>
          <a:p>
            <a:pPr lvl="1"/>
            <a:r>
              <a:rPr lang="en-US" sz="2400" b="0" dirty="0" smtClean="0"/>
              <a:t>Change control system looks at business risk only, not risk to public health. </a:t>
            </a:r>
          </a:p>
          <a:p>
            <a:pPr lvl="1"/>
            <a:r>
              <a:rPr lang="en-US" sz="2400" dirty="0" smtClean="0"/>
              <a:t>Technical issues with some part 11 requirements. </a:t>
            </a:r>
          </a:p>
          <a:p>
            <a:pPr lvl="2"/>
            <a:r>
              <a:rPr lang="en-US" sz="2000" b="0" dirty="0" smtClean="0"/>
              <a:t>(Audit trail and multiple signature functions) </a:t>
            </a:r>
          </a:p>
          <a:p>
            <a:endParaRPr lang="en-US" sz="2400" dirty="0" smtClean="0"/>
          </a:p>
        </p:txBody>
      </p:sp>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 The Approach, Plex side – 3  </a:t>
            </a:r>
            <a:endParaRPr lang="en-US" sz="3600" b="1" dirty="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476677" y="6242746"/>
            <a:ext cx="2539682" cy="698413"/>
          </a:xfrm>
          <a:prstGeom prst="rect">
            <a:avLst/>
          </a:prstGeom>
        </p:spPr>
      </p:pic>
    </p:spTree>
    <p:extLst>
      <p:ext uri="{BB962C8B-B14F-4D97-AF65-F5344CB8AC3E}">
        <p14:creationId xmlns:p14="http://schemas.microsoft.com/office/powerpoint/2010/main" xmlns="" val="36735919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161269" y="1045784"/>
            <a:ext cx="9534526" cy="5648325"/>
          </a:xfrm>
        </p:spPr>
        <p:txBody>
          <a:bodyPr>
            <a:normAutofit/>
          </a:bodyPr>
          <a:lstStyle/>
          <a:p>
            <a:r>
              <a:rPr lang="en-US" sz="2800" b="0" dirty="0" err="1" smtClean="0"/>
              <a:t>Plex’s</a:t>
            </a:r>
            <a:r>
              <a:rPr lang="en-US" sz="2800" b="0" dirty="0" smtClean="0"/>
              <a:t> IT QMS is as good as most Life Sciences companies, better than some.   </a:t>
            </a:r>
          </a:p>
          <a:p>
            <a:r>
              <a:rPr lang="en-US" sz="2800" b="0" dirty="0" smtClean="0"/>
              <a:t>Plex were aware that Life Sciences companies required validation, but were not really sure what it was. </a:t>
            </a:r>
          </a:p>
          <a:p>
            <a:r>
              <a:rPr lang="en-US" sz="2800" b="0" dirty="0" smtClean="0"/>
              <a:t>Were surprised to learn that they were doing most of it already. </a:t>
            </a:r>
          </a:p>
          <a:p>
            <a:r>
              <a:rPr lang="en-US" sz="2800" b="0" dirty="0" smtClean="0"/>
              <a:t>Some gaps were identified:</a:t>
            </a:r>
          </a:p>
          <a:p>
            <a:pPr lvl="1"/>
            <a:r>
              <a:rPr lang="en-US" sz="2400" dirty="0" smtClean="0"/>
              <a:t>Regulatory Compliance Training</a:t>
            </a:r>
          </a:p>
          <a:p>
            <a:pPr lvl="1"/>
            <a:r>
              <a:rPr lang="en-US" sz="2400" b="0" dirty="0" smtClean="0"/>
              <a:t>Change control system looks at business risk only, not risk to public health. </a:t>
            </a:r>
          </a:p>
          <a:p>
            <a:pPr lvl="1"/>
            <a:r>
              <a:rPr lang="en-US" sz="2400" dirty="0" smtClean="0"/>
              <a:t>Technical issues with some part 11 requirements. </a:t>
            </a:r>
          </a:p>
          <a:p>
            <a:pPr lvl="2"/>
            <a:r>
              <a:rPr lang="en-US" sz="2000" b="0" dirty="0" smtClean="0"/>
              <a:t>(Audit trail and multiple signature functions) </a:t>
            </a:r>
          </a:p>
          <a:p>
            <a:endParaRPr lang="en-US" sz="2400" dirty="0" smtClean="0"/>
          </a:p>
        </p:txBody>
      </p:sp>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 The Approach, Plex side – 4  </a:t>
            </a:r>
            <a:endParaRPr lang="en-US" sz="3600" b="1" dirty="0">
              <a:solidFill>
                <a:schemeClr val="bg1"/>
              </a:solidFill>
              <a:latin typeface="Arial" pitchFamily="34" charset="0"/>
              <a:cs typeface="Arial"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476677" y="6242746"/>
            <a:ext cx="2539682" cy="698413"/>
          </a:xfrm>
          <a:prstGeom prst="rect">
            <a:avLst/>
          </a:prstGeom>
        </p:spPr>
      </p:pic>
    </p:spTree>
    <p:extLst>
      <p:ext uri="{BB962C8B-B14F-4D97-AF65-F5344CB8AC3E}">
        <p14:creationId xmlns:p14="http://schemas.microsoft.com/office/powerpoint/2010/main" xmlns="" val="30690085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161269" y="1686910"/>
            <a:ext cx="9534526" cy="5007196"/>
          </a:xfrm>
        </p:spPr>
        <p:txBody>
          <a:bodyPr>
            <a:normAutofit/>
          </a:bodyPr>
          <a:lstStyle/>
          <a:p>
            <a:r>
              <a:rPr lang="en-US" sz="2800" b="0" dirty="0" smtClean="0"/>
              <a:t>Plex are acting as the IT department of the life Sciences company, similar to a conventional outsourcing model.</a:t>
            </a:r>
          </a:p>
          <a:p>
            <a:r>
              <a:rPr lang="en-US" sz="2800" b="0" dirty="0" smtClean="0"/>
              <a:t>Therefore they need to work in the same way and under a Quality Management System Suitable for a Life Sciences Company.  (They already are – almost)</a:t>
            </a:r>
          </a:p>
          <a:p>
            <a:r>
              <a:rPr lang="en-US" sz="2800" b="0" dirty="0" smtClean="0"/>
              <a:t>This needs to be integrated with the QMS of the Client LS Company</a:t>
            </a:r>
          </a:p>
          <a:p>
            <a:r>
              <a:rPr lang="en-US" sz="2800" b="0" dirty="0" smtClean="0"/>
              <a:t>Given these concepts:</a:t>
            </a:r>
          </a:p>
          <a:p>
            <a:pPr lvl="1"/>
            <a:r>
              <a:rPr lang="en-US" sz="2400" dirty="0" smtClean="0"/>
              <a:t>Plex can assess the risk and impact of changes in exactly the same way that an IT department in a Life Sciences company does. </a:t>
            </a:r>
            <a:endParaRPr lang="en-US" sz="2400" b="0" dirty="0" smtClean="0"/>
          </a:p>
        </p:txBody>
      </p:sp>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 The model that was developed</a:t>
            </a:r>
            <a:endParaRPr lang="en-US" sz="3600" b="1" dirty="0">
              <a:solidFill>
                <a:schemeClr val="bg1"/>
              </a:solidFill>
              <a:latin typeface="Arial" pitchFamily="34" charset="0"/>
              <a:cs typeface="Arial"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148945" y="989091"/>
            <a:ext cx="2539682" cy="698413"/>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xmlns="" val="0"/>
              </a:ext>
            </a:extLst>
          </a:blip>
          <a:srcRect l="13066" r="39516"/>
          <a:stretch/>
        </p:blipFill>
        <p:spPr>
          <a:xfrm>
            <a:off x="7583217" y="-105459"/>
            <a:ext cx="1671145" cy="1162050"/>
          </a:xfrm>
          <a:prstGeom prst="rect">
            <a:avLst/>
          </a:prstGeom>
        </p:spPr>
      </p:pic>
    </p:spTree>
    <p:extLst>
      <p:ext uri="{BB962C8B-B14F-4D97-AF65-F5344CB8AC3E}">
        <p14:creationId xmlns:p14="http://schemas.microsoft.com/office/powerpoint/2010/main" xmlns="" val="31954991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161269" y="1686910"/>
            <a:ext cx="9534526" cy="5007196"/>
          </a:xfrm>
        </p:spPr>
        <p:txBody>
          <a:bodyPr>
            <a:normAutofit/>
          </a:bodyPr>
          <a:lstStyle/>
          <a:p>
            <a:r>
              <a:rPr lang="en-US" sz="2800" b="0" dirty="0" smtClean="0"/>
              <a:t>There are multiple changes per day. </a:t>
            </a:r>
          </a:p>
          <a:p>
            <a:r>
              <a:rPr lang="en-US" sz="2800" b="0" dirty="0" smtClean="0"/>
              <a:t>If these are all rigorously assessed for risk, tested and verified then the frequency is irrelevant. </a:t>
            </a:r>
          </a:p>
          <a:p>
            <a:r>
              <a:rPr lang="en-US" sz="2800" b="0" dirty="0" smtClean="0"/>
              <a:t>Only minor changes in the way Plex functions at different tenants is possible. </a:t>
            </a:r>
          </a:p>
          <a:p>
            <a:pPr lvl="1"/>
            <a:r>
              <a:rPr lang="en-US" sz="2000" dirty="0" smtClean="0"/>
              <a:t>Therefore the tenants may need to do regression testing on such changes that may affect these functions. </a:t>
            </a:r>
          </a:p>
          <a:p>
            <a:pPr lvl="1"/>
            <a:r>
              <a:rPr lang="en-US" sz="2000" dirty="0" smtClean="0"/>
              <a:t>Therefore they need to know about such changes very close to the time at which they are deployed. </a:t>
            </a:r>
            <a:endParaRPr lang="en-US" sz="2000" b="0" dirty="0" smtClean="0"/>
          </a:p>
        </p:txBody>
      </p:sp>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 Risk assessment of changes</a:t>
            </a:r>
            <a:endParaRPr lang="en-US" sz="3600" b="1" dirty="0">
              <a:solidFill>
                <a:schemeClr val="bg1"/>
              </a:solidFill>
              <a:latin typeface="Arial" pitchFamily="34" charset="0"/>
              <a:cs typeface="Arial"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148945" y="989091"/>
            <a:ext cx="2539682" cy="698413"/>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xmlns="" val="0"/>
              </a:ext>
            </a:extLst>
          </a:blip>
          <a:srcRect l="13066" r="39516"/>
          <a:stretch/>
        </p:blipFill>
        <p:spPr>
          <a:xfrm>
            <a:off x="7583217" y="-105459"/>
            <a:ext cx="1671145" cy="1162050"/>
          </a:xfrm>
          <a:prstGeom prst="rect">
            <a:avLst/>
          </a:prstGeom>
        </p:spPr>
      </p:pic>
    </p:spTree>
    <p:extLst>
      <p:ext uri="{BB962C8B-B14F-4D97-AF65-F5344CB8AC3E}">
        <p14:creationId xmlns:p14="http://schemas.microsoft.com/office/powerpoint/2010/main" xmlns="" val="20381445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 The operational model </a:t>
            </a:r>
            <a:endParaRPr lang="en-US" sz="3600" b="1" dirty="0">
              <a:solidFill>
                <a:schemeClr val="bg1"/>
              </a:solidFill>
              <a:latin typeface="Arial" pitchFamily="34" charset="0"/>
              <a:cs typeface="Arial" pitchFamily="34" charset="0"/>
            </a:endParaRPr>
          </a:p>
        </p:txBody>
      </p:sp>
      <p:sp>
        <p:nvSpPr>
          <p:cNvPr id="5" name="Rectangle 4"/>
          <p:cNvSpPr/>
          <p:nvPr/>
        </p:nvSpPr>
        <p:spPr>
          <a:xfrm>
            <a:off x="173421" y="5565228"/>
            <a:ext cx="9506608" cy="1292772"/>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977463" y="5754418"/>
            <a:ext cx="8702566" cy="584775"/>
          </a:xfrm>
          <a:prstGeom prst="rect">
            <a:avLst/>
          </a:prstGeom>
          <a:noFill/>
        </p:spPr>
        <p:txBody>
          <a:bodyPr wrap="square" rtlCol="0">
            <a:spAutoFit/>
          </a:bodyPr>
          <a:lstStyle/>
          <a:p>
            <a:r>
              <a:rPr lang="en-US" sz="3200" dirty="0" smtClean="0">
                <a:solidFill>
                  <a:schemeClr val="bg1"/>
                </a:solidFill>
              </a:rPr>
              <a:t>Understanding of Regulations</a:t>
            </a:r>
            <a:endParaRPr lang="en-US" sz="3200" dirty="0">
              <a:solidFill>
                <a:schemeClr val="bg1"/>
              </a:solidFill>
            </a:endParaRPr>
          </a:p>
        </p:txBody>
      </p:sp>
      <p:sp>
        <p:nvSpPr>
          <p:cNvPr id="11" name="Rectangle 10"/>
          <p:cNvSpPr/>
          <p:nvPr/>
        </p:nvSpPr>
        <p:spPr>
          <a:xfrm>
            <a:off x="168161" y="3594542"/>
            <a:ext cx="4713913" cy="1965437"/>
          </a:xfrm>
          <a:prstGeom prst="rect">
            <a:avLst/>
          </a:prstGeom>
          <a:solidFill>
            <a:schemeClr val="accent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412538" y="3710569"/>
            <a:ext cx="4225158" cy="584775"/>
          </a:xfrm>
          <a:prstGeom prst="rect">
            <a:avLst/>
          </a:prstGeom>
          <a:noFill/>
        </p:spPr>
        <p:txBody>
          <a:bodyPr wrap="square" rtlCol="0">
            <a:spAutoFit/>
          </a:bodyPr>
          <a:lstStyle/>
          <a:p>
            <a:r>
              <a:rPr lang="en-US" sz="3200" dirty="0" smtClean="0">
                <a:solidFill>
                  <a:schemeClr val="bg1"/>
                </a:solidFill>
              </a:rPr>
              <a:t>Change Control</a:t>
            </a:r>
            <a:endParaRPr lang="en-US" sz="3200" dirty="0">
              <a:solidFill>
                <a:schemeClr val="bg1"/>
              </a:solidFill>
            </a:endParaRPr>
          </a:p>
        </p:txBody>
      </p:sp>
      <p:sp>
        <p:nvSpPr>
          <p:cNvPr id="13" name="Rectangle 12"/>
          <p:cNvSpPr/>
          <p:nvPr/>
        </p:nvSpPr>
        <p:spPr>
          <a:xfrm>
            <a:off x="4903077" y="4358405"/>
            <a:ext cx="4755948" cy="1227842"/>
          </a:xfrm>
          <a:prstGeom prst="rect">
            <a:avLst/>
          </a:prstGeom>
          <a:solidFill>
            <a:schemeClr val="accent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6009321" y="4360782"/>
            <a:ext cx="4225158" cy="523220"/>
          </a:xfrm>
          <a:prstGeom prst="rect">
            <a:avLst/>
          </a:prstGeom>
          <a:noFill/>
        </p:spPr>
        <p:txBody>
          <a:bodyPr wrap="square" rtlCol="0">
            <a:spAutoFit/>
          </a:bodyPr>
          <a:lstStyle/>
          <a:p>
            <a:r>
              <a:rPr lang="en-US" sz="2800" dirty="0" smtClean="0">
                <a:solidFill>
                  <a:schemeClr val="bg1"/>
                </a:solidFill>
              </a:rPr>
              <a:t>Change Control</a:t>
            </a:r>
            <a:endParaRPr lang="en-US" sz="2800" dirty="0">
              <a:solidFill>
                <a:schemeClr val="bg1"/>
              </a:solidFill>
            </a:endParaRPr>
          </a:p>
        </p:txBody>
      </p:sp>
      <p:sp>
        <p:nvSpPr>
          <p:cNvPr id="15" name="Rectangle 14"/>
          <p:cNvSpPr/>
          <p:nvPr/>
        </p:nvSpPr>
        <p:spPr>
          <a:xfrm>
            <a:off x="178662" y="2790497"/>
            <a:ext cx="4713913" cy="804040"/>
          </a:xfrm>
          <a:prstGeom prst="rect">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423039" y="2944420"/>
            <a:ext cx="4225158" cy="584775"/>
          </a:xfrm>
          <a:prstGeom prst="rect">
            <a:avLst/>
          </a:prstGeom>
          <a:noFill/>
        </p:spPr>
        <p:txBody>
          <a:bodyPr wrap="square" rtlCol="0">
            <a:spAutoFit/>
          </a:bodyPr>
          <a:lstStyle/>
          <a:p>
            <a:r>
              <a:rPr lang="en-US" sz="3200" dirty="0" err="1" smtClean="0">
                <a:solidFill>
                  <a:schemeClr val="bg1"/>
                </a:solidFill>
              </a:rPr>
              <a:t>Config</a:t>
            </a:r>
            <a:r>
              <a:rPr lang="en-US" sz="3200" dirty="0" smtClean="0">
                <a:solidFill>
                  <a:schemeClr val="bg1"/>
                </a:solidFill>
              </a:rPr>
              <a:t> Management </a:t>
            </a:r>
            <a:endParaRPr lang="en-US" sz="3200" dirty="0">
              <a:solidFill>
                <a:schemeClr val="bg1"/>
              </a:solidFill>
            </a:endParaRPr>
          </a:p>
        </p:txBody>
      </p:sp>
      <p:sp>
        <p:nvSpPr>
          <p:cNvPr id="17" name="Rectangle 16"/>
          <p:cNvSpPr/>
          <p:nvPr/>
        </p:nvSpPr>
        <p:spPr>
          <a:xfrm>
            <a:off x="1198179" y="4288224"/>
            <a:ext cx="3683895" cy="1298027"/>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tx2"/>
                </a:solidFill>
              </a:rPr>
              <a:t>Testing – All changes</a:t>
            </a:r>
            <a:endParaRPr lang="en-US" sz="2400" dirty="0">
              <a:solidFill>
                <a:schemeClr val="tx2"/>
              </a:solidFill>
            </a:endParaRPr>
          </a:p>
        </p:txBody>
      </p:sp>
      <p:sp>
        <p:nvSpPr>
          <p:cNvPr id="18" name="Rectangle 17"/>
          <p:cNvSpPr/>
          <p:nvPr/>
        </p:nvSpPr>
        <p:spPr>
          <a:xfrm>
            <a:off x="4903077" y="4945557"/>
            <a:ext cx="3153102" cy="640690"/>
          </a:xfrm>
          <a:prstGeom prst="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tx2"/>
                </a:solidFill>
              </a:rPr>
              <a:t>Testing – some changes</a:t>
            </a:r>
            <a:endParaRPr lang="en-US" sz="2400" dirty="0">
              <a:solidFill>
                <a:schemeClr val="tx2"/>
              </a:solidFill>
            </a:endParaRPr>
          </a:p>
        </p:txBody>
      </p:sp>
      <p:sp>
        <p:nvSpPr>
          <p:cNvPr id="19" name="Rectangle 18"/>
          <p:cNvSpPr/>
          <p:nvPr/>
        </p:nvSpPr>
        <p:spPr>
          <a:xfrm>
            <a:off x="4903079" y="3773629"/>
            <a:ext cx="4713913" cy="556635"/>
          </a:xfrm>
          <a:prstGeom prst="rect">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5131671" y="3758978"/>
            <a:ext cx="4225158" cy="523220"/>
          </a:xfrm>
          <a:prstGeom prst="rect">
            <a:avLst/>
          </a:prstGeom>
          <a:noFill/>
        </p:spPr>
        <p:txBody>
          <a:bodyPr wrap="square" rtlCol="0">
            <a:spAutoFit/>
          </a:bodyPr>
          <a:lstStyle/>
          <a:p>
            <a:r>
              <a:rPr lang="en-US" sz="2800" dirty="0" err="1" smtClean="0">
                <a:solidFill>
                  <a:schemeClr val="bg1"/>
                </a:solidFill>
              </a:rPr>
              <a:t>Config</a:t>
            </a:r>
            <a:r>
              <a:rPr lang="en-US" sz="2800" dirty="0" smtClean="0">
                <a:solidFill>
                  <a:schemeClr val="bg1"/>
                </a:solidFill>
              </a:rPr>
              <a:t> Management </a:t>
            </a:r>
            <a:endParaRPr lang="en-US" sz="2800" dirty="0">
              <a:solidFill>
                <a:schemeClr val="bg1"/>
              </a:solidFill>
            </a:endParaRPr>
          </a:p>
        </p:txBody>
      </p:sp>
      <p:sp>
        <p:nvSpPr>
          <p:cNvPr id="21" name="Rectangle 20"/>
          <p:cNvSpPr/>
          <p:nvPr/>
        </p:nvSpPr>
        <p:spPr>
          <a:xfrm>
            <a:off x="4897817" y="1201826"/>
            <a:ext cx="4713913" cy="2555625"/>
          </a:xfrm>
          <a:prstGeom prst="rect">
            <a:avLst/>
          </a:prstGeom>
          <a:solidFill>
            <a:schemeClr val="tx2">
              <a:lumMod val="25000"/>
              <a:lumOff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6542690" y="2587167"/>
            <a:ext cx="4225158" cy="1077218"/>
          </a:xfrm>
          <a:prstGeom prst="rect">
            <a:avLst/>
          </a:prstGeom>
          <a:noFill/>
        </p:spPr>
        <p:txBody>
          <a:bodyPr wrap="square" rtlCol="0">
            <a:spAutoFit/>
          </a:bodyPr>
          <a:lstStyle/>
          <a:p>
            <a:r>
              <a:rPr lang="en-US" sz="3200" dirty="0" smtClean="0">
                <a:solidFill>
                  <a:schemeClr val="tx2"/>
                </a:solidFill>
              </a:rPr>
              <a:t>Life Sciences Company QMS</a:t>
            </a:r>
            <a:endParaRPr lang="en-US" sz="3200" dirty="0">
              <a:solidFill>
                <a:schemeClr val="tx2"/>
              </a:solidFill>
            </a:endParaRPr>
          </a:p>
        </p:txBody>
      </p:sp>
      <p:sp>
        <p:nvSpPr>
          <p:cNvPr id="23" name="Rectangle 22"/>
          <p:cNvSpPr/>
          <p:nvPr/>
        </p:nvSpPr>
        <p:spPr>
          <a:xfrm>
            <a:off x="168160" y="1201822"/>
            <a:ext cx="4713913" cy="1588675"/>
          </a:xfrm>
          <a:prstGeom prst="rect">
            <a:avLst/>
          </a:prstGeom>
          <a:solidFill>
            <a:schemeClr val="tx2">
              <a:lumMod val="25000"/>
              <a:lumOff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262753" y="2089168"/>
            <a:ext cx="4225158" cy="584775"/>
          </a:xfrm>
          <a:prstGeom prst="rect">
            <a:avLst/>
          </a:prstGeom>
          <a:noFill/>
        </p:spPr>
        <p:txBody>
          <a:bodyPr wrap="square" rtlCol="0">
            <a:spAutoFit/>
          </a:bodyPr>
          <a:lstStyle/>
          <a:p>
            <a:r>
              <a:rPr lang="en-US" sz="3200" dirty="0" smtClean="0">
                <a:solidFill>
                  <a:schemeClr val="tx2"/>
                </a:solidFill>
              </a:rPr>
              <a:t>Plex QMS</a:t>
            </a:r>
            <a:endParaRPr lang="en-US" sz="3200" dirty="0">
              <a:solidFill>
                <a:schemeClr val="tx2"/>
              </a:solidFill>
            </a:endParaRPr>
          </a:p>
        </p:txBody>
      </p:sp>
      <p:pic>
        <p:nvPicPr>
          <p:cNvPr id="25" name="Picture 2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397159" y="1188196"/>
            <a:ext cx="2539682" cy="698413"/>
          </a:xfrm>
          <a:prstGeom prst="rect">
            <a:avLst/>
          </a:prstGeom>
        </p:spPr>
      </p:pic>
      <p:pic>
        <p:nvPicPr>
          <p:cNvPr id="26" name="Picture 25"/>
          <p:cNvPicPr>
            <a:picLocks noChangeAspect="1"/>
          </p:cNvPicPr>
          <p:nvPr/>
        </p:nvPicPr>
        <p:blipFill rotWithShape="1">
          <a:blip r:embed="rId4">
            <a:extLst>
              <a:ext uri="{28A0092B-C50C-407E-A947-70E740481C1C}">
                <a14:useLocalDpi xmlns:a14="http://schemas.microsoft.com/office/drawing/2010/main" xmlns="" val="0"/>
              </a:ext>
            </a:extLst>
          </a:blip>
          <a:srcRect l="13066" r="39516"/>
          <a:stretch/>
        </p:blipFill>
        <p:spPr>
          <a:xfrm>
            <a:off x="6747643" y="1223572"/>
            <a:ext cx="1671145" cy="1162050"/>
          </a:xfrm>
          <a:prstGeom prst="rect">
            <a:avLst/>
          </a:prstGeom>
        </p:spPr>
      </p:pic>
      <p:sp>
        <p:nvSpPr>
          <p:cNvPr id="27" name="Right Arrow 26"/>
          <p:cNvSpPr/>
          <p:nvPr/>
        </p:nvSpPr>
        <p:spPr>
          <a:xfrm>
            <a:off x="4403855" y="2349985"/>
            <a:ext cx="1529255" cy="942024"/>
          </a:xfrm>
          <a:prstGeom prst="rightArrow">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6073498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161267" y="1150883"/>
            <a:ext cx="9744733" cy="5007196"/>
          </a:xfrm>
        </p:spPr>
        <p:txBody>
          <a:bodyPr>
            <a:normAutofit/>
          </a:bodyPr>
          <a:lstStyle/>
          <a:p>
            <a:pPr marL="0" indent="0">
              <a:buNone/>
            </a:pPr>
            <a:r>
              <a:rPr lang="en-US" sz="2800" b="0" dirty="0" smtClean="0"/>
              <a:t>Advantages over a standards ERP project </a:t>
            </a:r>
            <a:r>
              <a:rPr lang="en-US" sz="2000" b="0" dirty="0" smtClean="0"/>
              <a:t>(some surprising!)</a:t>
            </a:r>
          </a:p>
          <a:p>
            <a:r>
              <a:rPr lang="en-US" sz="2800" b="0" dirty="0" smtClean="0"/>
              <a:t>It’s SaaS – low capital cost , flexible, fast, etc. etc. </a:t>
            </a:r>
          </a:p>
          <a:p>
            <a:r>
              <a:rPr lang="en-US" sz="2800" b="0" dirty="0" smtClean="0"/>
              <a:t>There is no temporary project team.</a:t>
            </a:r>
          </a:p>
          <a:p>
            <a:pPr lvl="1"/>
            <a:r>
              <a:rPr lang="en-US" sz="2400" dirty="0" smtClean="0"/>
              <a:t>No group of (third party) integration consultants, who disband after the project is finished. </a:t>
            </a:r>
          </a:p>
          <a:p>
            <a:pPr lvl="1"/>
            <a:r>
              <a:rPr lang="en-US" sz="2400" b="0" dirty="0" smtClean="0"/>
              <a:t>Software developers are permanent.</a:t>
            </a:r>
          </a:p>
          <a:p>
            <a:pPr lvl="1"/>
            <a:r>
              <a:rPr lang="en-US" sz="2400" dirty="0" smtClean="0"/>
              <a:t>Issues can be referred to the people who </a:t>
            </a:r>
            <a:r>
              <a:rPr lang="en-US" sz="2400" b="0" dirty="0" smtClean="0"/>
              <a:t>wrote the software</a:t>
            </a:r>
          </a:p>
          <a:p>
            <a:pPr lvl="1"/>
            <a:r>
              <a:rPr lang="en-US" sz="2400" dirty="0" smtClean="0"/>
              <a:t>No customizations (can be paid for)</a:t>
            </a:r>
          </a:p>
          <a:p>
            <a:pPr lvl="1"/>
            <a:r>
              <a:rPr lang="en-US" sz="2400" b="0" dirty="0" smtClean="0"/>
              <a:t>Service and response levels are set in a SLA.</a:t>
            </a:r>
          </a:p>
        </p:txBody>
      </p:sp>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 Some surprising advantages . </a:t>
            </a:r>
            <a:endParaRPr lang="en-US" sz="3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42906708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a:spLocks noGrp="1"/>
          </p:cNvSpPr>
          <p:nvPr>
            <p:ph idx="1"/>
          </p:nvPr>
        </p:nvSpPr>
        <p:spPr>
          <a:xfrm>
            <a:off x="161267" y="1150883"/>
            <a:ext cx="9744733" cy="5007196"/>
          </a:xfrm>
        </p:spPr>
        <p:txBody>
          <a:bodyPr>
            <a:normAutofit lnSpcReduction="10000"/>
          </a:bodyPr>
          <a:lstStyle/>
          <a:p>
            <a:r>
              <a:rPr lang="en-US" sz="2800" b="0" dirty="0" smtClean="0"/>
              <a:t>Regulatory Compliance training of Plex Software development team. </a:t>
            </a:r>
          </a:p>
          <a:p>
            <a:pPr lvl="1"/>
            <a:r>
              <a:rPr lang="en-US" sz="2400" dirty="0" smtClean="0"/>
              <a:t>Completed earlier this year. </a:t>
            </a:r>
          </a:p>
          <a:p>
            <a:pPr lvl="1"/>
            <a:r>
              <a:rPr lang="en-US" sz="2400" b="0" dirty="0" smtClean="0"/>
              <a:t>Developers to CEO level </a:t>
            </a:r>
          </a:p>
          <a:p>
            <a:r>
              <a:rPr lang="en-US" sz="2800" b="0" dirty="0" smtClean="0"/>
              <a:t>Change and configuration management procedures</a:t>
            </a:r>
          </a:p>
          <a:p>
            <a:pPr lvl="1"/>
            <a:r>
              <a:rPr lang="en-US" sz="2400" dirty="0" smtClean="0"/>
              <a:t>In change process now, to  incorporate patient risk </a:t>
            </a:r>
            <a:endParaRPr lang="en-US" sz="2400" b="0" dirty="0" smtClean="0"/>
          </a:p>
          <a:p>
            <a:r>
              <a:rPr lang="en-US" sz="2800" b="0" dirty="0"/>
              <a:t>Part 11 </a:t>
            </a:r>
            <a:r>
              <a:rPr lang="en-US" sz="2800" b="0" dirty="0" smtClean="0"/>
              <a:t>issues</a:t>
            </a:r>
          </a:p>
          <a:p>
            <a:pPr lvl="1"/>
            <a:r>
              <a:rPr lang="en-US" sz="2400" dirty="0" smtClean="0"/>
              <a:t>Audit trail not available on all transactions – being fixed</a:t>
            </a:r>
          </a:p>
          <a:p>
            <a:pPr lvl="1"/>
            <a:r>
              <a:rPr lang="en-US" sz="2400" dirty="0" smtClean="0"/>
              <a:t>Multiple signatures on one session – being fixed. </a:t>
            </a:r>
          </a:p>
          <a:p>
            <a:r>
              <a:rPr lang="en-US" sz="2800" b="0" dirty="0"/>
              <a:t>Completion of FPE pilot project planned for Nov 2014</a:t>
            </a:r>
          </a:p>
          <a:p>
            <a:r>
              <a:rPr lang="en-US" sz="2800" b="0" dirty="0"/>
              <a:t>Will then work with other LS customers.</a:t>
            </a:r>
          </a:p>
          <a:p>
            <a:pPr lvl="1"/>
            <a:endParaRPr lang="en-US" sz="2400" b="0" dirty="0"/>
          </a:p>
        </p:txBody>
      </p:sp>
      <p:sp>
        <p:nvSpPr>
          <p:cNvPr id="3" name="TextBox 2"/>
          <p:cNvSpPr txBox="1"/>
          <p:nvPr/>
        </p:nvSpPr>
        <p:spPr>
          <a:xfrm>
            <a:off x="0" y="152401"/>
            <a:ext cx="9906000" cy="646331"/>
          </a:xfrm>
          <a:prstGeom prst="rect">
            <a:avLst/>
          </a:prstGeom>
          <a:noFill/>
        </p:spPr>
        <p:txBody>
          <a:bodyPr wrap="square" rtlCol="0">
            <a:spAutoFit/>
          </a:bodyPr>
          <a:lstStyle/>
          <a:p>
            <a:r>
              <a:rPr lang="en-US" sz="3600" b="1" dirty="0" smtClean="0">
                <a:solidFill>
                  <a:schemeClr val="bg1"/>
                </a:solidFill>
                <a:latin typeface="Arial" pitchFamily="34" charset="0"/>
                <a:cs typeface="Arial" pitchFamily="34" charset="0"/>
              </a:rPr>
              <a:t> Tackling the gaps – in progress</a:t>
            </a:r>
            <a:endParaRPr lang="en-US" sz="3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xmlns="" val="42124539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541736" y="428625"/>
            <a:ext cx="8868965" cy="1143000"/>
          </a:xfrm>
        </p:spPr>
        <p:txBody>
          <a:bodyPr/>
          <a:lstStyle/>
          <a:p>
            <a:r>
              <a:rPr lang="en-US" sz="3600" b="1" smtClean="0">
                <a:solidFill>
                  <a:srgbClr val="FF6600"/>
                </a:solidFill>
                <a:latin typeface="Baskerville Old Face"/>
              </a:rPr>
              <a:t>Let Us Meet Again</a:t>
            </a:r>
          </a:p>
        </p:txBody>
      </p:sp>
      <p:sp>
        <p:nvSpPr>
          <p:cNvPr id="3" name="Content Placeholder 2"/>
          <p:cNvSpPr>
            <a:spLocks noGrp="1"/>
          </p:cNvSpPr>
          <p:nvPr>
            <p:ph idx="1"/>
          </p:nvPr>
        </p:nvSpPr>
        <p:spPr>
          <a:xfrm>
            <a:off x="696516" y="1714500"/>
            <a:ext cx="866775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ea typeface="+mn-ea"/>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a typeface="+mn-ea"/>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ea typeface="+mn-ea"/>
              </a:rPr>
              <a:t>Please Visit:</a:t>
            </a: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ea typeface="+mn-ea"/>
                <a:hlinkClick r:id="rId2"/>
              </a:rPr>
              <a:t>regulatoryaffairs.conference@omicsgroup.us</a:t>
            </a:r>
            <a:r>
              <a:rPr lang="en-US" sz="2400" dirty="0" smtClean="0">
                <a:effectLst>
                  <a:outerShdw blurRad="38100" dist="38100" dir="2700000" algn="tl">
                    <a:srgbClr val="000000">
                      <a:alpha val="43137"/>
                    </a:srgbClr>
                  </a:outerShdw>
                </a:effectLst>
                <a:latin typeface="Georgia" pitchFamily="18" charset="0"/>
                <a:ea typeface="+mn-ea"/>
              </a:rPr>
              <a:t>   </a:t>
            </a:r>
            <a:br>
              <a:rPr lang="en-US" sz="2400" dirty="0" smtClean="0">
                <a:effectLst>
                  <a:outerShdw blurRad="38100" dist="38100" dir="2700000" algn="tl">
                    <a:srgbClr val="000000">
                      <a:alpha val="43137"/>
                    </a:srgbClr>
                  </a:outerShdw>
                </a:effectLst>
                <a:latin typeface="Georgia" pitchFamily="18" charset="0"/>
                <a:ea typeface="+mn-ea"/>
              </a:rPr>
            </a:br>
            <a:r>
              <a:rPr lang="en-US" sz="2400" dirty="0" smtClean="0">
                <a:effectLst>
                  <a:outerShdw blurRad="38100" dist="38100" dir="2700000" algn="tl">
                    <a:srgbClr val="000000">
                      <a:alpha val="43137"/>
                    </a:srgbClr>
                  </a:outerShdw>
                </a:effectLst>
                <a:latin typeface="Georgia" pitchFamily="18" charset="0"/>
                <a:ea typeface="+mn-ea"/>
                <a:hlinkClick r:id="rId3"/>
              </a:rPr>
              <a:t>regulatoryaffairs@conferenceseries.net</a:t>
            </a:r>
            <a:endParaRPr lang="en-US" sz="2400" dirty="0" smtClean="0">
              <a:effectLst>
                <a:outerShdw blurRad="38100" dist="38100" dir="2700000" algn="tl">
                  <a:srgbClr val="000000">
                    <a:alpha val="43137"/>
                  </a:srgbClr>
                </a:outerShdw>
              </a:effectLst>
              <a:latin typeface="Georgia" pitchFamily="18" charset="0"/>
              <a:ea typeface="+mn-ea"/>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ea typeface="+mn-ea"/>
                <a:hlinkClick r:id="rId2"/>
              </a:rPr>
              <a:t>http://regulatoryaffairs.pharmaceuticalconferences.com/</a:t>
            </a:r>
          </a:p>
          <a:p>
            <a:pPr algn="just">
              <a:buFont typeface="Arial" charset="0"/>
              <a:buNone/>
              <a:defRPr/>
            </a:pPr>
            <a:endParaRPr lang="en-US" sz="2400" dirty="0" smtClean="0">
              <a:effectLst>
                <a:outerShdw blurRad="38100" dist="38100" dir="2700000" algn="tl">
                  <a:srgbClr val="000000">
                    <a:alpha val="43137"/>
                  </a:srgbClr>
                </a:outerShdw>
              </a:effectLst>
              <a:ea typeface="+mn-ea"/>
            </a:endParaRPr>
          </a:p>
          <a:p>
            <a:pPr algn="just">
              <a:buFont typeface="Arial" charset="0"/>
              <a:buNone/>
              <a:defRPr/>
            </a:pPr>
            <a:endParaRPr lang="en-US" sz="2400" dirty="0" smtClean="0">
              <a:effectLst>
                <a:outerShdw blurRad="38100" dist="38100" dir="2700000" algn="tl">
                  <a:srgbClr val="000000">
                    <a:alpha val="43137"/>
                  </a:srgbClr>
                </a:outerShdw>
              </a:effectLst>
              <a:ea typeface="+mn-ea"/>
            </a:endParaRPr>
          </a:p>
          <a:p>
            <a:pPr algn="just">
              <a:buFont typeface="Arial" charset="0"/>
              <a:buNone/>
              <a:defRPr/>
            </a:pPr>
            <a:endParaRPr lang="en-US" sz="2400" dirty="0">
              <a:effectLst>
                <a:outerShdw blurRad="38100" dist="38100" dir="2700000" algn="tl">
                  <a:srgbClr val="000000">
                    <a:alpha val="43137"/>
                  </a:srgbClr>
                </a:outerShdw>
              </a:effectLst>
              <a:ea typeface="+mn-ea"/>
            </a:endParaRPr>
          </a:p>
        </p:txBody>
      </p:sp>
    </p:spTree>
  </p:cSld>
  <p:clrMapOvr>
    <a:masterClrMapping/>
  </p:clrMapOvr>
</p:sld>
</file>

<file path=ppt/theme/theme1.xml><?xml version="1.0" encoding="utf-8"?>
<a:theme xmlns:a="http://schemas.openxmlformats.org/drawingml/2006/main" name="Miscellaneous">
  <a:themeElements>
    <a:clrScheme name="Business &amp; Decision 2">
      <a:dk1>
        <a:srgbClr val="092D3E"/>
      </a:dk1>
      <a:lt1>
        <a:sysClr val="window" lastClr="FFFFFF"/>
      </a:lt1>
      <a:dk2>
        <a:srgbClr val="1C1C1B"/>
      </a:dk2>
      <a:lt2>
        <a:srgbClr val="EEECE1"/>
      </a:lt2>
      <a:accent1>
        <a:srgbClr val="F19232"/>
      </a:accent1>
      <a:accent2>
        <a:srgbClr val="90BF4D"/>
      </a:accent2>
      <a:accent3>
        <a:srgbClr val="092D3E"/>
      </a:accent3>
      <a:accent4>
        <a:srgbClr val="36A9E0"/>
      </a:accent4>
      <a:accent5>
        <a:srgbClr val="D82B4C"/>
      </a:accent5>
      <a:accent6>
        <a:srgbClr val="423386"/>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range">
  <a:themeElements>
    <a:clrScheme name="Business &amp; Decision 2">
      <a:dk1>
        <a:srgbClr val="092D3E"/>
      </a:dk1>
      <a:lt1>
        <a:sysClr val="window" lastClr="FFFFFF"/>
      </a:lt1>
      <a:dk2>
        <a:srgbClr val="1C1C1B"/>
      </a:dk2>
      <a:lt2>
        <a:srgbClr val="EEECE1"/>
      </a:lt2>
      <a:accent1>
        <a:srgbClr val="F19232"/>
      </a:accent1>
      <a:accent2>
        <a:srgbClr val="90BF4D"/>
      </a:accent2>
      <a:accent3>
        <a:srgbClr val="092D3E"/>
      </a:accent3>
      <a:accent4>
        <a:srgbClr val="36A9E0"/>
      </a:accent4>
      <a:accent5>
        <a:srgbClr val="D82B4C"/>
      </a:accent5>
      <a:accent6>
        <a:srgbClr val="423386"/>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Green">
  <a:themeElements>
    <a:clrScheme name="Business &amp; Decision 2">
      <a:dk1>
        <a:srgbClr val="092D3E"/>
      </a:dk1>
      <a:lt1>
        <a:sysClr val="window" lastClr="FFFFFF"/>
      </a:lt1>
      <a:dk2>
        <a:srgbClr val="1C1C1B"/>
      </a:dk2>
      <a:lt2>
        <a:srgbClr val="EEECE1"/>
      </a:lt2>
      <a:accent1>
        <a:srgbClr val="F19232"/>
      </a:accent1>
      <a:accent2>
        <a:srgbClr val="90BF4D"/>
      </a:accent2>
      <a:accent3>
        <a:srgbClr val="092D3E"/>
      </a:accent3>
      <a:accent4>
        <a:srgbClr val="36A9E0"/>
      </a:accent4>
      <a:accent5>
        <a:srgbClr val="D82B4C"/>
      </a:accent5>
      <a:accent6>
        <a:srgbClr val="423386"/>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Dark Blue">
  <a:themeElements>
    <a:clrScheme name="Business &amp; Decision 2">
      <a:dk1>
        <a:srgbClr val="092D3E"/>
      </a:dk1>
      <a:lt1>
        <a:sysClr val="window" lastClr="FFFFFF"/>
      </a:lt1>
      <a:dk2>
        <a:srgbClr val="1C1C1B"/>
      </a:dk2>
      <a:lt2>
        <a:srgbClr val="EEECE1"/>
      </a:lt2>
      <a:accent1>
        <a:srgbClr val="F19232"/>
      </a:accent1>
      <a:accent2>
        <a:srgbClr val="90BF4D"/>
      </a:accent2>
      <a:accent3>
        <a:srgbClr val="092D3E"/>
      </a:accent3>
      <a:accent4>
        <a:srgbClr val="36A9E0"/>
      </a:accent4>
      <a:accent5>
        <a:srgbClr val="D82B4C"/>
      </a:accent5>
      <a:accent6>
        <a:srgbClr val="423386"/>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Pink">
  <a:themeElements>
    <a:clrScheme name="Business &amp; Decision 2">
      <a:dk1>
        <a:srgbClr val="092D3E"/>
      </a:dk1>
      <a:lt1>
        <a:sysClr val="window" lastClr="FFFFFF"/>
      </a:lt1>
      <a:dk2>
        <a:srgbClr val="1C1C1B"/>
      </a:dk2>
      <a:lt2>
        <a:srgbClr val="EEECE1"/>
      </a:lt2>
      <a:accent1>
        <a:srgbClr val="F19232"/>
      </a:accent1>
      <a:accent2>
        <a:srgbClr val="90BF4D"/>
      </a:accent2>
      <a:accent3>
        <a:srgbClr val="092D3E"/>
      </a:accent3>
      <a:accent4>
        <a:srgbClr val="36A9E0"/>
      </a:accent4>
      <a:accent5>
        <a:srgbClr val="D82B4C"/>
      </a:accent5>
      <a:accent6>
        <a:srgbClr val="423386"/>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Purple">
  <a:themeElements>
    <a:clrScheme name="Business &amp; Decision 2">
      <a:dk1>
        <a:srgbClr val="092D3E"/>
      </a:dk1>
      <a:lt1>
        <a:sysClr val="window" lastClr="FFFFFF"/>
      </a:lt1>
      <a:dk2>
        <a:srgbClr val="1C1C1B"/>
      </a:dk2>
      <a:lt2>
        <a:srgbClr val="EEECE1"/>
      </a:lt2>
      <a:accent1>
        <a:srgbClr val="F19232"/>
      </a:accent1>
      <a:accent2>
        <a:srgbClr val="90BF4D"/>
      </a:accent2>
      <a:accent3>
        <a:srgbClr val="092D3E"/>
      </a:accent3>
      <a:accent4>
        <a:srgbClr val="36A9E0"/>
      </a:accent4>
      <a:accent5>
        <a:srgbClr val="D82B4C"/>
      </a:accent5>
      <a:accent6>
        <a:srgbClr val="423386"/>
      </a:accent6>
      <a:hlink>
        <a:srgbClr val="0000FF"/>
      </a:hlink>
      <a:folHlink>
        <a:srgbClr val="800080"/>
      </a:folHlink>
    </a:clrScheme>
    <a:fontScheme name="Office Classiqu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29530</TotalTime>
  <Words>2684</Words>
  <Application>Microsoft Office PowerPoint</Application>
  <PresentationFormat>A4 Paper (210x297 mm)</PresentationFormat>
  <Paragraphs>316</Paragraphs>
  <Slides>33</Slides>
  <Notes>30</Notes>
  <HiddenSlides>0</HiddenSlides>
  <MMClips>0</MMClips>
  <ScaleCrop>false</ScaleCrop>
  <HeadingPairs>
    <vt:vector size="4" baseType="variant">
      <vt:variant>
        <vt:lpstr>Theme</vt:lpstr>
      </vt:variant>
      <vt:variant>
        <vt:i4>7</vt:i4>
      </vt:variant>
      <vt:variant>
        <vt:lpstr>Slide Titles</vt:lpstr>
      </vt:variant>
      <vt:variant>
        <vt:i4>33</vt:i4>
      </vt:variant>
    </vt:vector>
  </HeadingPairs>
  <TitlesOfParts>
    <vt:vector size="40" baseType="lpstr">
      <vt:lpstr>Miscellaneous</vt:lpstr>
      <vt:lpstr>Orange</vt:lpstr>
      <vt:lpstr>Green</vt:lpstr>
      <vt:lpstr>Dark Blue</vt:lpstr>
      <vt:lpstr>Pink</vt:lpstr>
      <vt:lpstr>Purple</vt:lpstr>
      <vt:lpstr>Office テーマ</vt:lpstr>
      <vt:lpstr>About OMICS Group</vt:lpstr>
      <vt:lpstr>About OMICS Group Conferences</vt:lpstr>
      <vt:lpstr>Validation of a Cloud-Based ERP system, in practice.  Regulatory Affairs Conference  Raleigh.  8Th September 2014</vt:lpstr>
      <vt:lpstr>Slide 4</vt:lpstr>
      <vt:lpstr>The NIST Definition of Cloud computing  “Cloud computing is a model for enabling ubiquitous, convenient, on-demand network access to a shared pool of configurable computing resources (e.g., networks, servers, storage, applications, and services) that can be rapidly provisioned and released with minimal management effort or service provider interaction”.  </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de la version d'évaluation de Office 2004</dc:creator>
  <cp:lastModifiedBy>Sindhu Musipatla</cp:lastModifiedBy>
  <cp:revision>1119</cp:revision>
  <cp:lastPrinted>2014-01-17T19:18:53Z</cp:lastPrinted>
  <dcterms:created xsi:type="dcterms:W3CDTF">2013-01-04T07:53:08Z</dcterms:created>
  <dcterms:modified xsi:type="dcterms:W3CDTF">2014-09-26T13:27:20Z</dcterms:modified>
</cp:coreProperties>
</file>